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  <p:sldMasterId id="2147483746" r:id="rId3"/>
  </p:sldMasterIdLst>
  <p:notesMasterIdLst>
    <p:notesMasterId r:id="rId4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6" r:id="rId20"/>
  </p:sldIdLst>
  <p:sldSz cx="12192000" cy="6858000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6" cy="72006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tags/tag1.xml" Type="http://schemas.openxmlformats.org/officeDocument/2006/relationships/tags"/><Relationship Id="rId22" Target="presProps.xml" Type="http://schemas.openxmlformats.org/officeDocument/2006/relationships/presProps"/><Relationship Id="rId23" Target="viewProps.xml" Type="http://schemas.openxmlformats.org/officeDocument/2006/relationships/viewProps"/><Relationship Id="rId24" Target="theme/theme1.xml" Type="http://schemas.openxmlformats.org/officeDocument/2006/relationships/theme"/><Relationship Id="rId25" Target="tableStyles.xml" Type="http://schemas.openxmlformats.org/officeDocument/2006/relationships/tableStyles"/><Relationship Id="rId3" Target="slideMasters/slideMaster3.xml" Type="http://schemas.openxmlformats.org/officeDocument/2006/relationships/slideMaster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F8D04127-762E-4B6D-8DF0-EF7F477555B7}" type="datetime1">
              <a:rPr lang="zh-CN" altLang="en-US"/>
              <a:pPr>
                <a:defRPr/>
              </a:pPr>
              <a:t>2018/5/29</a:t>
            </a:fld>
            <a:endParaRPr lang="zh-CN" altLang="en-US" sz="1200"/>
          </a:p>
        </p:txBody>
      </p:sp>
      <p:sp>
        <p:nvSpPr>
          <p:cNvPr id="1741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mpd="sng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 smtClean="0"/>
              <a:t>单击此处编辑母版文本样式</a:t>
            </a:r>
          </a:p>
          <a:p>
            <a:pPr>
              <a:defRPr/>
            </a:pPr>
            <a:r>
              <a:rPr lang="zh-CN" altLang="en-US" smtClean="0"/>
              <a:t>第二级</a:t>
            </a:r>
          </a:p>
          <a:p>
            <a:pPr>
              <a:defRPr/>
            </a:pPr>
            <a:r>
              <a:rPr lang="zh-CN" altLang="en-US" smtClean="0"/>
              <a:t>第三级</a:t>
            </a:r>
          </a:p>
          <a:p>
            <a:pPr>
              <a:defRPr/>
            </a:pPr>
            <a:r>
              <a:rPr lang="zh-CN" altLang="en-US" smtClean="0"/>
              <a:t>第四级</a:t>
            </a:r>
          </a:p>
          <a:p>
            <a:pPr>
              <a:defRPr/>
            </a:pPr>
            <a:r>
              <a:rPr lang="zh-CN" altLang="en-US" smtClean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571489CC-8C68-4282-AA92-FF35704488CB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val="70993862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998922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3F7E-329B-4718-9E65-2796FE88CAA8}" type="datetime1">
              <a:rPr lang="zh-CN" altLang="en-US"/>
              <a:pPr>
                <a:defRPr/>
              </a:pPr>
              <a:t>2018/5/29</a:t>
            </a:fld>
            <a:endParaRPr lang="zh-CN" altLang="en-US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B66C1-4491-433F-9841-92A9709976F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2274274127"/>
      </p:ext>
    </p:extLst>
  </p:cSld>
  <p:clrMapOvr>
    <a:masterClrMapping/>
  </p:clrMapOvr>
  <p:transition>
    <p:fade thruBlk="1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15E5A-0C8F-43C3-AA43-8522D4B9ECEF}" type="datetime1">
              <a:rPr lang="zh-CN" altLang="en-US"/>
              <a:pPr>
                <a:defRPr/>
              </a:pPr>
              <a:t>2018/5/29</a:t>
            </a:fld>
            <a:endParaRPr lang="zh-CN" altLang="en-US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3DE97-D4FF-4C8E-8C05-CD2DC16D24D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1259043982"/>
      </p:ext>
    </p:extLst>
  </p:cSld>
  <p:clrMapOvr>
    <a:masterClrMapping/>
  </p:clrMapOvr>
  <p:transition>
    <p:fade thruBlk="1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E0A18-728C-4BC9-B3D6-50CB9604FDC3}" type="datetime1">
              <a:rPr lang="zh-CN" altLang="en-US"/>
              <a:pPr>
                <a:defRPr/>
              </a:pPr>
              <a:t>2018/5/29</a:t>
            </a:fld>
            <a:endParaRPr lang="zh-CN" altLang="en-US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AC636-A509-43E9-94C0-D06EA676E1D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3396245876"/>
      </p:ext>
    </p:extLst>
  </p:cSld>
  <p:clrMapOvr>
    <a:masterClrMapping/>
  </p:clrMapOvr>
  <p:transition>
    <p:fade thruBlk="1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BB64-4767-4BFC-842E-8B9D43D7FA98}" type="datetime1">
              <a:rPr lang="zh-CN" altLang="en-US"/>
              <a:pPr>
                <a:defRPr/>
              </a:pPr>
              <a:t>2018/5/29</a:t>
            </a:fld>
            <a:endParaRPr lang="zh-CN" altLang="en-US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A6CB-1183-4A97-AB11-15333579228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2609214553"/>
      </p:ext>
    </p:extLst>
  </p:cSld>
  <p:clrMapOvr>
    <a:masterClrMapping/>
  </p:clrMapOvr>
  <p:transition>
    <p:fade thruBlk="1"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78438-AEDB-49F7-A93A-CD47C4549208}" type="datetime1">
              <a:rPr lang="zh-CN" altLang="en-US"/>
              <a:pPr>
                <a:defRPr/>
              </a:pPr>
              <a:t>2018/5/29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FD4ED-26C2-4115-9FD7-3604CF9FE4D4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val="378196779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D750E-703C-4F0C-9583-9CD7E94FC943}" type="datetime1">
              <a:rPr lang="zh-CN" altLang="en-US"/>
              <a:pPr>
                <a:defRPr/>
              </a:pPr>
              <a:t>2018/5/29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D67C9-326D-4390-9A3F-36B2386C5EC4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val="160368744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10F07-CA11-4281-B1FC-7CE609AFBD32}" type="datetime1">
              <a:rPr lang="zh-CN" altLang="en-US"/>
              <a:pPr>
                <a:defRPr/>
              </a:pPr>
              <a:t>2018/5/29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DFB2C-86F8-4158-ABB1-F41FF220CB29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val="106119807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51C6B-9617-43D2-8A06-7BD830C49DAB}" type="datetime1">
              <a:rPr lang="zh-CN" altLang="en-US"/>
              <a:pPr>
                <a:defRPr/>
              </a:pPr>
              <a:t>2018/5/29</a:t>
            </a:fld>
            <a:endParaRPr lang="zh-CN" altLang="en-US" sz="1800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B898D-ACE1-464D-B779-6BCCF037DA63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val="30521473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8058A-0F26-4ED9-A36C-C50997FD8246}" type="datetime1">
              <a:rPr lang="zh-CN" altLang="en-US"/>
              <a:pPr>
                <a:defRPr/>
              </a:pPr>
              <a:t>2018/5/29</a:t>
            </a:fld>
            <a:endParaRPr lang="zh-CN" altLang="en-US" sz="1800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A269E-810B-44F2-B3BF-A061CDA3D2DE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val="199847208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2DC14-05B0-41BA-BC5E-DB8AB54E9F18}" type="datetime1">
              <a:rPr lang="zh-CN" altLang="en-US"/>
              <a:pPr>
                <a:defRPr/>
              </a:pPr>
              <a:t>2018/5/29</a:t>
            </a:fld>
            <a:endParaRPr lang="zh-CN" altLang="en-US" sz="1800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BF793-EC92-4EA1-96A0-14BF93213646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val="208712942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19A5D-F521-4CED-85C2-F8FE44D78721}" type="datetime1">
              <a:rPr lang="zh-CN" altLang="en-US"/>
              <a:pPr>
                <a:defRPr/>
              </a:pPr>
              <a:t>2018/5/29</a:t>
            </a:fld>
            <a:endParaRPr lang="zh-CN" altLang="en-US" sz="1800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289F3-562A-4AD1-A090-B7E65D2EE0D8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val="183413111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C82AE-999D-4411-81A0-A434682E6B24}" type="datetime1">
              <a:rPr lang="zh-CN" altLang="en-US"/>
              <a:pPr>
                <a:defRPr/>
              </a:pPr>
              <a:t>2018/5/29</a:t>
            </a:fld>
            <a:endParaRPr lang="zh-CN" altLang="en-US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CF814-6BE7-4D3E-944A-7961D4A94BC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201793462"/>
      </p:ext>
    </p:extLst>
  </p:cSld>
  <p:clrMapOvr>
    <a:masterClrMapping/>
  </p:clrMapOvr>
  <p:transition>
    <p:fade thruBlk="1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AD40-0F9E-486E-9312-44BC8E3FAA0E}" type="datetime1">
              <a:rPr lang="zh-CN" altLang="en-US"/>
              <a:pPr>
                <a:defRPr/>
              </a:pPr>
              <a:t>2018/5/29</a:t>
            </a:fld>
            <a:endParaRPr lang="zh-CN" altLang="en-US" sz="1800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72837-F53C-4DE7-897B-E4532BCEBADB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val="315815956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77E97-01CE-42B0-9035-2F638F3998A3}" type="datetime1">
              <a:rPr lang="zh-CN" altLang="en-US"/>
              <a:pPr>
                <a:defRPr/>
              </a:pPr>
              <a:t>2018/5/29</a:t>
            </a:fld>
            <a:endParaRPr lang="zh-CN" altLang="en-US" sz="1800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3951-0F8B-4212-8877-82942F691048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val="342357783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B6AB8-582C-4A75-AE28-AE66244DBF84}" type="datetime1">
              <a:rPr lang="zh-CN" altLang="en-US"/>
              <a:pPr>
                <a:defRPr/>
              </a:pPr>
              <a:t>2018/5/29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C18E3-7433-43BA-85AF-8F48C4839386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val="276762876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F9CA2-FA80-4DD9-9516-2BA60E19C9B8}" type="datetime1">
              <a:rPr lang="zh-CN" altLang="en-US"/>
              <a:pPr>
                <a:defRPr/>
              </a:pPr>
              <a:t>2018/5/29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19C34-50A2-4273-BB74-C14847858222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val="3199232746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85EE8-B2A1-4346-A50B-357E8ED07658}" type="datetime1">
              <a:rPr lang="zh-CN" altLang="en-US"/>
              <a:pPr>
                <a:defRPr/>
              </a:pPr>
              <a:t>2018/5/29</a:t>
            </a:fld>
            <a:endParaRPr lang="zh-CN" altLang="en-US" sz="1800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D1EB-6959-44FD-A2BB-37B506B2FB8B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val="3424075819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23E77E-296E-432F-9D4E-3D45E6CB80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68882835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59537E-9C80-4384-8FCF-0C4F865570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84024166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FFBE88-46A3-4485-BA61-857B58E6E5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27675983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7F28DF-8D78-436A-A0CF-F000834466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15261445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BB5BAC-CF85-4246-9665-F1504EE1DD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2985242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AAD8A-DE49-4453-B65F-0F0E4CA11EF3}" type="datetime1">
              <a:rPr lang="zh-CN" altLang="en-US"/>
              <a:pPr>
                <a:defRPr/>
              </a:pPr>
              <a:t>2018/5/29</a:t>
            </a:fld>
            <a:endParaRPr lang="zh-CN" altLang="en-US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469DB-4097-404D-AA74-43C30845252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1375300807"/>
      </p:ext>
    </p:extLst>
  </p:cSld>
  <p:clrMapOvr>
    <a:masterClrMapping/>
  </p:clrMapOvr>
  <p:transition>
    <p:fade thruBlk="1"/>
  </p:transition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C98BBB-0094-48CE-8E44-3F09880618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52335237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7B699B-2152-497C-AE07-B0ACE8D650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67411118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53F4D3-837F-46B3-8CF6-DC77760CBF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55175158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3DD392-C5C1-4C0F-95A1-DDD17CEF1D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7378411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4DF779-0F42-4C5A-AB3A-ADDD7EC4AF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85836695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06F9CB-77D0-4B73-975E-ABE4DD9B71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5025572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136E-7CD6-4DCC-A235-3126167DD267}" type="datetime1">
              <a:rPr lang="zh-CN" altLang="en-US"/>
              <a:pPr>
                <a:defRPr/>
              </a:pPr>
              <a:t>2018/5/29</a:t>
            </a:fld>
            <a:endParaRPr lang="zh-CN" altLang="en-US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3EAC5-2E87-455E-8B36-9C4458DFA9C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1735668249"/>
      </p:ext>
    </p:extLst>
  </p:cSld>
  <p:clrMapOvr>
    <a:masterClrMapping/>
  </p:clrMapOvr>
  <p:transition>
    <p:fade thruBlk="1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04420-34B0-4A9C-8539-E14C77458435}" type="datetime1">
              <a:rPr lang="zh-CN" altLang="en-US"/>
              <a:pPr>
                <a:defRPr/>
              </a:pPr>
              <a:t>2018/5/29</a:t>
            </a:fld>
            <a:endParaRPr lang="zh-CN" altLang="en-US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D97EF-101C-4A82-B7BB-EEE4C00117D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2976358849"/>
      </p:ext>
    </p:extLst>
  </p:cSld>
  <p:clrMapOvr>
    <a:masterClrMapping/>
  </p:clrMapOvr>
  <p:transition>
    <p:fade thruBlk="1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DEBC-4E5A-4B1D-8432-013A1DDADF7C}" type="datetime1">
              <a:rPr lang="zh-CN" altLang="en-US"/>
              <a:pPr>
                <a:defRPr/>
              </a:pPr>
              <a:t>2018/5/29</a:t>
            </a:fld>
            <a:endParaRPr lang="zh-CN" altLang="en-US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B09A8-EF67-45BD-BB79-756D2582690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3878280149"/>
      </p:ext>
    </p:extLst>
  </p:cSld>
  <p:clrMapOvr>
    <a:masterClrMapping/>
  </p:clrMapOvr>
  <p:transition>
    <p:fade thruBlk="1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93983-ACED-45A3-801A-AD9AE316C292}" type="datetime1">
              <a:rPr lang="zh-CN" altLang="en-US"/>
              <a:pPr>
                <a:defRPr/>
              </a:pPr>
              <a:t>2018/5/29</a:t>
            </a:fld>
            <a:endParaRPr lang="zh-CN" altLang="en-US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26DC8-AC46-453C-BB1A-5A4A3B4C0B9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3282290741"/>
      </p:ext>
    </p:extLst>
  </p:cSld>
  <p:clrMapOvr>
    <a:masterClrMapping/>
  </p:clrMapOvr>
  <p:transition>
    <p:fade thruBlk="1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6A2DA-1EF0-44BC-B419-C860CDA93A62}" type="datetime1">
              <a:rPr lang="zh-CN" altLang="en-US"/>
              <a:pPr>
                <a:defRPr/>
              </a:pPr>
              <a:t>2018/5/29</a:t>
            </a:fld>
            <a:endParaRPr lang="zh-CN" altLang="en-US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591F2-BFB6-4783-BAD8-6A339E977D1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2812604066"/>
      </p:ext>
    </p:extLst>
  </p:cSld>
  <p:clrMapOvr>
    <a:masterClrMapping/>
  </p:clrMapOvr>
  <p:transition>
    <p:fade thruBlk="1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7828F-E147-4CD4-9416-41F708DEC1AC}" type="datetime1">
              <a:rPr lang="zh-CN" altLang="en-US"/>
              <a:pPr>
                <a:defRPr/>
              </a:pPr>
              <a:t>2018/5/29</a:t>
            </a:fld>
            <a:endParaRPr lang="zh-CN" altLang="en-US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CCD9D-E755-42D6-B99B-CE6596FB1F2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612105842"/>
      </p:ext>
    </p:extLst>
  </p:cSld>
  <p:clrMapOvr>
    <a:masterClrMapping/>
  </p:clrMapOvr>
  <p:transition>
    <p:fade thruBlk="1"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media/image1.png" Type="http://schemas.openxmlformats.org/officeDocument/2006/relationships/image"/><Relationship Id="rId14" Target="../media/image2.png" Type="http://schemas.openxmlformats.org/officeDocument/2006/relationships/image"/><Relationship Id="rId15" Target="../media/image3.png" Type="http://schemas.openxmlformats.org/officeDocument/2006/relationships/image"/><Relationship Id="rId16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slideLayouts/slideLayout24.xml" Type="http://schemas.openxmlformats.org/officeDocument/2006/relationships/slideLayout"/><Relationship Id="rId13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5.xml" Type="http://schemas.openxmlformats.org/officeDocument/2006/relationships/slideLayout"/><Relationship Id="rId10" Target="../slideLayouts/slideLayout34.xml" Type="http://schemas.openxmlformats.org/officeDocument/2006/relationships/slideLayout"/><Relationship Id="rId11" Target="../slideLayouts/slideLayout35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6.xml" Type="http://schemas.openxmlformats.org/officeDocument/2006/relationships/slideLayout"/><Relationship Id="rId3" Target="../slideLayouts/slideLayout27.xml" Type="http://schemas.openxmlformats.org/officeDocument/2006/relationships/slideLayout"/><Relationship Id="rId4" Target="../slideLayouts/slideLayout28.xml" Type="http://schemas.openxmlformats.org/officeDocument/2006/relationships/slideLayout"/><Relationship Id="rId5" Target="../slideLayouts/slideLayout29.xml" Type="http://schemas.openxmlformats.org/officeDocument/2006/relationships/slideLayout"/><Relationship Id="rId6" Target="../slideLayouts/slideLayout30.xml" Type="http://schemas.openxmlformats.org/officeDocument/2006/relationships/slideLayout"/><Relationship Id="rId7" Target="../slideLayouts/slideLayout31.xml" Type="http://schemas.openxmlformats.org/officeDocument/2006/relationships/slideLayout"/><Relationship Id="rId8" Target="../slideLayouts/slideLayout32.xml" Type="http://schemas.openxmlformats.org/officeDocument/2006/relationships/slideLayout"/><Relationship Id="rId9" Target="../slideLayouts/slideLayout3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rgbClr val="A7A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3" tIns="54426" rIns="108853" bIns="54426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8F927217-0882-43B4-9557-962A6AA2FD94}" type="datetime1">
              <a:rPr lang="zh-CN" altLang="en-US"/>
              <a:pPr>
                <a:defRPr/>
              </a:pPr>
              <a:t>2018/5/29</a:t>
            </a:fld>
            <a:endParaRPr lang="zh-CN" altLang="en-US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02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3" tIns="54426" rIns="108853" bIns="54426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3" tIns="54426" rIns="108853" bIns="544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 smtClean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31EF103B-27FB-40F6-8AE9-86417EFFBF7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9" name="图片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l="15555" t="39253" r="25577" b="24062"/>
          <a:stretch>
            <a:fillRect/>
          </a:stretch>
        </p:blipFill>
        <p:spPr bwMode="auto">
          <a:xfrm>
            <a:off x="10448925" y="285750"/>
            <a:ext cx="15462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8"/>
          <p:cNvSpPr/>
          <p:nvPr/>
        </p:nvSpPr>
        <p:spPr bwMode="auto">
          <a:xfrm>
            <a:off x="1128713" y="-9525"/>
            <a:ext cx="1871662" cy="974725"/>
          </a:xfrm>
          <a:prstGeom prst="rect">
            <a:avLst/>
          </a:prstGeom>
          <a:solidFill>
            <a:srgbClr val="FF8C00"/>
          </a:solidFill>
          <a:ln>
            <a:noFill/>
          </a:ln>
          <a:extLst>
            <a:ext uri="{91240B29-F687-4F45-9708-019B960494DF}">
              <a14:hiddenLine w="9525">
                <a:solidFill>
                  <a:schemeClr val="accent2"/>
                </a:solidFill>
                <a:bevel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2200" smtClean="0">
              <a:solidFill>
                <a:srgbClr val="CCEDC7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31" name="TextBox 15"/>
          <p:cNvSpPr>
            <a:spLocks noChangeArrowheads="1"/>
          </p:cNvSpPr>
          <p:nvPr/>
        </p:nvSpPr>
        <p:spPr bwMode="auto">
          <a:xfrm>
            <a:off x="11091863" y="6330950"/>
            <a:ext cx="982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600" smtClean="0">
                <a:solidFill>
                  <a:srgbClr val="BFBFBF"/>
                </a:solidFill>
                <a:latin typeface="Calibri" pitchFamily="34" charset="0"/>
                <a:sym typeface="Calibri" pitchFamily="34" charset="0"/>
              </a:rPr>
              <a:t>—  </a:t>
            </a:r>
            <a:fld id="{3DE27848-87CE-458E-AAB0-4B025CC53D93}" type="slidenum">
              <a:rPr lang="zh-CN" altLang="en-US" sz="1600" smtClean="0">
                <a:solidFill>
                  <a:srgbClr val="BFBFBF"/>
                </a:solidFill>
                <a:latin typeface="Calibri" pitchFamily="34" charset="0"/>
                <a:sym typeface="宋体" panose="02010600030101010101" pitchFamily="2" charset="-122"/>
              </a:rPr>
              <a:pPr eaLnBrk="1" hangingPunct="1">
                <a:buFont typeface="Arial" panose="020b0604020202020204" pitchFamily="34" charset="0"/>
                <a:buNone/>
                <a:defRPr/>
              </a:pPr>
              <a:t>‹#›</a:t>
            </a:fld>
            <a:r>
              <a:rPr lang="zh-CN" altLang="en-US" sz="1600" smtClean="0">
                <a:solidFill>
                  <a:srgbClr val="BFBFBF"/>
                </a:solidFill>
                <a:latin typeface="Calibri" pitchFamily="34" charset="0"/>
                <a:sym typeface="宋体" panose="02010600030101010101" pitchFamily="2" charset="-122"/>
              </a:rPr>
              <a:t> </a:t>
            </a:r>
            <a:r>
              <a:rPr lang="en-US" altLang="zh-CN" sz="1600" smtClean="0">
                <a:solidFill>
                  <a:srgbClr val="BFBFBF"/>
                </a:solidFill>
                <a:latin typeface="Calibri" pitchFamily="34" charset="0"/>
                <a:sym typeface="Calibri" pitchFamily="34" charset="0"/>
              </a:rPr>
              <a:t>—</a:t>
            </a:r>
            <a:r>
              <a:rPr lang="zh-CN" altLang="en-US" sz="1600" smtClean="0">
                <a:solidFill>
                  <a:srgbClr val="BFBFBF"/>
                </a:solidFill>
                <a:latin typeface="Calibri" pitchFamily="34" charset="0"/>
                <a:sym typeface="宋体" panose="02010600030101010101" pitchFamily="2" charset="-122"/>
              </a:rPr>
              <a:t> </a:t>
            </a:r>
            <a:endParaRPr lang="zh-CN" altLang="en-US" sz="160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032" name="Picture 8" descr="C:\Users\ShiYanch\Desktop\PNG\System\White\MB_0006_back.png">
            <a:hlinkClick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l="-1076" t="-1851" r="0"/>
          <a:stretch>
            <a:fillRect/>
          </a:stretch>
        </p:blipFill>
        <p:spPr bwMode="auto">
          <a:xfrm>
            <a:off x="150813" y="80963"/>
            <a:ext cx="7858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 descr="C:\Users\ShiYanch\Desktop\PNG\System\White\MB_0006_back.png">
            <a:hlinkClick action="ppaction://hlinkshowjump?jump=previousslide"/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r="-1076"/>
          <a:stretch>
            <a:fillRect/>
          </a:stretch>
        </p:blipFill>
        <p:spPr bwMode="auto">
          <a:xfrm>
            <a:off x="274638" y="6200775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矩形 14"/>
          <p:cNvSpPr/>
          <p:nvPr/>
        </p:nvSpPr>
        <p:spPr bwMode="auto">
          <a:xfrm>
            <a:off x="1128713" y="1066800"/>
            <a:ext cx="11066462" cy="98425"/>
          </a:xfrm>
          <a:prstGeom prst="rect">
            <a:avLst/>
          </a:prstGeom>
          <a:solidFill>
            <a:srgbClr val="FF8C00"/>
          </a:solidFill>
          <a:ln>
            <a:noFill/>
          </a:ln>
          <a:extLst>
            <a:ext uri="{91240B29-F687-4F45-9708-019B960494DF}">
              <a14:hiddenLine w="9525">
                <a:solidFill>
                  <a:schemeClr val="accent2"/>
                </a:solidFill>
                <a:bevel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2200" smtClean="0">
              <a:solidFill>
                <a:srgbClr val="CCEDC7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>
    <p:fade thruBlk="1"/>
  </p:transition>
  <p:timing/>
  <p:hf sldNum="0" hdr="0" ftr="0"/>
  <p:txStyles>
    <p:titleStyle>
      <a:lvl1pPr marL="1087438" indent="-1087438"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1087438" indent="-1087438"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  <a:ea typeface="宋体" panose="02010600030101010101" pitchFamily="2" charset="-122"/>
          <a:sym typeface="Calibri" pitchFamily="34" charset="0"/>
        </a:defRPr>
      </a:lvl2pPr>
      <a:lvl3pPr marL="1087438" indent="-1087438"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  <a:ea typeface="宋体" panose="02010600030101010101" pitchFamily="2" charset="-122"/>
          <a:sym typeface="Calibri" pitchFamily="34" charset="0"/>
        </a:defRPr>
      </a:lvl3pPr>
      <a:lvl4pPr marL="1087438" indent="-1087438"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  <a:ea typeface="宋体" panose="02010600030101010101" pitchFamily="2" charset="-122"/>
          <a:sym typeface="Calibri" pitchFamily="34" charset="0"/>
        </a:defRPr>
      </a:lvl4pPr>
      <a:lvl5pPr marL="1087438" indent="-1087438"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  <a:ea typeface="宋体" panose="02010600030101010101" pitchFamily="2" charset="-122"/>
          <a:sym typeface="Calibri" pitchFamily="34" charset="0"/>
        </a:defRPr>
      </a:lvl5pPr>
      <a:lvl6pPr marL="1544638" indent="-1087438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  <a:ea typeface="宋体" panose="02010600030101010101" pitchFamily="2" charset="-122"/>
          <a:sym typeface="Calibri" pitchFamily="34" charset="0"/>
        </a:defRPr>
      </a:lvl6pPr>
      <a:lvl7pPr marL="2001838" indent="-1087438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  <a:ea typeface="宋体" panose="02010600030101010101" pitchFamily="2" charset="-122"/>
          <a:sym typeface="Calibri" pitchFamily="34" charset="0"/>
        </a:defRPr>
      </a:lvl7pPr>
      <a:lvl8pPr marL="2459038" indent="-1087438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  <a:ea typeface="宋体" panose="02010600030101010101" pitchFamily="2" charset="-122"/>
          <a:sym typeface="Calibri" pitchFamily="34" charset="0"/>
        </a:defRPr>
      </a:lvl8pPr>
      <a:lvl9pPr marL="2916238" indent="-1087438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  <a:ea typeface="宋体" panose="02010600030101010101" pitchFamily="2" charset="-122"/>
          <a:sym typeface="Calibri" pitchFamily="34" charset="0"/>
        </a:defRPr>
      </a:lvl9pPr>
    </p:titleStyle>
    <p:bodyStyle>
      <a:lvl1pPr marL="406400" indent="-406400" algn="l" defTabSz="10874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882650" indent="-339725" algn="l" defTabSz="10874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3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360488" indent="-271463" algn="l" defTabSz="10874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903413" indent="-271463" algn="l" defTabSz="10874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447925" indent="-271463" algn="l" defTabSz="10874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905125" indent="-271463" algn="l" defTabSz="10874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3362325" indent="-271463" algn="l" defTabSz="10874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819525" indent="-271463" algn="l" defTabSz="10874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4276725" indent="-271463" algn="l" defTabSz="10874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30CD84-74E2-4697-955C-A502B49AAA6F}" type="datetime1">
              <a:rPr lang="zh-CN" altLang="en-US"/>
              <a:pPr>
                <a:defRPr/>
              </a:pPr>
              <a:t>2018/5/29</a:t>
            </a:fld>
            <a:endParaRPr lang="zh-CN" altLang="en-US" sz="1800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71B7F90-8119-4614-B42D-7E9FE79E4A99}" type="slidenum">
              <a:rPr lang="zh-CN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ransition/>
  <p:timing/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6E5758D-A3C3-4E88-8AC0-22500507BD7E}" type="datetimeFigureOut">
              <a:rPr lang="zh-CN" altLang="en-US"/>
              <a:pPr>
                <a:defRPr/>
              </a:pPr>
              <a:t>2018/5/29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6AB318A-918B-44E8-BECF-525B63526C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png" Type="http://schemas.openxmlformats.org/officeDocument/2006/relationships/image"/><Relationship Id="rId12" Target="../media/image14.png" Type="http://schemas.openxmlformats.org/officeDocument/2006/relationships/image"/><Relationship Id="rId13" Target="../media/image15.png" Type="http://schemas.openxmlformats.org/officeDocument/2006/relationships/image"/><Relationship Id="rId14" Target="../media/image16.png" Type="http://schemas.openxmlformats.org/officeDocument/2006/relationships/image"/><Relationship Id="rId15" Target="../media/image17.png" Type="http://schemas.openxmlformats.org/officeDocument/2006/relationships/image"/><Relationship Id="rId16" Target="../media/image18.png" Type="http://schemas.openxmlformats.org/officeDocument/2006/relationships/image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7.png" Type="http://schemas.openxmlformats.org/officeDocument/2006/relationships/image"/><Relationship Id="rId3" Target="../media/image2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9.png" Type="http://schemas.openxmlformats.org/officeDocument/2006/relationships/image"/><Relationship Id="rId3" Target="../media/image30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33.png" Type="http://schemas.openxmlformats.org/officeDocument/2006/relationships/image"/><Relationship Id="rId3" Target="../media/image34.png" Type="http://schemas.openxmlformats.org/officeDocument/2006/relationships/image"/><Relationship Id="rId4" Target="../media/image3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Relationship Id="rId2" Target="../media/image1.png" Type="http://schemas.openxmlformats.org/officeDocument/2006/relationships/image"/><Relationship Id="rId3" Target="../media/image36.png" Type="http://schemas.openxmlformats.org/officeDocument/2006/relationships/image"/><Relationship Id="rId4" Target="../media/image3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3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 bwMode="auto">
      <p:bgPr>
        <a:solidFill>
          <a:srgbClr val="A7A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TextBox 2"/>
          <p:cNvSpPr>
            <a:spLocks noChangeArrowheads="1"/>
          </p:cNvSpPr>
          <p:nvPr/>
        </p:nvSpPr>
        <p:spPr bwMode="auto">
          <a:xfrm>
            <a:off x="4584700" y="3582988"/>
            <a:ext cx="376378" cy="48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bIns="54406" lIns="108814" rIns="108814" tIns="54406"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2500">
                <a:solidFill>
                  <a:srgbClr val="538CD5"/>
                </a:solidFill>
                <a:latin charset="0" panose="04040905080b02020502" pitchFamily="82" typeface="Broadway"/>
                <a:ea charset="-122" panose="020b0503020204020204" pitchFamily="34" typeface="微软雅黑"/>
                <a:sym charset="0" panose="04040905080b02020502" pitchFamily="82" typeface="Broadway"/>
              </a:rPr>
              <a:t> </a:t>
            </a:r>
          </a:p>
        </p:txBody>
      </p:sp>
      <p:sp>
        <p:nvSpPr>
          <p:cNvPr id="6147" name="矩形 3"/>
          <p:cNvSpPr>
            <a:spLocks noChangeArrowheads="1"/>
          </p:cNvSpPr>
          <p:nvPr/>
        </p:nvSpPr>
        <p:spPr bwMode="auto">
          <a:xfrm>
            <a:off x="4549775" y="2349500"/>
            <a:ext cx="7980363" cy="3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bIns="40302" lIns="80603" rIns="80603" tIns="40302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lang="zh-CN"/>
          </a:p>
        </p:txBody>
      </p:sp>
      <p:sp>
        <p:nvSpPr>
          <p:cNvPr id="6148" name="TextBox 4"/>
          <p:cNvSpPr>
            <a:spLocks noChangeArrowheads="1"/>
          </p:cNvSpPr>
          <p:nvPr/>
        </p:nvSpPr>
        <p:spPr bwMode="auto">
          <a:xfrm>
            <a:off x="4584700" y="2557463"/>
            <a:ext cx="58562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4800">
                <a:solidFill>
                  <a:srgbClr val="FC6204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30504040204" pitchFamily="34" typeface="Tahoma"/>
              </a:rPr>
              <a:t>公司介绍幻灯片模板</a:t>
            </a:r>
          </a:p>
        </p:txBody>
      </p:sp>
      <p:pic>
        <p:nvPicPr>
          <p:cNvPr id="6149" name="图片 1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29163" y="3571875"/>
            <a:ext cx="5902325" cy="1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矩形 32"/>
          <p:cNvSpPr>
            <a:spLocks noChangeArrowheads="1"/>
          </p:cNvSpPr>
          <p:nvPr/>
        </p:nvSpPr>
        <p:spPr bwMode="auto">
          <a:xfrm>
            <a:off x="4711700" y="1149350"/>
            <a:ext cx="9232900" cy="75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bIns="40302" lIns="80603" rIns="80603" tIns="40302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zh-CN" b="1" lang="en-US" sz="44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pic>
        <p:nvPicPr>
          <p:cNvPr descr="PPECLOGO-eff-0-1" id="6151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30750" y="2274888"/>
            <a:ext cx="106045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0-2" id="6152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28125" y="2235200"/>
            <a:ext cx="9826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0-3" id="6153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25600" y="836613"/>
            <a:ext cx="30130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0-1" id="6154" name="Picture 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51425" y="3159125"/>
            <a:ext cx="5238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0-1" id="6155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59725" y="2292350"/>
            <a:ext cx="4016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5-4" id="6156" name="Picture 9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46513" y="2593975"/>
            <a:ext cx="14763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5-4" id="6157" name="Picture 11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467975" y="2114550"/>
            <a:ext cx="1117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0-1" id="6158" name="Picture 12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526463" y="3013075"/>
            <a:ext cx="5222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0-1" id="6159" name="Picture 13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836400" y="1752600"/>
            <a:ext cx="5222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2-1-2" id="6160" name="Picture 14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38425" y="2184400"/>
            <a:ext cx="16970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2-1-3" id="6161" name="Picture 15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67238" y="2174875"/>
            <a:ext cx="438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2-1-4" id="6162" name="Picture 16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02725" y="2713038"/>
            <a:ext cx="7032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2-1-3" id="6163" name="Picture 17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821863" y="2297113"/>
            <a:ext cx="36036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2-1-3" id="6164" name="Picture 18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328275" y="2833688"/>
            <a:ext cx="2809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PECLOGO-eff-0-1" id="18453" name="Picture 7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23000" y="2376488"/>
            <a:ext cx="19685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图片 51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r="27501" t="30080"/>
          <a:stretch>
            <a:fillRect/>
          </a:stretch>
        </p:blipFill>
        <p:spPr bwMode="auto">
          <a:xfrm>
            <a:off x="203200" y="0"/>
            <a:ext cx="10604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图片 52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l="25116" t="29622"/>
          <a:stretch>
            <a:fillRect/>
          </a:stretch>
        </p:blipFill>
        <p:spPr bwMode="auto">
          <a:xfrm>
            <a:off x="1198563" y="0"/>
            <a:ext cx="1135062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图片 1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43364" r="2225" t="15930"/>
          <a:stretch>
            <a:fillRect/>
          </a:stretch>
        </p:blipFill>
        <p:spPr bwMode="auto">
          <a:xfrm>
            <a:off x="-160338" y="3848100"/>
            <a:ext cx="5124451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3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6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9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2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5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8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1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 rAng="0">
                                      <p:cBhvr>
                                        <p:cTn dur="3000" fill="hold" id="33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4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3.33333E-06 L -0.31632 3.33333E-06" pathEditMode="relative" ptsTypes="AA" rAng="0">
                                      <p:cBhvr>
                                        <p:cTn dur="3000" fill="hold" id="35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5816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6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06 L -0.46684 -1.85185E-06" pathEditMode="relative" ptsTypes="AA" rAng="0">
                                      <p:cBhvr>
                                        <p:cTn dur="3000" fill="hold" id="37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3594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8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-0.43594 2.59259E-06" pathEditMode="relative" ptsTypes="AA" rAng="0">
                                      <p:cBhvr>
                                        <p:cTn dur="3000" fill="hold" id="39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1806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0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-1.85185E-06 L -0.33577 -1.85185E-06" pathEditMode="relative" ptsTypes="AA" rAng="0">
                                      <p:cBhvr>
                                        <p:cTn dur="3000" fill="hold" id="41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6788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2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ptsTypes="AA" rAng="0">
                                      <p:cBhvr>
                                        <p:cTn dur="3000" fill="hold" id="43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8594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4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ptsTypes="AA" rAng="0">
                                      <p:cBhvr>
                                        <p:cTn dur="3000" fill="hold" id="45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8594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6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2.96296E-06 L 0.62813 2.96296E-06" pathEditMode="relative" ptsTypes="AA" rAng="0">
                                      <p:cBhvr>
                                        <p:cTn dur="3000" fill="hold" id="47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1406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8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-2.96296E-06 L 0.42465 -2.96296E-06" pathEditMode="relative" ptsTypes="AA" rAng="0">
                                      <p:cBhvr>
                                        <p:cTn dur="3000" fill="hold" id="49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1233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0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">
                                      <p:cBhvr>
                                        <p:cTn dur="500" id="51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3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">
                                      <p:cBhvr>
                                        <p:cTn dur="500" id="54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6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">
                                      <p:cBhvr>
                                        <p:cTn dur="500" id="57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9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">
                                      <p:cBhvr>
                                        <p:cTn dur="500" id="6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2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">
                                      <p:cBhvr>
                                        <p:cTn dur="500" id="63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5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">
                                      <p:cBhvr>
                                        <p:cTn dur="500" id="66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8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">
                                      <p:cBhvr>
                                        <p:cTn dur="500" id="69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1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">
                                      <p:cBhvr>
                                        <p:cTn dur="500" id="72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4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">
                                      <p:cBhvr>
                                        <p:cTn dur="500" id="75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" id="79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" id="82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" id="85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" id="88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" id="91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" nodeType="withEffect" presetClass="exit" presetID="53" presetSubtype="0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93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94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0" id="95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7" nodeType="withEffect" presetClass="exit" presetID="53" presetSubtype="0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98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99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2" nodeType="withEffect" presetClass="exit" presetID="53" presetSubtype="0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03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04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05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7" nodeType="withEffect" presetClass="exit" presetID="53" presetSubtype="0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08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09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1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2" nodeType="withEffect" presetClass="exit" presetID="53" presetSubtype="0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13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14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15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10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9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0" nodeType="withEffect" presetClass="entr" presetID="10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22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accel="100000" fill="hold" grpId="0" id="124" nodeType="afterEffect" presetClass="entr" presetID="39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26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27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28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29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0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accel="100000" fill="hold" grpId="1" id="131" nodeType="afterEffect" presetClass="exit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dur="500" id="132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33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34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138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9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1000" id="14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0" fill="hold" id="141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2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id="1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45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147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id="149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0" id="1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1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1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4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5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id="1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8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46"/>
      <p:bldP grpId="0" spid="6147"/>
      <p:bldP grpId="1" spid="6147"/>
      <p:bldP grpId="0" spid="6148"/>
      <p:bldP grpId="0" spid="6150"/>
      <p:bldP grpId="1" spid="6150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直接连接符 7"/>
          <p:cNvSpPr>
            <a:spLocks noChangeShapeType="1"/>
          </p:cNvSpPr>
          <p:nvPr/>
        </p:nvSpPr>
        <p:spPr bwMode="auto">
          <a:xfrm>
            <a:off x="0" y="6524625"/>
            <a:ext cx="10201275" cy="0"/>
          </a:xfrm>
          <a:prstGeom prst="line">
            <a:avLst/>
          </a:prstGeom>
          <a:noFill/>
          <a:ln w="9525">
            <a:solidFill>
              <a:srgbClr val="62C753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7651" name="直接连接符 8"/>
          <p:cNvSpPr>
            <a:spLocks noChangeShapeType="1"/>
          </p:cNvSpPr>
          <p:nvPr/>
        </p:nvSpPr>
        <p:spPr bwMode="auto">
          <a:xfrm flipH="1" flipV="1">
            <a:off x="10201275" y="6092825"/>
            <a:ext cx="0" cy="431800"/>
          </a:xfrm>
          <a:prstGeom prst="line">
            <a:avLst/>
          </a:prstGeom>
          <a:noFill/>
          <a:ln w="38100">
            <a:solidFill>
              <a:srgbClr val="62C753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7652" name="TextBox 3"/>
          <p:cNvSpPr>
            <a:spLocks noChangeArrowheads="1"/>
          </p:cNvSpPr>
          <p:nvPr/>
        </p:nvSpPr>
        <p:spPr bwMode="auto">
          <a:xfrm>
            <a:off x="1016000" y="508000"/>
            <a:ext cx="210661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公司宗旨、理念</a:t>
            </a:r>
          </a:p>
        </p:txBody>
      </p:sp>
      <p:sp>
        <p:nvSpPr>
          <p:cNvPr id="27653" name="文本框 10"/>
          <p:cNvSpPr>
            <a:spLocks noChangeArrowheads="1"/>
          </p:cNvSpPr>
          <p:nvPr/>
        </p:nvSpPr>
        <p:spPr bwMode="auto">
          <a:xfrm>
            <a:off x="1101725" y="117475"/>
            <a:ext cx="1871663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zh-CN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第二章</a:t>
            </a:r>
          </a:p>
        </p:txBody>
      </p:sp>
      <p:sp>
        <p:nvSpPr>
          <p:cNvPr id="27654" name="矩形 11"/>
          <p:cNvSpPr>
            <a:spLocks noChangeArrowheads="1"/>
          </p:cNvSpPr>
          <p:nvPr/>
        </p:nvSpPr>
        <p:spPr bwMode="auto">
          <a:xfrm>
            <a:off x="3448050" y="547688"/>
            <a:ext cx="3478213" cy="3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6000" tIns="36000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 第二节  </a:t>
            </a:r>
          </a:p>
        </p:txBody>
      </p:sp>
      <p:pic>
        <p:nvPicPr>
          <p:cNvPr id="27655" name="图片 1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65638" y="427038"/>
            <a:ext cx="5492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文本框 9"/>
          <p:cNvSpPr>
            <a:spLocks noChangeArrowheads="1"/>
          </p:cNvSpPr>
          <p:nvPr/>
        </p:nvSpPr>
        <p:spPr bwMode="auto">
          <a:xfrm>
            <a:off x="2895600" y="2254250"/>
            <a:ext cx="814578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342900" marL="3429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200000"/>
              </a:lnSpc>
              <a:buFont charset="2" panose="05000000000000000000" pitchFamily="2" typeface="Wingdings"/>
              <a:buChar char="Ø"/>
            </a:pPr>
            <a:r>
              <a:rPr altLang="en-US" lang="zh-CN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本省专业水准领先的第三方调研统计机构</a:t>
            </a:r>
          </a:p>
          <a:p>
            <a:pPr eaLnBrk="1" hangingPunct="1">
              <a:lnSpc>
                <a:spcPct val="200000"/>
              </a:lnSpc>
              <a:buFont charset="2" panose="05000000000000000000" pitchFamily="2" typeface="Wingdings"/>
              <a:buChar char="Ø"/>
            </a:pPr>
            <a:r>
              <a:rPr altLang="en-US" lang="zh-CN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以独立性、针对性、操作性见长的智库外脑</a:t>
            </a:r>
          </a:p>
          <a:p>
            <a:pPr eaLnBrk="1" hangingPunct="1">
              <a:lnSpc>
                <a:spcPct val="200000"/>
              </a:lnSpc>
              <a:buFont charset="2" panose="05000000000000000000" pitchFamily="2" typeface="Wingdings"/>
              <a:buChar char="Ø"/>
            </a:pPr>
            <a:r>
              <a:rPr altLang="en-US" lang="zh-CN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以切实可靠为特色的运营优化与危机管理解决方案提供者</a:t>
            </a:r>
          </a:p>
          <a:p>
            <a:pPr eaLnBrk="1" hangingPunct="1">
              <a:lnSpc>
                <a:spcPct val="200000"/>
              </a:lnSpc>
              <a:buFont charset="2" panose="05000000000000000000" pitchFamily="2" typeface="Wingdings"/>
              <a:buChar char="Ø"/>
            </a:pPr>
            <a:r>
              <a:rPr altLang="en-US" lang="zh-CN" sz="2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以O2O为侧重的小微项目创业投资基金</a:t>
            </a:r>
          </a:p>
        </p:txBody>
      </p:sp>
      <p:sp>
        <p:nvSpPr>
          <p:cNvPr id="27657" name="矩形 1"/>
          <p:cNvSpPr/>
          <p:nvPr/>
        </p:nvSpPr>
        <p:spPr bwMode="auto">
          <a:xfrm>
            <a:off x="0" y="4914900"/>
            <a:ext cx="1771650" cy="1758950"/>
          </a:xfrm>
          <a:prstGeom prst="rect">
            <a:avLst/>
          </a:prstGeom>
          <a:solidFill>
            <a:srgbClr val="A7A09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 len="med" type="oval" w="med"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000000"/>
              </a:solidFill>
              <a:latin charset="0" pitchFamily="34" typeface="Calibri"/>
              <a:sym charset="-122" panose="02010600030101010101" pitchFamily="2" typeface="宋体"/>
            </a:endParaRPr>
          </a:p>
        </p:txBody>
      </p:sp>
      <p:pic>
        <p:nvPicPr>
          <p:cNvPr id="15370" name="图片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51372" t="2888"/>
          <a:stretch>
            <a:fillRect/>
          </a:stretch>
        </p:blipFill>
        <p:spPr bwMode="auto">
          <a:xfrm>
            <a:off x="-276225" y="1333500"/>
            <a:ext cx="30448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13"/>
                                        <p:tgtEl>
                                          <p:spTgt spid="153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19"/>
                                        <p:tgtEl>
                                          <p:spTgt spid="153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25"/>
                                        <p:tgtEl>
                                          <p:spTgt spid="153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31"/>
                                        <p:tgtEl>
                                          <p:spTgt spid="153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直接连接符 6"/>
          <p:cNvSpPr>
            <a:spLocks noChangeShapeType="1"/>
          </p:cNvSpPr>
          <p:nvPr/>
        </p:nvSpPr>
        <p:spPr bwMode="auto">
          <a:xfrm>
            <a:off x="0" y="6524625"/>
            <a:ext cx="10201275" cy="0"/>
          </a:xfrm>
          <a:prstGeom prst="line">
            <a:avLst/>
          </a:prstGeom>
          <a:noFill/>
          <a:ln w="9525">
            <a:solidFill>
              <a:srgbClr val="62C753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8675" name="直接连接符 7"/>
          <p:cNvSpPr>
            <a:spLocks noChangeShapeType="1"/>
          </p:cNvSpPr>
          <p:nvPr/>
        </p:nvSpPr>
        <p:spPr bwMode="auto">
          <a:xfrm flipH="1" flipV="1">
            <a:off x="10201275" y="6092825"/>
            <a:ext cx="0" cy="431800"/>
          </a:xfrm>
          <a:prstGeom prst="line">
            <a:avLst/>
          </a:prstGeom>
          <a:noFill/>
          <a:ln w="38100">
            <a:solidFill>
              <a:srgbClr val="62C753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8676" name="TextBox 3"/>
          <p:cNvSpPr>
            <a:spLocks noChangeArrowheads="1"/>
          </p:cNvSpPr>
          <p:nvPr/>
        </p:nvSpPr>
        <p:spPr bwMode="auto">
          <a:xfrm>
            <a:off x="1016000" y="508000"/>
            <a:ext cx="210661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公司宗旨、理念</a:t>
            </a:r>
          </a:p>
        </p:txBody>
      </p:sp>
      <p:sp>
        <p:nvSpPr>
          <p:cNvPr id="28677" name="文本框 9"/>
          <p:cNvSpPr>
            <a:spLocks noChangeArrowheads="1"/>
          </p:cNvSpPr>
          <p:nvPr/>
        </p:nvSpPr>
        <p:spPr bwMode="auto">
          <a:xfrm>
            <a:off x="1101725" y="117475"/>
            <a:ext cx="1871663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zh-CN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第二章</a:t>
            </a:r>
          </a:p>
        </p:txBody>
      </p:sp>
      <p:sp>
        <p:nvSpPr>
          <p:cNvPr id="28678" name="矩形 10"/>
          <p:cNvSpPr>
            <a:spLocks noChangeArrowheads="1"/>
          </p:cNvSpPr>
          <p:nvPr/>
        </p:nvSpPr>
        <p:spPr bwMode="auto">
          <a:xfrm>
            <a:off x="3462338" y="547688"/>
            <a:ext cx="3478212" cy="3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6000" tIns="36000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 第三节  </a:t>
            </a:r>
          </a:p>
        </p:txBody>
      </p:sp>
      <p:pic>
        <p:nvPicPr>
          <p:cNvPr id="28679" name="图片 1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79925" y="434975"/>
            <a:ext cx="5492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图片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37025" y="2154238"/>
            <a:ext cx="4148138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矩形 1"/>
          <p:cNvSpPr>
            <a:spLocks noChangeArrowheads="1"/>
          </p:cNvSpPr>
          <p:nvPr/>
        </p:nvSpPr>
        <p:spPr bwMode="auto">
          <a:xfrm>
            <a:off x="5410200" y="1289050"/>
            <a:ext cx="170688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6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专业</a:t>
            </a:r>
          </a:p>
        </p:txBody>
      </p:sp>
      <p:pic>
        <p:nvPicPr>
          <p:cNvPr id="16394" name="图片 2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23263" y="2613025"/>
            <a:ext cx="2301875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5" name="Group 11"/>
          <p:cNvGrpSpPr/>
          <p:nvPr/>
        </p:nvGrpSpPr>
        <p:grpSpPr>
          <a:xfrm>
            <a:off x="2211388" y="2674938"/>
            <a:ext cx="2913062" cy="1847850"/>
            <a:chExt cx="2911807" cy="1848493"/>
          </a:xfrm>
        </p:grpSpPr>
        <p:grpSp>
          <p:nvGrpSpPr>
            <p:cNvPr id="28684" name="Group 12"/>
            <p:cNvGrpSpPr/>
            <p:nvPr/>
          </p:nvGrpSpPr>
          <p:grpSpPr>
            <a:xfrm>
              <a:off x="1141270" y="231793"/>
              <a:ext cx="1770537" cy="1538663"/>
              <a:chExt cx="2525181" cy="2291498"/>
            </a:xfrm>
          </p:grpSpPr>
          <p:pic>
            <p:nvPicPr>
              <p:cNvPr id="28686" name="图片 5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rcRect b="15323" l="38824"/>
              <a:stretch>
                <a:fillRect/>
              </a:stretch>
            </p:blipFill>
            <p:spPr bwMode="auto">
              <a:xfrm>
                <a:off x="0" y="0"/>
                <a:ext cx="2525181" cy="2291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7" name="椭圆 6"/>
              <p:cNvSpPr/>
              <p:nvPr/>
            </p:nvSpPr>
            <p:spPr bwMode="auto">
              <a:xfrm>
                <a:off x="203742" y="1414576"/>
                <a:ext cx="311359" cy="311357"/>
              </a:xfrm>
              <a:prstGeom prst="ellipse">
                <a:avLst/>
              </a:prstGeom>
              <a:solidFill>
                <a:srgbClr val="A7A09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bevel/>
                    <a:headEnd len="med" type="oval" w="med"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/>
                <a:endParaRPr altLang="zh-CN" lang="zh-CN">
                  <a:solidFill>
                    <a:srgbClr val="000000"/>
                  </a:solidFill>
                  <a:latin charset="0" pitchFamily="34" typeface="Calibri"/>
                  <a:sym charset="-122" panose="02010600030101010101" pitchFamily="2" typeface="宋体"/>
                </a:endParaRPr>
              </a:p>
            </p:txBody>
          </p:sp>
        </p:grpSp>
        <p:pic>
          <p:nvPicPr>
            <p:cNvPr id="28685" name="图片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21129" r="59229"/>
            <a:stretch>
              <a:fillRect/>
            </a:stretch>
          </p:blipFill>
          <p:spPr bwMode="auto">
            <a:xfrm>
              <a:off x="0" y="0"/>
              <a:ext cx="1457478" cy="1848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7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" id="9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1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1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2" nodeType="withEffect" presetClass="emph" presetID="6" presetSubtype="0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dur="100" fill="hold" id="13"/>
                                        <p:tgtEl>
                                          <p:spTgt spid="163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4" nodeType="withEffect" presetClass="emph" presetID="6" presetSubtype="0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dur="200" fill="hold" id="15"/>
                                        <p:tgtEl>
                                          <p:spTgt spid="1639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3" id="16" nodeType="withEffect" presetClass="emph" presetID="6" presetSubtype="0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dur="100" fill="hold" id="17"/>
                                        <p:tgtEl>
                                          <p:spTgt spid="163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4" id="18" nodeType="withEffect" presetClass="emph" presetID="6" presetSubtype="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200" fill="hold" id="19"/>
                                        <p:tgtEl>
                                          <p:spTgt spid="1639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23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24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" id="25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26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27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mph" presetID="6" presetSubtype="0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dur="100" fill="hold" id="29"/>
                                        <p:tgtEl>
                                          <p:spTgt spid="163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0" nodeType="withEffect" presetClass="emph" presetID="6" presetSubtype="0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dur="200" fill="hold" id="31"/>
                                        <p:tgtEl>
                                          <p:spTgt spid="1639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2" nodeType="withEffect" presetClass="emph" presetID="6" presetSubtype="0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dur="100" fill="hold" id="33"/>
                                        <p:tgtEl>
                                          <p:spTgt spid="163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4" nodeType="withEffect" presetClass="emph" presetID="6" presetSubtype="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200" fill="hold" id="35"/>
                                        <p:tgtEl>
                                          <p:spTgt spid="1639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39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4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" id="41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42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43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mph" presetID="6" presetSubtype="0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dur="100" fill="hold" id="45"/>
                                        <p:tgtEl>
                                          <p:spTgt spid="163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6" nodeType="withEffect" presetClass="emph" presetID="6" presetSubtype="0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dur="200" fill="hold" id="47"/>
                                        <p:tgtEl>
                                          <p:spTgt spid="1639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8" nodeType="withEffect" presetClass="emph" presetID="6" presetSubtype="0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dur="100" fill="hold" id="49"/>
                                        <p:tgtEl>
                                          <p:spTgt spid="163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0" nodeType="withEffect" presetClass="emph" presetID="6" presetSubtype="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200" fill="hold" id="51"/>
                                        <p:tgtEl>
                                          <p:spTgt spid="1639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393"/>
      <p:bldP grpId="1" spid="16393"/>
      <p:bldP grpId="2" spid="16393"/>
      <p:bldP grpId="3" spid="16393"/>
      <p:bldP grpId="4" spid="1639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直接连接符 7"/>
          <p:cNvSpPr>
            <a:spLocks noChangeShapeType="1"/>
          </p:cNvSpPr>
          <p:nvPr/>
        </p:nvSpPr>
        <p:spPr bwMode="auto">
          <a:xfrm>
            <a:off x="0" y="6524625"/>
            <a:ext cx="10201275" cy="0"/>
          </a:xfrm>
          <a:prstGeom prst="line">
            <a:avLst/>
          </a:prstGeom>
          <a:noFill/>
          <a:ln w="9525">
            <a:solidFill>
              <a:srgbClr val="62C753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699" name="直接连接符 8"/>
          <p:cNvSpPr>
            <a:spLocks noChangeShapeType="1"/>
          </p:cNvSpPr>
          <p:nvPr/>
        </p:nvSpPr>
        <p:spPr bwMode="auto">
          <a:xfrm flipH="1" flipV="1">
            <a:off x="10201275" y="6092825"/>
            <a:ext cx="0" cy="431800"/>
          </a:xfrm>
          <a:prstGeom prst="line">
            <a:avLst/>
          </a:prstGeom>
          <a:noFill/>
          <a:ln w="38100">
            <a:solidFill>
              <a:srgbClr val="62C753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0" name="TextBox 3"/>
          <p:cNvSpPr>
            <a:spLocks noChangeArrowheads="1"/>
          </p:cNvSpPr>
          <p:nvPr/>
        </p:nvSpPr>
        <p:spPr bwMode="auto">
          <a:xfrm>
            <a:off x="1016000" y="508000"/>
            <a:ext cx="210661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公司宗旨、理念</a:t>
            </a:r>
          </a:p>
        </p:txBody>
      </p:sp>
      <p:sp>
        <p:nvSpPr>
          <p:cNvPr id="29701" name="文本框 11"/>
          <p:cNvSpPr>
            <a:spLocks noChangeArrowheads="1"/>
          </p:cNvSpPr>
          <p:nvPr/>
        </p:nvSpPr>
        <p:spPr bwMode="auto">
          <a:xfrm>
            <a:off x="1101725" y="117475"/>
            <a:ext cx="1871663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zh-CN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第二章</a:t>
            </a:r>
          </a:p>
        </p:txBody>
      </p:sp>
      <p:grpSp>
        <p:nvGrpSpPr>
          <p:cNvPr id="17414" name="Group 6"/>
          <p:cNvGrpSpPr/>
          <p:nvPr/>
        </p:nvGrpSpPr>
        <p:grpSpPr>
          <a:xfrm>
            <a:off x="3248025" y="1685925"/>
            <a:ext cx="5257800" cy="1120775"/>
            <a:chExt cx="5258588" cy="1120475"/>
          </a:xfrm>
        </p:grpSpPr>
        <p:pic>
          <p:nvPicPr>
            <p:cNvPr id="29709" name="图片 4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149203" cy="112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0" name="文本框 7"/>
            <p:cNvSpPr>
              <a:spLocks noChangeArrowheads="1"/>
            </p:cNvSpPr>
            <p:nvPr/>
          </p:nvSpPr>
          <p:spPr bwMode="auto">
            <a:xfrm>
              <a:off x="1483195" y="144738"/>
              <a:ext cx="3739441" cy="822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altLang="en-US" lang="zh-CN" sz="20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萃取群言，集纳民智，服务社会</a:t>
              </a:r>
            </a:p>
            <a:p>
              <a:pPr eaLnBrk="1" hangingPunct="1">
                <a:lnSpc>
                  <a:spcPct val="120000"/>
                </a:lnSpc>
              </a:pPr>
              <a:r>
                <a:rPr altLang="en-US" lang="zh-CN" sz="20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为落实科学发展观加油助力</a:t>
              </a:r>
            </a:p>
          </p:txBody>
        </p:sp>
      </p:grpSp>
      <p:grpSp>
        <p:nvGrpSpPr>
          <p:cNvPr id="17417" name="Group 9"/>
          <p:cNvGrpSpPr/>
          <p:nvPr/>
        </p:nvGrpSpPr>
        <p:grpSpPr>
          <a:xfrm>
            <a:off x="3248025" y="3248025"/>
            <a:ext cx="7431088" cy="1393825"/>
            <a:chExt cx="7431539" cy="1393779"/>
          </a:xfrm>
        </p:grpSpPr>
        <p:pic>
          <p:nvPicPr>
            <p:cNvPr id="29707" name="图片 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136653"/>
              <a:ext cx="1149207" cy="112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8" name="文本框 8"/>
            <p:cNvSpPr>
              <a:spLocks noChangeArrowheads="1"/>
            </p:cNvSpPr>
            <p:nvPr/>
          </p:nvSpPr>
          <p:spPr bwMode="auto">
            <a:xfrm>
              <a:off x="1476063" y="0"/>
              <a:ext cx="5898238" cy="140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本省专业水准领先的第三方调研统计机构</a:t>
              </a:r>
            </a:p>
            <a:p>
              <a:pPr eaLnBrk="1" hangingPunct="1">
                <a:lnSpc>
                  <a:spcPct val="120000"/>
                </a:lnSpc>
              </a:pPr>
              <a:r>
                <a: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以独立性、针对性、操作性见长的智库外脑</a:t>
              </a:r>
            </a:p>
            <a:p>
              <a:pPr eaLnBrk="1" hangingPunct="1">
                <a:lnSpc>
                  <a:spcPct val="120000"/>
                </a:lnSpc>
              </a:pPr>
              <a:r>
                <a: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以切实可靠为特色的运营优化与危机管理解决方案提供者</a:t>
              </a:r>
            </a:p>
            <a:p>
              <a:pPr eaLnBrk="1" hangingPunct="1">
                <a:lnSpc>
                  <a:spcPct val="120000"/>
                </a:lnSpc>
              </a:pPr>
              <a:r>
                <a: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以O2O为侧重的小微项目创业投资基金</a:t>
              </a:r>
            </a:p>
          </p:txBody>
        </p:sp>
      </p:grpSp>
      <p:grpSp>
        <p:nvGrpSpPr>
          <p:cNvPr id="17420" name="Group 12"/>
          <p:cNvGrpSpPr/>
          <p:nvPr/>
        </p:nvGrpSpPr>
        <p:grpSpPr>
          <a:xfrm>
            <a:off x="3248025" y="5083175"/>
            <a:ext cx="4943475" cy="1106488"/>
            <a:chExt cx="4943679" cy="1106565"/>
          </a:xfrm>
        </p:grpSpPr>
        <p:pic>
          <p:nvPicPr>
            <p:cNvPr id="29705" name="图片 6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134939" cy="110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6" name="文本框 9"/>
            <p:cNvSpPr>
              <a:spLocks noChangeArrowheads="1"/>
            </p:cNvSpPr>
            <p:nvPr/>
          </p:nvSpPr>
          <p:spPr bwMode="auto">
            <a:xfrm>
              <a:off x="1476063" y="260894"/>
              <a:ext cx="3434222" cy="57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3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职业、专业、敬业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9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15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21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A7A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TextBox 15"/>
          <p:cNvSpPr>
            <a:spLocks noChangeArrowheads="1"/>
          </p:cNvSpPr>
          <p:nvPr/>
        </p:nvSpPr>
        <p:spPr bwMode="auto">
          <a:xfrm>
            <a:off x="11088689" y="6330950"/>
            <a:ext cx="87503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600">
                <a:solidFill>
                  <a:srgbClr val="FFFFFF"/>
                </a:solidFill>
              </a:rPr>
              <a:t>—  * — </a:t>
            </a:r>
          </a:p>
        </p:txBody>
      </p:sp>
      <p:pic>
        <p:nvPicPr>
          <p:cNvPr id="30723" name="图片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4062" l="15555" r="25577" t="39253"/>
          <a:stretch>
            <a:fillRect/>
          </a:stretch>
        </p:blipFill>
        <p:spPr bwMode="auto">
          <a:xfrm>
            <a:off x="10552113" y="6234113"/>
            <a:ext cx="15478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13"/>
          <p:cNvSpPr>
            <a:spLocks noChangeArrowheads="1"/>
          </p:cNvSpPr>
          <p:nvPr/>
        </p:nvSpPr>
        <p:spPr bwMode="auto">
          <a:xfrm>
            <a:off x="4579938" y="2190750"/>
            <a:ext cx="5280025" cy="195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94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公司架构</a:t>
            </a:r>
          </a:p>
        </p:txBody>
      </p:sp>
      <p:sp>
        <p:nvSpPr>
          <p:cNvPr id="18437" name="文本框 3"/>
          <p:cNvSpPr>
            <a:spLocks noChangeArrowheads="1"/>
          </p:cNvSpPr>
          <p:nvPr/>
        </p:nvSpPr>
        <p:spPr bwMode="auto">
          <a:xfrm>
            <a:off x="5713412" y="3870325"/>
            <a:ext cx="313672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000">
                <a:solidFill>
                  <a:srgbClr val="7F7F7F"/>
                </a:solidFill>
              </a:rPr>
              <a:t>Company structure</a:t>
            </a:r>
          </a:p>
        </p:txBody>
      </p:sp>
      <p:sp>
        <p:nvSpPr>
          <p:cNvPr id="18438" name="椭圆 4"/>
          <p:cNvSpPr>
            <a:spLocks noChangeArrowheads="1"/>
          </p:cNvSpPr>
          <p:nvPr/>
        </p:nvSpPr>
        <p:spPr bwMode="auto">
          <a:xfrm>
            <a:off x="2371725" y="2292350"/>
            <a:ext cx="2070100" cy="2070100"/>
          </a:xfrm>
          <a:prstGeom prst="ellipse">
            <a:avLst/>
          </a:prstGeom>
          <a:solidFill>
            <a:srgbClr val="BCE7B6"/>
          </a:solidFill>
          <a:ln>
            <a:noFill/>
          </a:ln>
          <a:extLst>
            <a:ext uri="{91240B29-F687-4F45-9708-019B960494DF}">
              <a14:hiddenLine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1500">
                <a:solidFill>
                  <a:srgbClr val="43A435"/>
                </a:solidFill>
                <a:latin charset="0" panose="04040905080b02020502" pitchFamily="82" typeface="Broadway"/>
                <a:ea charset="-122" panose="020b0503020204020204" pitchFamily="34" typeface="微软雅黑"/>
                <a:sym charset="0" panose="04040905080b02020502" pitchFamily="82" typeface="Broadway"/>
              </a:rPr>
              <a:t>3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7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" id="9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1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1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2" nodeType="withEffect" presetClass="emph" presetID="6" presetSubtype="0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dur="100" fill="hold" id="13"/>
                                        <p:tgtEl>
                                          <p:spTgt spid="184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4" nodeType="withEffect" presetClass="emph" presetID="6" presetSubtype="0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dur="200" fill="hold" id="15"/>
                                        <p:tgtEl>
                                          <p:spTgt spid="1843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3" id="16" nodeType="withEffect" presetClass="emph" presetID="6" presetSubtype="0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dur="100" fill="hold" id="17"/>
                                        <p:tgtEl>
                                          <p:spTgt spid="184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4" id="18" nodeType="withEffect" presetClass="emph" presetID="6" presetSubtype="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200" fill="hold" id="19"/>
                                        <p:tgtEl>
                                          <p:spTgt spid="1843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21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436"/>
      <p:bldP grpId="0" spid="18437"/>
      <p:bldP grpId="0" spid="18438"/>
      <p:bldP grpId="1" spid="18438"/>
      <p:bldP grpId="2" spid="18438"/>
      <p:bldP grpId="3" spid="18438"/>
      <p:bldP grpId="4" spid="1843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TextBox 3"/>
          <p:cNvSpPr>
            <a:spLocks noChangeArrowheads="1"/>
          </p:cNvSpPr>
          <p:nvPr/>
        </p:nvSpPr>
        <p:spPr bwMode="auto">
          <a:xfrm>
            <a:off x="1128713" y="438150"/>
            <a:ext cx="18716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公司架构</a:t>
            </a:r>
          </a:p>
        </p:txBody>
      </p:sp>
      <p:sp>
        <p:nvSpPr>
          <p:cNvPr id="31747" name="文本框 7"/>
          <p:cNvSpPr>
            <a:spLocks noChangeArrowheads="1"/>
          </p:cNvSpPr>
          <p:nvPr/>
        </p:nvSpPr>
        <p:spPr bwMode="auto">
          <a:xfrm>
            <a:off x="1128713" y="117475"/>
            <a:ext cx="1871662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zh-CN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第三章</a:t>
            </a:r>
          </a:p>
        </p:txBody>
      </p:sp>
      <p:grpSp>
        <p:nvGrpSpPr>
          <p:cNvPr id="19460" name="Group 4"/>
          <p:cNvGrpSpPr/>
          <p:nvPr/>
        </p:nvGrpSpPr>
        <p:grpSpPr>
          <a:xfrm>
            <a:off x="1220788" y="4454525"/>
            <a:ext cx="1300162" cy="1255713"/>
            <a:chExt cx="1300163" cy="1255919"/>
          </a:xfrm>
        </p:grpSpPr>
        <p:sp>
          <p:nvSpPr>
            <p:cNvPr id="31777" name="矩形 4"/>
            <p:cNvSpPr/>
            <p:nvPr/>
          </p:nvSpPr>
          <p:spPr bwMode="auto">
            <a:xfrm>
              <a:off x="0" y="0"/>
              <a:ext cx="1300163" cy="763588"/>
            </a:xfrm>
            <a:prstGeom prst="rect">
              <a:avLst/>
            </a:prstGeom>
            <a:solidFill>
              <a:srgbClr val="A7A09F"/>
            </a:solidFill>
            <a:ln w="19050">
              <a:solidFill>
                <a:schemeClr val="bg1"/>
              </a:solidFill>
              <a:bevel/>
              <a:headEnd len="med" type="oval" w="med"/>
            </a:ln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社情民意</a:t>
              </a:r>
            </a:p>
            <a:p>
              <a:pPr algn="ctr" eaLnBrk="1" hangingPunct="1"/>
              <a:r>
                <a: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调查中心</a:t>
              </a:r>
            </a:p>
          </p:txBody>
        </p:sp>
        <p:sp>
          <p:nvSpPr>
            <p:cNvPr id="31778" name="文本框 5"/>
            <p:cNvSpPr>
              <a:spLocks noChangeArrowheads="1"/>
            </p:cNvSpPr>
            <p:nvPr/>
          </p:nvSpPr>
          <p:spPr bwMode="auto">
            <a:xfrm>
              <a:off x="59960" y="917365"/>
              <a:ext cx="1198880" cy="335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1600">
                  <a:solidFill>
                    <a:srgbClr val="D827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群言堂民调</a:t>
              </a:r>
            </a:p>
          </p:txBody>
        </p:sp>
      </p:grpSp>
      <p:grpSp>
        <p:nvGrpSpPr>
          <p:cNvPr id="19463" name="Group 7"/>
          <p:cNvGrpSpPr/>
          <p:nvPr/>
        </p:nvGrpSpPr>
        <p:grpSpPr>
          <a:xfrm>
            <a:off x="2955925" y="4454525"/>
            <a:ext cx="1300163" cy="1255713"/>
            <a:chExt cx="1300163" cy="1255919"/>
          </a:xfrm>
        </p:grpSpPr>
        <p:sp>
          <p:nvSpPr>
            <p:cNvPr id="31775" name="矩形 9"/>
            <p:cNvSpPr/>
            <p:nvPr/>
          </p:nvSpPr>
          <p:spPr bwMode="auto">
            <a:xfrm>
              <a:off x="0" y="0"/>
              <a:ext cx="1300163" cy="763588"/>
            </a:xfrm>
            <a:prstGeom prst="rect">
              <a:avLst/>
            </a:prstGeom>
            <a:solidFill>
              <a:srgbClr val="A7A09F"/>
            </a:solidFill>
            <a:ln w="19050">
              <a:solidFill>
                <a:schemeClr val="bg1"/>
              </a:solidFill>
              <a:bevel/>
              <a:headEnd len="med" type="oval" w="med"/>
            </a:ln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市场商务</a:t>
              </a:r>
            </a:p>
            <a:p>
              <a:pPr algn="ctr" eaLnBrk="1" hangingPunct="1"/>
              <a:r>
                <a: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调查中心</a:t>
              </a:r>
            </a:p>
          </p:txBody>
        </p:sp>
        <p:sp>
          <p:nvSpPr>
            <p:cNvPr id="31776" name="文本框 10"/>
            <p:cNvSpPr>
              <a:spLocks noChangeArrowheads="1"/>
            </p:cNvSpPr>
            <p:nvPr/>
          </p:nvSpPr>
          <p:spPr bwMode="auto">
            <a:xfrm>
              <a:off x="59960" y="917365"/>
              <a:ext cx="1198880" cy="335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1600">
                  <a:solidFill>
                    <a:srgbClr val="D827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群言堂市调</a:t>
              </a:r>
            </a:p>
          </p:txBody>
        </p:sp>
      </p:grpSp>
      <p:grpSp>
        <p:nvGrpSpPr>
          <p:cNvPr id="19466" name="Group 10"/>
          <p:cNvGrpSpPr/>
          <p:nvPr/>
        </p:nvGrpSpPr>
        <p:grpSpPr>
          <a:xfrm>
            <a:off x="4689475" y="4454525"/>
            <a:ext cx="1300163" cy="1255713"/>
            <a:chExt cx="1300163" cy="1255919"/>
          </a:xfrm>
        </p:grpSpPr>
        <p:sp>
          <p:nvSpPr>
            <p:cNvPr id="31773" name="矩形 12"/>
            <p:cNvSpPr/>
            <p:nvPr/>
          </p:nvSpPr>
          <p:spPr bwMode="auto">
            <a:xfrm>
              <a:off x="0" y="0"/>
              <a:ext cx="1300163" cy="763588"/>
            </a:xfrm>
            <a:prstGeom prst="rect">
              <a:avLst/>
            </a:prstGeom>
            <a:solidFill>
              <a:srgbClr val="A7A09F"/>
            </a:solidFill>
            <a:ln w="19050">
              <a:solidFill>
                <a:schemeClr val="bg1"/>
              </a:solidFill>
              <a:bevel/>
              <a:headEnd len="med" type="oval" w="med"/>
            </a:ln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研发咨询中心</a:t>
              </a:r>
            </a:p>
          </p:txBody>
        </p:sp>
        <p:sp>
          <p:nvSpPr>
            <p:cNvPr id="31774" name="文本框 13"/>
            <p:cNvSpPr>
              <a:spLocks noChangeArrowheads="1"/>
            </p:cNvSpPr>
            <p:nvPr/>
          </p:nvSpPr>
          <p:spPr bwMode="auto">
            <a:xfrm>
              <a:off x="59960" y="917365"/>
              <a:ext cx="1198880" cy="335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1600">
                  <a:solidFill>
                    <a:srgbClr val="D827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群言堂研发</a:t>
              </a:r>
            </a:p>
          </p:txBody>
        </p:sp>
      </p:grpSp>
      <p:grpSp>
        <p:nvGrpSpPr>
          <p:cNvPr id="19469" name="Group 13"/>
          <p:cNvGrpSpPr/>
          <p:nvPr/>
        </p:nvGrpSpPr>
        <p:grpSpPr>
          <a:xfrm>
            <a:off x="6423025" y="4454525"/>
            <a:ext cx="1301750" cy="1381125"/>
            <a:chExt cx="1300163" cy="1382220"/>
          </a:xfrm>
        </p:grpSpPr>
        <p:sp>
          <p:nvSpPr>
            <p:cNvPr id="31771" name="矩形 15"/>
            <p:cNvSpPr/>
            <p:nvPr/>
          </p:nvSpPr>
          <p:spPr bwMode="auto">
            <a:xfrm>
              <a:off x="0" y="0"/>
              <a:ext cx="1300163" cy="763588"/>
            </a:xfrm>
            <a:prstGeom prst="rect">
              <a:avLst/>
            </a:prstGeom>
            <a:solidFill>
              <a:srgbClr val="A7A09F"/>
            </a:solidFill>
            <a:ln w="19050">
              <a:solidFill>
                <a:schemeClr val="bg1"/>
              </a:solidFill>
              <a:bevel/>
              <a:headEnd len="med" type="oval" w="med"/>
            </a:ln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服务外包</a:t>
              </a:r>
            </a:p>
            <a:p>
              <a:pPr algn="ctr" eaLnBrk="1" hangingPunct="1"/>
              <a:r>
                <a: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执行团队</a:t>
              </a:r>
            </a:p>
          </p:txBody>
        </p:sp>
        <p:sp>
          <p:nvSpPr>
            <p:cNvPr id="31772" name="文本框 16"/>
            <p:cNvSpPr>
              <a:spLocks noChangeArrowheads="1"/>
            </p:cNvSpPr>
            <p:nvPr/>
          </p:nvSpPr>
          <p:spPr bwMode="auto">
            <a:xfrm>
              <a:off x="164891" y="797445"/>
              <a:ext cx="994466" cy="57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1600">
                  <a:solidFill>
                    <a:srgbClr val="D827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外包项目</a:t>
              </a:r>
            </a:p>
            <a:p>
              <a:pPr eaLnBrk="1" hangingPunct="1"/>
              <a:r>
                <a:rPr altLang="en-US" b="1" lang="zh-CN" sz="1600">
                  <a:solidFill>
                    <a:srgbClr val="D827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执行公司</a:t>
              </a:r>
            </a:p>
          </p:txBody>
        </p:sp>
      </p:grpSp>
      <p:grpSp>
        <p:nvGrpSpPr>
          <p:cNvPr id="19472" name="Group 16"/>
          <p:cNvGrpSpPr/>
          <p:nvPr/>
        </p:nvGrpSpPr>
        <p:grpSpPr>
          <a:xfrm>
            <a:off x="8118475" y="4454525"/>
            <a:ext cx="1301750" cy="1381125"/>
            <a:chExt cx="1300163" cy="1382220"/>
          </a:xfrm>
        </p:grpSpPr>
        <p:sp>
          <p:nvSpPr>
            <p:cNvPr id="31769" name="矩形 18"/>
            <p:cNvSpPr/>
            <p:nvPr/>
          </p:nvSpPr>
          <p:spPr bwMode="auto">
            <a:xfrm>
              <a:off x="0" y="0"/>
              <a:ext cx="1300163" cy="763588"/>
            </a:xfrm>
            <a:prstGeom prst="rect">
              <a:avLst/>
            </a:prstGeom>
            <a:solidFill>
              <a:srgbClr val="A7A09F"/>
            </a:solidFill>
            <a:ln w="19050">
              <a:solidFill>
                <a:schemeClr val="bg1"/>
              </a:solidFill>
              <a:bevel/>
              <a:headEnd len="med" type="oval" w="med"/>
            </a:ln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高校教研</a:t>
              </a:r>
            </a:p>
            <a:p>
              <a:pPr algn="ctr" eaLnBrk="1" hangingPunct="1"/>
              <a:r>
                <a: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实习基地</a:t>
              </a:r>
            </a:p>
          </p:txBody>
        </p:sp>
        <p:sp>
          <p:nvSpPr>
            <p:cNvPr id="31770" name="文本框 19"/>
            <p:cNvSpPr>
              <a:spLocks noChangeArrowheads="1"/>
            </p:cNvSpPr>
            <p:nvPr/>
          </p:nvSpPr>
          <p:spPr bwMode="auto">
            <a:xfrm>
              <a:off x="164891" y="797445"/>
              <a:ext cx="994466" cy="57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1600">
                  <a:solidFill>
                    <a:srgbClr val="D827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电话调研</a:t>
              </a:r>
            </a:p>
            <a:p>
              <a:pPr eaLnBrk="1" hangingPunct="1"/>
              <a:r>
                <a:rPr altLang="en-US" b="1" lang="zh-CN" sz="1600">
                  <a:solidFill>
                    <a:srgbClr val="D827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实训基地</a:t>
              </a:r>
            </a:p>
          </p:txBody>
        </p:sp>
      </p:grpSp>
      <p:grpSp>
        <p:nvGrpSpPr>
          <p:cNvPr id="19475" name="Group 19"/>
          <p:cNvGrpSpPr/>
          <p:nvPr/>
        </p:nvGrpSpPr>
        <p:grpSpPr>
          <a:xfrm>
            <a:off x="9813925" y="4454525"/>
            <a:ext cx="1301750" cy="1381125"/>
            <a:chExt cx="1300163" cy="1382220"/>
          </a:xfrm>
        </p:grpSpPr>
        <p:sp>
          <p:nvSpPr>
            <p:cNvPr id="31767" name="矩形 21"/>
            <p:cNvSpPr/>
            <p:nvPr/>
          </p:nvSpPr>
          <p:spPr bwMode="auto">
            <a:xfrm>
              <a:off x="0" y="0"/>
              <a:ext cx="1300163" cy="763588"/>
            </a:xfrm>
            <a:prstGeom prst="rect">
              <a:avLst/>
            </a:prstGeom>
            <a:solidFill>
              <a:srgbClr val="A7A09F"/>
            </a:solidFill>
            <a:ln w="19050">
              <a:solidFill>
                <a:schemeClr val="bg1"/>
              </a:solidFill>
              <a:bevel/>
              <a:headEnd len="med" type="oval" w="med"/>
            </a:ln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校企联合实验室</a:t>
              </a:r>
            </a:p>
          </p:txBody>
        </p:sp>
        <p:sp>
          <p:nvSpPr>
            <p:cNvPr id="31768" name="文本框 22"/>
            <p:cNvSpPr>
              <a:spLocks noChangeArrowheads="1"/>
            </p:cNvSpPr>
            <p:nvPr/>
          </p:nvSpPr>
          <p:spPr bwMode="auto">
            <a:xfrm>
              <a:off x="221654" y="797445"/>
              <a:ext cx="994466" cy="57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1600">
                  <a:solidFill>
                    <a:srgbClr val="D827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舆情监控</a:t>
              </a:r>
            </a:p>
            <a:p>
              <a:pPr algn="ctr" eaLnBrk="1" hangingPunct="1"/>
              <a:r>
                <a:rPr altLang="en-US" b="1" lang="zh-CN" sz="1600">
                  <a:solidFill>
                    <a:srgbClr val="D827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实验室</a:t>
              </a:r>
            </a:p>
          </p:txBody>
        </p:sp>
      </p:grpSp>
      <p:sp>
        <p:nvSpPr>
          <p:cNvPr id="19478" name="直接连接符 24"/>
          <p:cNvSpPr>
            <a:spLocks noChangeShapeType="1"/>
          </p:cNvSpPr>
          <p:nvPr/>
        </p:nvSpPr>
        <p:spPr bwMode="auto">
          <a:xfrm flipV="1">
            <a:off x="1855788" y="3689350"/>
            <a:ext cx="1587" cy="765175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479" name="直接连接符 25"/>
          <p:cNvSpPr>
            <a:spLocks noChangeShapeType="1"/>
          </p:cNvSpPr>
          <p:nvPr/>
        </p:nvSpPr>
        <p:spPr bwMode="auto">
          <a:xfrm flipV="1">
            <a:off x="3671888" y="3681413"/>
            <a:ext cx="1587" cy="763587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480" name="直接连接符 26"/>
          <p:cNvSpPr>
            <a:spLocks noChangeShapeType="1"/>
          </p:cNvSpPr>
          <p:nvPr/>
        </p:nvSpPr>
        <p:spPr bwMode="auto">
          <a:xfrm flipV="1">
            <a:off x="5387975" y="3681413"/>
            <a:ext cx="1588" cy="763587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481" name="直接连接符 27"/>
          <p:cNvSpPr>
            <a:spLocks noChangeShapeType="1"/>
          </p:cNvSpPr>
          <p:nvPr/>
        </p:nvSpPr>
        <p:spPr bwMode="auto">
          <a:xfrm flipH="1" flipV="1">
            <a:off x="7097713" y="3708400"/>
            <a:ext cx="0" cy="763588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482" name="直接连接符 28"/>
          <p:cNvSpPr>
            <a:spLocks noChangeShapeType="1"/>
          </p:cNvSpPr>
          <p:nvPr/>
        </p:nvSpPr>
        <p:spPr bwMode="auto">
          <a:xfrm flipH="1" flipV="1">
            <a:off x="8812213" y="3708400"/>
            <a:ext cx="0" cy="763588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483" name="直接连接符 29"/>
          <p:cNvSpPr>
            <a:spLocks noChangeShapeType="1"/>
          </p:cNvSpPr>
          <p:nvPr/>
        </p:nvSpPr>
        <p:spPr bwMode="auto">
          <a:xfrm flipH="1" flipV="1">
            <a:off x="10518775" y="3689350"/>
            <a:ext cx="0" cy="765175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484" name="直接连接符 30"/>
          <p:cNvSpPr>
            <a:spLocks noChangeShapeType="1"/>
          </p:cNvSpPr>
          <p:nvPr/>
        </p:nvSpPr>
        <p:spPr bwMode="auto">
          <a:xfrm flipH="1">
            <a:off x="1851025" y="3695700"/>
            <a:ext cx="866775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485" name="直接连接符 34"/>
          <p:cNvSpPr>
            <a:spLocks noChangeShapeType="1"/>
          </p:cNvSpPr>
          <p:nvPr/>
        </p:nvSpPr>
        <p:spPr bwMode="auto">
          <a:xfrm flipH="1">
            <a:off x="6257925" y="3063875"/>
            <a:ext cx="0" cy="617538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486" name="矩形 41"/>
          <p:cNvSpPr/>
          <p:nvPr/>
        </p:nvSpPr>
        <p:spPr bwMode="auto">
          <a:xfrm>
            <a:off x="5257800" y="2435225"/>
            <a:ext cx="1947863" cy="641350"/>
          </a:xfrm>
          <a:prstGeom prst="rect">
            <a:avLst/>
          </a:prstGeom>
          <a:noFill/>
          <a:ln w="28575">
            <a:solidFill>
              <a:srgbClr val="D82700"/>
            </a:solidFill>
            <a:bevel/>
            <a:head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公司运营团队</a:t>
            </a:r>
          </a:p>
        </p:txBody>
      </p:sp>
      <p:sp>
        <p:nvSpPr>
          <p:cNvPr id="19487" name="矩形 42"/>
          <p:cNvSpPr/>
          <p:nvPr/>
        </p:nvSpPr>
        <p:spPr bwMode="auto">
          <a:xfrm>
            <a:off x="1878013" y="2386013"/>
            <a:ext cx="1325562" cy="677862"/>
          </a:xfrm>
          <a:prstGeom prst="rect">
            <a:avLst/>
          </a:prstGeom>
          <a:noFill/>
          <a:ln w="28575">
            <a:solidFill>
              <a:schemeClr val="bg1"/>
            </a:solidFill>
            <a:bevel/>
            <a:head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顾问组</a:t>
            </a:r>
          </a:p>
        </p:txBody>
      </p:sp>
      <p:sp>
        <p:nvSpPr>
          <p:cNvPr id="19488" name="矩形 43"/>
          <p:cNvSpPr/>
          <p:nvPr/>
        </p:nvSpPr>
        <p:spPr bwMode="auto">
          <a:xfrm>
            <a:off x="9223375" y="2386013"/>
            <a:ext cx="1325563" cy="677862"/>
          </a:xfrm>
          <a:prstGeom prst="rect">
            <a:avLst/>
          </a:prstGeom>
          <a:noFill/>
          <a:ln w="28575">
            <a:solidFill>
              <a:schemeClr val="bg1"/>
            </a:solidFill>
            <a:bevel/>
            <a:head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专家库</a:t>
            </a:r>
          </a:p>
        </p:txBody>
      </p:sp>
      <p:cxnSp>
        <p:nvCxnSpPr>
          <p:cNvPr id="19489" name="直接箭头连接符 45"/>
          <p:cNvCxnSpPr>
            <a:cxnSpLocks noChangeShapeType="1"/>
          </p:cNvCxnSpPr>
          <p:nvPr/>
        </p:nvCxnSpPr>
        <p:spPr bwMode="auto">
          <a:xfrm>
            <a:off x="3203575" y="2725738"/>
            <a:ext cx="2024063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prstDash val="dash"/>
            <a:bevel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9490" name="直接箭头连接符 51"/>
          <p:cNvCxnSpPr>
            <a:cxnSpLocks noChangeShapeType="1"/>
          </p:cNvCxnSpPr>
          <p:nvPr/>
        </p:nvCxnSpPr>
        <p:spPr bwMode="auto">
          <a:xfrm flipH="1" flipV="1">
            <a:off x="7219950" y="2725738"/>
            <a:ext cx="2003425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prstDash val="dash"/>
            <a:bevel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</p:spTree>
  </p:cSld>
  <p:clrMapOvr>
    <a:masterClrMapping/>
  </p:clrMapOvr>
  <p:transition spd="slow"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" id="11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" id="19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3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" id="27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1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" id="35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9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4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" id="43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id="45" nodeType="after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7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" id="51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grpId="0" id="5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5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fill="hold" grpId="0" id="5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200" id="59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3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7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grpId="0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1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grpId="0" id="7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5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grpId="0" id="77" nodeType="afterEffect" presetClass="entr" presetID="47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79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478"/>
      <p:bldP grpId="0" spid="19479"/>
      <p:bldP grpId="0" spid="19480"/>
      <p:bldP grpId="0" spid="19481"/>
      <p:bldP grpId="0" spid="19482"/>
      <p:bldP grpId="0" spid="19483"/>
      <p:bldP grpId="0" spid="19484"/>
      <p:bldP grpId="0" spid="19485"/>
      <p:bldP grpId="0" spid="19486"/>
      <p:bldP grpId="0" spid="19487"/>
      <p:bldP grpId="0" spid="19488"/>
      <p:bldP grpId="0" spid="19489"/>
      <p:bldP grpId="0" spid="19490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A7A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灯片编号占位符 4"/>
          <p:cNvSpPr>
            <a:spLocks noGrp="1"/>
          </p:cNvSpPr>
          <p:nvPr>
            <p:ph idx="12" sz="quarter" type="sldNum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fld id="{F0657833-4607-4D90-826E-BBB927540926}" type="slidenum">
              <a:rPr altLang="en-US" lang="zh-CN" sz="1200">
                <a:solidFill>
                  <a:srgbClr val="898989"/>
                </a:solidFill>
                <a:latin charset="0" panose="020b0604020202020204" pitchFamily="34" typeface="Arial"/>
              </a:rPr>
              <a:pPr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t>15</a:t>
            </a:fld>
          </a:p>
        </p:txBody>
      </p:sp>
      <p:sp>
        <p:nvSpPr>
          <p:cNvPr id="32771" name="TextBox 15"/>
          <p:cNvSpPr>
            <a:spLocks noChangeArrowheads="1"/>
          </p:cNvSpPr>
          <p:nvPr/>
        </p:nvSpPr>
        <p:spPr bwMode="auto">
          <a:xfrm>
            <a:off x="11088689" y="6330950"/>
            <a:ext cx="87503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600">
                <a:solidFill>
                  <a:srgbClr val="FFFFFF"/>
                </a:solidFill>
              </a:rPr>
              <a:t>—  * — </a:t>
            </a:r>
          </a:p>
        </p:txBody>
      </p:sp>
      <p:pic>
        <p:nvPicPr>
          <p:cNvPr id="32772" name="图片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4062" l="15555" r="25577" t="39253"/>
          <a:stretch>
            <a:fillRect/>
          </a:stretch>
        </p:blipFill>
        <p:spPr bwMode="auto">
          <a:xfrm>
            <a:off x="10552113" y="6234113"/>
            <a:ext cx="15478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图片 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93788" y="2038350"/>
            <a:ext cx="9917112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50988" y="776288"/>
            <a:ext cx="908367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7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" id="9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1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1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mph" presetID="6" presetSubtype="0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dur="100" fill="hold" id="13"/>
                                        <p:tgtEl>
                                          <p:spTgt spid="2048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4" nodeType="withEffect" presetClass="emph" presetID="6" presetSubtype="0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dur="200" fill="hold" id="15"/>
                                        <p:tgtEl>
                                          <p:spTgt spid="2048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6" nodeType="withEffect" presetClass="emph" presetID="6" presetSubtype="0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dur="100" fill="hold" id="17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8" nodeType="withEffect" presetClass="emph" presetID="6" presetSubtype="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200" fill="hold" id="19"/>
                                        <p:tgtEl>
                                          <p:spTgt spid="2048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3138" y="2946400"/>
            <a:ext cx="596900" cy="657225"/>
          </a:xfrm>
          <a:custGeom>
            <a:gdLst>
              <a:gd fmla="*/ 0 w 576448" name="connsiteX0"/>
              <a:gd fmla="*/ 0 h 576263" name="connsiteY0"/>
              <a:gd fmla="*/ 575933 w 576448" name="connsiteX1"/>
              <a:gd fmla="*/ 576263 h 576263" name="connsiteY1"/>
              <a:gd fmla="*/ 576263 w 576448" name="connsiteX2"/>
              <a:gd fmla="*/ 0 h 576263" name="connsiteY2"/>
              <a:gd fmla="*/ 0 w 576448" name="connsiteX3"/>
              <a:gd fmla="*/ 0 h 57626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76263" w="576448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575"/>
            <a:ext cx="7835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180000" rIns="180000" tIns="0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zh-CN" lang="en-US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-128" panose="020b0604030504040204" pitchFamily="34" typeface="Meiryo"/>
              </a:rPr>
              <a:t>www.youyedoc.com  </a:t>
            </a:r>
          </a:p>
        </p:txBody>
      </p:sp>
      <p:sp>
        <p:nvSpPr>
          <p:cNvPr id="7" name="矩形 6"/>
          <p:cNvSpPr/>
          <p:nvPr/>
        </p:nvSpPr>
        <p:spPr>
          <a:xfrm>
            <a:off x="1524000" y="2182813"/>
            <a:ext cx="7788275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en-US" lang="zh-CN" spc="200" sz="3200">
                <a:solidFill>
                  <a:srgbClr val="FFFFFF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0"/>
            <a:ext cx="887413" cy="77946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40038" y="3921125"/>
            <a:ext cx="6472237" cy="1692275"/>
          </a:xfrm>
          <a:prstGeom prst="rect">
            <a:avLst/>
          </a:prstGeom>
          <a:noFill/>
          <a:ln algn="ctr" cap="flat" cmpd="sng" w="25400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zh-CN" kern="0" lang="en-US" sz="11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PPT模板下载：www.youyedoc.com/moban/              节日PPT模板：www.youyedoc.com/jieri/</a:t>
            </a:r>
          </a:p>
          <a:p>
            <a:pPr eaLnBrk="1" fontAlgn="auto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zh-CN" kern="0" lang="en-US" sz="11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PPT背景图片：www.youyedoc.com/beijing/               PPT图表下载：www.youyedoc.com/tubiao/</a:t>
            </a:r>
          </a:p>
          <a:p>
            <a:pPr eaLnBrk="1" fontAlgn="auto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zh-CN" kern="0" lang="en-US" sz="11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PPT素材下载： www.youyedoc.com/sucai/                 PPT教程下载：www.youyedoc.com/jiaocheng/      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A7A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TextBox 15"/>
          <p:cNvSpPr>
            <a:spLocks noChangeArrowheads="1"/>
          </p:cNvSpPr>
          <p:nvPr/>
        </p:nvSpPr>
        <p:spPr bwMode="auto">
          <a:xfrm>
            <a:off x="11091864" y="6330950"/>
            <a:ext cx="87503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600">
                <a:solidFill>
                  <a:srgbClr val="FFFFFF"/>
                </a:solidFill>
              </a:rPr>
              <a:t>—  * — </a:t>
            </a:r>
          </a:p>
        </p:txBody>
      </p:sp>
      <p:sp>
        <p:nvSpPr>
          <p:cNvPr id="19459" name="TextBox 1"/>
          <p:cNvSpPr>
            <a:spLocks noChangeArrowheads="1"/>
          </p:cNvSpPr>
          <p:nvPr/>
        </p:nvSpPr>
        <p:spPr bwMode="auto">
          <a:xfrm>
            <a:off x="1057275" y="511175"/>
            <a:ext cx="172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4400">
                <a:solidFill>
                  <a:srgbClr val="FFFFFF"/>
                </a:solidFill>
                <a:latin charset="0" panose="020b0502040204020203" pitchFamily="34" typeface="Microsoft New Tai Lue"/>
                <a:ea charset="-122" panose="020b0503020204020204" pitchFamily="34" typeface="微软雅黑"/>
                <a:sym charset="0" panose="020b0502040204020203" pitchFamily="34" typeface="Microsoft New Tai Lue"/>
              </a:rPr>
              <a:t>目录</a:t>
            </a:r>
          </a:p>
        </p:txBody>
      </p:sp>
      <p:pic>
        <p:nvPicPr>
          <p:cNvPr id="19460" name="图片 1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4062" l="15555" r="25577" t="39253"/>
          <a:stretch>
            <a:fillRect/>
          </a:stretch>
        </p:blipFill>
        <p:spPr bwMode="auto">
          <a:xfrm>
            <a:off x="10175875" y="617538"/>
            <a:ext cx="15462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Group 5"/>
          <p:cNvGrpSpPr/>
          <p:nvPr/>
        </p:nvGrpSpPr>
        <p:grpSpPr>
          <a:xfrm>
            <a:off x="3956050" y="1308100"/>
            <a:ext cx="4283075" cy="2251075"/>
            <a:chExt cx="4282437" cy="2252202"/>
          </a:xfrm>
        </p:grpSpPr>
        <p:grpSp>
          <p:nvGrpSpPr>
            <p:cNvPr id="19480" name="Group 6"/>
            <p:cNvGrpSpPr/>
            <p:nvPr/>
          </p:nvGrpSpPr>
          <p:grpSpPr>
            <a:xfrm>
              <a:off x="0" y="504056"/>
              <a:ext cx="4282437" cy="1748146"/>
              <a:chExt cx="4282437" cy="1748146"/>
            </a:xfrm>
          </p:grpSpPr>
          <p:sp>
            <p:nvSpPr>
              <p:cNvPr id="19483" name="矩形 13"/>
              <p:cNvSpPr>
                <a:spLocks noChangeArrowheads="1"/>
              </p:cNvSpPr>
              <p:nvPr/>
            </p:nvSpPr>
            <p:spPr bwMode="auto">
              <a:xfrm>
                <a:off x="0" y="1731925"/>
                <a:ext cx="4282437" cy="16220"/>
              </a:xfrm>
              <a:prstGeom prst="rect">
                <a:avLst/>
              </a:prstGeom>
              <a:gradFill rotWithShape="1">
                <a:gsLst>
                  <a:gs pos="0">
                    <a:srgbClr val="BCE7B6"/>
                  </a:gs>
                  <a:gs pos="1999">
                    <a:srgbClr val="BCE7B6"/>
                  </a:gs>
                  <a:gs pos="49628">
                    <a:srgbClr val="595959"/>
                  </a:gs>
                  <a:gs pos="100000">
                    <a:srgbClr val="BCE7B6"/>
                  </a:gs>
                </a:gsLst>
                <a:lin ang="10800000" scaled="1"/>
              </a:gra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19484" name="椭圆 3"/>
              <p:cNvSpPr>
                <a:spLocks noChangeArrowheads="1"/>
              </p:cNvSpPr>
              <p:nvPr/>
            </p:nvSpPr>
            <p:spPr bwMode="auto">
              <a:xfrm>
                <a:off x="129771" y="1551452"/>
                <a:ext cx="4022895" cy="183301"/>
              </a:xfrm>
              <a:custGeom>
                <a:gdLst>
                  <a:gd fmla="*/ 2011448 w 5967726" name="T0"/>
                  <a:gd fmla="*/ 0 h 372256" name="T1"/>
                  <a:gd fmla="*/ 4022895 w 5967726" name="T2"/>
                  <a:gd fmla="*/ 183301 h 372256" name="T3"/>
                  <a:gd fmla="*/ 0 w 5967726" name="T4"/>
                  <a:gd fmla="*/ 183301 h 372256" name="T5"/>
                  <a:gd fmla="*/ 2011448 w 5967726" name="T6"/>
                  <a:gd fmla="*/ 0 h 372256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967726" name="T12"/>
                  <a:gd fmla="*/ 0 h 372256" name="T13"/>
                  <a:gd fmla="*/ 5967726 w 5967726" name="T14"/>
                  <a:gd fmla="*/ 372256 h 372256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372256" w="5967726">
                    <a:moveTo>
                      <a:pt x="2983863" y="0"/>
                    </a:moveTo>
                    <a:cubicBezTo>
                      <a:pt x="4505610" y="0"/>
                      <a:pt x="5763890" y="161740"/>
                      <a:pt x="5967726" y="372256"/>
                    </a:cubicBezTo>
                    <a:lnTo>
                      <a:pt x="0" y="372256"/>
                    </a:lnTo>
                    <a:cubicBezTo>
                      <a:pt x="203837" y="161740"/>
                      <a:pt x="1462116" y="0"/>
                      <a:pt x="298386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CE7B6"/>
                  </a:gs>
                  <a:gs pos="25999">
                    <a:srgbClr val="BCE7B6"/>
                  </a:gs>
                  <a:gs pos="100000">
                    <a:srgbClr val="54813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cap="flat" cmpd="sng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9485" name="椭圆 6"/>
              <p:cNvSpPr>
                <a:spLocks noChangeArrowheads="1"/>
              </p:cNvSpPr>
              <p:nvPr/>
            </p:nvSpPr>
            <p:spPr bwMode="auto">
              <a:xfrm>
                <a:off x="909704" y="0"/>
                <a:ext cx="2206104" cy="1734754"/>
              </a:xfrm>
              <a:custGeom>
                <a:gdLst>
                  <a:gd fmla="*/ 1103052 w 2448272" name="T0"/>
                  <a:gd fmla="*/ 0 h 1925181" name="T1"/>
                  <a:gd fmla="*/ 2206104 w 2448272" name="T2"/>
                  <a:gd fmla="*/ 1103052 h 1925181" name="T3"/>
                  <a:gd fmla="*/ 2006522 w 2448272" name="T4"/>
                  <a:gd fmla="*/ 1734754 h 1925181" name="T5"/>
                  <a:gd fmla="*/ 199582 w 2448272" name="T6"/>
                  <a:gd fmla="*/ 1734754 h 1925181" name="T7"/>
                  <a:gd fmla="*/ 0 w 2448272" name="T8"/>
                  <a:gd fmla="*/ 1103052 h 1925181" name="T9"/>
                  <a:gd fmla="*/ 1103052 w 2448272" name="T10"/>
                  <a:gd fmla="*/ 0 h 1925181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448272" name="T18"/>
                  <a:gd fmla="*/ 0 h 1925181" name="T19"/>
                  <a:gd fmla="*/ 2448272 w 2448272" name="T20"/>
                  <a:gd fmla="*/ 1925181 h 1925181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925180" w="2448272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ap="flat" cmpd="sng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9486" name="椭圆 6"/>
              <p:cNvSpPr>
                <a:spLocks noChangeArrowheads="1"/>
              </p:cNvSpPr>
              <p:nvPr/>
            </p:nvSpPr>
            <p:spPr bwMode="auto">
              <a:xfrm>
                <a:off x="974590" y="95978"/>
                <a:ext cx="2080450" cy="1635947"/>
              </a:xfrm>
              <a:custGeom>
                <a:gdLst>
                  <a:gd fmla="*/ 1040225 w 2448272" name="T0"/>
                  <a:gd fmla="*/ 0 h 1925181" name="T1"/>
                  <a:gd fmla="*/ 2080450 w 2448272" name="T2"/>
                  <a:gd fmla="*/ 1040225 h 1925181" name="T3"/>
                  <a:gd fmla="*/ 1892236 w 2448272" name="T4"/>
                  <a:gd fmla="*/ 1635947 h 1925181" name="T5"/>
                  <a:gd fmla="*/ 188214 w 2448272" name="T6"/>
                  <a:gd fmla="*/ 1635947 h 1925181" name="T7"/>
                  <a:gd fmla="*/ 0 w 2448272" name="T8"/>
                  <a:gd fmla="*/ 1040225 h 1925181" name="T9"/>
                  <a:gd fmla="*/ 1040225 w 2448272" name="T10"/>
                  <a:gd fmla="*/ 0 h 1925181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448272" name="T18"/>
                  <a:gd fmla="*/ 0 h 1925181" name="T19"/>
                  <a:gd fmla="*/ 2448272 w 2448272" name="T20"/>
                  <a:gd fmla="*/ 1925181 h 1925181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925180" w="2448272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rgbClr val="F5801F"/>
              </a:solidFill>
              <a:ln>
                <a:noFill/>
              </a:ln>
              <a:extLst>
                <a:ext uri="{91240B29-F687-4F45-9708-019B960494DF}">
                  <a14:hiddenLine cap="flat" cmpd="sng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9487" name="椭圆 6"/>
              <p:cNvSpPr>
                <a:spLocks noChangeArrowheads="1"/>
              </p:cNvSpPr>
              <p:nvPr/>
            </p:nvSpPr>
            <p:spPr bwMode="auto">
              <a:xfrm>
                <a:off x="994710" y="288032"/>
                <a:ext cx="2029626" cy="1460114"/>
              </a:xfrm>
              <a:custGeom>
                <a:gdLst>
                  <a:gd fmla="*/ 1014813 w 2029626" name="T0"/>
                  <a:gd fmla="*/ 0 h 1543927" name="T1"/>
                  <a:gd fmla="*/ 2029626 w 2029626" name="T2"/>
                  <a:gd fmla="*/ 959723 h 1543927" name="T3"/>
                  <a:gd fmla="*/ 1877153 w 2029626" name="T4"/>
                  <a:gd fmla="*/ 1460114 h 1543927" name="T5"/>
                  <a:gd fmla="*/ 152474 w 2029626" name="T6"/>
                  <a:gd fmla="*/ 1460114 h 1543927" name="T7"/>
                  <a:gd fmla="*/ 0 w 2029626" name="T8"/>
                  <a:gd fmla="*/ 959723 h 1543927" name="T9"/>
                  <a:gd fmla="*/ 1014813 w 2029626" name="T10"/>
                  <a:gd fmla="*/ 0 h 1543927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029626" name="T18"/>
                  <a:gd fmla="*/ 0 h 1543927" name="T19"/>
                  <a:gd fmla="*/ 2029626 w 2029626" name="T20"/>
                  <a:gd fmla="*/ 1543927 h 1543927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543927" w="2029626">
                    <a:moveTo>
                      <a:pt x="1014813" y="0"/>
                    </a:moveTo>
                    <a:cubicBezTo>
                      <a:pt x="1575279" y="0"/>
                      <a:pt x="2029626" y="454347"/>
                      <a:pt x="2029626" y="1014813"/>
                    </a:cubicBezTo>
                    <a:cubicBezTo>
                      <a:pt x="2029626" y="1209411"/>
                      <a:pt x="1974854" y="1391215"/>
                      <a:pt x="1877153" y="1543927"/>
                    </a:cubicBezTo>
                    <a:lnTo>
                      <a:pt x="152474" y="1543927"/>
                    </a:lnTo>
                    <a:cubicBezTo>
                      <a:pt x="54772" y="1391215"/>
                      <a:pt x="0" y="1209411"/>
                      <a:pt x="0" y="1014813"/>
                    </a:cubicBezTo>
                    <a:cubicBezTo>
                      <a:pt x="0" y="454347"/>
                      <a:pt x="454347" y="0"/>
                      <a:pt x="10148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ap="flat" cmpd="sng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</p:grpSp>
        <p:sp>
          <p:nvSpPr>
            <p:cNvPr id="19481" name="TextBox 112"/>
            <p:cNvSpPr>
              <a:spLocks noChangeArrowheads="1"/>
            </p:cNvSpPr>
            <p:nvPr/>
          </p:nvSpPr>
          <p:spPr bwMode="auto">
            <a:xfrm>
              <a:off x="1474125" y="-228738"/>
              <a:ext cx="936000" cy="175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1500">
                  <a:solidFill>
                    <a:srgbClr val="FC5104"/>
                  </a:solidFill>
                  <a:latin charset="0" panose="04040905080b02020502" pitchFamily="82" typeface="Broadway"/>
                  <a:ea charset="-122" panose="020b0503020204020204" pitchFamily="34" typeface="微软雅黑"/>
                  <a:sym charset="0" panose="04040905080b02020502" pitchFamily="82" typeface="Broadway"/>
                </a:rPr>
                <a:t>1</a:t>
              </a:r>
            </a:p>
          </p:txBody>
        </p:sp>
        <p:sp>
          <p:nvSpPr>
            <p:cNvPr id="19482" name="TextBox 113"/>
            <p:cNvSpPr>
              <a:spLocks noChangeArrowheads="1"/>
            </p:cNvSpPr>
            <p:nvPr/>
          </p:nvSpPr>
          <p:spPr bwMode="auto">
            <a:xfrm>
              <a:off x="1033423" y="1372366"/>
              <a:ext cx="1952199" cy="64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>
                  <a:solidFill>
                    <a:srgbClr val="59595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公司概况</a:t>
              </a:r>
            </a:p>
          </p:txBody>
        </p:sp>
      </p:grpSp>
      <p:grpSp>
        <p:nvGrpSpPr>
          <p:cNvPr id="7182" name="Group 14"/>
          <p:cNvGrpSpPr/>
          <p:nvPr/>
        </p:nvGrpSpPr>
        <p:grpSpPr>
          <a:xfrm>
            <a:off x="1262063" y="3898900"/>
            <a:ext cx="4283075" cy="2232025"/>
            <a:chExt cx="4282437" cy="2232104"/>
          </a:xfrm>
        </p:grpSpPr>
        <p:grpSp>
          <p:nvGrpSpPr>
            <p:cNvPr id="19472" name="Group 15"/>
            <p:cNvGrpSpPr/>
            <p:nvPr/>
          </p:nvGrpSpPr>
          <p:grpSpPr>
            <a:xfrm>
              <a:off x="0" y="483958"/>
              <a:ext cx="4282437" cy="1748146"/>
              <a:chExt cx="4282437" cy="1748146"/>
            </a:xfrm>
          </p:grpSpPr>
          <p:sp>
            <p:nvSpPr>
              <p:cNvPr id="19475" name="矩形 19"/>
              <p:cNvSpPr>
                <a:spLocks noChangeArrowheads="1"/>
              </p:cNvSpPr>
              <p:nvPr/>
            </p:nvSpPr>
            <p:spPr bwMode="auto">
              <a:xfrm>
                <a:off x="0" y="1731925"/>
                <a:ext cx="4282437" cy="16220"/>
              </a:xfrm>
              <a:prstGeom prst="rect">
                <a:avLst/>
              </a:prstGeom>
              <a:gradFill rotWithShape="1">
                <a:gsLst>
                  <a:gs pos="0">
                    <a:srgbClr val="BCE7B6"/>
                  </a:gs>
                  <a:gs pos="1999">
                    <a:srgbClr val="BCE7B6"/>
                  </a:gs>
                  <a:gs pos="49628">
                    <a:srgbClr val="595959"/>
                  </a:gs>
                  <a:gs pos="100000">
                    <a:srgbClr val="BCE7B6"/>
                  </a:gs>
                </a:gsLst>
                <a:lin ang="10800000" scaled="1"/>
              </a:gra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19476" name="椭圆 3"/>
              <p:cNvSpPr>
                <a:spLocks noChangeArrowheads="1"/>
              </p:cNvSpPr>
              <p:nvPr/>
            </p:nvSpPr>
            <p:spPr bwMode="auto">
              <a:xfrm>
                <a:off x="129771" y="1460114"/>
                <a:ext cx="4022895" cy="274640"/>
              </a:xfrm>
              <a:custGeom>
                <a:gdLst>
                  <a:gd fmla="*/ 2011448 w 5967726" name="T0"/>
                  <a:gd fmla="*/ 0 h 372256" name="T1"/>
                  <a:gd fmla="*/ 4022895 w 5967726" name="T2"/>
                  <a:gd fmla="*/ 274640 h 372256" name="T3"/>
                  <a:gd fmla="*/ 0 w 5967726" name="T4"/>
                  <a:gd fmla="*/ 274640 h 372256" name="T5"/>
                  <a:gd fmla="*/ 2011448 w 5967726" name="T6"/>
                  <a:gd fmla="*/ 0 h 372256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967726" name="T12"/>
                  <a:gd fmla="*/ 0 h 372256" name="T13"/>
                  <a:gd fmla="*/ 5967726 w 5967726" name="T14"/>
                  <a:gd fmla="*/ 372256 h 372256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372256" w="5967726">
                    <a:moveTo>
                      <a:pt x="2983863" y="0"/>
                    </a:moveTo>
                    <a:cubicBezTo>
                      <a:pt x="4505610" y="0"/>
                      <a:pt x="5763890" y="161740"/>
                      <a:pt x="5967726" y="372256"/>
                    </a:cubicBezTo>
                    <a:lnTo>
                      <a:pt x="0" y="372256"/>
                    </a:lnTo>
                    <a:cubicBezTo>
                      <a:pt x="203837" y="161740"/>
                      <a:pt x="1462116" y="0"/>
                      <a:pt x="298386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CE7B6"/>
                  </a:gs>
                  <a:gs pos="25999">
                    <a:srgbClr val="BCE7B6"/>
                  </a:gs>
                  <a:gs pos="100000">
                    <a:srgbClr val="FDA40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cap="flat" cmpd="sng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9477" name="椭圆 6"/>
              <p:cNvSpPr>
                <a:spLocks noChangeArrowheads="1"/>
              </p:cNvSpPr>
              <p:nvPr/>
            </p:nvSpPr>
            <p:spPr bwMode="auto">
              <a:xfrm>
                <a:off x="909704" y="0"/>
                <a:ext cx="2206104" cy="1734754"/>
              </a:xfrm>
              <a:custGeom>
                <a:gdLst>
                  <a:gd fmla="*/ 1103052 w 2448272" name="T0"/>
                  <a:gd fmla="*/ 0 h 1925181" name="T1"/>
                  <a:gd fmla="*/ 2206104 w 2448272" name="T2"/>
                  <a:gd fmla="*/ 1103052 h 1925181" name="T3"/>
                  <a:gd fmla="*/ 2006522 w 2448272" name="T4"/>
                  <a:gd fmla="*/ 1734754 h 1925181" name="T5"/>
                  <a:gd fmla="*/ 199582 w 2448272" name="T6"/>
                  <a:gd fmla="*/ 1734754 h 1925181" name="T7"/>
                  <a:gd fmla="*/ 0 w 2448272" name="T8"/>
                  <a:gd fmla="*/ 1103052 h 1925181" name="T9"/>
                  <a:gd fmla="*/ 1103052 w 2448272" name="T10"/>
                  <a:gd fmla="*/ 0 h 1925181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448272" name="T18"/>
                  <a:gd fmla="*/ 0 h 1925181" name="T19"/>
                  <a:gd fmla="*/ 2448272 w 2448272" name="T20"/>
                  <a:gd fmla="*/ 1925181 h 1925181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925180" w="2448272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ap="flat" cmpd="sng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9478" name="椭圆 6"/>
              <p:cNvSpPr>
                <a:spLocks noChangeArrowheads="1"/>
              </p:cNvSpPr>
              <p:nvPr/>
            </p:nvSpPr>
            <p:spPr bwMode="auto">
              <a:xfrm>
                <a:off x="974590" y="95978"/>
                <a:ext cx="2080450" cy="1635947"/>
              </a:xfrm>
              <a:custGeom>
                <a:gdLst>
                  <a:gd fmla="*/ 1040225 w 2448272" name="T0"/>
                  <a:gd fmla="*/ 0 h 1925181" name="T1"/>
                  <a:gd fmla="*/ 2080450 w 2448272" name="T2"/>
                  <a:gd fmla="*/ 1040225 h 1925181" name="T3"/>
                  <a:gd fmla="*/ 1892236 w 2448272" name="T4"/>
                  <a:gd fmla="*/ 1635947 h 1925181" name="T5"/>
                  <a:gd fmla="*/ 188214 w 2448272" name="T6"/>
                  <a:gd fmla="*/ 1635947 h 1925181" name="T7"/>
                  <a:gd fmla="*/ 0 w 2448272" name="T8"/>
                  <a:gd fmla="*/ 1040225 h 1925181" name="T9"/>
                  <a:gd fmla="*/ 1040225 w 2448272" name="T10"/>
                  <a:gd fmla="*/ 0 h 1925181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448272" name="T18"/>
                  <a:gd fmla="*/ 0 h 1925181" name="T19"/>
                  <a:gd fmla="*/ 2448272 w 2448272" name="T20"/>
                  <a:gd fmla="*/ 1925181 h 1925181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925180" w="2448272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cap="flat" cmpd="sng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9479" name="椭圆 6"/>
              <p:cNvSpPr>
                <a:spLocks noChangeArrowheads="1"/>
              </p:cNvSpPr>
              <p:nvPr/>
            </p:nvSpPr>
            <p:spPr bwMode="auto">
              <a:xfrm>
                <a:off x="994710" y="307986"/>
                <a:ext cx="2029626" cy="1440160"/>
              </a:xfrm>
              <a:custGeom>
                <a:gdLst>
                  <a:gd fmla="*/ 1014813 w 2029626" name="T0"/>
                  <a:gd fmla="*/ 0 h 1543927" name="T1"/>
                  <a:gd fmla="*/ 2029626 w 2029626" name="T2"/>
                  <a:gd fmla="*/ 946608 h 1543927" name="T3"/>
                  <a:gd fmla="*/ 1877153 w 2029626" name="T4"/>
                  <a:gd fmla="*/ 1440160 h 1543927" name="T5"/>
                  <a:gd fmla="*/ 152474 w 2029626" name="T6"/>
                  <a:gd fmla="*/ 1440160 h 1543927" name="T7"/>
                  <a:gd fmla="*/ 0 w 2029626" name="T8"/>
                  <a:gd fmla="*/ 946608 h 1543927" name="T9"/>
                  <a:gd fmla="*/ 1014813 w 2029626" name="T10"/>
                  <a:gd fmla="*/ 0 h 1543927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029626" name="T18"/>
                  <a:gd fmla="*/ 0 h 1543927" name="T19"/>
                  <a:gd fmla="*/ 2029626 w 2029626" name="T20"/>
                  <a:gd fmla="*/ 1543927 h 1543927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543927" w="2029626">
                    <a:moveTo>
                      <a:pt x="1014813" y="0"/>
                    </a:moveTo>
                    <a:cubicBezTo>
                      <a:pt x="1575279" y="0"/>
                      <a:pt x="2029626" y="454347"/>
                      <a:pt x="2029626" y="1014813"/>
                    </a:cubicBezTo>
                    <a:cubicBezTo>
                      <a:pt x="2029626" y="1209411"/>
                      <a:pt x="1974854" y="1391215"/>
                      <a:pt x="1877153" y="1543927"/>
                    </a:cubicBezTo>
                    <a:lnTo>
                      <a:pt x="152474" y="1543927"/>
                    </a:lnTo>
                    <a:cubicBezTo>
                      <a:pt x="54772" y="1391215"/>
                      <a:pt x="0" y="1209411"/>
                      <a:pt x="0" y="1014813"/>
                    </a:cubicBezTo>
                    <a:cubicBezTo>
                      <a:pt x="0" y="454347"/>
                      <a:pt x="454347" y="0"/>
                      <a:pt x="10148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ap="flat" cmpd="sng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</p:grpSp>
        <p:sp>
          <p:nvSpPr>
            <p:cNvPr id="19473" name="TextBox 116"/>
            <p:cNvSpPr>
              <a:spLocks noChangeArrowheads="1"/>
            </p:cNvSpPr>
            <p:nvPr/>
          </p:nvSpPr>
          <p:spPr bwMode="auto">
            <a:xfrm>
              <a:off x="1541523" y="-228331"/>
              <a:ext cx="936000" cy="175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1500">
                  <a:solidFill>
                    <a:srgbClr val="E49302"/>
                  </a:solidFill>
                  <a:latin charset="0" panose="04040905080b02020502" pitchFamily="82" typeface="Broadway"/>
                  <a:ea charset="-122" panose="020b0503020204020204" pitchFamily="34" typeface="微软雅黑"/>
                  <a:sym charset="0" panose="04040905080b02020502" pitchFamily="82" typeface="Broadway"/>
                </a:rPr>
                <a:t>2</a:t>
              </a:r>
            </a:p>
          </p:txBody>
        </p:sp>
        <p:sp>
          <p:nvSpPr>
            <p:cNvPr id="19474" name="TextBox 113"/>
            <p:cNvSpPr>
              <a:spLocks noChangeArrowheads="1"/>
            </p:cNvSpPr>
            <p:nvPr/>
          </p:nvSpPr>
          <p:spPr bwMode="auto">
            <a:xfrm>
              <a:off x="1033423" y="1504379"/>
              <a:ext cx="1952199" cy="46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900">
                  <a:solidFill>
                    <a:srgbClr val="59595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公司宗旨、理念</a:t>
              </a:r>
            </a:p>
          </p:txBody>
        </p:sp>
      </p:grpSp>
      <p:grpSp>
        <p:nvGrpSpPr>
          <p:cNvPr id="7191" name="Group 23"/>
          <p:cNvGrpSpPr/>
          <p:nvPr/>
        </p:nvGrpSpPr>
        <p:grpSpPr>
          <a:xfrm>
            <a:off x="6648450" y="3662363"/>
            <a:ext cx="4283075" cy="2468562"/>
            <a:chExt cx="4282437" cy="2469105"/>
          </a:xfrm>
        </p:grpSpPr>
        <p:grpSp>
          <p:nvGrpSpPr>
            <p:cNvPr id="19464" name="Group 24"/>
            <p:cNvGrpSpPr/>
            <p:nvPr/>
          </p:nvGrpSpPr>
          <p:grpSpPr>
            <a:xfrm>
              <a:off x="0" y="720959"/>
              <a:ext cx="4282437" cy="1748146"/>
              <a:chExt cx="4282437" cy="1748146"/>
            </a:xfrm>
          </p:grpSpPr>
          <p:sp>
            <p:nvSpPr>
              <p:cNvPr id="19467" name="矩形 25"/>
              <p:cNvSpPr>
                <a:spLocks noChangeArrowheads="1"/>
              </p:cNvSpPr>
              <p:nvPr/>
            </p:nvSpPr>
            <p:spPr bwMode="auto">
              <a:xfrm>
                <a:off x="0" y="1731925"/>
                <a:ext cx="4282437" cy="16220"/>
              </a:xfrm>
              <a:prstGeom prst="rect">
                <a:avLst/>
              </a:prstGeom>
              <a:gradFill rotWithShape="1">
                <a:gsLst>
                  <a:gs pos="0">
                    <a:srgbClr val="BCE7B6"/>
                  </a:gs>
                  <a:gs pos="1999">
                    <a:srgbClr val="BCE7B6"/>
                  </a:gs>
                  <a:gs pos="49628">
                    <a:srgbClr val="595959"/>
                  </a:gs>
                  <a:gs pos="100000">
                    <a:srgbClr val="BCE7B6"/>
                  </a:gs>
                </a:gsLst>
                <a:lin ang="10800000" scaled="1"/>
              </a:gra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  <a:sym charset="0" pitchFamily="34" typeface="Calibri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zh-CN" lang="zh-CN" sz="1800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19468" name="椭圆 3"/>
              <p:cNvSpPr>
                <a:spLocks noChangeArrowheads="1"/>
              </p:cNvSpPr>
              <p:nvPr/>
            </p:nvSpPr>
            <p:spPr bwMode="auto">
              <a:xfrm>
                <a:off x="129771" y="1460114"/>
                <a:ext cx="4022895" cy="274640"/>
              </a:xfrm>
              <a:custGeom>
                <a:gdLst>
                  <a:gd fmla="*/ 2011448 w 5967726" name="T0"/>
                  <a:gd fmla="*/ 0 h 372256" name="T1"/>
                  <a:gd fmla="*/ 4022895 w 5967726" name="T2"/>
                  <a:gd fmla="*/ 274640 h 372256" name="T3"/>
                  <a:gd fmla="*/ 0 w 5967726" name="T4"/>
                  <a:gd fmla="*/ 274640 h 372256" name="T5"/>
                  <a:gd fmla="*/ 2011448 w 5967726" name="T6"/>
                  <a:gd fmla="*/ 0 h 372256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5967726" name="T12"/>
                  <a:gd fmla="*/ 0 h 372256" name="T13"/>
                  <a:gd fmla="*/ 5967726 w 5967726" name="T14"/>
                  <a:gd fmla="*/ 372256 h 372256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372256" w="5967726">
                    <a:moveTo>
                      <a:pt x="2983863" y="0"/>
                    </a:moveTo>
                    <a:cubicBezTo>
                      <a:pt x="4505610" y="0"/>
                      <a:pt x="5763890" y="161740"/>
                      <a:pt x="5967726" y="372256"/>
                    </a:cubicBezTo>
                    <a:lnTo>
                      <a:pt x="0" y="372256"/>
                    </a:lnTo>
                    <a:cubicBezTo>
                      <a:pt x="203837" y="161740"/>
                      <a:pt x="1462116" y="0"/>
                      <a:pt x="298386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CE7B6"/>
                  </a:gs>
                  <a:gs pos="25999">
                    <a:srgbClr val="BCE7B6"/>
                  </a:gs>
                  <a:gs pos="100000">
                    <a:srgbClr val="7B7B7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cap="flat" cmpd="sng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9469" name="椭圆 6"/>
              <p:cNvSpPr>
                <a:spLocks noChangeArrowheads="1"/>
              </p:cNvSpPr>
              <p:nvPr/>
            </p:nvSpPr>
            <p:spPr bwMode="auto">
              <a:xfrm>
                <a:off x="909704" y="0"/>
                <a:ext cx="2206104" cy="1734754"/>
              </a:xfrm>
              <a:custGeom>
                <a:gdLst>
                  <a:gd fmla="*/ 1103052 w 2448272" name="T0"/>
                  <a:gd fmla="*/ 0 h 1925181" name="T1"/>
                  <a:gd fmla="*/ 2206104 w 2448272" name="T2"/>
                  <a:gd fmla="*/ 1103052 h 1925181" name="T3"/>
                  <a:gd fmla="*/ 2006522 w 2448272" name="T4"/>
                  <a:gd fmla="*/ 1734754 h 1925181" name="T5"/>
                  <a:gd fmla="*/ 199582 w 2448272" name="T6"/>
                  <a:gd fmla="*/ 1734754 h 1925181" name="T7"/>
                  <a:gd fmla="*/ 0 w 2448272" name="T8"/>
                  <a:gd fmla="*/ 1103052 h 1925181" name="T9"/>
                  <a:gd fmla="*/ 1103052 w 2448272" name="T10"/>
                  <a:gd fmla="*/ 0 h 1925181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448272" name="T18"/>
                  <a:gd fmla="*/ 0 h 1925181" name="T19"/>
                  <a:gd fmla="*/ 2448272 w 2448272" name="T20"/>
                  <a:gd fmla="*/ 1925181 h 1925181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925180" w="2448272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ap="flat" cmpd="sng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9470" name="椭圆 6"/>
              <p:cNvSpPr>
                <a:spLocks noChangeArrowheads="1"/>
              </p:cNvSpPr>
              <p:nvPr/>
            </p:nvSpPr>
            <p:spPr bwMode="auto">
              <a:xfrm>
                <a:off x="974590" y="95978"/>
                <a:ext cx="2080450" cy="1635947"/>
              </a:xfrm>
              <a:custGeom>
                <a:gdLst>
                  <a:gd fmla="*/ 1040225 w 2448272" name="T0"/>
                  <a:gd fmla="*/ 0 h 1925181" name="T1"/>
                  <a:gd fmla="*/ 2080450 w 2448272" name="T2"/>
                  <a:gd fmla="*/ 1040225 h 1925181" name="T3"/>
                  <a:gd fmla="*/ 1892236 w 2448272" name="T4"/>
                  <a:gd fmla="*/ 1635947 h 1925181" name="T5"/>
                  <a:gd fmla="*/ 188214 w 2448272" name="T6"/>
                  <a:gd fmla="*/ 1635947 h 1925181" name="T7"/>
                  <a:gd fmla="*/ 0 w 2448272" name="T8"/>
                  <a:gd fmla="*/ 1040225 h 1925181" name="T9"/>
                  <a:gd fmla="*/ 1040225 w 2448272" name="T10"/>
                  <a:gd fmla="*/ 0 h 1925181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448272" name="T18"/>
                  <a:gd fmla="*/ 0 h 1925181" name="T19"/>
                  <a:gd fmla="*/ 2448272 w 2448272" name="T20"/>
                  <a:gd fmla="*/ 1925181 h 1925181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925180" w="2448272">
                    <a:moveTo>
                      <a:pt x="1224136" y="0"/>
                    </a:moveTo>
                    <a:cubicBezTo>
                      <a:pt x="1900208" y="0"/>
                      <a:pt x="2448272" y="548064"/>
                      <a:pt x="2448272" y="1224136"/>
                    </a:cubicBezTo>
                    <a:cubicBezTo>
                      <a:pt x="2448272" y="1485100"/>
                      <a:pt x="2366613" y="1726991"/>
                      <a:pt x="2226782" y="1925181"/>
                    </a:cubicBezTo>
                    <a:lnTo>
                      <a:pt x="221490" y="1925181"/>
                    </a:lnTo>
                    <a:cubicBezTo>
                      <a:pt x="81659" y="1726991"/>
                      <a:pt x="0" y="1485100"/>
                      <a:pt x="0" y="1224136"/>
                    </a:cubicBezTo>
                    <a:cubicBezTo>
                      <a:pt x="0" y="548064"/>
                      <a:pt x="548064" y="0"/>
                      <a:pt x="1224136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cap="flat" cmpd="sng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19471" name="椭圆 6"/>
              <p:cNvSpPr>
                <a:spLocks noChangeArrowheads="1"/>
              </p:cNvSpPr>
              <p:nvPr/>
            </p:nvSpPr>
            <p:spPr bwMode="auto">
              <a:xfrm>
                <a:off x="994710" y="307986"/>
                <a:ext cx="2029626" cy="1440160"/>
              </a:xfrm>
              <a:custGeom>
                <a:gdLst>
                  <a:gd fmla="*/ 1014813 w 2029626" name="T0"/>
                  <a:gd fmla="*/ 0 h 1543927" name="T1"/>
                  <a:gd fmla="*/ 2029626 w 2029626" name="T2"/>
                  <a:gd fmla="*/ 946608 h 1543927" name="T3"/>
                  <a:gd fmla="*/ 1877153 w 2029626" name="T4"/>
                  <a:gd fmla="*/ 1440160 h 1543927" name="T5"/>
                  <a:gd fmla="*/ 152474 w 2029626" name="T6"/>
                  <a:gd fmla="*/ 1440160 h 1543927" name="T7"/>
                  <a:gd fmla="*/ 0 w 2029626" name="T8"/>
                  <a:gd fmla="*/ 946608 h 1543927" name="T9"/>
                  <a:gd fmla="*/ 1014813 w 2029626" name="T10"/>
                  <a:gd fmla="*/ 0 h 1543927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2029626" name="T18"/>
                  <a:gd fmla="*/ 0 h 1543927" name="T19"/>
                  <a:gd fmla="*/ 2029626 w 2029626" name="T20"/>
                  <a:gd fmla="*/ 1543927 h 1543927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1543927" w="2029626">
                    <a:moveTo>
                      <a:pt x="1014813" y="0"/>
                    </a:moveTo>
                    <a:cubicBezTo>
                      <a:pt x="1575279" y="0"/>
                      <a:pt x="2029626" y="454347"/>
                      <a:pt x="2029626" y="1014813"/>
                    </a:cubicBezTo>
                    <a:cubicBezTo>
                      <a:pt x="2029626" y="1209411"/>
                      <a:pt x="1974854" y="1391215"/>
                      <a:pt x="1877153" y="1543927"/>
                    </a:cubicBezTo>
                    <a:lnTo>
                      <a:pt x="152474" y="1543927"/>
                    </a:lnTo>
                    <a:cubicBezTo>
                      <a:pt x="54772" y="1391215"/>
                      <a:pt x="0" y="1209411"/>
                      <a:pt x="0" y="1014813"/>
                    </a:cubicBezTo>
                    <a:cubicBezTo>
                      <a:pt x="0" y="454347"/>
                      <a:pt x="454347" y="0"/>
                      <a:pt x="10148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ap="flat" cmpd="sng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</p:grpSp>
        <p:sp>
          <p:nvSpPr>
            <p:cNvPr id="19465" name="TextBox 118"/>
            <p:cNvSpPr>
              <a:spLocks noChangeArrowheads="1"/>
            </p:cNvSpPr>
            <p:nvPr/>
          </p:nvSpPr>
          <p:spPr bwMode="auto">
            <a:xfrm>
              <a:off x="1567922" y="8365"/>
              <a:ext cx="936000" cy="1752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1500">
                  <a:solidFill>
                    <a:srgbClr val="77933C"/>
                  </a:solidFill>
                  <a:latin charset="0" panose="04040905080b02020502" pitchFamily="82" typeface="Broadway"/>
                  <a:ea charset="-122" panose="020b0503020204020204" pitchFamily="34" typeface="微软雅黑"/>
                  <a:sym charset="0" panose="04040905080b02020502" pitchFamily="82" typeface="Broadway"/>
                </a:rPr>
                <a:t>3</a:t>
              </a:r>
            </a:p>
          </p:txBody>
        </p:sp>
        <p:sp>
          <p:nvSpPr>
            <p:cNvPr id="19466" name="TextBox 113"/>
            <p:cNvSpPr>
              <a:spLocks noChangeArrowheads="1"/>
            </p:cNvSpPr>
            <p:nvPr/>
          </p:nvSpPr>
          <p:spPr bwMode="auto">
            <a:xfrm>
              <a:off x="1070588" y="1649284"/>
              <a:ext cx="1952199" cy="646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  <a:sym charset="0" pitchFamily="34" typeface="Calibri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>
                  <a:solidFill>
                    <a:srgbClr val="59595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公司框架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7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" id="9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1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1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mph" presetID="6" presetSubtype="0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dur="100" fill="hold" id="13"/>
                                        <p:tgtEl>
                                          <p:spTgt spid="71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4" nodeType="withEffect" presetClass="emph" presetID="6" presetSubtype="0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dur="200" fill="hold" id="15"/>
                                        <p:tgtEl>
                                          <p:spTgt spid="717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6" nodeType="withEffect" presetClass="emph" presetID="6" presetSubtype="0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dur="100" fill="hold" id="17"/>
                                        <p:tgtEl>
                                          <p:spTgt spid="7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8" nodeType="withEffect" presetClass="emph" presetID="6" presetSubtype="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200" fill="hold" id="19"/>
                                        <p:tgtEl>
                                          <p:spTgt spid="717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22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23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" id="24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25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26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mph" presetID="6" presetSubtype="0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dur="100" fill="hold" id="28"/>
                                        <p:tgtEl>
                                          <p:spTgt spid="718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9" nodeType="withEffect" presetClass="emph" presetID="6" presetSubtype="0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dur="200" fill="hold" id="30"/>
                                        <p:tgtEl>
                                          <p:spTgt spid="718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1" nodeType="withEffect" presetClass="emph" presetID="6" presetSubtype="0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dur="100" fill="hold" id="32"/>
                                        <p:tgtEl>
                                          <p:spTgt spid="7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3" nodeType="withEffect" presetClass="emph" presetID="6" presetSubtype="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200" fill="hold" id="34"/>
                                        <p:tgtEl>
                                          <p:spTgt spid="718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37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38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" id="39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4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41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mph" presetID="6" presetSubtype="0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dur="100" fill="hold" id="43"/>
                                        <p:tgtEl>
                                          <p:spTgt spid="719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4" nodeType="withEffect" presetClass="emph" presetID="6" presetSubtype="0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dur="200" fill="hold" id="45"/>
                                        <p:tgtEl>
                                          <p:spTgt spid="719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6" nodeType="withEffect" presetClass="emph" presetID="6" presetSubtype="0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dur="100" fill="hold" id="47"/>
                                        <p:tgtEl>
                                          <p:spTgt spid="71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8" nodeType="withEffect" presetClass="emph" presetID="6" presetSubtype="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200" fill="hold" id="49"/>
                                        <p:tgtEl>
                                          <p:spTgt spid="719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A7A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TextBox 15"/>
          <p:cNvSpPr>
            <a:spLocks noChangeArrowheads="1"/>
          </p:cNvSpPr>
          <p:nvPr/>
        </p:nvSpPr>
        <p:spPr bwMode="auto">
          <a:xfrm>
            <a:off x="11088689" y="6330950"/>
            <a:ext cx="87503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600">
                <a:solidFill>
                  <a:srgbClr val="FFFFFF"/>
                </a:solidFill>
              </a:rPr>
              <a:t>—  * — </a:t>
            </a:r>
          </a:p>
        </p:txBody>
      </p:sp>
      <p:pic>
        <p:nvPicPr>
          <p:cNvPr id="20483" name="图片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4062" l="15555" r="25577" t="39253"/>
          <a:stretch>
            <a:fillRect/>
          </a:stretch>
        </p:blipFill>
        <p:spPr bwMode="auto">
          <a:xfrm>
            <a:off x="10552113" y="6234113"/>
            <a:ext cx="15478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13"/>
          <p:cNvSpPr>
            <a:spLocks noChangeArrowheads="1"/>
          </p:cNvSpPr>
          <p:nvPr/>
        </p:nvSpPr>
        <p:spPr bwMode="auto">
          <a:xfrm>
            <a:off x="4579938" y="2190750"/>
            <a:ext cx="5280025" cy="195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94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公司概况</a:t>
            </a:r>
          </a:p>
        </p:txBody>
      </p:sp>
      <p:sp>
        <p:nvSpPr>
          <p:cNvPr id="8197" name="文本框 3"/>
          <p:cNvSpPr>
            <a:spLocks noChangeArrowheads="1"/>
          </p:cNvSpPr>
          <p:nvPr/>
        </p:nvSpPr>
        <p:spPr bwMode="auto">
          <a:xfrm>
            <a:off x="5394325" y="3840163"/>
            <a:ext cx="363997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000">
                <a:solidFill>
                  <a:srgbClr val="7F7F7F"/>
                </a:solidFill>
              </a:rPr>
              <a:t>Company introduction</a:t>
            </a:r>
          </a:p>
        </p:txBody>
      </p:sp>
      <p:sp>
        <p:nvSpPr>
          <p:cNvPr id="8198" name="椭圆 4"/>
          <p:cNvSpPr>
            <a:spLocks noChangeArrowheads="1"/>
          </p:cNvSpPr>
          <p:nvPr/>
        </p:nvSpPr>
        <p:spPr bwMode="auto">
          <a:xfrm>
            <a:off x="2371725" y="2292350"/>
            <a:ext cx="2070100" cy="2070100"/>
          </a:xfrm>
          <a:prstGeom prst="ellipse">
            <a:avLst/>
          </a:prstGeom>
          <a:solidFill>
            <a:srgbClr val="BCE7B6"/>
          </a:solidFill>
          <a:ln>
            <a:noFill/>
          </a:ln>
          <a:extLst>
            <a:ext uri="{91240B29-F687-4F45-9708-019B960494DF}">
              <a14:hiddenLine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1500">
                <a:solidFill>
                  <a:srgbClr val="43A435"/>
                </a:solidFill>
                <a:latin charset="0" panose="04040905080b02020502" pitchFamily="82" typeface="Broadway"/>
                <a:ea charset="-122" panose="020b0503020204020204" pitchFamily="34" typeface="微软雅黑"/>
                <a:sym charset="0" panose="04040905080b02020502" pitchFamily="82" typeface="Broadway"/>
              </a:rPr>
              <a:t>1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7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" id="9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1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1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2" nodeType="withEffect" presetClass="emph" presetID="6" presetSubtype="0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dur="100" fill="hold" id="13"/>
                                        <p:tgtEl>
                                          <p:spTgt spid="81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4" nodeType="withEffect" presetClass="emph" presetID="6" presetSubtype="0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dur="200" fill="hold" id="15"/>
                                        <p:tgtEl>
                                          <p:spTgt spid="819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3" id="16" nodeType="withEffect" presetClass="emph" presetID="6" presetSubtype="0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dur="100" fill="hold" id="17"/>
                                        <p:tgtEl>
                                          <p:spTgt spid="81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4" id="18" nodeType="withEffect" presetClass="emph" presetID="6" presetSubtype="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200" fill="hold" id="19"/>
                                        <p:tgtEl>
                                          <p:spTgt spid="819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21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196"/>
      <p:bldP grpId="0" spid="8197"/>
      <p:bldP grpId="0" spid="8198"/>
      <p:bldP grpId="1" spid="8198"/>
      <p:bldP grpId="2" spid="8198"/>
      <p:bldP grpId="3" spid="8198"/>
      <p:bldP grpId="4" spid="819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TextBox 3"/>
          <p:cNvSpPr>
            <a:spLocks noChangeArrowheads="1"/>
          </p:cNvSpPr>
          <p:nvPr/>
        </p:nvSpPr>
        <p:spPr bwMode="auto">
          <a:xfrm>
            <a:off x="1128713" y="438150"/>
            <a:ext cx="18716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公司概况</a:t>
            </a:r>
          </a:p>
        </p:txBody>
      </p:sp>
      <p:sp>
        <p:nvSpPr>
          <p:cNvPr id="21507" name="文本框 8"/>
          <p:cNvSpPr>
            <a:spLocks noChangeArrowheads="1"/>
          </p:cNvSpPr>
          <p:nvPr/>
        </p:nvSpPr>
        <p:spPr bwMode="auto">
          <a:xfrm>
            <a:off x="1128713" y="117475"/>
            <a:ext cx="1871662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zh-CN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第一章</a:t>
            </a:r>
          </a:p>
        </p:txBody>
      </p:sp>
      <p:sp>
        <p:nvSpPr>
          <p:cNvPr id="21508" name="矩形 9"/>
          <p:cNvSpPr>
            <a:spLocks noChangeArrowheads="1"/>
          </p:cNvSpPr>
          <p:nvPr/>
        </p:nvSpPr>
        <p:spPr bwMode="auto">
          <a:xfrm>
            <a:off x="3552825" y="509588"/>
            <a:ext cx="2657475" cy="3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6000" tIns="36000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 第一节  基本情况介绍</a:t>
            </a:r>
          </a:p>
        </p:txBody>
      </p:sp>
      <p:grpSp>
        <p:nvGrpSpPr>
          <p:cNvPr id="21509" name="Group 5"/>
          <p:cNvGrpSpPr/>
          <p:nvPr/>
        </p:nvGrpSpPr>
        <p:grpSpPr>
          <a:xfrm>
            <a:off x="3440113" y="409575"/>
            <a:ext cx="2698750" cy="522288"/>
            <a:chExt cx="5841746" cy="1151847"/>
          </a:xfrm>
        </p:grpSpPr>
        <p:sp>
          <p:nvSpPr>
            <p:cNvPr id="21517" name="矩形 30"/>
            <p:cNvSpPr/>
            <p:nvPr/>
          </p:nvSpPr>
          <p:spPr bwMode="auto">
            <a:xfrm>
              <a:off x="0" y="0"/>
              <a:ext cx="5841746" cy="1151847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bevel/>
              <a:headEnd len="med" type="oval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itchFamily="34" typeface="Calibri"/>
                <a:sym charset="-122" panose="02010600030101010101" pitchFamily="2" typeface="宋体"/>
              </a:endParaRPr>
            </a:p>
          </p:txBody>
        </p:sp>
        <p:grpSp>
          <p:nvGrpSpPr>
            <p:cNvPr id="21518" name="Group 7"/>
            <p:cNvGrpSpPr/>
            <p:nvPr/>
          </p:nvGrpSpPr>
          <p:grpSpPr>
            <a:xfrm>
              <a:off x="5357490" y="650407"/>
              <a:ext cx="432866" cy="450752"/>
              <a:chExt cx="432866" cy="450752"/>
            </a:xfrm>
          </p:grpSpPr>
          <p:sp>
            <p:nvSpPr>
              <p:cNvPr id="21528" name="等腰三角形 13"/>
              <p:cNvSpPr/>
              <p:nvPr/>
            </p:nvSpPr>
            <p:spPr bwMode="auto">
              <a:xfrm>
                <a:off x="42737" y="31824"/>
                <a:ext cx="390129" cy="418928"/>
              </a:xfrm>
              <a:custGeom>
                <a:gdLst>
                  <a:gd fmla="*/ 0 w 2695057" name="T0"/>
                  <a:gd fmla="*/ 60053 h 2894008" name="T1"/>
                  <a:gd fmla="*/ 56474 w 2695057" name="T2"/>
                  <a:gd fmla="*/ 0 h 2894008" name="T3"/>
                  <a:gd fmla="*/ 56350 w 2695057" name="T4"/>
                  <a:gd fmla="*/ 60643 h 2894008" name="T5"/>
                  <a:gd fmla="*/ 0 w 2695057" name="T6"/>
                  <a:gd fmla="*/ 60053 h 2894008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95057" name="T12"/>
                  <a:gd fmla="*/ 0 h 2894008" name="T13"/>
                  <a:gd fmla="*/ 2695057 w 2695057" name="T14"/>
                  <a:gd fmla="*/ 2894008 h 2894008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894008" w="2695057">
                    <a:moveTo>
                      <a:pt x="0" y="2865872"/>
                    </a:moveTo>
                    <a:lnTo>
                      <a:pt x="2695057" y="0"/>
                    </a:lnTo>
                    <a:lnTo>
                      <a:pt x="2689117" y="2894008"/>
                    </a:lnTo>
                    <a:lnTo>
                      <a:pt x="0" y="28658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bevel/>
                    <a:headEnd len="med" type="oval" w="med"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21529" name="直接连接符 42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399798" cy="41157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21519" name="Group 10"/>
            <p:cNvGrpSpPr/>
            <p:nvPr/>
          </p:nvGrpSpPr>
          <p:grpSpPr>
            <a:xfrm rot="-5400000">
              <a:off x="5350642" y="44030"/>
              <a:ext cx="432866" cy="450752"/>
              <a:chExt cx="432866" cy="450752"/>
            </a:xfrm>
          </p:grpSpPr>
          <p:sp>
            <p:nvSpPr>
              <p:cNvPr id="21526" name="等腰三角形 13"/>
              <p:cNvSpPr/>
              <p:nvPr/>
            </p:nvSpPr>
            <p:spPr bwMode="auto">
              <a:xfrm>
                <a:off x="42737" y="31824"/>
                <a:ext cx="390129" cy="418928"/>
              </a:xfrm>
              <a:custGeom>
                <a:gdLst>
                  <a:gd fmla="*/ 0 w 2695057" name="T0"/>
                  <a:gd fmla="*/ 60053 h 2894008" name="T1"/>
                  <a:gd fmla="*/ 56474 w 2695057" name="T2"/>
                  <a:gd fmla="*/ 0 h 2894008" name="T3"/>
                  <a:gd fmla="*/ 56350 w 2695057" name="T4"/>
                  <a:gd fmla="*/ 60643 h 2894008" name="T5"/>
                  <a:gd fmla="*/ 0 w 2695057" name="T6"/>
                  <a:gd fmla="*/ 60053 h 2894008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95057" name="T12"/>
                  <a:gd fmla="*/ 0 h 2894008" name="T13"/>
                  <a:gd fmla="*/ 2695057 w 2695057" name="T14"/>
                  <a:gd fmla="*/ 2894008 h 2894008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894008" w="2695057">
                    <a:moveTo>
                      <a:pt x="0" y="2865872"/>
                    </a:moveTo>
                    <a:lnTo>
                      <a:pt x="2695057" y="0"/>
                    </a:lnTo>
                    <a:lnTo>
                      <a:pt x="2689117" y="2894008"/>
                    </a:lnTo>
                    <a:lnTo>
                      <a:pt x="0" y="28658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bevel/>
                    <a:headEnd len="med" type="oval" w="med"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21527" name="直接连接符 40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399798" cy="41157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21520" name="Group 13"/>
            <p:cNvGrpSpPr/>
            <p:nvPr/>
          </p:nvGrpSpPr>
          <p:grpSpPr>
            <a:xfrm rot="5400000">
              <a:off x="67940" y="649084"/>
              <a:ext cx="432866" cy="450752"/>
              <a:chExt cx="432866" cy="450752"/>
            </a:xfrm>
          </p:grpSpPr>
          <p:sp>
            <p:nvSpPr>
              <p:cNvPr id="21524" name="等腰三角形 13"/>
              <p:cNvSpPr/>
              <p:nvPr/>
            </p:nvSpPr>
            <p:spPr bwMode="auto">
              <a:xfrm>
                <a:off x="42737" y="31824"/>
                <a:ext cx="390129" cy="418928"/>
              </a:xfrm>
              <a:custGeom>
                <a:gdLst>
                  <a:gd fmla="*/ 0 w 2695057" name="T0"/>
                  <a:gd fmla="*/ 60053 h 2894008" name="T1"/>
                  <a:gd fmla="*/ 56474 w 2695057" name="T2"/>
                  <a:gd fmla="*/ 0 h 2894008" name="T3"/>
                  <a:gd fmla="*/ 56350 w 2695057" name="T4"/>
                  <a:gd fmla="*/ 60643 h 2894008" name="T5"/>
                  <a:gd fmla="*/ 0 w 2695057" name="T6"/>
                  <a:gd fmla="*/ 60053 h 2894008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95057" name="T12"/>
                  <a:gd fmla="*/ 0 h 2894008" name="T13"/>
                  <a:gd fmla="*/ 2695057 w 2695057" name="T14"/>
                  <a:gd fmla="*/ 2894008 h 2894008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894008" w="2695057">
                    <a:moveTo>
                      <a:pt x="0" y="2865872"/>
                    </a:moveTo>
                    <a:lnTo>
                      <a:pt x="2695057" y="0"/>
                    </a:lnTo>
                    <a:lnTo>
                      <a:pt x="2689117" y="2894008"/>
                    </a:lnTo>
                    <a:lnTo>
                      <a:pt x="0" y="28658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bevel/>
                    <a:headEnd len="med" type="oval" w="med"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21525" name="直接连接符 38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399798" cy="41157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21521" name="Group 16"/>
            <p:cNvGrpSpPr/>
            <p:nvPr/>
          </p:nvGrpSpPr>
          <p:grpSpPr>
            <a:xfrm rot="10800000">
              <a:off x="58997" y="52973"/>
              <a:ext cx="432866" cy="450752"/>
              <a:chExt cx="432866" cy="450752"/>
            </a:xfrm>
          </p:grpSpPr>
          <p:sp>
            <p:nvSpPr>
              <p:cNvPr id="21522" name="等腰三角形 13"/>
              <p:cNvSpPr/>
              <p:nvPr/>
            </p:nvSpPr>
            <p:spPr bwMode="auto">
              <a:xfrm>
                <a:off x="42737" y="31824"/>
                <a:ext cx="390129" cy="418928"/>
              </a:xfrm>
              <a:custGeom>
                <a:gdLst>
                  <a:gd fmla="*/ 0 w 2695057" name="T0"/>
                  <a:gd fmla="*/ 60053 h 2894008" name="T1"/>
                  <a:gd fmla="*/ 56474 w 2695057" name="T2"/>
                  <a:gd fmla="*/ 0 h 2894008" name="T3"/>
                  <a:gd fmla="*/ 56350 w 2695057" name="T4"/>
                  <a:gd fmla="*/ 60643 h 2894008" name="T5"/>
                  <a:gd fmla="*/ 0 w 2695057" name="T6"/>
                  <a:gd fmla="*/ 60053 h 2894008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95057" name="T12"/>
                  <a:gd fmla="*/ 0 h 2894008" name="T13"/>
                  <a:gd fmla="*/ 2695057 w 2695057" name="T14"/>
                  <a:gd fmla="*/ 2894008 h 2894008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894008" w="2695057">
                    <a:moveTo>
                      <a:pt x="0" y="2865872"/>
                    </a:moveTo>
                    <a:lnTo>
                      <a:pt x="2695057" y="0"/>
                    </a:lnTo>
                    <a:lnTo>
                      <a:pt x="2689117" y="2894008"/>
                    </a:lnTo>
                    <a:lnTo>
                      <a:pt x="0" y="2865872"/>
                    </a:lnTo>
                    <a:close/>
                  </a:path>
                </a:pathLst>
              </a:custGeom>
              <a:solidFill>
                <a:schemeClr val="bg1"/>
              </a:solidFill>
              <a:ln cap="flat" cmpd="sng" w="9525">
                <a:solidFill>
                  <a:schemeClr val="bg1"/>
                </a:solidFill>
                <a:bevel/>
                <a:headEnd len="med" type="oval" w="med"/>
              </a:ln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21523" name="直接连接符 36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399798" cy="41157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9235" name="文本框 2"/>
          <p:cNvSpPr>
            <a:spLocks noChangeArrowheads="1"/>
          </p:cNvSpPr>
          <p:nvPr/>
        </p:nvSpPr>
        <p:spPr bwMode="auto">
          <a:xfrm>
            <a:off x="4889500" y="2465388"/>
            <a:ext cx="3992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新兴的第三方调研与咨询服务机构</a:t>
            </a:r>
          </a:p>
        </p:txBody>
      </p:sp>
      <p:sp>
        <p:nvSpPr>
          <p:cNvPr id="9236" name="矩形 5"/>
          <p:cNvSpPr>
            <a:spLocks noChangeArrowheads="1"/>
          </p:cNvSpPr>
          <p:nvPr/>
        </p:nvSpPr>
        <p:spPr bwMode="auto">
          <a:xfrm>
            <a:off x="4889500" y="3478213"/>
            <a:ext cx="68548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浙江省统计信息调查服务行业协会会员。</a:t>
            </a:r>
          </a:p>
        </p:txBody>
      </p:sp>
      <p:sp>
        <p:nvSpPr>
          <p:cNvPr id="9237" name="矩形 6"/>
          <p:cNvSpPr>
            <a:spLocks noChangeArrowheads="1"/>
          </p:cNvSpPr>
          <p:nvPr/>
        </p:nvSpPr>
        <p:spPr bwMode="auto">
          <a:xfrm>
            <a:off x="4889500" y="5318125"/>
            <a:ext cx="3484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联合创始人均为资深业界人士</a:t>
            </a:r>
          </a:p>
        </p:txBody>
      </p:sp>
      <p:sp>
        <p:nvSpPr>
          <p:cNvPr id="9238" name="矩形 7"/>
          <p:cNvSpPr>
            <a:spLocks noChangeArrowheads="1"/>
          </p:cNvSpPr>
          <p:nvPr/>
        </p:nvSpPr>
        <p:spPr bwMode="auto">
          <a:xfrm>
            <a:off x="4889500" y="4429125"/>
            <a:ext cx="56197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浙江省唯一直接投资建立项目执行公司</a:t>
            </a:r>
          </a:p>
        </p:txBody>
      </p:sp>
      <p:sp>
        <p:nvSpPr>
          <p:cNvPr id="9239" name="TextBox 53"/>
          <p:cNvSpPr>
            <a:spLocks noChangeArrowheads="1" noChangeAspect="1"/>
          </p:cNvSpPr>
          <p:nvPr/>
        </p:nvSpPr>
        <p:spPr bwMode="auto">
          <a:xfrm>
            <a:off x="1187450" y="1504950"/>
            <a:ext cx="64579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 杭州群言堂经济信息咨询有限公司是一家</a:t>
            </a:r>
          </a:p>
        </p:txBody>
      </p:sp>
      <p:sp>
        <p:nvSpPr>
          <p:cNvPr id="9240" name="矩形 10"/>
          <p:cNvSpPr>
            <a:spLocks noChangeArrowheads="1"/>
          </p:cNvSpPr>
          <p:nvPr/>
        </p:nvSpPr>
        <p:spPr bwMode="auto">
          <a:xfrm>
            <a:off x="1143000" y="1504950"/>
            <a:ext cx="1047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FFC000"/>
              </a:solidFill>
              <a:latin charset="0" pitchFamily="34" typeface="Calibri"/>
              <a:sym charset="0" pitchFamily="34" typeface="Calibri"/>
            </a:endParaRPr>
          </a:p>
        </p:txBody>
      </p:sp>
      <p:pic>
        <p:nvPicPr>
          <p:cNvPr id="9241" name="图片 1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3681413"/>
            <a:ext cx="4775200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6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18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22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24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28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30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34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36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4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235"/>
      <p:bldP grpId="0" spid="9236"/>
      <p:bldP grpId="0" spid="9237"/>
      <p:bldP grpId="0" spid="9238"/>
      <p:bldP grpId="0" spid="9239"/>
      <p:bldP grpId="0" spid="924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TextBox 3"/>
          <p:cNvSpPr>
            <a:spLocks noChangeArrowheads="1"/>
          </p:cNvSpPr>
          <p:nvPr/>
        </p:nvSpPr>
        <p:spPr bwMode="auto">
          <a:xfrm>
            <a:off x="1128713" y="438150"/>
            <a:ext cx="18716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公司概况</a:t>
            </a:r>
          </a:p>
        </p:txBody>
      </p:sp>
      <p:sp>
        <p:nvSpPr>
          <p:cNvPr id="22531" name="文本框 10"/>
          <p:cNvSpPr>
            <a:spLocks noChangeArrowheads="1"/>
          </p:cNvSpPr>
          <p:nvPr/>
        </p:nvSpPr>
        <p:spPr bwMode="auto">
          <a:xfrm>
            <a:off x="1128713" y="117475"/>
            <a:ext cx="1871662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zh-CN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第一章</a:t>
            </a:r>
          </a:p>
        </p:txBody>
      </p:sp>
      <p:sp>
        <p:nvSpPr>
          <p:cNvPr id="22532" name="矩形 11"/>
          <p:cNvSpPr>
            <a:spLocks noChangeArrowheads="1"/>
          </p:cNvSpPr>
          <p:nvPr/>
        </p:nvSpPr>
        <p:spPr bwMode="auto">
          <a:xfrm>
            <a:off x="3519488" y="519113"/>
            <a:ext cx="3479800" cy="3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6000" tIns="36000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 第二节  业务涉略</a:t>
            </a:r>
          </a:p>
        </p:txBody>
      </p:sp>
      <p:grpSp>
        <p:nvGrpSpPr>
          <p:cNvPr id="22533" name="Group 5"/>
          <p:cNvGrpSpPr/>
          <p:nvPr/>
        </p:nvGrpSpPr>
        <p:grpSpPr>
          <a:xfrm>
            <a:off x="3440113" y="409575"/>
            <a:ext cx="2176462" cy="522288"/>
            <a:chExt cx="5841746" cy="1151847"/>
          </a:xfrm>
        </p:grpSpPr>
        <p:sp>
          <p:nvSpPr>
            <p:cNvPr id="22537" name="矩形 27"/>
            <p:cNvSpPr/>
            <p:nvPr/>
          </p:nvSpPr>
          <p:spPr bwMode="auto">
            <a:xfrm>
              <a:off x="0" y="0"/>
              <a:ext cx="5841746" cy="1151847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bevel/>
              <a:headEnd len="med" type="oval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itchFamily="34" typeface="Calibri"/>
                <a:sym charset="-122" panose="02010600030101010101" pitchFamily="2" typeface="宋体"/>
              </a:endParaRPr>
            </a:p>
          </p:txBody>
        </p:sp>
        <p:grpSp>
          <p:nvGrpSpPr>
            <p:cNvPr id="22538" name="Group 7"/>
            <p:cNvGrpSpPr/>
            <p:nvPr/>
          </p:nvGrpSpPr>
          <p:grpSpPr>
            <a:xfrm>
              <a:off x="5357490" y="650407"/>
              <a:ext cx="432866" cy="450752"/>
              <a:chExt cx="432866" cy="450752"/>
            </a:xfrm>
          </p:grpSpPr>
          <p:sp>
            <p:nvSpPr>
              <p:cNvPr id="22548" name="等腰三角形 13"/>
              <p:cNvSpPr/>
              <p:nvPr/>
            </p:nvSpPr>
            <p:spPr bwMode="auto">
              <a:xfrm>
                <a:off x="42737" y="31824"/>
                <a:ext cx="390129" cy="418928"/>
              </a:xfrm>
              <a:custGeom>
                <a:gdLst>
                  <a:gd fmla="*/ 0 w 2695057" name="T0"/>
                  <a:gd fmla="*/ 60053 h 2894008" name="T1"/>
                  <a:gd fmla="*/ 56474 w 2695057" name="T2"/>
                  <a:gd fmla="*/ 0 h 2894008" name="T3"/>
                  <a:gd fmla="*/ 56350 w 2695057" name="T4"/>
                  <a:gd fmla="*/ 60643 h 2894008" name="T5"/>
                  <a:gd fmla="*/ 0 w 2695057" name="T6"/>
                  <a:gd fmla="*/ 60053 h 2894008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95057" name="T12"/>
                  <a:gd fmla="*/ 0 h 2894008" name="T13"/>
                  <a:gd fmla="*/ 2695057 w 2695057" name="T14"/>
                  <a:gd fmla="*/ 2894008 h 2894008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894008" w="2695057">
                    <a:moveTo>
                      <a:pt x="0" y="2865872"/>
                    </a:moveTo>
                    <a:lnTo>
                      <a:pt x="2695057" y="0"/>
                    </a:lnTo>
                    <a:lnTo>
                      <a:pt x="2689117" y="2894008"/>
                    </a:lnTo>
                    <a:lnTo>
                      <a:pt x="0" y="28658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bevel/>
                    <a:headEnd len="med" type="oval" w="med"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22549" name="直接连接符 39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399798" cy="41157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22539" name="Group 10"/>
            <p:cNvGrpSpPr/>
            <p:nvPr/>
          </p:nvGrpSpPr>
          <p:grpSpPr>
            <a:xfrm rot="-5400000">
              <a:off x="5350642" y="44030"/>
              <a:ext cx="432866" cy="450752"/>
              <a:chExt cx="432866" cy="450752"/>
            </a:xfrm>
          </p:grpSpPr>
          <p:sp>
            <p:nvSpPr>
              <p:cNvPr id="22546" name="等腰三角形 13"/>
              <p:cNvSpPr/>
              <p:nvPr/>
            </p:nvSpPr>
            <p:spPr bwMode="auto">
              <a:xfrm>
                <a:off x="42737" y="31824"/>
                <a:ext cx="390129" cy="418928"/>
              </a:xfrm>
              <a:custGeom>
                <a:gdLst>
                  <a:gd fmla="*/ 0 w 2695057" name="T0"/>
                  <a:gd fmla="*/ 60053 h 2894008" name="T1"/>
                  <a:gd fmla="*/ 56474 w 2695057" name="T2"/>
                  <a:gd fmla="*/ 0 h 2894008" name="T3"/>
                  <a:gd fmla="*/ 56350 w 2695057" name="T4"/>
                  <a:gd fmla="*/ 60643 h 2894008" name="T5"/>
                  <a:gd fmla="*/ 0 w 2695057" name="T6"/>
                  <a:gd fmla="*/ 60053 h 2894008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95057" name="T12"/>
                  <a:gd fmla="*/ 0 h 2894008" name="T13"/>
                  <a:gd fmla="*/ 2695057 w 2695057" name="T14"/>
                  <a:gd fmla="*/ 2894008 h 2894008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894008" w="2695057">
                    <a:moveTo>
                      <a:pt x="0" y="2865872"/>
                    </a:moveTo>
                    <a:lnTo>
                      <a:pt x="2695057" y="0"/>
                    </a:lnTo>
                    <a:lnTo>
                      <a:pt x="2689117" y="2894008"/>
                    </a:lnTo>
                    <a:lnTo>
                      <a:pt x="0" y="28658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bevel/>
                    <a:headEnd len="med" type="oval" w="med"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22547" name="直接连接符 37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399798" cy="41157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22540" name="Group 13"/>
            <p:cNvGrpSpPr/>
            <p:nvPr/>
          </p:nvGrpSpPr>
          <p:grpSpPr>
            <a:xfrm rot="5400000">
              <a:off x="67940" y="649084"/>
              <a:ext cx="432866" cy="450752"/>
              <a:chExt cx="432866" cy="450752"/>
            </a:xfrm>
          </p:grpSpPr>
          <p:sp>
            <p:nvSpPr>
              <p:cNvPr id="22544" name="等腰三角形 13"/>
              <p:cNvSpPr/>
              <p:nvPr/>
            </p:nvSpPr>
            <p:spPr bwMode="auto">
              <a:xfrm>
                <a:off x="42737" y="31824"/>
                <a:ext cx="390129" cy="418928"/>
              </a:xfrm>
              <a:custGeom>
                <a:gdLst>
                  <a:gd fmla="*/ 0 w 2695057" name="T0"/>
                  <a:gd fmla="*/ 60053 h 2894008" name="T1"/>
                  <a:gd fmla="*/ 56474 w 2695057" name="T2"/>
                  <a:gd fmla="*/ 0 h 2894008" name="T3"/>
                  <a:gd fmla="*/ 56350 w 2695057" name="T4"/>
                  <a:gd fmla="*/ 60643 h 2894008" name="T5"/>
                  <a:gd fmla="*/ 0 w 2695057" name="T6"/>
                  <a:gd fmla="*/ 60053 h 2894008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95057" name="T12"/>
                  <a:gd fmla="*/ 0 h 2894008" name="T13"/>
                  <a:gd fmla="*/ 2695057 w 2695057" name="T14"/>
                  <a:gd fmla="*/ 2894008 h 2894008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894008" w="2695057">
                    <a:moveTo>
                      <a:pt x="0" y="2865872"/>
                    </a:moveTo>
                    <a:lnTo>
                      <a:pt x="2695057" y="0"/>
                    </a:lnTo>
                    <a:lnTo>
                      <a:pt x="2689117" y="2894008"/>
                    </a:lnTo>
                    <a:lnTo>
                      <a:pt x="0" y="28658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bevel/>
                    <a:headEnd len="med" type="oval" w="med"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22545" name="直接连接符 35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399798" cy="41157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22541" name="Group 16"/>
            <p:cNvGrpSpPr/>
            <p:nvPr/>
          </p:nvGrpSpPr>
          <p:grpSpPr>
            <a:xfrm rot="10800000">
              <a:off x="58997" y="52973"/>
              <a:ext cx="432866" cy="450752"/>
              <a:chExt cx="432866" cy="450752"/>
            </a:xfrm>
          </p:grpSpPr>
          <p:sp>
            <p:nvSpPr>
              <p:cNvPr id="22542" name="等腰三角形 13"/>
              <p:cNvSpPr/>
              <p:nvPr/>
            </p:nvSpPr>
            <p:spPr bwMode="auto">
              <a:xfrm>
                <a:off x="42737" y="31824"/>
                <a:ext cx="390129" cy="418928"/>
              </a:xfrm>
              <a:custGeom>
                <a:gdLst>
                  <a:gd fmla="*/ 0 w 2695057" name="T0"/>
                  <a:gd fmla="*/ 60053 h 2894008" name="T1"/>
                  <a:gd fmla="*/ 56474 w 2695057" name="T2"/>
                  <a:gd fmla="*/ 0 h 2894008" name="T3"/>
                  <a:gd fmla="*/ 56350 w 2695057" name="T4"/>
                  <a:gd fmla="*/ 60643 h 2894008" name="T5"/>
                  <a:gd fmla="*/ 0 w 2695057" name="T6"/>
                  <a:gd fmla="*/ 60053 h 2894008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95057" name="T12"/>
                  <a:gd fmla="*/ 0 h 2894008" name="T13"/>
                  <a:gd fmla="*/ 2695057 w 2695057" name="T14"/>
                  <a:gd fmla="*/ 2894008 h 2894008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894008" w="2695057">
                    <a:moveTo>
                      <a:pt x="0" y="2865872"/>
                    </a:moveTo>
                    <a:lnTo>
                      <a:pt x="2695057" y="0"/>
                    </a:lnTo>
                    <a:lnTo>
                      <a:pt x="2689117" y="2894008"/>
                    </a:lnTo>
                    <a:lnTo>
                      <a:pt x="0" y="2865872"/>
                    </a:lnTo>
                    <a:close/>
                  </a:path>
                </a:pathLst>
              </a:custGeom>
              <a:solidFill>
                <a:schemeClr val="bg1"/>
              </a:solidFill>
              <a:ln cap="flat" cmpd="sng" w="9525">
                <a:solidFill>
                  <a:schemeClr val="bg1"/>
                </a:solidFill>
                <a:bevel/>
                <a:headEnd len="med" type="oval" w="med"/>
              </a:ln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22543" name="直接连接符 33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399798" cy="41157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sp>
        <p:nvSpPr>
          <p:cNvPr id="10259" name="文本框 3"/>
          <p:cNvSpPr>
            <a:spLocks noChangeArrowheads="1"/>
          </p:cNvSpPr>
          <p:nvPr/>
        </p:nvSpPr>
        <p:spPr bwMode="auto">
          <a:xfrm>
            <a:off x="1025525" y="1789113"/>
            <a:ext cx="9295130" cy="374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457200" marL="457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en-US" lang="zh-CN" sz="3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 社情民意第三方调研</a:t>
            </a:r>
          </a:p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en-US" lang="zh-CN" sz="3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 市场调查与营销策划</a:t>
            </a:r>
          </a:p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en-US" lang="zh-CN" sz="3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 各类机构与企事业单位策略咨询与运营优化指导</a:t>
            </a:r>
          </a:p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en-US" lang="zh-CN" sz="3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 突发事件应对与危机管理解决方案</a:t>
            </a:r>
          </a:p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en-US" lang="zh-CN" sz="3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 统计代理中介与业务培训</a:t>
            </a:r>
          </a:p>
        </p:txBody>
      </p:sp>
      <p:sp>
        <p:nvSpPr>
          <p:cNvPr id="22535" name="矩形 6"/>
          <p:cNvSpPr/>
          <p:nvPr/>
        </p:nvSpPr>
        <p:spPr bwMode="auto">
          <a:xfrm>
            <a:off x="11176000" y="6394450"/>
            <a:ext cx="660400" cy="180975"/>
          </a:xfrm>
          <a:prstGeom prst="rect">
            <a:avLst/>
          </a:prstGeom>
          <a:solidFill>
            <a:srgbClr val="A7A09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 len="med" type="oval" w="med"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000000"/>
              </a:solidFill>
              <a:latin charset="0" pitchFamily="34" typeface="Calibri"/>
              <a:sym charset="-122" panose="02010600030101010101" pitchFamily="2" typeface="宋体"/>
            </a:endParaRPr>
          </a:p>
        </p:txBody>
      </p:sp>
      <p:pic>
        <p:nvPicPr>
          <p:cNvPr id="10261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405938" y="3421063"/>
            <a:ext cx="2814637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13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19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25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7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31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3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37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259" uiExpand="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TextBox 3"/>
          <p:cNvSpPr>
            <a:spLocks noChangeArrowheads="1"/>
          </p:cNvSpPr>
          <p:nvPr/>
        </p:nvSpPr>
        <p:spPr bwMode="auto">
          <a:xfrm>
            <a:off x="1128713" y="438150"/>
            <a:ext cx="18716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公司概况</a:t>
            </a:r>
          </a:p>
        </p:txBody>
      </p:sp>
      <p:sp>
        <p:nvSpPr>
          <p:cNvPr id="23555" name="文本框 6"/>
          <p:cNvSpPr>
            <a:spLocks noChangeArrowheads="1"/>
          </p:cNvSpPr>
          <p:nvPr/>
        </p:nvSpPr>
        <p:spPr bwMode="auto">
          <a:xfrm>
            <a:off x="1128713" y="117475"/>
            <a:ext cx="1871662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zh-CN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第一章</a:t>
            </a:r>
          </a:p>
        </p:txBody>
      </p:sp>
      <p:sp>
        <p:nvSpPr>
          <p:cNvPr id="23556" name="矩形 7"/>
          <p:cNvSpPr>
            <a:spLocks noChangeArrowheads="1"/>
          </p:cNvSpPr>
          <p:nvPr/>
        </p:nvSpPr>
        <p:spPr bwMode="auto">
          <a:xfrm>
            <a:off x="3505200" y="519113"/>
            <a:ext cx="3479800" cy="3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6000" tIns="36000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 第三节  人才构架</a:t>
            </a:r>
          </a:p>
        </p:txBody>
      </p:sp>
      <p:grpSp>
        <p:nvGrpSpPr>
          <p:cNvPr id="23557" name="Group 5"/>
          <p:cNvGrpSpPr/>
          <p:nvPr/>
        </p:nvGrpSpPr>
        <p:grpSpPr>
          <a:xfrm>
            <a:off x="3440113" y="409575"/>
            <a:ext cx="2176462" cy="522288"/>
            <a:chExt cx="5841746" cy="1151847"/>
          </a:xfrm>
        </p:grpSpPr>
        <p:sp>
          <p:nvSpPr>
            <p:cNvPr id="23573" name="矩形 9"/>
            <p:cNvSpPr/>
            <p:nvPr/>
          </p:nvSpPr>
          <p:spPr bwMode="auto">
            <a:xfrm>
              <a:off x="0" y="0"/>
              <a:ext cx="5841746" cy="1151847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bevel/>
              <a:headEnd len="med" type="oval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itchFamily="34" typeface="Calibri"/>
                <a:sym charset="-122" panose="02010600030101010101" pitchFamily="2" typeface="宋体"/>
              </a:endParaRPr>
            </a:p>
          </p:txBody>
        </p:sp>
        <p:grpSp>
          <p:nvGrpSpPr>
            <p:cNvPr id="23574" name="Group 7"/>
            <p:cNvGrpSpPr/>
            <p:nvPr/>
          </p:nvGrpSpPr>
          <p:grpSpPr>
            <a:xfrm>
              <a:off x="5357490" y="650407"/>
              <a:ext cx="432866" cy="450752"/>
              <a:chExt cx="432866" cy="450752"/>
            </a:xfrm>
          </p:grpSpPr>
          <p:sp>
            <p:nvSpPr>
              <p:cNvPr id="23584" name="等腰三角形 13"/>
              <p:cNvSpPr/>
              <p:nvPr/>
            </p:nvSpPr>
            <p:spPr bwMode="auto">
              <a:xfrm>
                <a:off x="42737" y="31824"/>
                <a:ext cx="390129" cy="418928"/>
              </a:xfrm>
              <a:custGeom>
                <a:gdLst>
                  <a:gd fmla="*/ 0 w 2695057" name="T0"/>
                  <a:gd fmla="*/ 60053 h 2894008" name="T1"/>
                  <a:gd fmla="*/ 56474 w 2695057" name="T2"/>
                  <a:gd fmla="*/ 0 h 2894008" name="T3"/>
                  <a:gd fmla="*/ 56350 w 2695057" name="T4"/>
                  <a:gd fmla="*/ 60643 h 2894008" name="T5"/>
                  <a:gd fmla="*/ 0 w 2695057" name="T6"/>
                  <a:gd fmla="*/ 60053 h 2894008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95057" name="T12"/>
                  <a:gd fmla="*/ 0 h 2894008" name="T13"/>
                  <a:gd fmla="*/ 2695057 w 2695057" name="T14"/>
                  <a:gd fmla="*/ 2894008 h 2894008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894008" w="2695057">
                    <a:moveTo>
                      <a:pt x="0" y="2865872"/>
                    </a:moveTo>
                    <a:lnTo>
                      <a:pt x="2695057" y="0"/>
                    </a:lnTo>
                    <a:lnTo>
                      <a:pt x="2689117" y="2894008"/>
                    </a:lnTo>
                    <a:lnTo>
                      <a:pt x="0" y="28658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bevel/>
                    <a:headEnd len="med" type="oval" w="med"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23585" name="直接连接符 21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399798" cy="41157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23575" name="Group 10"/>
            <p:cNvGrpSpPr/>
            <p:nvPr/>
          </p:nvGrpSpPr>
          <p:grpSpPr>
            <a:xfrm rot="-5400000">
              <a:off x="5350642" y="44030"/>
              <a:ext cx="432866" cy="450752"/>
              <a:chExt cx="432866" cy="450752"/>
            </a:xfrm>
          </p:grpSpPr>
          <p:sp>
            <p:nvSpPr>
              <p:cNvPr id="23582" name="等腰三角形 13"/>
              <p:cNvSpPr/>
              <p:nvPr/>
            </p:nvSpPr>
            <p:spPr bwMode="auto">
              <a:xfrm>
                <a:off x="42737" y="31824"/>
                <a:ext cx="390129" cy="418928"/>
              </a:xfrm>
              <a:custGeom>
                <a:gdLst>
                  <a:gd fmla="*/ 0 w 2695057" name="T0"/>
                  <a:gd fmla="*/ 60053 h 2894008" name="T1"/>
                  <a:gd fmla="*/ 56474 w 2695057" name="T2"/>
                  <a:gd fmla="*/ 0 h 2894008" name="T3"/>
                  <a:gd fmla="*/ 56350 w 2695057" name="T4"/>
                  <a:gd fmla="*/ 60643 h 2894008" name="T5"/>
                  <a:gd fmla="*/ 0 w 2695057" name="T6"/>
                  <a:gd fmla="*/ 60053 h 2894008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95057" name="T12"/>
                  <a:gd fmla="*/ 0 h 2894008" name="T13"/>
                  <a:gd fmla="*/ 2695057 w 2695057" name="T14"/>
                  <a:gd fmla="*/ 2894008 h 2894008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894008" w="2695057">
                    <a:moveTo>
                      <a:pt x="0" y="2865872"/>
                    </a:moveTo>
                    <a:lnTo>
                      <a:pt x="2695057" y="0"/>
                    </a:lnTo>
                    <a:lnTo>
                      <a:pt x="2689117" y="2894008"/>
                    </a:lnTo>
                    <a:lnTo>
                      <a:pt x="0" y="28658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bevel/>
                    <a:headEnd len="med" type="oval" w="med"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23583" name="直接连接符 19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399798" cy="41157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23576" name="Group 13"/>
            <p:cNvGrpSpPr/>
            <p:nvPr/>
          </p:nvGrpSpPr>
          <p:grpSpPr>
            <a:xfrm rot="5400000">
              <a:off x="67940" y="649084"/>
              <a:ext cx="432866" cy="450752"/>
              <a:chExt cx="432866" cy="450752"/>
            </a:xfrm>
          </p:grpSpPr>
          <p:sp>
            <p:nvSpPr>
              <p:cNvPr id="23580" name="等腰三角形 13"/>
              <p:cNvSpPr/>
              <p:nvPr/>
            </p:nvSpPr>
            <p:spPr bwMode="auto">
              <a:xfrm>
                <a:off x="42737" y="31824"/>
                <a:ext cx="390129" cy="418928"/>
              </a:xfrm>
              <a:custGeom>
                <a:gdLst>
                  <a:gd fmla="*/ 0 w 2695057" name="T0"/>
                  <a:gd fmla="*/ 60053 h 2894008" name="T1"/>
                  <a:gd fmla="*/ 56474 w 2695057" name="T2"/>
                  <a:gd fmla="*/ 0 h 2894008" name="T3"/>
                  <a:gd fmla="*/ 56350 w 2695057" name="T4"/>
                  <a:gd fmla="*/ 60643 h 2894008" name="T5"/>
                  <a:gd fmla="*/ 0 w 2695057" name="T6"/>
                  <a:gd fmla="*/ 60053 h 2894008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95057" name="T12"/>
                  <a:gd fmla="*/ 0 h 2894008" name="T13"/>
                  <a:gd fmla="*/ 2695057 w 2695057" name="T14"/>
                  <a:gd fmla="*/ 2894008 h 2894008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894008" w="2695057">
                    <a:moveTo>
                      <a:pt x="0" y="2865872"/>
                    </a:moveTo>
                    <a:lnTo>
                      <a:pt x="2695057" y="0"/>
                    </a:lnTo>
                    <a:lnTo>
                      <a:pt x="2689117" y="2894008"/>
                    </a:lnTo>
                    <a:lnTo>
                      <a:pt x="0" y="28658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bevel/>
                    <a:headEnd len="med" type="oval" w="med"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23581" name="直接连接符 17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399798" cy="41157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23577" name="Group 16"/>
            <p:cNvGrpSpPr/>
            <p:nvPr/>
          </p:nvGrpSpPr>
          <p:grpSpPr>
            <a:xfrm rot="10800000">
              <a:off x="58997" y="52973"/>
              <a:ext cx="432866" cy="450752"/>
              <a:chExt cx="432866" cy="450752"/>
            </a:xfrm>
          </p:grpSpPr>
          <p:sp>
            <p:nvSpPr>
              <p:cNvPr id="23578" name="等腰三角形 13"/>
              <p:cNvSpPr/>
              <p:nvPr/>
            </p:nvSpPr>
            <p:spPr bwMode="auto">
              <a:xfrm>
                <a:off x="42737" y="31824"/>
                <a:ext cx="390129" cy="418928"/>
              </a:xfrm>
              <a:custGeom>
                <a:gdLst>
                  <a:gd fmla="*/ 0 w 2695057" name="T0"/>
                  <a:gd fmla="*/ 60053 h 2894008" name="T1"/>
                  <a:gd fmla="*/ 56474 w 2695057" name="T2"/>
                  <a:gd fmla="*/ 0 h 2894008" name="T3"/>
                  <a:gd fmla="*/ 56350 w 2695057" name="T4"/>
                  <a:gd fmla="*/ 60643 h 2894008" name="T5"/>
                  <a:gd fmla="*/ 0 w 2695057" name="T6"/>
                  <a:gd fmla="*/ 60053 h 2894008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95057" name="T12"/>
                  <a:gd fmla="*/ 0 h 2894008" name="T13"/>
                  <a:gd fmla="*/ 2695057 w 2695057" name="T14"/>
                  <a:gd fmla="*/ 2894008 h 2894008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894008" w="2695057">
                    <a:moveTo>
                      <a:pt x="0" y="2865872"/>
                    </a:moveTo>
                    <a:lnTo>
                      <a:pt x="2695057" y="0"/>
                    </a:lnTo>
                    <a:lnTo>
                      <a:pt x="2689117" y="2894008"/>
                    </a:lnTo>
                    <a:lnTo>
                      <a:pt x="0" y="2865872"/>
                    </a:lnTo>
                    <a:close/>
                  </a:path>
                </a:pathLst>
              </a:custGeom>
              <a:solidFill>
                <a:schemeClr val="bg1"/>
              </a:solidFill>
              <a:ln cap="flat" cmpd="sng" w="9525">
                <a:solidFill>
                  <a:schemeClr val="bg1"/>
                </a:solidFill>
                <a:bevel/>
                <a:headEnd len="med" type="oval" w="med"/>
              </a:ln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23579" name="直接连接符 15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399798" cy="41157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11283" name="Group 19"/>
          <p:cNvGrpSpPr/>
          <p:nvPr/>
        </p:nvGrpSpPr>
        <p:grpSpPr>
          <a:xfrm>
            <a:off x="1273175" y="5237163"/>
            <a:ext cx="4702175" cy="687387"/>
            <a:chExt cx="3716586" cy="454214"/>
          </a:xfrm>
        </p:grpSpPr>
        <p:sp>
          <p:nvSpPr>
            <p:cNvPr id="23571" name="文本框 4"/>
            <p:cNvSpPr>
              <a:spLocks noChangeArrowheads="1"/>
            </p:cNvSpPr>
            <p:nvPr/>
          </p:nvSpPr>
          <p:spPr bwMode="auto">
            <a:xfrm>
              <a:off x="116268" y="50469"/>
              <a:ext cx="3600318" cy="34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顾问组：学界、业界人士</a:t>
              </a:r>
            </a:p>
          </p:txBody>
        </p:sp>
        <p:sp>
          <p:nvSpPr>
            <p:cNvPr id="23572" name="圆角矩形 17"/>
            <p:cNvSpPr/>
            <p:nvPr/>
          </p:nvSpPr>
          <p:spPr bwMode="auto">
            <a:xfrm>
              <a:off x="0" y="0"/>
              <a:ext cx="3430495" cy="454214"/>
            </a:xfrm>
            <a:prstGeom prst="roundRect">
              <a:avLst>
                <a:gd fmla="val 16667" name="adj"/>
              </a:avLst>
            </a:prstGeom>
            <a:noFill/>
            <a:ln w="28575">
              <a:solidFill>
                <a:schemeClr val="bg1"/>
              </a:solidFill>
              <a:prstDash val="dash"/>
              <a:bevel/>
              <a:headEnd len="med" type="oval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rgbClr val="000000"/>
                </a:solidFill>
                <a:latin charset="0" pitchFamily="34" typeface="Calibri"/>
                <a:sym charset="-122" panose="02010600030101010101" pitchFamily="2" typeface="宋体"/>
              </a:endParaRPr>
            </a:p>
          </p:txBody>
        </p:sp>
      </p:grpSp>
      <p:grpSp>
        <p:nvGrpSpPr>
          <p:cNvPr id="11286" name="Group 22"/>
          <p:cNvGrpSpPr/>
          <p:nvPr/>
        </p:nvGrpSpPr>
        <p:grpSpPr>
          <a:xfrm>
            <a:off x="1260475" y="1892300"/>
            <a:ext cx="8424863" cy="962025"/>
            <a:chExt cx="8424905" cy="963367"/>
          </a:xfrm>
        </p:grpSpPr>
        <p:grpSp>
          <p:nvGrpSpPr>
            <p:cNvPr id="23565" name="Group 23"/>
            <p:cNvGrpSpPr/>
            <p:nvPr/>
          </p:nvGrpSpPr>
          <p:grpSpPr>
            <a:xfrm>
              <a:off x="81144" y="104313"/>
              <a:ext cx="8286611" cy="798741"/>
              <a:chExt cx="8286611" cy="798741"/>
            </a:xfrm>
          </p:grpSpPr>
          <p:sp>
            <p:nvSpPr>
              <p:cNvPr id="23567" name="文本框 8"/>
              <p:cNvSpPr>
                <a:spLocks noChangeArrowheads="1"/>
              </p:cNvSpPr>
              <p:nvPr/>
            </p:nvSpPr>
            <p:spPr bwMode="auto">
              <a:xfrm>
                <a:off x="0" y="156755"/>
                <a:ext cx="1287040" cy="518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r>
                  <a:rPr altLang="en-US" b="1" lang="zh-CN" sz="28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专家库：</a:t>
                </a:r>
              </a:p>
            </p:txBody>
          </p:sp>
          <p:grpSp>
            <p:nvGrpSpPr>
              <p:cNvPr id="23568" name="Group 25"/>
              <p:cNvGrpSpPr/>
              <p:nvPr/>
            </p:nvGrpSpPr>
            <p:grpSpPr>
              <a:xfrm>
                <a:off x="1433453" y="0"/>
                <a:ext cx="6853158" cy="798741"/>
                <a:chExt cx="6853158" cy="798741"/>
              </a:xfrm>
            </p:grpSpPr>
            <p:sp>
              <p:nvSpPr>
                <p:cNvPr id="23569" name="矩形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786914" cy="3967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1pPr>
                  <a:lvl2pPr indent="-285750" marL="742950"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2pPr>
                  <a:lvl3pPr indent="-228600" marL="1143000"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3pPr>
                  <a:lvl4pPr indent="-228600" marL="1600200"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4pPr>
                  <a:lvl5pPr indent="-228600" marL="2057400"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9pPr>
                </a:lstStyle>
                <a:p>
                  <a:pPr eaLnBrk="1" hangingPunct="1"/>
                  <a:r>
                    <a:rPr altLang="en-US" b="1" lang="zh-CN" sz="2000">
                      <a:solidFill>
                        <a:srgbClr val="FFFFFF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  <a:sym charset="-122" panose="020b0503020204020204" pitchFamily="34" typeface="微软雅黑"/>
                    </a:rPr>
                    <a:t>产学研一线的统计学、经济学、管理学、心理学、社会学家</a:t>
                  </a:r>
                </a:p>
              </p:txBody>
            </p:sp>
            <p:sp>
              <p:nvSpPr>
                <p:cNvPr id="23570" name="矩形 11"/>
                <p:cNvSpPr>
                  <a:spLocks noChangeArrowheads="1"/>
                </p:cNvSpPr>
                <p:nvPr/>
              </p:nvSpPr>
              <p:spPr bwMode="auto">
                <a:xfrm>
                  <a:off x="127236" y="398631"/>
                  <a:ext cx="6278912" cy="3967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1pPr>
                  <a:lvl2pPr indent="-285750" marL="742950"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2pPr>
                  <a:lvl3pPr indent="-228600" marL="1143000"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3pPr>
                  <a:lvl4pPr indent="-228600" marL="1600200"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4pPr>
                  <a:lvl5pPr indent="-228600" marL="2057400"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9pPr>
                </a:lstStyle>
                <a:p>
                  <a:pPr eaLnBrk="1" hangingPunct="1"/>
                  <a:r>
                    <a:rPr altLang="en-US" b="1" lang="zh-CN" sz="2000">
                      <a:solidFill>
                        <a:srgbClr val="FFFFFF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  <a:sym charset="-122" panose="020b0503020204020204" pitchFamily="34" typeface="微软雅黑"/>
                    </a:rPr>
                    <a:t>大众传播、信息技术、危机应对、人力资源与培训专家</a:t>
                  </a:r>
                </a:p>
              </p:txBody>
            </p:sp>
          </p:grpSp>
        </p:grpSp>
        <p:sp>
          <p:nvSpPr>
            <p:cNvPr id="23566" name="圆角矩形 18"/>
            <p:cNvSpPr/>
            <p:nvPr/>
          </p:nvSpPr>
          <p:spPr bwMode="auto">
            <a:xfrm>
              <a:off x="0" y="0"/>
              <a:ext cx="8424905" cy="963367"/>
            </a:xfrm>
            <a:prstGeom prst="roundRect">
              <a:avLst>
                <a:gd fmla="val 16667" name="adj"/>
              </a:avLst>
            </a:prstGeom>
            <a:noFill/>
            <a:ln w="28575">
              <a:solidFill>
                <a:schemeClr val="bg1"/>
              </a:solidFill>
              <a:prstDash val="dash"/>
              <a:bevel/>
              <a:headEnd len="med" type="oval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rgbClr val="000000"/>
                </a:solidFill>
                <a:latin charset="0" pitchFamily="34" typeface="Calibri"/>
                <a:sym charset="-122" panose="02010600030101010101" pitchFamily="2" typeface="宋体"/>
              </a:endParaRPr>
            </a:p>
          </p:txBody>
        </p:sp>
      </p:grpSp>
      <p:grpSp>
        <p:nvGrpSpPr>
          <p:cNvPr id="11293" name="Group 29"/>
          <p:cNvGrpSpPr/>
          <p:nvPr/>
        </p:nvGrpSpPr>
        <p:grpSpPr>
          <a:xfrm>
            <a:off x="1263650" y="3649663"/>
            <a:ext cx="6588125" cy="715962"/>
            <a:chExt cx="6589015" cy="715472"/>
          </a:xfrm>
        </p:grpSpPr>
        <p:sp>
          <p:nvSpPr>
            <p:cNvPr id="23563" name="文本框 12"/>
            <p:cNvSpPr>
              <a:spLocks noChangeArrowheads="1"/>
            </p:cNvSpPr>
            <p:nvPr/>
          </p:nvSpPr>
          <p:spPr bwMode="auto">
            <a:xfrm>
              <a:off x="135562" y="111496"/>
              <a:ext cx="6335299" cy="51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28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公司人员： 专职策划、研究与咨询团队</a:t>
              </a:r>
            </a:p>
          </p:txBody>
        </p:sp>
        <p:sp>
          <p:nvSpPr>
            <p:cNvPr id="23564" name="圆角矩形 21"/>
            <p:cNvSpPr/>
            <p:nvPr/>
          </p:nvSpPr>
          <p:spPr bwMode="auto">
            <a:xfrm>
              <a:off x="0" y="0"/>
              <a:ext cx="6589015" cy="715472"/>
            </a:xfrm>
            <a:prstGeom prst="roundRect">
              <a:avLst>
                <a:gd fmla="val 16667" name="adj"/>
              </a:avLst>
            </a:prstGeom>
            <a:noFill/>
            <a:ln w="28575">
              <a:solidFill>
                <a:schemeClr val="bg1"/>
              </a:solidFill>
              <a:prstDash val="dash"/>
              <a:bevel/>
              <a:headEnd len="med" type="oval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rgbClr val="000000"/>
                </a:solidFill>
                <a:latin charset="0" pitchFamily="34" typeface="Calibri"/>
                <a:sym charset="-122" panose="02010600030101010101" pitchFamily="2" typeface="宋体"/>
              </a:endParaRPr>
            </a:p>
          </p:txBody>
        </p:sp>
      </p:grpSp>
      <p:sp>
        <p:nvSpPr>
          <p:cNvPr id="23561" name="矩形 91"/>
          <p:cNvSpPr/>
          <p:nvPr/>
        </p:nvSpPr>
        <p:spPr bwMode="auto">
          <a:xfrm>
            <a:off x="10985500" y="6345238"/>
            <a:ext cx="1254125" cy="379412"/>
          </a:xfrm>
          <a:prstGeom prst="rect">
            <a:avLst/>
          </a:prstGeom>
          <a:solidFill>
            <a:srgbClr val="A7A09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 len="med" type="oval" w="med"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000000"/>
              </a:solidFill>
              <a:latin charset="0" pitchFamily="34" typeface="Calibri"/>
              <a:sym charset="-122" panose="02010600030101010101" pitchFamily="2" typeface="宋体"/>
            </a:endParaRPr>
          </a:p>
        </p:txBody>
      </p:sp>
      <p:pic>
        <p:nvPicPr>
          <p:cNvPr id="23562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063038" y="3721100"/>
            <a:ext cx="3148012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9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15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21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TextBox 3"/>
          <p:cNvSpPr>
            <a:spLocks noChangeArrowheads="1"/>
          </p:cNvSpPr>
          <p:nvPr/>
        </p:nvSpPr>
        <p:spPr bwMode="auto">
          <a:xfrm>
            <a:off x="1128713" y="438150"/>
            <a:ext cx="18716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公司概况</a:t>
            </a:r>
          </a:p>
        </p:txBody>
      </p:sp>
      <p:sp>
        <p:nvSpPr>
          <p:cNvPr id="24579" name="文本框 2"/>
          <p:cNvSpPr>
            <a:spLocks noChangeArrowheads="1"/>
          </p:cNvSpPr>
          <p:nvPr/>
        </p:nvSpPr>
        <p:spPr bwMode="auto">
          <a:xfrm>
            <a:off x="1128713" y="117475"/>
            <a:ext cx="1871662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zh-CN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第一章</a:t>
            </a:r>
          </a:p>
        </p:txBody>
      </p:sp>
      <p:sp>
        <p:nvSpPr>
          <p:cNvPr id="24580" name="矩形 3"/>
          <p:cNvSpPr>
            <a:spLocks noChangeArrowheads="1"/>
          </p:cNvSpPr>
          <p:nvPr/>
        </p:nvSpPr>
        <p:spPr bwMode="auto">
          <a:xfrm>
            <a:off x="3505200" y="519113"/>
            <a:ext cx="3479800" cy="3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6000" tIns="36000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 第四节  目前情况</a:t>
            </a:r>
          </a:p>
        </p:txBody>
      </p:sp>
      <p:grpSp>
        <p:nvGrpSpPr>
          <p:cNvPr id="24581" name="Group 5"/>
          <p:cNvGrpSpPr/>
          <p:nvPr/>
        </p:nvGrpSpPr>
        <p:grpSpPr>
          <a:xfrm>
            <a:off x="3440113" y="409575"/>
            <a:ext cx="2176462" cy="522288"/>
            <a:chExt cx="5841746" cy="1151847"/>
          </a:xfrm>
        </p:grpSpPr>
        <p:sp>
          <p:nvSpPr>
            <p:cNvPr id="24592" name="矩形 5"/>
            <p:cNvSpPr/>
            <p:nvPr/>
          </p:nvSpPr>
          <p:spPr bwMode="auto">
            <a:xfrm>
              <a:off x="0" y="0"/>
              <a:ext cx="5841746" cy="1151847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bevel/>
              <a:headEnd len="med" type="oval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zh-CN" lang="zh-CN">
                <a:solidFill>
                  <a:srgbClr val="000000"/>
                </a:solidFill>
                <a:latin charset="0" pitchFamily="34" typeface="Calibri"/>
                <a:sym charset="-122" panose="02010600030101010101" pitchFamily="2" typeface="宋体"/>
              </a:endParaRPr>
            </a:p>
          </p:txBody>
        </p:sp>
        <p:grpSp>
          <p:nvGrpSpPr>
            <p:cNvPr id="24593" name="Group 7"/>
            <p:cNvGrpSpPr/>
            <p:nvPr/>
          </p:nvGrpSpPr>
          <p:grpSpPr>
            <a:xfrm>
              <a:off x="5357490" y="650407"/>
              <a:ext cx="432866" cy="450752"/>
              <a:chExt cx="432866" cy="450752"/>
            </a:xfrm>
          </p:grpSpPr>
          <p:sp>
            <p:nvSpPr>
              <p:cNvPr id="24603" name="等腰三角形 13"/>
              <p:cNvSpPr/>
              <p:nvPr/>
            </p:nvSpPr>
            <p:spPr bwMode="auto">
              <a:xfrm>
                <a:off x="42737" y="31824"/>
                <a:ext cx="390129" cy="418928"/>
              </a:xfrm>
              <a:custGeom>
                <a:gdLst>
                  <a:gd fmla="*/ 0 w 2695057" name="T0"/>
                  <a:gd fmla="*/ 60053 h 2894008" name="T1"/>
                  <a:gd fmla="*/ 56474 w 2695057" name="T2"/>
                  <a:gd fmla="*/ 0 h 2894008" name="T3"/>
                  <a:gd fmla="*/ 56350 w 2695057" name="T4"/>
                  <a:gd fmla="*/ 60643 h 2894008" name="T5"/>
                  <a:gd fmla="*/ 0 w 2695057" name="T6"/>
                  <a:gd fmla="*/ 60053 h 2894008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95057" name="T12"/>
                  <a:gd fmla="*/ 0 h 2894008" name="T13"/>
                  <a:gd fmla="*/ 2695057 w 2695057" name="T14"/>
                  <a:gd fmla="*/ 2894008 h 2894008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894008" w="2695057">
                    <a:moveTo>
                      <a:pt x="0" y="2865872"/>
                    </a:moveTo>
                    <a:lnTo>
                      <a:pt x="2695057" y="0"/>
                    </a:lnTo>
                    <a:lnTo>
                      <a:pt x="2689117" y="2894008"/>
                    </a:lnTo>
                    <a:lnTo>
                      <a:pt x="0" y="28658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bevel/>
                    <a:headEnd len="med" type="oval" w="med"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24604" name="直接连接符 17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399798" cy="41157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24594" name="Group 10"/>
            <p:cNvGrpSpPr/>
            <p:nvPr/>
          </p:nvGrpSpPr>
          <p:grpSpPr>
            <a:xfrm rot="-5400000">
              <a:off x="5350642" y="44030"/>
              <a:ext cx="432866" cy="450752"/>
              <a:chExt cx="432866" cy="450752"/>
            </a:xfrm>
          </p:grpSpPr>
          <p:sp>
            <p:nvSpPr>
              <p:cNvPr id="24601" name="等腰三角形 13"/>
              <p:cNvSpPr/>
              <p:nvPr/>
            </p:nvSpPr>
            <p:spPr bwMode="auto">
              <a:xfrm>
                <a:off x="42737" y="31824"/>
                <a:ext cx="390129" cy="418928"/>
              </a:xfrm>
              <a:custGeom>
                <a:gdLst>
                  <a:gd fmla="*/ 0 w 2695057" name="T0"/>
                  <a:gd fmla="*/ 60053 h 2894008" name="T1"/>
                  <a:gd fmla="*/ 56474 w 2695057" name="T2"/>
                  <a:gd fmla="*/ 0 h 2894008" name="T3"/>
                  <a:gd fmla="*/ 56350 w 2695057" name="T4"/>
                  <a:gd fmla="*/ 60643 h 2894008" name="T5"/>
                  <a:gd fmla="*/ 0 w 2695057" name="T6"/>
                  <a:gd fmla="*/ 60053 h 2894008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95057" name="T12"/>
                  <a:gd fmla="*/ 0 h 2894008" name="T13"/>
                  <a:gd fmla="*/ 2695057 w 2695057" name="T14"/>
                  <a:gd fmla="*/ 2894008 h 2894008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894008" w="2695057">
                    <a:moveTo>
                      <a:pt x="0" y="2865872"/>
                    </a:moveTo>
                    <a:lnTo>
                      <a:pt x="2695057" y="0"/>
                    </a:lnTo>
                    <a:lnTo>
                      <a:pt x="2689117" y="2894008"/>
                    </a:lnTo>
                    <a:lnTo>
                      <a:pt x="0" y="28658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bevel/>
                    <a:headEnd len="med" type="oval" w="med"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24602" name="直接连接符 15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399798" cy="41157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24595" name="Group 13"/>
            <p:cNvGrpSpPr/>
            <p:nvPr/>
          </p:nvGrpSpPr>
          <p:grpSpPr>
            <a:xfrm rot="5400000">
              <a:off x="67940" y="649084"/>
              <a:ext cx="432866" cy="450752"/>
              <a:chExt cx="432866" cy="450752"/>
            </a:xfrm>
          </p:grpSpPr>
          <p:sp>
            <p:nvSpPr>
              <p:cNvPr id="24599" name="等腰三角形 13"/>
              <p:cNvSpPr/>
              <p:nvPr/>
            </p:nvSpPr>
            <p:spPr bwMode="auto">
              <a:xfrm>
                <a:off x="42737" y="31824"/>
                <a:ext cx="390129" cy="418928"/>
              </a:xfrm>
              <a:custGeom>
                <a:gdLst>
                  <a:gd fmla="*/ 0 w 2695057" name="T0"/>
                  <a:gd fmla="*/ 60053 h 2894008" name="T1"/>
                  <a:gd fmla="*/ 56474 w 2695057" name="T2"/>
                  <a:gd fmla="*/ 0 h 2894008" name="T3"/>
                  <a:gd fmla="*/ 56350 w 2695057" name="T4"/>
                  <a:gd fmla="*/ 60643 h 2894008" name="T5"/>
                  <a:gd fmla="*/ 0 w 2695057" name="T6"/>
                  <a:gd fmla="*/ 60053 h 2894008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95057" name="T12"/>
                  <a:gd fmla="*/ 0 h 2894008" name="T13"/>
                  <a:gd fmla="*/ 2695057 w 2695057" name="T14"/>
                  <a:gd fmla="*/ 2894008 h 2894008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894008" w="2695057">
                    <a:moveTo>
                      <a:pt x="0" y="2865872"/>
                    </a:moveTo>
                    <a:lnTo>
                      <a:pt x="2695057" y="0"/>
                    </a:lnTo>
                    <a:lnTo>
                      <a:pt x="2689117" y="2894008"/>
                    </a:lnTo>
                    <a:lnTo>
                      <a:pt x="0" y="28658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bevel/>
                    <a:headEnd len="med" type="oval" w="med"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24600" name="直接连接符 13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399798" cy="41157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24596" name="Group 16"/>
            <p:cNvGrpSpPr/>
            <p:nvPr/>
          </p:nvGrpSpPr>
          <p:grpSpPr>
            <a:xfrm rot="10800000">
              <a:off x="58997" y="52973"/>
              <a:ext cx="432866" cy="450752"/>
              <a:chExt cx="432866" cy="450752"/>
            </a:xfrm>
          </p:grpSpPr>
          <p:sp>
            <p:nvSpPr>
              <p:cNvPr id="24597" name="等腰三角形 13"/>
              <p:cNvSpPr/>
              <p:nvPr/>
            </p:nvSpPr>
            <p:spPr bwMode="auto">
              <a:xfrm>
                <a:off x="42737" y="31824"/>
                <a:ext cx="390129" cy="418928"/>
              </a:xfrm>
              <a:custGeom>
                <a:gdLst>
                  <a:gd fmla="*/ 0 w 2695057" name="T0"/>
                  <a:gd fmla="*/ 60053 h 2894008" name="T1"/>
                  <a:gd fmla="*/ 56474 w 2695057" name="T2"/>
                  <a:gd fmla="*/ 0 h 2894008" name="T3"/>
                  <a:gd fmla="*/ 56350 w 2695057" name="T4"/>
                  <a:gd fmla="*/ 60643 h 2894008" name="T5"/>
                  <a:gd fmla="*/ 0 w 2695057" name="T6"/>
                  <a:gd fmla="*/ 60053 h 2894008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695057" name="T12"/>
                  <a:gd fmla="*/ 0 h 2894008" name="T13"/>
                  <a:gd fmla="*/ 2695057 w 2695057" name="T14"/>
                  <a:gd fmla="*/ 2894008 h 2894008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894008" w="2695057">
                    <a:moveTo>
                      <a:pt x="0" y="2865872"/>
                    </a:moveTo>
                    <a:lnTo>
                      <a:pt x="2695057" y="0"/>
                    </a:lnTo>
                    <a:lnTo>
                      <a:pt x="2689117" y="2894008"/>
                    </a:lnTo>
                    <a:lnTo>
                      <a:pt x="0" y="2865872"/>
                    </a:lnTo>
                    <a:close/>
                  </a:path>
                </a:pathLst>
              </a:custGeom>
              <a:solidFill>
                <a:schemeClr val="bg1"/>
              </a:solidFill>
              <a:ln cap="flat" cmpd="sng" w="9525">
                <a:solidFill>
                  <a:schemeClr val="bg1"/>
                </a:solidFill>
                <a:bevel/>
                <a:headEnd len="med" type="oval" w="med"/>
              </a:ln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24598" name="直接连接符 11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399798" cy="41157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pic>
        <p:nvPicPr>
          <p:cNvPr id="24582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4616450" y="3806825"/>
            <a:ext cx="449262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5538788" y="314325"/>
            <a:ext cx="5538788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9" name="Group 21"/>
          <p:cNvGrpSpPr/>
          <p:nvPr/>
        </p:nvGrpSpPr>
        <p:grpSpPr>
          <a:xfrm>
            <a:off x="2692400" y="1724025"/>
            <a:ext cx="6408738" cy="1884363"/>
            <a:chExt cx="6408738" cy="1884497"/>
          </a:xfrm>
        </p:grpSpPr>
        <p:sp>
          <p:nvSpPr>
            <p:cNvPr id="24590" name="圆角矩形 12"/>
            <p:cNvSpPr/>
            <p:nvPr/>
          </p:nvSpPr>
          <p:spPr bwMode="auto">
            <a:xfrm>
              <a:off x="0" y="0"/>
              <a:ext cx="6408738" cy="1819459"/>
            </a:xfrm>
            <a:prstGeom prst="roundRect">
              <a:avLst>
                <a:gd fmla="val 16667" name="adj"/>
              </a:avLst>
            </a:prstGeom>
            <a:solidFill>
              <a:srgbClr val="FF8C00"/>
            </a:solidFill>
            <a:ln w="9525">
              <a:solidFill>
                <a:srgbClr val="DC9F0B"/>
              </a:solidFill>
              <a:bevel/>
              <a:headEnd len="med" type="oval" w="med"/>
            </a:ln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rgbClr val="000000"/>
                </a:solidFill>
                <a:latin charset="0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24591" name="文本框 5"/>
            <p:cNvSpPr>
              <a:spLocks noChangeArrowheads="1"/>
            </p:cNvSpPr>
            <p:nvPr/>
          </p:nvSpPr>
          <p:spPr bwMode="auto">
            <a:xfrm>
              <a:off x="1115274" y="19371"/>
              <a:ext cx="4246880" cy="1188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altLang="en-US" lang="zh-CN" sz="20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已与浙江传媒学院新闻与传播研究所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altLang="en-US" lang="zh-CN" sz="20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杭州电子科技大学经济学院统计系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altLang="en-US" lang="zh-CN" sz="20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共建联合实验室和教研实习基地</a:t>
              </a:r>
            </a:p>
          </p:txBody>
        </p:sp>
      </p:grpSp>
      <p:grpSp>
        <p:nvGrpSpPr>
          <p:cNvPr id="12312" name="Group 24"/>
          <p:cNvGrpSpPr/>
          <p:nvPr/>
        </p:nvGrpSpPr>
        <p:grpSpPr>
          <a:xfrm>
            <a:off x="2667000" y="4283075"/>
            <a:ext cx="6429375" cy="1865313"/>
            <a:chExt cx="6429595" cy="1865126"/>
          </a:xfrm>
        </p:grpSpPr>
        <p:sp>
          <p:nvSpPr>
            <p:cNvPr id="24588" name="圆角矩形 14"/>
            <p:cNvSpPr/>
            <p:nvPr/>
          </p:nvSpPr>
          <p:spPr bwMode="auto">
            <a:xfrm>
              <a:off x="0" y="15606"/>
              <a:ext cx="6429595" cy="1849520"/>
            </a:xfrm>
            <a:prstGeom prst="roundRect">
              <a:avLst>
                <a:gd fmla="val 16667" name="adj"/>
              </a:avLst>
            </a:prstGeom>
            <a:solidFill>
              <a:srgbClr val="FF8C00"/>
            </a:solidFill>
            <a:ln w="9525">
              <a:solidFill>
                <a:srgbClr val="DC9F0B"/>
              </a:solidFill>
              <a:bevel/>
              <a:headEnd len="med" type="oval" w="med"/>
            </a:ln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rgbClr val="000000"/>
                </a:solidFill>
                <a:latin charset="0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24589" name="文本框 4"/>
            <p:cNvSpPr>
              <a:spLocks noChangeArrowheads="1"/>
            </p:cNvSpPr>
            <p:nvPr/>
          </p:nvSpPr>
          <p:spPr bwMode="auto">
            <a:xfrm>
              <a:off x="1015584" y="-1"/>
              <a:ext cx="4247026" cy="118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altLang="en-US" lang="zh-CN" sz="20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已承接华商传媒集团新媒体顾问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altLang="en-US" lang="zh-CN" sz="20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浙江省文化产业指数研究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altLang="en-US" lang="zh-CN" sz="20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杭州市直部门社会满意度调查等项目</a:t>
              </a:r>
            </a:p>
          </p:txBody>
        </p:sp>
      </p:grpSp>
      <p:sp>
        <p:nvSpPr>
          <p:cNvPr id="24586" name="矩形 20"/>
          <p:cNvSpPr/>
          <p:nvPr/>
        </p:nvSpPr>
        <p:spPr bwMode="auto">
          <a:xfrm>
            <a:off x="10987088" y="6148388"/>
            <a:ext cx="1009650" cy="481012"/>
          </a:xfrm>
          <a:prstGeom prst="rect">
            <a:avLst/>
          </a:prstGeom>
          <a:solidFill>
            <a:srgbClr val="A7A09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 len="med" type="oval" w="med"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zh-CN" lang="zh-CN">
              <a:solidFill>
                <a:srgbClr val="000000"/>
              </a:solidFill>
              <a:latin charset="0" pitchFamily="34" typeface="Calibri"/>
              <a:sym charset="-122" panose="02010600030101010101" pitchFamily="2" typeface="宋体"/>
            </a:endParaRPr>
          </a:p>
        </p:txBody>
      </p:sp>
      <p:pic>
        <p:nvPicPr>
          <p:cNvPr id="12316" name="图片 2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010775" y="4033838"/>
            <a:ext cx="2200275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11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3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18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1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A7A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TextBox 15"/>
          <p:cNvSpPr>
            <a:spLocks noChangeArrowheads="1"/>
          </p:cNvSpPr>
          <p:nvPr/>
        </p:nvSpPr>
        <p:spPr bwMode="auto">
          <a:xfrm>
            <a:off x="11088689" y="6330950"/>
            <a:ext cx="87503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600">
                <a:solidFill>
                  <a:srgbClr val="FFFFFF"/>
                </a:solidFill>
              </a:rPr>
              <a:t>—  * — </a:t>
            </a:r>
          </a:p>
        </p:txBody>
      </p:sp>
      <p:pic>
        <p:nvPicPr>
          <p:cNvPr id="25603" name="图片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4062" l="15555" r="25577" t="39253"/>
          <a:stretch>
            <a:fillRect/>
          </a:stretch>
        </p:blipFill>
        <p:spPr bwMode="auto">
          <a:xfrm>
            <a:off x="10552113" y="6234113"/>
            <a:ext cx="15478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113"/>
          <p:cNvSpPr>
            <a:spLocks noChangeArrowheads="1"/>
          </p:cNvSpPr>
          <p:nvPr/>
        </p:nvSpPr>
        <p:spPr bwMode="auto">
          <a:xfrm>
            <a:off x="2952750" y="2259013"/>
            <a:ext cx="8869363" cy="181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87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公司宗旨、理念</a:t>
            </a:r>
          </a:p>
        </p:txBody>
      </p:sp>
      <p:sp>
        <p:nvSpPr>
          <p:cNvPr id="13317" name="文本框 3"/>
          <p:cNvSpPr>
            <a:spLocks noChangeArrowheads="1"/>
          </p:cNvSpPr>
          <p:nvPr/>
        </p:nvSpPr>
        <p:spPr bwMode="auto">
          <a:xfrm>
            <a:off x="4821238" y="3789363"/>
            <a:ext cx="5140804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000">
                <a:solidFill>
                  <a:srgbClr val="7F7F7F"/>
                </a:solidFill>
              </a:rPr>
              <a:t>company's purpose&amp;philosophy</a:t>
            </a:r>
          </a:p>
        </p:txBody>
      </p:sp>
      <p:sp>
        <p:nvSpPr>
          <p:cNvPr id="13318" name="椭圆 4"/>
          <p:cNvSpPr>
            <a:spLocks noChangeArrowheads="1"/>
          </p:cNvSpPr>
          <p:nvPr/>
        </p:nvSpPr>
        <p:spPr bwMode="auto">
          <a:xfrm>
            <a:off x="1123950" y="2259013"/>
            <a:ext cx="2068513" cy="2070100"/>
          </a:xfrm>
          <a:prstGeom prst="ellipse">
            <a:avLst/>
          </a:prstGeom>
          <a:solidFill>
            <a:srgbClr val="BCE7B6"/>
          </a:solidFill>
          <a:ln>
            <a:noFill/>
          </a:ln>
          <a:extLst>
            <a:ext uri="{91240B29-F687-4F45-9708-019B960494DF}">
              <a14:hiddenLine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  <a:sym charset="0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1500">
                <a:solidFill>
                  <a:srgbClr val="43A435"/>
                </a:solidFill>
                <a:latin charset="0" panose="04040905080b02020502" pitchFamily="82" typeface="Broadway"/>
                <a:ea charset="-122" panose="020b0503020204020204" pitchFamily="34" typeface="微软雅黑"/>
                <a:sym charset="0" panose="04040905080b02020502" pitchFamily="82" typeface="Broadway"/>
              </a:rPr>
              <a:t>2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7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" id="9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" fill="hold" id="1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11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2" nodeType="withEffect" presetClass="emph" presetID="6" presetSubtype="0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dur="100" fill="hold" id="13"/>
                                        <p:tgtEl>
                                          <p:spTgt spid="133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4" nodeType="withEffect" presetClass="emph" presetID="6" presetSubtype="0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dur="200" fill="hold" id="15"/>
                                        <p:tgtEl>
                                          <p:spTgt spid="1331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3" id="16" nodeType="withEffect" presetClass="emph" presetID="6" presetSubtype="0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dur="100" fill="hold" id="17"/>
                                        <p:tgtEl>
                                          <p:spTgt spid="133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4" id="18" nodeType="withEffect" presetClass="emph" presetID="6" presetSubtype="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200" fill="hold" id="19"/>
                                        <p:tgtEl>
                                          <p:spTgt spid="1331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21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316"/>
      <p:bldP grpId="0" spid="13317"/>
      <p:bldP grpId="0" spid="13318"/>
      <p:bldP grpId="1" spid="13318"/>
      <p:bldP grpId="2" spid="13318"/>
      <p:bldP grpId="3" spid="13318"/>
      <p:bldP grpId="4" spid="1331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直接连接符 7"/>
          <p:cNvSpPr>
            <a:spLocks noChangeShapeType="1"/>
          </p:cNvSpPr>
          <p:nvPr/>
        </p:nvSpPr>
        <p:spPr bwMode="auto">
          <a:xfrm>
            <a:off x="0" y="6524625"/>
            <a:ext cx="10201275" cy="0"/>
          </a:xfrm>
          <a:prstGeom prst="line">
            <a:avLst/>
          </a:prstGeom>
          <a:noFill/>
          <a:ln w="9525">
            <a:solidFill>
              <a:srgbClr val="62C753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6627" name="直接连接符 8"/>
          <p:cNvSpPr>
            <a:spLocks noChangeShapeType="1"/>
          </p:cNvSpPr>
          <p:nvPr/>
        </p:nvSpPr>
        <p:spPr bwMode="auto">
          <a:xfrm flipH="1" flipV="1">
            <a:off x="10201275" y="6092825"/>
            <a:ext cx="0" cy="431800"/>
          </a:xfrm>
          <a:prstGeom prst="line">
            <a:avLst/>
          </a:prstGeom>
          <a:noFill/>
          <a:ln w="38100">
            <a:solidFill>
              <a:srgbClr val="62C753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6628" name="TextBox 3"/>
          <p:cNvSpPr>
            <a:spLocks noChangeArrowheads="1"/>
          </p:cNvSpPr>
          <p:nvPr/>
        </p:nvSpPr>
        <p:spPr bwMode="auto">
          <a:xfrm>
            <a:off x="1016000" y="508000"/>
            <a:ext cx="210661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zh-CN" sz="2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公司宗旨、理念</a:t>
            </a:r>
          </a:p>
        </p:txBody>
      </p:sp>
      <p:sp>
        <p:nvSpPr>
          <p:cNvPr id="26629" name="文本框 10"/>
          <p:cNvSpPr>
            <a:spLocks noChangeArrowheads="1"/>
          </p:cNvSpPr>
          <p:nvPr/>
        </p:nvSpPr>
        <p:spPr bwMode="auto">
          <a:xfrm>
            <a:off x="1101725" y="117475"/>
            <a:ext cx="1871663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zh-CN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第二章</a:t>
            </a:r>
          </a:p>
        </p:txBody>
      </p:sp>
      <p:sp>
        <p:nvSpPr>
          <p:cNvPr id="26630" name="矩形 11"/>
          <p:cNvSpPr>
            <a:spLocks noChangeArrowheads="1"/>
          </p:cNvSpPr>
          <p:nvPr/>
        </p:nvSpPr>
        <p:spPr bwMode="auto">
          <a:xfrm>
            <a:off x="3448050" y="577850"/>
            <a:ext cx="3478213" cy="3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6000" tIns="36000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 第一节  </a:t>
            </a:r>
          </a:p>
        </p:txBody>
      </p:sp>
      <p:pic>
        <p:nvPicPr>
          <p:cNvPr id="26631" name="图片 1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86275" y="473075"/>
            <a:ext cx="5429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文本框 6"/>
          <p:cNvSpPr>
            <a:spLocks noChangeArrowheads="1"/>
          </p:cNvSpPr>
          <p:nvPr/>
        </p:nvSpPr>
        <p:spPr bwMode="auto">
          <a:xfrm>
            <a:off x="5876925" y="3140075"/>
            <a:ext cx="516128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萃取群言，集纳民智，服务社会</a:t>
            </a:r>
          </a:p>
          <a:p>
            <a:pPr eaLnBrk="1" hangingPunct="1">
              <a:lnSpc>
                <a:spcPct val="150000"/>
              </a:lnSpc>
            </a:pPr>
            <a:r>
              <a:rPr altLang="en-US" b="1" lang="zh-CN" sz="2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为落实科学发展观加油助力</a:t>
            </a:r>
          </a:p>
        </p:txBody>
      </p:sp>
      <p:grpSp>
        <p:nvGrpSpPr>
          <p:cNvPr id="14345" name="Group 9"/>
          <p:cNvGrpSpPr/>
          <p:nvPr/>
        </p:nvGrpSpPr>
        <p:grpSpPr>
          <a:xfrm>
            <a:off x="898525" y="2122488"/>
            <a:ext cx="4565650" cy="3429000"/>
            <a:chExt cx="4566715" cy="3428550"/>
          </a:xfrm>
        </p:grpSpPr>
        <p:pic>
          <p:nvPicPr>
            <p:cNvPr id="26634" name="图片 1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4566715" cy="342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5" name="矩形 2"/>
            <p:cNvSpPr/>
            <p:nvPr/>
          </p:nvSpPr>
          <p:spPr bwMode="auto">
            <a:xfrm>
              <a:off x="95250" y="2425867"/>
              <a:ext cx="419100" cy="918365"/>
            </a:xfrm>
            <a:prstGeom prst="rect">
              <a:avLst/>
            </a:prstGeom>
            <a:solidFill>
              <a:srgbClr val="A7A0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 len="med" type="oval" w="med"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zh-CN" lang="zh-CN">
                <a:solidFill>
                  <a:srgbClr val="000000"/>
                </a:solidFill>
                <a:latin charset="0" pitchFamily="34" typeface="Calibri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34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">
      <a:dk1>
        <a:srgbClr val="000000"/>
      </a:dk1>
      <a:lt1>
        <a:srgbClr val="CCEDC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E2F4E0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2" typeface="宋体"/>
          </a:defRPr>
        </a:defPPr>
      </a:lst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">
      <a:dk1>
        <a:srgbClr val="000000"/>
      </a:dk1>
      <a:lt1>
        <a:srgbClr val="CCEDC7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E2F4E0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2" typeface="宋体"/>
          </a:defRPr>
        </a:defPPr>
      </a:lstStyle>
    </a:lnDef>
  </a:objectDefaults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CCEDC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E2F4E0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111</Paragraphs>
  <Slides>16</Slides>
  <Notes>1</Notes>
  <TotalTime>3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9">
      <vt:lpstr>Arial</vt:lpstr>
      <vt:lpstr>Calibri</vt:lpstr>
      <vt:lpstr>宋体</vt:lpstr>
      <vt:lpstr>MS PGothic</vt:lpstr>
      <vt:lpstr>微软雅黑</vt:lpstr>
      <vt:lpstr>Calibri Light</vt:lpstr>
      <vt:lpstr>Broadway</vt:lpstr>
      <vt:lpstr>Tahoma</vt:lpstr>
      <vt:lpstr>Microsoft New Tai Lue</vt:lpstr>
      <vt:lpstr>Wingdings</vt:lpstr>
      <vt:lpstr>Meiryo</vt:lpstr>
      <vt:lpstr>幼圆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2013-07-19T19:32:00Z</dcterms:created>
  <cp:lastModifiedBy>优品PPT</cp:lastModifiedBy>
  <dcterms:modified xsi:type="dcterms:W3CDTF">2021-08-20T10:58:42Z</dcterms:modified>
  <cp:revision>7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2052-9.1.0.4429</vt:lpwstr>
  </property>
</Properties>
</file>