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handoutMasterIdLst>
    <p:handoutMasterId r:id="rId4"/>
  </p:handoutMasterIdLst>
  <p:sldIdLst>
    <p:sldId id="258" r:id="rId5"/>
    <p:sldId id="256" r:id="rId6"/>
    <p:sldId id="257" r:id="rId7"/>
    <p:sldId id="262" r:id="rId8"/>
    <p:sldId id="266" r:id="rId9"/>
    <p:sldId id="259" r:id="rId10"/>
    <p:sldId id="263" r:id="rId11"/>
    <p:sldId id="267" r:id="rId12"/>
    <p:sldId id="260" r:id="rId13"/>
    <p:sldId id="264" r:id="rId14"/>
    <p:sldId id="268" r:id="rId15"/>
    <p:sldId id="269" r:id="rId16"/>
    <p:sldId id="261" r:id="rId17"/>
    <p:sldId id="265" r:id="rId18"/>
    <p:sldId id="270" r:id="rId19"/>
    <p:sldId id="271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14" userDrawn="1">
          <p15:clr>
            <a:srgbClr val="A4A3A4"/>
          </p15:clr>
        </p15:guide>
        <p15:guide id="3" pos="1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6" y="84"/>
      </p:cViewPr>
      <p:guideLst>
        <p:guide orient="horz" pos="2160"/>
        <p:guide pos="914"/>
        <p:guide pos="1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734" y="90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tags/tag1.xml" Type="http://schemas.openxmlformats.org/officeDocument/2006/relationships/tags"/><Relationship Id="rId22" Target="presProps.xml" Type="http://schemas.openxmlformats.org/officeDocument/2006/relationships/presProps"/><Relationship Id="rId23" Target="viewProps.xml" Type="http://schemas.openxmlformats.org/officeDocument/2006/relationships/viewProps"/><Relationship Id="rId24" Target="theme/theme1.xml" Type="http://schemas.openxmlformats.org/officeDocument/2006/relationships/theme"/><Relationship Id="rId25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handoutMasters/handoutMaster1.xml" Type="http://schemas.openxmlformats.org/officeDocument/2006/relationships/handout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394146591424942"/>
          <c:y val="0.068320311605930328"/>
          <c:w val="0.87385797500610352"/>
          <c:h val="0.840850174427032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背景</c:v>
                </c:pt>
              </c:strCache>
            </c:strRef>
          </c:tx>
          <c:spPr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D-45D3-A771-4D6978B05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4"/>
        <c:overlap/>
        <c:axId val="465388384"/>
        <c:axId val="465388776"/>
      </c:barChart>
      <c:scatterChart>
        <c:scatterStyle val="lineMarker"/>
        <c:varyColors val="0"/>
        <c:ser>
          <c:idx val="1"/>
          <c:order val="1"/>
          <c:tx>
            <c:strRef>
              <c:f>Sheet1!$F$1</c:f>
              <c:strCache>
                <c:ptCount val="1"/>
                <c:pt idx="0">
                  <c:v>散点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blipFill dpi="0"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3200" b="0" i="0" u="none" strike="noStrike" kern="1200" baseline="0" smtId="4294967295">
                      <a:solidFill>
                        <a:srgbClr val="F3F3F4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sz="3200" b="0" i="0" u="none" strike="noStrike" kern="1200" baseline="0" smtId="4294967295">
                    <a:solidFill>
                      <a:srgbClr val="F3F3F4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BD-45D3-A771-4D6978B05847}"/>
                </c:ext>
              </c:extLst>
            </c:dLbl>
            <c:dLbl>
              <c:idx val="1"/>
              <c:spPr>
                <a:blipFill dpi="0"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3200" b="0" i="0" u="none" strike="noStrike" kern="1200" baseline="0" smtId="4294967295">
                      <a:solidFill>
                        <a:srgbClr val="F3F3F4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sz="3200" b="0" i="0" u="none" strike="noStrike" kern="1200" baseline="0" smtId="4294967295">
                    <a:solidFill>
                      <a:srgbClr val="F3F3F4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BD-45D3-A771-4D6978B05847}"/>
                </c:ext>
              </c:extLst>
            </c:dLbl>
            <c:dLbl>
              <c:idx val="2"/>
              <c:spPr>
                <a:blipFill dpi="0"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p>
                  <a:pPr>
                    <a:defRPr sz="3200" b="0" i="0" u="none" strike="noStrike" kern="1200" baseline="0" smtId="4294967295">
                      <a:solidFill>
                        <a:srgbClr val="F3F3F4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sz="3200" b="0" i="0" u="none" strike="noStrike" kern="1200" baseline="0" smtId="4294967295">
                    <a:solidFill>
                      <a:srgbClr val="F3F3F4"/>
                    </a:solidFill>
                    <a:latin typeface="Impact" panose="020b0806030902050204" pitchFamily="34" charset="0"/>
                    <a:ea typeface="+mn-ea"/>
                    <a:cs typeface="+mn-cs"/>
                  </a:endParaRPr>
                </a:p>
              </c:txPr>
              <c:dLblPos val="ct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BD-45D3-A771-4D6978B05847}"/>
                </c:ext>
              </c:extLst>
            </c:dLbl>
            <c:spPr>
              <a:blipFill dpi="0" rotWithShape="1">
                <a:blip r:embed="rId3"/>
                <a:tile tx="0" ty="0" sx="100000" sy="100000" flip="none" algn="tl"/>
              </a:blip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3200" b="0" i="0" u="none" strike="noStrike" kern="1200" baseline="0" smtId="4294967295">
                    <a:solidFill>
                      <a:srgbClr val="F3F3F4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sz="3200" b="0" i="0" u="none" strike="noStrike" kern="1200" baseline="0" smtId="4294967295">
                  <a:solidFill>
                    <a:srgbClr val="F3F3F4"/>
                  </a:solidFill>
                  <a:latin typeface="Impact" panose="020b0806030902050204" pitchFamily="34" charset="0"/>
                  <a:ea typeface="+mn-ea"/>
                  <a:cs typeface="+mn-cs"/>
                </a:endParaRPr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extLst/>
          </c:dLbls>
          <c:errBars>
            <c:errDir val="x"/>
            <c:errBarType val="minus"/>
            <c:errValType val="cust"/>
            <c:noEndCap val="1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Sheet1!$E$2:$E$4</c:f>
                <c:numCache>
                  <c:ptCount val="3"/>
                  <c:pt idx="0">
                    <c:v>0.242</c:v>
                  </c:pt>
                  <c:pt idx="1">
                    <c:v>0.392</c:v>
                  </c:pt>
                  <c:pt idx="2">
                    <c:v>0.612</c:v>
                  </c:pt>
                </c:numCache>
              </c:numRef>
            </c:minus>
            <c:spPr>
              <a:noFill/>
              <a:ln w="762000" cap="rnd" cmpd="sng" algn="ctr">
                <a:solidFill>
                  <a:schemeClr val="bg1">
                    <a:alpha val="30000"/>
                  </a:schemeClr>
                </a:solidFill>
                <a:round/>
              </a:ln>
              <a:effectLst/>
            </c:spPr>
          </c:errBars>
          <c:xVal>
            <c:numRef>
              <c:f>Sheet1!$D$2:$D$4</c:f>
              <c:numCache>
                <c:formatCode>0%</c:formatCode>
                <c:ptCount val="3"/>
                <c:pt idx="0">
                  <c:v>0.35</c:v>
                </c:pt>
                <c:pt idx="1">
                  <c:v>0.5</c:v>
                </c:pt>
                <c:pt idx="2">
                  <c:v>0.72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2.5</c:v>
                </c:pt>
                <c:pt idx="1">
                  <c:v>1.5</c:v>
                </c:pt>
                <c:pt idx="2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1BD-45D3-A771-4D6978B05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465389560"/>
        <c:axId val="465389168"/>
      </c:scatterChart>
      <c:catAx>
        <c:axId val="4653883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crossAx val="465388776"/>
        <c:auto val="0"/>
        <c:lblAlgn val="ctr"/>
        <c:lblOffset/>
        <c:noMultiLvlLbl val="0"/>
      </c:catAx>
      <c:valAx>
        <c:axId val="465388776"/>
        <c:scaling>
          <c:orientation/>
        </c:scaling>
        <c:delete val="1"/>
        <c:axPos val="t"/>
        <c:numFmt formatCode="General" sourceLinked="1"/>
        <c:majorTickMark val="none"/>
        <c:minorTickMark val="none"/>
        <c:crossAx val="465388384"/>
        <c:crossBetween val="between"/>
      </c:valAx>
      <c:valAx>
        <c:axId val="465389560"/>
        <c:scaling>
          <c:orientation/>
        </c:scaling>
        <c:delete val="1"/>
        <c:axPos val="b"/>
        <c:numFmt formatCode="0%" sourceLinked="1"/>
        <c:majorTickMark val="out"/>
        <c:minorTickMark val="none"/>
        <c:crossAx val="465389168"/>
        <c:crossBetween val="midCat"/>
      </c:valAx>
      <c:valAx>
        <c:axId val="465389168"/>
        <c:scaling>
          <c:orientation/>
        </c:scaling>
        <c:delete val="1"/>
        <c:axPos val="r"/>
        <c:numFmt formatCode="General" sourceLinked="1"/>
        <c:majorTickMark val="out"/>
        <c:minorTickMark val="none"/>
        <c:crossAx val="46538956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Impact" panose="020b0806030902050204" pitchFamily="34" charset="0"/>
        </a:defRPr>
      </a:pPr>
      <a:endParaRPr smtId="4294967295">
        <a:latin typeface="Impact" panose="020b0806030902050204" pitchFamily="34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31B7B2">
                  <a:alpha val="95000"/>
                </a:srgb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022-4DAF-AA62-E80035DC2262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A022-4DAF-AA62-E80035DC2262}"/>
              </c:ext>
            </c:extLst>
          </c:dPt>
          <c:dLbls>
            <c:dLbl>
              <c:idx val="0"/>
              <c:layout>
                <c:manualLayout>
                  <c:x val="0.31649595499038696"/>
                  <c:y val="-0.372533559799194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2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32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"/>
                      <c:h val="0.285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22-4DAF-AA62-E80035DC2262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22-4DAF-AA62-E80035DC22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22-4DAF-AA62-E80035DC2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64A4C7">
                  <a:alpha val="95000"/>
                </a:srgb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C94-4A68-AF28-E1832A65A6F8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BC94-4A68-AF28-E1832A65A6F8}"/>
              </c:ext>
            </c:extLst>
          </c:dPt>
          <c:dLbls>
            <c:dLbl>
              <c:idx val="0"/>
              <c:layout>
                <c:manualLayout>
                  <c:x val="0.34967115521430969"/>
                  <c:y val="-0.325007647275924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2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32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"/>
                      <c:h val="0.285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94-4A68-AF28-E1832A65A6F8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94-4A68-AF28-E1832A65A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4-4A68-AF28-E1832A65A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chemeClr val="bg1">
                  <a:lumMod val="65000"/>
                  <a:alpha val="95000"/>
                </a:scheme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35-41FD-8970-81C5120036FA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8C35-41FD-8970-81C5120036FA}"/>
              </c:ext>
            </c:extLst>
          </c:dPt>
          <c:dLbls>
            <c:dLbl>
              <c:idx val="0"/>
              <c:layout>
                <c:manualLayout>
                  <c:x val="0.17431649565696716"/>
                  <c:y val="-0.365744143724441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2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32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"/>
                      <c:h val="0.285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35-41FD-8970-81C5120036FA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35-41FD-8970-81C512003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35-41FD-8970-81C512003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BB148">
                  <a:alpha val="95000"/>
                </a:srgbClr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FE1-4A30-935C-3A4C1B1EA905}"/>
              </c:ext>
            </c:extLst>
          </c:dPt>
          <c:dPt>
            <c:idx val="1"/>
            <c:invertIfNegative val="1"/>
            <c:spPr>
              <a:noFill/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3-1FE1-4A30-935C-3A4C1B1EA905}"/>
              </c:ext>
            </c:extLst>
          </c:dPt>
          <c:dLbls>
            <c:dLbl>
              <c:idx val="0"/>
              <c:layout>
                <c:manualLayout>
                  <c:x val="-0.01999543234705925"/>
                  <c:y val="-0.345375895500183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B8C772-AB3D-4B85-89C5-C30D858884DC}" type="PERCENTAGE">
                      <a:rPr lang="en-US" altLang="zh-CN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3200"/>
                      </a:pPr>
                      <a:t>[百分比]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200" b="0" i="0" u="none" strike="noStrike" kern="1200" baseline="0" smtId="4294967295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32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622"/>
                      <c:h val="0.2855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E1-4A30-935C-3A4C1B1EA905}"/>
                </c:ext>
              </c:extLst>
            </c:dLbl>
            <c:dLbl>
              <c:idx val="1"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E1-4A30-935C-3A4C1B1EA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E1-4A30-935C-3A4C1B1EA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0C57-5E82-43E6-9348-FBA4A6F27635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C760-C665-44EA-B244-42336B6A4F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0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43385-78F5-4D18-8705-093459F51F15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DA2C-9510-403C-9E3C-4902FFE165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8419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890163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2612264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66337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632411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5981277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324740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491488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446470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17344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9080114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41270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763355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8965279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7285491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972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768984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614527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804708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944101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06342091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34247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404657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E0DA-9B93-4B3C-8B4C-C2A55C18B7DD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9582-99BB-4EDC-B40D-B9B6EDEFBB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246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6586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Relationship Id="rId4" Target="../charts/chart4.xml" Type="http://schemas.openxmlformats.org/officeDocument/2006/relationships/chart"/><Relationship Id="rId5" Target="../charts/chart5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329152" y="1292772"/>
            <a:ext cx="553369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4400">
                <a:solidFill>
                  <a:schemeClr val="bg1">
                    <a:lumMod val="50000"/>
                  </a:schemeClr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rPr>
              <a:t>梵帝尼清新色彩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329152" y="2159875"/>
            <a:ext cx="55336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968765" y="3294992"/>
            <a:ext cx="225446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2ADED5"/>
                </a:solidFill>
                <a:latin charset="0" panose="03010101010101010101" pitchFamily="66" typeface="Lucida Calligraphy"/>
                <a:ea charset="-122" panose="02000000000000000000" pitchFamily="2" typeface="方正兰亭超细黑简体"/>
              </a:rPr>
              <a:t>Fantine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329152" y="2396358"/>
            <a:ext cx="5533696" cy="662152"/>
          </a:xfrm>
          <a:prstGeom prst="roundRect">
            <a:avLst>
              <a:gd fmla="val 26191" name="adj"/>
            </a:avLst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>
                <a:latin charset="-122" panose="03000509000000000000" pitchFamily="65" typeface="方正大黑_GBK"/>
                <a:ea charset="-122" panose="03000509000000000000" pitchFamily="65" typeface="方正大黑_GBK"/>
              </a:rPr>
              <a:t>PPT模版——副标题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36833" y="5644055"/>
            <a:ext cx="8718331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>
                <a:solidFill>
                  <a:schemeClr val="bg1">
                    <a:lumMod val="50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</p:spTree>
    <p:extLst>
      <p:ext uri="{BB962C8B-B14F-4D97-AF65-F5344CB8AC3E}">
        <p14:creationId val="89329016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>
            <a:off x="641797" y="3542558"/>
            <a:ext cx="10908405" cy="28138"/>
          </a:xfrm>
          <a:prstGeom prst="line">
            <a:avLst/>
          </a:prstGeom>
          <a:ln w="38100">
            <a:solidFill>
              <a:srgbClr val="2ADED5">
                <a:alpha val="66000"/>
              </a:srgbClr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7741534" y="3482537"/>
            <a:ext cx="917568" cy="1434740"/>
            <a:chOff x="8021967" y="3455940"/>
            <a:chExt cx="917568" cy="1434740"/>
          </a:xfrm>
        </p:grpSpPr>
        <p:sp>
          <p:nvSpPr>
            <p:cNvPr id="130" name="椭圆 129"/>
            <p:cNvSpPr/>
            <p:nvPr/>
          </p:nvSpPr>
          <p:spPr>
            <a:xfrm>
              <a:off x="8021967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D5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8210190" y="4151016"/>
              <a:ext cx="729345" cy="739664"/>
              <a:chOff x="1210613" y="2107574"/>
              <a:chExt cx="927279" cy="983356"/>
            </a:xfrm>
          </p:grpSpPr>
          <p:sp>
            <p:nvSpPr>
              <p:cNvPr id="138" name="椭圆 137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</a:gradFill>
              <a:ln cap="flat" cmpd="sng" w="12700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  <a:prstDash val="solid"/>
                <a:round/>
              </a:ln>
              <a:effectLst>
                <a:outerShdw algn="r" blurRad="381000" dir="7800000" dist="177800" rotWithShape="0" sx="105000" sy="10500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dir="t" rig="fla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>
                <a:flatTx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39" name="椭圆 138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E8584B"/>
              </a:solidFill>
              <a:ln>
                <a:noFill/>
              </a:ln>
              <a:effectLst>
                <a:innerShdw blurRad="254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132" name="肘形连接符 46"/>
            <p:cNvCxnSpPr/>
            <p:nvPr/>
          </p:nvCxnSpPr>
          <p:spPr>
            <a:xfrm flipV="1" rot="16200000">
              <a:off x="8065633" y="3736523"/>
              <a:ext cx="589229" cy="395189"/>
            </a:xfrm>
            <a:prstGeom prst="curvedConnector3">
              <a:avLst>
                <a:gd fmla="val 50000" name="adj1"/>
              </a:avLst>
            </a:prstGeom>
            <a:ln w="38100">
              <a:solidFill>
                <a:srgbClr val="E858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组合 132"/>
            <p:cNvGrpSpPr/>
            <p:nvPr/>
          </p:nvGrpSpPr>
          <p:grpSpPr>
            <a:xfrm>
              <a:off x="8374223" y="4367940"/>
              <a:ext cx="401276" cy="312505"/>
              <a:chOff x="1691680" y="404664"/>
              <a:chExt cx="5796644" cy="4795390"/>
            </a:xfrm>
            <a:solidFill>
              <a:schemeClr val="bg1">
                <a:lumMod val="95000"/>
              </a:schemeClr>
            </a:solidFill>
          </p:grpSpPr>
          <p:sp>
            <p:nvSpPr>
              <p:cNvPr id="134" name="任意多边形 133"/>
              <p:cNvSpPr/>
              <p:nvPr/>
            </p:nvSpPr>
            <p:spPr>
              <a:xfrm>
                <a:off x="1691680" y="404664"/>
                <a:ext cx="4169989" cy="3858837"/>
              </a:xfrm>
              <a:custGeom>
                <a:gdLst>
                  <a:gd fmla="*/ 2866873 w 4169989" name="connsiteX0"/>
                  <a:gd fmla="*/ 936104 h 3858837" name="connsiteY0"/>
                  <a:gd fmla="*/ 2578841 w 4169989" name="connsiteX1"/>
                  <a:gd fmla="*/ 1224136 h 3858837" name="connsiteY1"/>
                  <a:gd fmla="*/ 2866873 w 4169989" name="connsiteX2"/>
                  <a:gd fmla="*/ 1512168 h 3858837" name="connsiteY2"/>
                  <a:gd fmla="*/ 3154905 w 4169989" name="connsiteX3"/>
                  <a:gd fmla="*/ 1224136 h 3858837" name="connsiteY3"/>
                  <a:gd fmla="*/ 2866873 w 4169989" name="connsiteX4"/>
                  <a:gd fmla="*/ 936104 h 3858837" name="connsiteY4"/>
                  <a:gd fmla="*/ 1440160 w 4169989" name="connsiteX5"/>
                  <a:gd fmla="*/ 936104 h 3858837" name="connsiteY5"/>
                  <a:gd fmla="*/ 1152128 w 4169989" name="connsiteX6"/>
                  <a:gd fmla="*/ 1224136 h 3858837" name="connsiteY6"/>
                  <a:gd fmla="*/ 1440160 w 4169989" name="connsiteX7"/>
                  <a:gd fmla="*/ 1512168 h 3858837" name="connsiteY7"/>
                  <a:gd fmla="*/ 1728192 w 4169989" name="connsiteX8"/>
                  <a:gd fmla="*/ 1224136 h 3858837" name="connsiteY8"/>
                  <a:gd fmla="*/ 1440160 w 4169989" name="connsiteX9"/>
                  <a:gd fmla="*/ 936104 h 3858837" name="connsiteY9"/>
                  <a:gd fmla="*/ 2144227 w 4169989" name="connsiteX10"/>
                  <a:gd fmla="*/ 332 h 3858837" name="connsiteY10"/>
                  <a:gd fmla="*/ 2380391 w 4169989" name="connsiteX11"/>
                  <a:gd fmla="*/ 12939 h 3858837" name="connsiteY11"/>
                  <a:gd fmla="*/ 2972061 w 4169989" name="connsiteX12"/>
                  <a:gd fmla="*/ 147410 h 3858837" name="connsiteY12"/>
                  <a:gd fmla="*/ 3604073 w 4169989" name="connsiteX13"/>
                  <a:gd fmla="*/ 523927 h 3858837" name="connsiteY13"/>
                  <a:gd fmla="*/ 4074720 w 4169989" name="connsiteX14"/>
                  <a:gd fmla="*/ 1088704 h 3858837" name="connsiteY14"/>
                  <a:gd fmla="*/ 4168850 w 4169989" name="connsiteX15"/>
                  <a:gd fmla="*/ 1411433 h 3858837" name="connsiteY15"/>
                  <a:gd fmla="*/ 4047826 w 4169989" name="connsiteX16"/>
                  <a:gd fmla="*/ 1451774 h 3858837" name="connsiteY16"/>
                  <a:gd fmla="*/ 3859567 w 4169989" name="connsiteX17"/>
                  <a:gd fmla="*/ 1451774 h 3858837" name="connsiteY17"/>
                  <a:gd fmla="*/ 3604073 w 4169989" name="connsiteX18"/>
                  <a:gd fmla="*/ 1492115 h 3858837" name="connsiteY18"/>
                  <a:gd fmla="*/ 3267897 w 4169989" name="connsiteX19"/>
                  <a:gd fmla="*/ 1599692 h 3858837" name="connsiteY19"/>
                  <a:gd fmla="*/ 3025850 w 4169989" name="connsiteX20"/>
                  <a:gd fmla="*/ 1707268 h 3858837" name="connsiteY20"/>
                  <a:gd fmla="*/ 2770356 w 4169989" name="connsiteX21"/>
                  <a:gd fmla="*/ 1882080 h 3858837" name="connsiteY21"/>
                  <a:gd fmla="*/ 2501414 w 4169989" name="connsiteX22"/>
                  <a:gd fmla="*/ 2151021 h 3858837" name="connsiteY22"/>
                  <a:gd fmla="*/ 2326603 w 4169989" name="connsiteX23"/>
                  <a:gd fmla="*/ 2406515 h 3858837" name="connsiteY23"/>
                  <a:gd fmla="*/ 2219026 w 4169989" name="connsiteX24"/>
                  <a:gd fmla="*/ 2742692 h 3858837" name="connsiteY24"/>
                  <a:gd fmla="*/ 2178685 w 4169989" name="connsiteX25"/>
                  <a:gd fmla="*/ 3172998 h 3858837" name="connsiteY25"/>
                  <a:gd fmla="*/ 2192132 w 4169989" name="connsiteX26"/>
                  <a:gd fmla="*/ 3509174 h 3858837" name="connsiteY26"/>
                  <a:gd fmla="*/ 2151791 w 4169989" name="connsiteX27"/>
                  <a:gd fmla="*/ 3603304 h 3858837" name="connsiteY27"/>
                  <a:gd fmla="*/ 1869403 w 4169989" name="connsiteX28"/>
                  <a:gd fmla="*/ 3603304 h 3858837" name="connsiteY28"/>
                  <a:gd fmla="*/ 1600461 w 4169989" name="connsiteX29"/>
                  <a:gd fmla="*/ 3536068 h 3858837" name="connsiteY29"/>
                  <a:gd fmla="*/ 1344967 w 4169989" name="connsiteX30"/>
                  <a:gd fmla="*/ 3468833 h 3858837" name="connsiteY30"/>
                  <a:gd fmla="*/ 1170156 w 4169989" name="connsiteX31"/>
                  <a:gd fmla="*/ 3562963 h 3858837" name="connsiteY31"/>
                  <a:gd fmla="*/ 726403 w 4169989" name="connsiteX32"/>
                  <a:gd fmla="*/ 3831904 h 3858837" name="connsiteY32"/>
                  <a:gd fmla="*/ 645720 w 4169989" name="connsiteX33"/>
                  <a:gd fmla="*/ 3791563 h 3858837" name="connsiteY33"/>
                  <a:gd fmla="*/ 833979 w 4169989" name="connsiteX34"/>
                  <a:gd fmla="*/ 3320915 h 3858837" name="connsiteY34"/>
                  <a:gd fmla="*/ 833979 w 4169989" name="connsiteX35"/>
                  <a:gd fmla="*/ 3199892 h 3858837" name="connsiteY35"/>
                  <a:gd fmla="*/ 659167 w 4169989" name="connsiteX36"/>
                  <a:gd fmla="*/ 3078868 h 3858837" name="connsiteY36"/>
                  <a:gd fmla="*/ 349885 w 4169989" name="connsiteX37"/>
                  <a:gd fmla="*/ 2796480 h 3858837" name="connsiteY37"/>
                  <a:gd fmla="*/ 107838 w 4169989" name="connsiteX38"/>
                  <a:gd fmla="*/ 2393068 h 3858837" name="connsiteY38"/>
                  <a:gd fmla="*/ 261 w 4169989" name="connsiteX39"/>
                  <a:gd fmla="*/ 1747610 h 3858837" name="connsiteY39"/>
                  <a:gd fmla="*/ 134732 w 4169989" name="connsiteX40"/>
                  <a:gd fmla="*/ 1182833 h 3858837" name="connsiteY40"/>
                  <a:gd fmla="*/ 511250 w 4169989" name="connsiteX41"/>
                  <a:gd fmla="*/ 658398 h 3858837" name="connsiteY41"/>
                  <a:gd fmla="*/ 955003 w 4169989" name="connsiteX42"/>
                  <a:gd fmla="*/ 308774 h 3858837" name="connsiteY42"/>
                  <a:gd fmla="*/ 1452544 w 4169989" name="connsiteX43"/>
                  <a:gd fmla="*/ 80174 h 3858837" name="connsiteY43"/>
                  <a:gd fmla="*/ 1923191 w 4169989" name="connsiteX44"/>
                  <a:gd fmla="*/ 12939 h 3858837" name="connsiteY44"/>
                  <a:gd fmla="*/ 2144227 w 4169989" name="connsiteX45"/>
                  <a:gd fmla="*/ 332 h 3858837" name="connsiteY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b="b" l="l" r="r" t="t"/>
                <a:pathLst>
                  <a:path h="3858837" w="4169989">
                    <a:moveTo>
                      <a:pt x="2866873" y="936104"/>
                    </a:moveTo>
                    <a:cubicBezTo>
                      <a:pt x="2707797" y="936104"/>
                      <a:pt x="2578841" y="1065060"/>
                      <a:pt x="2578841" y="1224136"/>
                    </a:cubicBezTo>
                    <a:cubicBezTo>
                      <a:pt x="2578841" y="1383212"/>
                      <a:pt x="2707797" y="1512168"/>
                      <a:pt x="2866873" y="1512168"/>
                    </a:cubicBezTo>
                    <a:cubicBezTo>
                      <a:pt x="3025949" y="1512168"/>
                      <a:pt x="3154905" y="1383212"/>
                      <a:pt x="3154905" y="1224136"/>
                    </a:cubicBezTo>
                    <a:cubicBezTo>
                      <a:pt x="3154905" y="1065060"/>
                      <a:pt x="3025949" y="936104"/>
                      <a:pt x="2866873" y="936104"/>
                    </a:cubicBezTo>
                    <a:close/>
                    <a:moveTo>
                      <a:pt x="1440160" y="936104"/>
                    </a:moveTo>
                    <a:cubicBezTo>
                      <a:pt x="1281084" y="936104"/>
                      <a:pt x="1152128" y="1065060"/>
                      <a:pt x="1152128" y="1224136"/>
                    </a:cubicBezTo>
                    <a:cubicBezTo>
                      <a:pt x="1152128" y="1383212"/>
                      <a:pt x="1281084" y="1512168"/>
                      <a:pt x="1440160" y="1512168"/>
                    </a:cubicBezTo>
                    <a:cubicBezTo>
                      <a:pt x="1599236" y="1512168"/>
                      <a:pt x="1728192" y="1383212"/>
                      <a:pt x="1728192" y="1224136"/>
                    </a:cubicBezTo>
                    <a:cubicBezTo>
                      <a:pt x="1728192" y="1065060"/>
                      <a:pt x="1599236" y="936104"/>
                      <a:pt x="1440160" y="936104"/>
                    </a:cubicBezTo>
                    <a:close/>
                    <a:moveTo>
                      <a:pt x="2144227" y="332"/>
                    </a:moveTo>
                    <a:cubicBezTo>
                      <a:pt x="2217345" y="-1069"/>
                      <a:pt x="2292985" y="1733"/>
                      <a:pt x="2380391" y="12939"/>
                    </a:cubicBezTo>
                    <a:cubicBezTo>
                      <a:pt x="2555203" y="35351"/>
                      <a:pt x="2768114" y="62245"/>
                      <a:pt x="2972061" y="147410"/>
                    </a:cubicBezTo>
                    <a:cubicBezTo>
                      <a:pt x="3176008" y="232575"/>
                      <a:pt x="3420297" y="367045"/>
                      <a:pt x="3604073" y="523927"/>
                    </a:cubicBezTo>
                    <a:cubicBezTo>
                      <a:pt x="3787849" y="680809"/>
                      <a:pt x="3980591" y="940786"/>
                      <a:pt x="4074720" y="1088704"/>
                    </a:cubicBezTo>
                    <a:cubicBezTo>
                      <a:pt x="4168850" y="1236622"/>
                      <a:pt x="4173332" y="1350921"/>
                      <a:pt x="4168850" y="1411433"/>
                    </a:cubicBezTo>
                    <a:cubicBezTo>
                      <a:pt x="4164368" y="1471945"/>
                      <a:pt x="4099373" y="1445051"/>
                      <a:pt x="4047826" y="1451774"/>
                    </a:cubicBezTo>
                    <a:cubicBezTo>
                      <a:pt x="3996279" y="1458497"/>
                      <a:pt x="3933526" y="1445051"/>
                      <a:pt x="3859567" y="1451774"/>
                    </a:cubicBezTo>
                    <a:cubicBezTo>
                      <a:pt x="3785608" y="1458497"/>
                      <a:pt x="3702685" y="1467462"/>
                      <a:pt x="3604073" y="1492115"/>
                    </a:cubicBezTo>
                    <a:cubicBezTo>
                      <a:pt x="3505461" y="1516768"/>
                      <a:pt x="3364267" y="1563833"/>
                      <a:pt x="3267897" y="1599692"/>
                    </a:cubicBezTo>
                    <a:cubicBezTo>
                      <a:pt x="3171527" y="1635551"/>
                      <a:pt x="3108773" y="1660203"/>
                      <a:pt x="3025850" y="1707268"/>
                    </a:cubicBezTo>
                    <a:cubicBezTo>
                      <a:pt x="2942927" y="1754333"/>
                      <a:pt x="2857762" y="1808121"/>
                      <a:pt x="2770356" y="1882080"/>
                    </a:cubicBezTo>
                    <a:cubicBezTo>
                      <a:pt x="2682950" y="1956039"/>
                      <a:pt x="2575373" y="2063615"/>
                      <a:pt x="2501414" y="2151021"/>
                    </a:cubicBezTo>
                    <a:cubicBezTo>
                      <a:pt x="2427455" y="2238427"/>
                      <a:pt x="2346774" y="2361691"/>
                      <a:pt x="2326603" y="2406515"/>
                    </a:cubicBezTo>
                    <a:cubicBezTo>
                      <a:pt x="2306432" y="2451339"/>
                      <a:pt x="2243679" y="2614945"/>
                      <a:pt x="2219026" y="2742692"/>
                    </a:cubicBezTo>
                    <a:cubicBezTo>
                      <a:pt x="2194373" y="2870439"/>
                      <a:pt x="2183167" y="3045251"/>
                      <a:pt x="2178685" y="3172998"/>
                    </a:cubicBezTo>
                    <a:cubicBezTo>
                      <a:pt x="2174203" y="3300745"/>
                      <a:pt x="2196614" y="3437456"/>
                      <a:pt x="2192132" y="3509174"/>
                    </a:cubicBezTo>
                    <a:cubicBezTo>
                      <a:pt x="2187650" y="3580892"/>
                      <a:pt x="2205579" y="3587616"/>
                      <a:pt x="2151791" y="3603304"/>
                    </a:cubicBezTo>
                    <a:cubicBezTo>
                      <a:pt x="2098003" y="3618992"/>
                      <a:pt x="1961291" y="3614510"/>
                      <a:pt x="1869403" y="3603304"/>
                    </a:cubicBezTo>
                    <a:cubicBezTo>
                      <a:pt x="1777515" y="3592098"/>
                      <a:pt x="1600461" y="3536068"/>
                      <a:pt x="1600461" y="3536068"/>
                    </a:cubicBezTo>
                    <a:cubicBezTo>
                      <a:pt x="1513055" y="3513656"/>
                      <a:pt x="1416685" y="3464351"/>
                      <a:pt x="1344967" y="3468833"/>
                    </a:cubicBezTo>
                    <a:cubicBezTo>
                      <a:pt x="1273250" y="3473316"/>
                      <a:pt x="1273250" y="3502451"/>
                      <a:pt x="1170156" y="3562963"/>
                    </a:cubicBezTo>
                    <a:cubicBezTo>
                      <a:pt x="1067062" y="3623475"/>
                      <a:pt x="813809" y="3793804"/>
                      <a:pt x="726403" y="3831904"/>
                    </a:cubicBezTo>
                    <a:cubicBezTo>
                      <a:pt x="638997" y="3870004"/>
                      <a:pt x="627791" y="3876728"/>
                      <a:pt x="645720" y="3791563"/>
                    </a:cubicBezTo>
                    <a:cubicBezTo>
                      <a:pt x="663649" y="3706398"/>
                      <a:pt x="802603" y="3419527"/>
                      <a:pt x="833979" y="3320915"/>
                    </a:cubicBezTo>
                    <a:cubicBezTo>
                      <a:pt x="865355" y="3222303"/>
                      <a:pt x="863114" y="3240233"/>
                      <a:pt x="833979" y="3199892"/>
                    </a:cubicBezTo>
                    <a:cubicBezTo>
                      <a:pt x="804844" y="3159551"/>
                      <a:pt x="739849" y="3146103"/>
                      <a:pt x="659167" y="3078868"/>
                    </a:cubicBezTo>
                    <a:cubicBezTo>
                      <a:pt x="578485" y="3011633"/>
                      <a:pt x="441773" y="2910780"/>
                      <a:pt x="349885" y="2796480"/>
                    </a:cubicBezTo>
                    <a:cubicBezTo>
                      <a:pt x="257997" y="2682180"/>
                      <a:pt x="166109" y="2567880"/>
                      <a:pt x="107838" y="2393068"/>
                    </a:cubicBezTo>
                    <a:cubicBezTo>
                      <a:pt x="49567" y="2218256"/>
                      <a:pt x="-4221" y="1949316"/>
                      <a:pt x="261" y="1747610"/>
                    </a:cubicBezTo>
                    <a:cubicBezTo>
                      <a:pt x="4743" y="1545904"/>
                      <a:pt x="49567" y="1368851"/>
                      <a:pt x="134732" y="1182833"/>
                    </a:cubicBezTo>
                    <a:cubicBezTo>
                      <a:pt x="219897" y="996815"/>
                      <a:pt x="408156" y="781663"/>
                      <a:pt x="511250" y="658398"/>
                    </a:cubicBezTo>
                    <a:cubicBezTo>
                      <a:pt x="647962" y="512722"/>
                      <a:pt x="798121" y="405145"/>
                      <a:pt x="955003" y="308774"/>
                    </a:cubicBezTo>
                    <a:cubicBezTo>
                      <a:pt x="1111885" y="212403"/>
                      <a:pt x="1291179" y="129480"/>
                      <a:pt x="1452544" y="80174"/>
                    </a:cubicBezTo>
                    <a:cubicBezTo>
                      <a:pt x="1613909" y="30868"/>
                      <a:pt x="1768550" y="24145"/>
                      <a:pt x="1923191" y="12939"/>
                    </a:cubicBezTo>
                    <a:cubicBezTo>
                      <a:pt x="2000512" y="7336"/>
                      <a:pt x="2071109" y="1733"/>
                      <a:pt x="2144227" y="3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4067944" y="2069976"/>
                <a:ext cx="3420380" cy="3130078"/>
                <a:chOff x="4067944" y="2069976"/>
                <a:chExt cx="3420380" cy="3130078"/>
              </a:xfrm>
              <a:grpFill/>
            </p:grpSpPr>
            <p:sp>
              <p:nvSpPr>
                <p:cNvPr id="136" name="椭圆 8"/>
                <p:cNvSpPr/>
                <p:nvPr/>
              </p:nvSpPr>
              <p:spPr>
                <a:xfrm>
                  <a:off x="4067944" y="2069976"/>
                  <a:ext cx="3420380" cy="2880320"/>
                </a:xfrm>
                <a:custGeom>
                  <a:rect b="b" l="l" r="r" t="t"/>
                  <a:pathLst>
                    <a:path h="2880320" w="3420380">
                      <a:moveTo>
                        <a:pt x="2322258" y="782960"/>
                      </a:moveTo>
                      <a:cubicBezTo>
                        <a:pt x="2193009" y="782960"/>
                        <a:pt x="2088232" y="887737"/>
                        <a:pt x="2088232" y="1016986"/>
                      </a:cubicBezTo>
                      <a:cubicBezTo>
                        <a:pt x="2088232" y="1146235"/>
                        <a:pt x="2193009" y="1251012"/>
                        <a:pt x="2322258" y="1251012"/>
                      </a:cubicBezTo>
                      <a:cubicBezTo>
                        <a:pt x="2451507" y="1251012"/>
                        <a:pt x="2556284" y="1146235"/>
                        <a:pt x="2556284" y="1016986"/>
                      </a:cubicBezTo>
                      <a:cubicBezTo>
                        <a:pt x="2556284" y="887737"/>
                        <a:pt x="2451507" y="782960"/>
                        <a:pt x="2322258" y="782960"/>
                      </a:cubicBezTo>
                      <a:close/>
                      <a:moveTo>
                        <a:pt x="1134126" y="782960"/>
                      </a:moveTo>
                      <a:cubicBezTo>
                        <a:pt x="1004877" y="782960"/>
                        <a:pt x="900100" y="887737"/>
                        <a:pt x="900100" y="1016986"/>
                      </a:cubicBezTo>
                      <a:cubicBezTo>
                        <a:pt x="900100" y="1146235"/>
                        <a:pt x="1004877" y="1251012"/>
                        <a:pt x="1134126" y="1251012"/>
                      </a:cubicBezTo>
                      <a:cubicBezTo>
                        <a:pt x="1263375" y="1251012"/>
                        <a:pt x="1368152" y="1146235"/>
                        <a:pt x="1368152" y="1016986"/>
                      </a:cubicBezTo>
                      <a:cubicBezTo>
                        <a:pt x="1368152" y="887737"/>
                        <a:pt x="1263375" y="782960"/>
                        <a:pt x="1134126" y="782960"/>
                      </a:cubicBezTo>
                      <a:close/>
                      <a:moveTo>
                        <a:pt x="1710190" y="0"/>
                      </a:moveTo>
                      <a:cubicBezTo>
                        <a:pt x="2654702" y="0"/>
                        <a:pt x="3420380" y="644782"/>
                        <a:pt x="3420380" y="1440160"/>
                      </a:cubicBezTo>
                      <a:cubicBezTo>
                        <a:pt x="3420380" y="2235538"/>
                        <a:pt x="2654702" y="2880320"/>
                        <a:pt x="1710190" y="2880320"/>
                      </a:cubicBezTo>
                      <a:cubicBezTo>
                        <a:pt x="765678" y="2880320"/>
                        <a:pt x="0" y="2235538"/>
                        <a:pt x="0" y="1440160"/>
                      </a:cubicBezTo>
                      <a:cubicBezTo>
                        <a:pt x="0" y="644782"/>
                        <a:pt x="765678" y="0"/>
                        <a:pt x="171019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7" name="任意多边形 136"/>
                <p:cNvSpPr/>
                <p:nvPr/>
              </p:nvSpPr>
              <p:spPr>
                <a:xfrm>
                  <a:off x="6288232" y="4436249"/>
                  <a:ext cx="671040" cy="763805"/>
                </a:xfrm>
                <a:custGeom>
                  <a:gdLst>
                    <a:gd fmla="*/ 72227 w 671040" name="connsiteX0"/>
                    <a:gd fmla="*/ 418139 h 763805" name="connsiteY0"/>
                    <a:gd fmla="*/ 583215 w 671040" name="connsiteX1"/>
                    <a:gd fmla="*/ 740869 h 763805" name="connsiteY1"/>
                    <a:gd fmla="*/ 663897 w 671040" name="connsiteX2"/>
                    <a:gd fmla="*/ 687080 h 763805" name="connsiteY2"/>
                    <a:gd fmla="*/ 502533 w 671040" name="connsiteX3"/>
                    <a:gd fmla="*/ 283669 h 763805" name="connsiteY3"/>
                    <a:gd fmla="*/ 368062 w 671040" name="connsiteX4"/>
                    <a:gd fmla="*/ 1280 h 763805" name="connsiteY4"/>
                    <a:gd fmla="*/ 31886 w 671040" name="connsiteX5"/>
                    <a:gd fmla="*/ 189539 h 763805" name="connsiteY5"/>
                    <a:gd fmla="*/ 72227 w 671040" name="connsiteX6"/>
                    <a:gd fmla="*/ 418139 h 763805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763805" w="671040">
                      <a:moveTo>
                        <a:pt x="72227" y="418139"/>
                      </a:moveTo>
                      <a:cubicBezTo>
                        <a:pt x="164115" y="510027"/>
                        <a:pt x="484603" y="696046"/>
                        <a:pt x="583215" y="740869"/>
                      </a:cubicBezTo>
                      <a:cubicBezTo>
                        <a:pt x="681827" y="785693"/>
                        <a:pt x="677344" y="763280"/>
                        <a:pt x="663897" y="687080"/>
                      </a:cubicBezTo>
                      <a:cubicBezTo>
                        <a:pt x="650450" y="610880"/>
                        <a:pt x="551839" y="397969"/>
                        <a:pt x="502533" y="283669"/>
                      </a:cubicBezTo>
                      <a:cubicBezTo>
                        <a:pt x="453227" y="169369"/>
                        <a:pt x="446503" y="16968"/>
                        <a:pt x="368062" y="1280"/>
                      </a:cubicBezTo>
                      <a:cubicBezTo>
                        <a:pt x="289621" y="-14408"/>
                        <a:pt x="76710" y="117821"/>
                        <a:pt x="31886" y="189539"/>
                      </a:cubicBezTo>
                      <a:cubicBezTo>
                        <a:pt x="-12938" y="261257"/>
                        <a:pt x="-19661" y="326251"/>
                        <a:pt x="72227" y="4181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140" name="组合 139"/>
          <p:cNvGrpSpPr/>
          <p:nvPr/>
        </p:nvGrpSpPr>
        <p:grpSpPr>
          <a:xfrm>
            <a:off x="3550816" y="3460243"/>
            <a:ext cx="937728" cy="1434740"/>
            <a:chOff x="3091944" y="3455940"/>
            <a:chExt cx="937728" cy="1434740"/>
          </a:xfrm>
        </p:grpSpPr>
        <p:sp>
          <p:nvSpPr>
            <p:cNvPr id="141" name="椭圆 140"/>
            <p:cNvSpPr/>
            <p:nvPr/>
          </p:nvSpPr>
          <p:spPr>
            <a:xfrm>
              <a:off x="3091944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DD5E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3300327" y="4151016"/>
              <a:ext cx="729345" cy="739664"/>
              <a:chOff x="1210613" y="2107574"/>
              <a:chExt cx="927279" cy="983356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</a:gradFill>
              <a:ln cap="flat" cmpd="sng" w="12700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  <a:prstDash val="solid"/>
                <a:round/>
              </a:ln>
              <a:effectLst>
                <a:outerShdw algn="r" blurRad="381000" dir="7800000" dist="177800" rotWithShape="0" sx="105000" sy="10500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dir="t" rig="fla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>
                <a:flatTx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E8584B"/>
              </a:solidFill>
              <a:ln>
                <a:noFill/>
              </a:ln>
              <a:effectLst>
                <a:innerShdw blurRad="25400">
                  <a:srgbClr val="C00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143" name="肘形连接符 46"/>
            <p:cNvCxnSpPr/>
            <p:nvPr/>
          </p:nvCxnSpPr>
          <p:spPr>
            <a:xfrm flipV="1" rot="16200000">
              <a:off x="3135023" y="3737963"/>
              <a:ext cx="589229" cy="395189"/>
            </a:xfrm>
            <a:prstGeom prst="curvedConnector3">
              <a:avLst>
                <a:gd fmla="val 50000" name="adj1"/>
              </a:avLst>
            </a:prstGeom>
            <a:ln w="38100">
              <a:solidFill>
                <a:srgbClr val="E858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任意多边形 143"/>
            <p:cNvSpPr/>
            <p:nvPr/>
          </p:nvSpPr>
          <p:spPr>
            <a:xfrm>
              <a:off x="3504563" y="4370798"/>
              <a:ext cx="299753" cy="291949"/>
            </a:xfrm>
            <a:custGeom>
              <a:rect b="b" l="l" r="r" t="t"/>
              <a:pathLst>
                <a:path h="4757220" w="4846918">
                  <a:moveTo>
                    <a:pt x="1074270" y="2230729"/>
                  </a:moveTo>
                  <a:cubicBezTo>
                    <a:pt x="1044295" y="2229609"/>
                    <a:pt x="1017961" y="2244737"/>
                    <a:pt x="1024684" y="2306369"/>
                  </a:cubicBezTo>
                  <a:cubicBezTo>
                    <a:pt x="1038131" y="2429634"/>
                    <a:pt x="1143466" y="2821840"/>
                    <a:pt x="1226390" y="2992169"/>
                  </a:cubicBezTo>
                  <a:cubicBezTo>
                    <a:pt x="1309314" y="3162499"/>
                    <a:pt x="1405685" y="3265593"/>
                    <a:pt x="1522226" y="3328346"/>
                  </a:cubicBezTo>
                  <a:cubicBezTo>
                    <a:pt x="1638767" y="3391099"/>
                    <a:pt x="1768755" y="3400064"/>
                    <a:pt x="1925637" y="3368687"/>
                  </a:cubicBezTo>
                  <a:cubicBezTo>
                    <a:pt x="2082519" y="3337311"/>
                    <a:pt x="2313361" y="3220769"/>
                    <a:pt x="2463520" y="3140087"/>
                  </a:cubicBezTo>
                  <a:cubicBezTo>
                    <a:pt x="2613679" y="3059405"/>
                    <a:pt x="2766078" y="2936140"/>
                    <a:pt x="2826590" y="2884593"/>
                  </a:cubicBezTo>
                  <a:cubicBezTo>
                    <a:pt x="2887102" y="2833046"/>
                    <a:pt x="2857966" y="2819599"/>
                    <a:pt x="2826590" y="2830805"/>
                  </a:cubicBezTo>
                  <a:cubicBezTo>
                    <a:pt x="2795214" y="2842011"/>
                    <a:pt x="2712290" y="2909246"/>
                    <a:pt x="2638331" y="2951828"/>
                  </a:cubicBezTo>
                  <a:cubicBezTo>
                    <a:pt x="2564372" y="2994410"/>
                    <a:pt x="2488172" y="3045958"/>
                    <a:pt x="2382837" y="3086299"/>
                  </a:cubicBezTo>
                  <a:cubicBezTo>
                    <a:pt x="2277502" y="3126640"/>
                    <a:pt x="2118379" y="3175946"/>
                    <a:pt x="2006320" y="3193875"/>
                  </a:cubicBezTo>
                  <a:cubicBezTo>
                    <a:pt x="1894261" y="3211804"/>
                    <a:pt x="1806855" y="3214045"/>
                    <a:pt x="1710484" y="3193875"/>
                  </a:cubicBezTo>
                  <a:cubicBezTo>
                    <a:pt x="1614113" y="3173705"/>
                    <a:pt x="1511019" y="3155775"/>
                    <a:pt x="1428096" y="3072852"/>
                  </a:cubicBezTo>
                  <a:cubicBezTo>
                    <a:pt x="1345173" y="2989929"/>
                    <a:pt x="1264490" y="2819599"/>
                    <a:pt x="1212943" y="2696334"/>
                  </a:cubicBezTo>
                  <a:cubicBezTo>
                    <a:pt x="1161396" y="2573069"/>
                    <a:pt x="1130020" y="2407222"/>
                    <a:pt x="1118814" y="2333263"/>
                  </a:cubicBezTo>
                  <a:cubicBezTo>
                    <a:pt x="1107608" y="2259304"/>
                    <a:pt x="1161396" y="2259304"/>
                    <a:pt x="1145708" y="2252581"/>
                  </a:cubicBezTo>
                  <a:cubicBezTo>
                    <a:pt x="1137864" y="2249219"/>
                    <a:pt x="1104246" y="2231850"/>
                    <a:pt x="1074270" y="2230729"/>
                  </a:cubicBezTo>
                  <a:close/>
                  <a:moveTo>
                    <a:pt x="1853465" y="1164945"/>
                  </a:moveTo>
                  <a:cubicBezTo>
                    <a:pt x="1833750" y="1164350"/>
                    <a:pt x="1813019" y="1167851"/>
                    <a:pt x="1791167" y="1176816"/>
                  </a:cubicBezTo>
                  <a:cubicBezTo>
                    <a:pt x="1703761" y="1212675"/>
                    <a:pt x="1553602" y="1347146"/>
                    <a:pt x="1481884" y="1459205"/>
                  </a:cubicBezTo>
                  <a:cubicBezTo>
                    <a:pt x="1410166" y="1571264"/>
                    <a:pt x="1381031" y="1730387"/>
                    <a:pt x="1360861" y="1849169"/>
                  </a:cubicBezTo>
                  <a:cubicBezTo>
                    <a:pt x="1340691" y="1967951"/>
                    <a:pt x="1345173" y="2075528"/>
                    <a:pt x="1360861" y="2171899"/>
                  </a:cubicBezTo>
                  <a:cubicBezTo>
                    <a:pt x="1376549" y="2268270"/>
                    <a:pt x="1407925" y="2369123"/>
                    <a:pt x="1454990" y="2427393"/>
                  </a:cubicBezTo>
                  <a:cubicBezTo>
                    <a:pt x="1502055" y="2485663"/>
                    <a:pt x="1578255" y="2514799"/>
                    <a:pt x="1643249" y="2521522"/>
                  </a:cubicBezTo>
                  <a:cubicBezTo>
                    <a:pt x="1708243" y="2528245"/>
                    <a:pt x="1768755" y="2532728"/>
                    <a:pt x="1844955" y="2467734"/>
                  </a:cubicBezTo>
                  <a:cubicBezTo>
                    <a:pt x="1872895" y="2443903"/>
                    <a:pt x="1907463" y="2405308"/>
                    <a:pt x="1941913" y="2360605"/>
                  </a:cubicBezTo>
                  <a:lnTo>
                    <a:pt x="1943037" y="2373389"/>
                  </a:lnTo>
                  <a:cubicBezTo>
                    <a:pt x="1958725" y="2469760"/>
                    <a:pt x="1990101" y="2570613"/>
                    <a:pt x="2037166" y="2628883"/>
                  </a:cubicBezTo>
                  <a:cubicBezTo>
                    <a:pt x="2084231" y="2687153"/>
                    <a:pt x="2160431" y="2716289"/>
                    <a:pt x="2225425" y="2723012"/>
                  </a:cubicBezTo>
                  <a:cubicBezTo>
                    <a:pt x="2290419" y="2729735"/>
                    <a:pt x="2350931" y="2734218"/>
                    <a:pt x="2427131" y="2669224"/>
                  </a:cubicBezTo>
                  <a:cubicBezTo>
                    <a:pt x="2503331" y="2604230"/>
                    <a:pt x="2628837" y="2429419"/>
                    <a:pt x="2682625" y="2333048"/>
                  </a:cubicBezTo>
                  <a:cubicBezTo>
                    <a:pt x="2736413" y="2236677"/>
                    <a:pt x="2743137" y="2198577"/>
                    <a:pt x="2749860" y="2091000"/>
                  </a:cubicBezTo>
                  <a:cubicBezTo>
                    <a:pt x="2756584" y="1983424"/>
                    <a:pt x="2749860" y="1795165"/>
                    <a:pt x="2722966" y="1687589"/>
                  </a:cubicBezTo>
                  <a:cubicBezTo>
                    <a:pt x="2696072" y="1580013"/>
                    <a:pt x="2646767" y="1497089"/>
                    <a:pt x="2588496" y="1445542"/>
                  </a:cubicBezTo>
                  <a:cubicBezTo>
                    <a:pt x="2530226" y="1393995"/>
                    <a:pt x="2445061" y="1364859"/>
                    <a:pt x="2373343" y="1378306"/>
                  </a:cubicBezTo>
                  <a:cubicBezTo>
                    <a:pt x="2301625" y="1391753"/>
                    <a:pt x="2209737" y="1479159"/>
                    <a:pt x="2158190" y="1526224"/>
                  </a:cubicBezTo>
                  <a:cubicBezTo>
                    <a:pt x="2155492" y="1528687"/>
                    <a:pt x="2152918" y="1531015"/>
                    <a:pt x="2150432" y="1533204"/>
                  </a:cubicBezTo>
                  <a:cubicBezTo>
                    <a:pt x="2147621" y="1516308"/>
                    <a:pt x="2144386" y="1500482"/>
                    <a:pt x="2140790" y="1486099"/>
                  </a:cubicBezTo>
                  <a:cubicBezTo>
                    <a:pt x="2113896" y="1378523"/>
                    <a:pt x="2064591" y="1295599"/>
                    <a:pt x="2006320" y="1244052"/>
                  </a:cubicBezTo>
                  <a:cubicBezTo>
                    <a:pt x="1962618" y="1205392"/>
                    <a:pt x="1912611" y="1166731"/>
                    <a:pt x="1853465" y="1164945"/>
                  </a:cubicBezTo>
                  <a:close/>
                  <a:moveTo>
                    <a:pt x="2711122" y="330"/>
                  </a:moveTo>
                  <a:cubicBezTo>
                    <a:pt x="2822984" y="-3303"/>
                    <a:pt x="2925763" y="22611"/>
                    <a:pt x="3001402" y="101052"/>
                  </a:cubicBezTo>
                  <a:cubicBezTo>
                    <a:pt x="3122425" y="226558"/>
                    <a:pt x="3173973" y="551529"/>
                    <a:pt x="3230002" y="786852"/>
                  </a:cubicBezTo>
                  <a:cubicBezTo>
                    <a:pt x="3286031" y="1022175"/>
                    <a:pt x="3290514" y="1371799"/>
                    <a:pt x="3337579" y="1512993"/>
                  </a:cubicBezTo>
                  <a:cubicBezTo>
                    <a:pt x="3384644" y="1654187"/>
                    <a:pt x="3362231" y="1589192"/>
                    <a:pt x="3512390" y="1634016"/>
                  </a:cubicBezTo>
                  <a:cubicBezTo>
                    <a:pt x="3662549" y="1678840"/>
                    <a:pt x="4041308" y="1739352"/>
                    <a:pt x="4238531" y="1781934"/>
                  </a:cubicBezTo>
                  <a:cubicBezTo>
                    <a:pt x="4435754" y="1824516"/>
                    <a:pt x="4594878" y="1833481"/>
                    <a:pt x="4695731" y="1889510"/>
                  </a:cubicBezTo>
                  <a:cubicBezTo>
                    <a:pt x="4796584" y="1945539"/>
                    <a:pt x="4830202" y="2028463"/>
                    <a:pt x="4843649" y="2118110"/>
                  </a:cubicBezTo>
                  <a:cubicBezTo>
                    <a:pt x="4857096" y="2207757"/>
                    <a:pt x="4827961" y="2324299"/>
                    <a:pt x="4776414" y="2427393"/>
                  </a:cubicBezTo>
                  <a:cubicBezTo>
                    <a:pt x="4724867" y="2530487"/>
                    <a:pt x="4646426" y="2622375"/>
                    <a:pt x="4534367" y="2736675"/>
                  </a:cubicBezTo>
                  <a:cubicBezTo>
                    <a:pt x="4422308" y="2850975"/>
                    <a:pt x="4256461" y="3025787"/>
                    <a:pt x="4104061" y="3113193"/>
                  </a:cubicBezTo>
                  <a:cubicBezTo>
                    <a:pt x="3951661" y="3200599"/>
                    <a:pt x="3711855" y="3214045"/>
                    <a:pt x="3619967" y="3261110"/>
                  </a:cubicBezTo>
                  <a:cubicBezTo>
                    <a:pt x="3528079" y="3308175"/>
                    <a:pt x="3557213" y="3330587"/>
                    <a:pt x="3552731" y="3395581"/>
                  </a:cubicBezTo>
                  <a:cubicBezTo>
                    <a:pt x="3548249" y="3460575"/>
                    <a:pt x="3570661" y="3494193"/>
                    <a:pt x="3593073" y="3651075"/>
                  </a:cubicBezTo>
                  <a:cubicBezTo>
                    <a:pt x="3615485" y="3807957"/>
                    <a:pt x="3693926" y="4164304"/>
                    <a:pt x="3687202" y="4336875"/>
                  </a:cubicBezTo>
                  <a:cubicBezTo>
                    <a:pt x="3680478" y="4509446"/>
                    <a:pt x="3619966" y="4617023"/>
                    <a:pt x="3552731" y="4686499"/>
                  </a:cubicBezTo>
                  <a:cubicBezTo>
                    <a:pt x="3485496" y="4755976"/>
                    <a:pt x="3382402" y="4749252"/>
                    <a:pt x="3283790" y="4753734"/>
                  </a:cubicBezTo>
                  <a:cubicBezTo>
                    <a:pt x="3185178" y="4758216"/>
                    <a:pt x="3100014" y="4767181"/>
                    <a:pt x="2961061" y="4713393"/>
                  </a:cubicBezTo>
                  <a:cubicBezTo>
                    <a:pt x="2822108" y="4659605"/>
                    <a:pt x="2631608" y="4547546"/>
                    <a:pt x="2450073" y="4431005"/>
                  </a:cubicBezTo>
                  <a:cubicBezTo>
                    <a:pt x="2268538" y="4314464"/>
                    <a:pt x="2008561" y="4065693"/>
                    <a:pt x="1871849" y="4014146"/>
                  </a:cubicBezTo>
                  <a:cubicBezTo>
                    <a:pt x="1735137" y="3962599"/>
                    <a:pt x="1750826" y="4054487"/>
                    <a:pt x="1629802" y="4121722"/>
                  </a:cubicBezTo>
                  <a:cubicBezTo>
                    <a:pt x="1508779" y="4188957"/>
                    <a:pt x="1282420" y="4350323"/>
                    <a:pt x="1145708" y="4417558"/>
                  </a:cubicBezTo>
                  <a:cubicBezTo>
                    <a:pt x="1008996" y="4484793"/>
                    <a:pt x="912625" y="4536340"/>
                    <a:pt x="809531" y="4525134"/>
                  </a:cubicBezTo>
                  <a:cubicBezTo>
                    <a:pt x="706437" y="4513928"/>
                    <a:pt x="605584" y="4493757"/>
                    <a:pt x="527143" y="4350322"/>
                  </a:cubicBezTo>
                  <a:cubicBezTo>
                    <a:pt x="448702" y="4206887"/>
                    <a:pt x="343366" y="3937945"/>
                    <a:pt x="338884" y="3664522"/>
                  </a:cubicBezTo>
                  <a:cubicBezTo>
                    <a:pt x="334402" y="3391099"/>
                    <a:pt x="468873" y="2891316"/>
                    <a:pt x="500249" y="2709781"/>
                  </a:cubicBezTo>
                  <a:cubicBezTo>
                    <a:pt x="531625" y="2528246"/>
                    <a:pt x="533866" y="2631339"/>
                    <a:pt x="527143" y="2575310"/>
                  </a:cubicBezTo>
                  <a:cubicBezTo>
                    <a:pt x="520420" y="2519281"/>
                    <a:pt x="506973" y="2456528"/>
                    <a:pt x="459908" y="2373605"/>
                  </a:cubicBezTo>
                  <a:cubicBezTo>
                    <a:pt x="412843" y="2290682"/>
                    <a:pt x="311990" y="2198793"/>
                    <a:pt x="244755" y="2077769"/>
                  </a:cubicBezTo>
                  <a:cubicBezTo>
                    <a:pt x="177520" y="1956745"/>
                    <a:pt x="96837" y="1817792"/>
                    <a:pt x="56496" y="1647463"/>
                  </a:cubicBezTo>
                  <a:cubicBezTo>
                    <a:pt x="16155" y="1477134"/>
                    <a:pt x="-8498" y="1226122"/>
                    <a:pt x="2708" y="1055793"/>
                  </a:cubicBezTo>
                  <a:cubicBezTo>
                    <a:pt x="13914" y="885464"/>
                    <a:pt x="60978" y="701687"/>
                    <a:pt x="123731" y="625487"/>
                  </a:cubicBezTo>
                  <a:cubicBezTo>
                    <a:pt x="186484" y="549287"/>
                    <a:pt x="199932" y="547046"/>
                    <a:pt x="379226" y="598593"/>
                  </a:cubicBezTo>
                  <a:cubicBezTo>
                    <a:pt x="558520" y="650140"/>
                    <a:pt x="1026925" y="874257"/>
                    <a:pt x="1199496" y="934769"/>
                  </a:cubicBezTo>
                  <a:cubicBezTo>
                    <a:pt x="1372066" y="995281"/>
                    <a:pt x="1300349" y="1051310"/>
                    <a:pt x="1414649" y="961663"/>
                  </a:cubicBezTo>
                  <a:cubicBezTo>
                    <a:pt x="1528949" y="872016"/>
                    <a:pt x="1703761" y="551528"/>
                    <a:pt x="1885296" y="396887"/>
                  </a:cubicBezTo>
                  <a:cubicBezTo>
                    <a:pt x="2066831" y="242246"/>
                    <a:pt x="2317843" y="83122"/>
                    <a:pt x="2503861" y="33816"/>
                  </a:cubicBezTo>
                  <a:cubicBezTo>
                    <a:pt x="2573618" y="15326"/>
                    <a:pt x="2644005" y="2510"/>
                    <a:pt x="2711122" y="33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460671" y="2318838"/>
            <a:ext cx="937728" cy="1380512"/>
            <a:chOff x="1125117" y="2292241"/>
            <a:chExt cx="937728" cy="1380512"/>
          </a:xfrm>
        </p:grpSpPr>
        <p:sp>
          <p:nvSpPr>
            <p:cNvPr id="148" name="椭圆 147"/>
            <p:cNvSpPr/>
            <p:nvPr/>
          </p:nvSpPr>
          <p:spPr>
            <a:xfrm>
              <a:off x="1854462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C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49" name="组合 148"/>
            <p:cNvGrpSpPr/>
            <p:nvPr/>
          </p:nvGrpSpPr>
          <p:grpSpPr>
            <a:xfrm>
              <a:off x="1125117" y="2292241"/>
              <a:ext cx="729345" cy="739664"/>
              <a:chOff x="1210613" y="2107574"/>
              <a:chExt cx="927279" cy="983356"/>
            </a:xfrm>
          </p:grpSpPr>
          <p:sp>
            <p:nvSpPr>
              <p:cNvPr id="160" name="椭圆 159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</a:gradFill>
              <a:ln cap="flat" cmpd="sng" w="12700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  <a:prstDash val="solid"/>
                <a:round/>
              </a:ln>
              <a:effectLst>
                <a:outerShdw algn="r" blurRad="381000" dir="7800000" dist="177800" rotWithShape="0" sx="105000" sy="10500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dir="t" rig="fla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>
                <a:flatTx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61" name="椭圆 160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F7C66C"/>
              </a:solidFill>
              <a:ln>
                <a:noFill/>
              </a:ln>
              <a:effectLst>
                <a:innerShdw blurRad="25400">
                  <a:schemeClr val="accent4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150" name="肘形连接符 46"/>
            <p:cNvCxnSpPr>
              <a:stCxn id="161" idx="4"/>
              <a:endCxn id="148" idx="0"/>
            </p:cNvCxnSpPr>
            <p:nvPr/>
          </p:nvCxnSpPr>
          <p:spPr>
            <a:xfrm flipH="1" rot="16200000">
              <a:off x="1477440" y="2974726"/>
              <a:ext cx="493562" cy="468865"/>
            </a:xfrm>
            <a:prstGeom prst="curvedConnector3">
              <a:avLst>
                <a:gd fmla="val 63047" name="adj1"/>
              </a:avLst>
            </a:prstGeom>
            <a:ln w="38100">
              <a:solidFill>
                <a:srgbClr val="F7C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组合 150"/>
            <p:cNvGrpSpPr/>
            <p:nvPr/>
          </p:nvGrpSpPr>
          <p:grpSpPr>
            <a:xfrm>
              <a:off x="1313832" y="2488234"/>
              <a:ext cx="393970" cy="362448"/>
              <a:chOff x="3499849" y="2144298"/>
              <a:chExt cx="4102746" cy="3418269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152" name="组合 151"/>
              <p:cNvGrpSpPr/>
              <p:nvPr/>
            </p:nvGrpSpPr>
            <p:grpSpPr>
              <a:xfrm>
                <a:off x="3499849" y="2144298"/>
                <a:ext cx="2144300" cy="3418269"/>
                <a:chOff x="3499849" y="2144298"/>
                <a:chExt cx="2144300" cy="3418269"/>
              </a:xfrm>
              <a:grpFill/>
            </p:grpSpPr>
            <p:sp>
              <p:nvSpPr>
                <p:cNvPr id="157" name="椭圆 156"/>
                <p:cNvSpPr/>
                <p:nvPr/>
              </p:nvSpPr>
              <p:spPr>
                <a:xfrm>
                  <a:off x="4211960" y="2850783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8" name="椭圆 2"/>
                <p:cNvSpPr/>
                <p:nvPr/>
              </p:nvSpPr>
              <p:spPr>
                <a:xfrm>
                  <a:off x="3499849" y="2144298"/>
                  <a:ext cx="2144300" cy="2144300"/>
                </a:xfrm>
                <a:custGeom>
                  <a:rect b="b" l="l" r="r" t="t"/>
                  <a:pathLst>
                    <a:path h="2144300" w="2144300">
                      <a:moveTo>
                        <a:pt x="1072150" y="0"/>
                      </a:moveTo>
                      <a:cubicBezTo>
                        <a:pt x="1664282" y="0"/>
                        <a:pt x="2144300" y="480018"/>
                        <a:pt x="2144300" y="1072150"/>
                      </a:cubicBezTo>
                      <a:cubicBezTo>
                        <a:pt x="2144300" y="1664282"/>
                        <a:pt x="1664282" y="2144300"/>
                        <a:pt x="1072150" y="2144300"/>
                      </a:cubicBezTo>
                      <a:cubicBezTo>
                        <a:pt x="952394" y="2144300"/>
                        <a:pt x="837223" y="2124666"/>
                        <a:pt x="730239" y="2086968"/>
                      </a:cubicBezTo>
                      <a:cubicBezTo>
                        <a:pt x="712348" y="2066805"/>
                        <a:pt x="706763" y="2035191"/>
                        <a:pt x="717434" y="2004765"/>
                      </a:cubicBezTo>
                      <a:cubicBezTo>
                        <a:pt x="730588" y="1967261"/>
                        <a:pt x="764158" y="1943775"/>
                        <a:pt x="797079" y="1948020"/>
                      </a:cubicBezTo>
                      <a:cubicBezTo>
                        <a:pt x="867922" y="1968318"/>
                        <a:pt x="942769" y="1978445"/>
                        <a:pt x="1019981" y="1978445"/>
                      </a:cubicBezTo>
                      <a:cubicBezTo>
                        <a:pt x="1497208" y="1978445"/>
                        <a:pt x="1884077" y="1591576"/>
                        <a:pt x="1884077" y="1114349"/>
                      </a:cubicBezTo>
                      <a:cubicBezTo>
                        <a:pt x="1884077" y="637122"/>
                        <a:pt x="1497208" y="250253"/>
                        <a:pt x="1019981" y="250253"/>
                      </a:cubicBezTo>
                      <a:cubicBezTo>
                        <a:pt x="542754" y="250253"/>
                        <a:pt x="155885" y="637122"/>
                        <a:pt x="155885" y="1114349"/>
                      </a:cubicBezTo>
                      <a:cubicBezTo>
                        <a:pt x="155885" y="1286804"/>
                        <a:pt x="206405" y="1447458"/>
                        <a:pt x="297561" y="1579426"/>
                      </a:cubicBezTo>
                      <a:lnTo>
                        <a:pt x="292357" y="1573778"/>
                      </a:lnTo>
                      <a:cubicBezTo>
                        <a:pt x="319319" y="1603043"/>
                        <a:pt x="313635" y="1652105"/>
                        <a:pt x="279695" y="1683374"/>
                      </a:cubicBezTo>
                      <a:cubicBezTo>
                        <a:pt x="259995" y="1701524"/>
                        <a:pt x="235099" y="1709696"/>
                        <a:pt x="212519" y="1706358"/>
                      </a:cubicBezTo>
                      <a:cubicBezTo>
                        <a:pt x="77784" y="1530703"/>
                        <a:pt x="0" y="1310510"/>
                        <a:pt x="0" y="1072150"/>
                      </a:cubicBezTo>
                      <a:cubicBezTo>
                        <a:pt x="0" y="480018"/>
                        <a:pt x="480018" y="0"/>
                        <a:pt x="1072150" y="0"/>
                      </a:cubicBezTo>
                      <a:close/>
                    </a:path>
                  </a:pathLst>
                </a:custGeom>
                <a:grpFill/>
                <a:ln w="263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9" name="任意多边形 158"/>
                <p:cNvSpPr/>
                <p:nvPr/>
              </p:nvSpPr>
              <p:spPr>
                <a:xfrm>
                  <a:off x="3561411" y="3351628"/>
                  <a:ext cx="808543" cy="2210939"/>
                </a:xfrm>
                <a:custGeom>
                  <a:gdLst>
                    <a:gd fmla="*/ 685564 w 808543" name="connsiteX0"/>
                    <a:gd fmla="*/ 11284 h 2210939" name="connsiteY0"/>
                    <a:gd fmla="*/ 533887 w 808543" name="connsiteX1"/>
                    <a:gd fmla="*/ 184630 h 2210939" name="connsiteY1"/>
                    <a:gd fmla="*/ 330205 w 808543" name="connsiteX2"/>
                    <a:gd fmla="*/ 496653 h 2210939" name="connsiteY2"/>
                    <a:gd fmla="*/ 156859 w 808543" name="connsiteX3"/>
                    <a:gd fmla="*/ 921350 h 2210939" name="connsiteY3"/>
                    <a:gd fmla="*/ 39851 w 808543" name="connsiteX4"/>
                    <a:gd fmla="*/ 1402385 h 2210939" name="connsiteY4"/>
                    <a:gd fmla="*/ 5181 w 808543" name="connsiteX5"/>
                    <a:gd fmla="*/ 2087101 h 2210939" name="connsiteY5"/>
                    <a:gd fmla="*/ 22516 w 808543" name="connsiteX6"/>
                    <a:gd fmla="*/ 2195443 h 2210939" name="connsiteY6"/>
                    <a:gd fmla="*/ 208863 w 808543" name="connsiteX7"/>
                    <a:gd fmla="*/ 2195443 h 2210939" name="connsiteY7"/>
                    <a:gd fmla="*/ 226197 w 808543" name="connsiteX8"/>
                    <a:gd fmla="*/ 2056766 h 2210939" name="connsiteY8"/>
                    <a:gd fmla="*/ 247866 w 808543" name="connsiteX9"/>
                    <a:gd fmla="*/ 1458723 h 2210939" name="connsiteY9"/>
                    <a:gd fmla="*/ 347540 w 808543" name="connsiteX10"/>
                    <a:gd fmla="*/ 930017 h 2210939" name="connsiteY10"/>
                    <a:gd fmla="*/ 533887 w 808543" name="connsiteX11"/>
                    <a:gd fmla="*/ 500986 h 2210939" name="connsiteY11"/>
                    <a:gd fmla="*/ 754903 w 808543" name="connsiteX12"/>
                    <a:gd fmla="*/ 206298 h 2210939" name="connsiteY12"/>
                    <a:gd fmla="*/ 806906 w 808543" name="connsiteX13"/>
                    <a:gd fmla="*/ 136960 h 2210939" name="connsiteY13"/>
                    <a:gd fmla="*/ 785238 w 808543" name="connsiteX14"/>
                    <a:gd fmla="*/ 28618 h 2210939" name="connsiteY14"/>
                    <a:gd fmla="*/ 685564 w 808543" name="connsiteX15"/>
                    <a:gd fmla="*/ 11284 h 2210939" name="connsiteY1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b="b" l="l" r="r" t="t"/>
                  <a:pathLst>
                    <a:path h="2210939" w="808543">
                      <a:moveTo>
                        <a:pt x="685564" y="11284"/>
                      </a:moveTo>
                      <a:cubicBezTo>
                        <a:pt x="643672" y="37286"/>
                        <a:pt x="593113" y="103735"/>
                        <a:pt x="533887" y="184630"/>
                      </a:cubicBezTo>
                      <a:cubicBezTo>
                        <a:pt x="474660" y="265525"/>
                        <a:pt x="393043" y="373866"/>
                        <a:pt x="330205" y="496653"/>
                      </a:cubicBezTo>
                      <a:cubicBezTo>
                        <a:pt x="267367" y="619440"/>
                        <a:pt x="205251" y="770395"/>
                        <a:pt x="156859" y="921350"/>
                      </a:cubicBezTo>
                      <a:cubicBezTo>
                        <a:pt x="108467" y="1072305"/>
                        <a:pt x="65131" y="1208093"/>
                        <a:pt x="39851" y="1402385"/>
                      </a:cubicBezTo>
                      <a:cubicBezTo>
                        <a:pt x="14571" y="1596677"/>
                        <a:pt x="8070" y="1954925"/>
                        <a:pt x="5181" y="2087101"/>
                      </a:cubicBezTo>
                      <a:cubicBezTo>
                        <a:pt x="2292" y="2219277"/>
                        <a:pt x="-11431" y="2177386"/>
                        <a:pt x="22516" y="2195443"/>
                      </a:cubicBezTo>
                      <a:cubicBezTo>
                        <a:pt x="56463" y="2213500"/>
                        <a:pt x="174916" y="2218556"/>
                        <a:pt x="208863" y="2195443"/>
                      </a:cubicBezTo>
                      <a:cubicBezTo>
                        <a:pt x="242810" y="2172330"/>
                        <a:pt x="219697" y="2179553"/>
                        <a:pt x="226197" y="2056766"/>
                      </a:cubicBezTo>
                      <a:cubicBezTo>
                        <a:pt x="232697" y="1933979"/>
                        <a:pt x="227642" y="1646515"/>
                        <a:pt x="247866" y="1458723"/>
                      </a:cubicBezTo>
                      <a:cubicBezTo>
                        <a:pt x="268090" y="1270931"/>
                        <a:pt x="299870" y="1089640"/>
                        <a:pt x="347540" y="930017"/>
                      </a:cubicBezTo>
                      <a:cubicBezTo>
                        <a:pt x="395210" y="770394"/>
                        <a:pt x="465993" y="621606"/>
                        <a:pt x="533887" y="500986"/>
                      </a:cubicBezTo>
                      <a:cubicBezTo>
                        <a:pt x="601781" y="380366"/>
                        <a:pt x="754903" y="206298"/>
                        <a:pt x="754903" y="206298"/>
                      </a:cubicBezTo>
                      <a:cubicBezTo>
                        <a:pt x="800406" y="145627"/>
                        <a:pt x="801850" y="166573"/>
                        <a:pt x="806906" y="136960"/>
                      </a:cubicBezTo>
                      <a:cubicBezTo>
                        <a:pt x="811962" y="107347"/>
                        <a:pt x="805462" y="47397"/>
                        <a:pt x="785238" y="28618"/>
                      </a:cubicBezTo>
                      <a:cubicBezTo>
                        <a:pt x="765014" y="9839"/>
                        <a:pt x="727456" y="-14718"/>
                        <a:pt x="685564" y="11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grpSp>
            <p:nvGrpSpPr>
              <p:cNvPr id="153" name="组合 152"/>
              <p:cNvGrpSpPr/>
              <p:nvPr/>
            </p:nvGrpSpPr>
            <p:grpSpPr>
              <a:xfrm rot="17784098">
                <a:off x="6009361" y="1838961"/>
                <a:ext cx="1228343" cy="1958125"/>
                <a:chOff x="3499849" y="2144298"/>
                <a:chExt cx="2144300" cy="3418269"/>
              </a:xfrm>
              <a:grpFill/>
            </p:grpSpPr>
            <p:sp>
              <p:nvSpPr>
                <p:cNvPr id="154" name="椭圆 153"/>
                <p:cNvSpPr/>
                <p:nvPr/>
              </p:nvSpPr>
              <p:spPr>
                <a:xfrm>
                  <a:off x="4211960" y="2850783"/>
                  <a:ext cx="720080" cy="7200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5" name="椭圆 2"/>
                <p:cNvSpPr/>
                <p:nvPr/>
              </p:nvSpPr>
              <p:spPr>
                <a:xfrm>
                  <a:off x="3499849" y="2144298"/>
                  <a:ext cx="2144300" cy="2144300"/>
                </a:xfrm>
                <a:custGeom>
                  <a:rect b="b" l="l" r="r" t="t"/>
                  <a:pathLst>
                    <a:path h="2144300" w="2144300">
                      <a:moveTo>
                        <a:pt x="1072150" y="0"/>
                      </a:moveTo>
                      <a:cubicBezTo>
                        <a:pt x="1664282" y="0"/>
                        <a:pt x="2144300" y="480018"/>
                        <a:pt x="2144300" y="1072150"/>
                      </a:cubicBezTo>
                      <a:cubicBezTo>
                        <a:pt x="2144300" y="1664282"/>
                        <a:pt x="1664282" y="2144300"/>
                        <a:pt x="1072150" y="2144300"/>
                      </a:cubicBezTo>
                      <a:cubicBezTo>
                        <a:pt x="952394" y="2144300"/>
                        <a:pt x="837223" y="2124666"/>
                        <a:pt x="730239" y="2086968"/>
                      </a:cubicBezTo>
                      <a:cubicBezTo>
                        <a:pt x="712348" y="2066805"/>
                        <a:pt x="706763" y="2035191"/>
                        <a:pt x="717434" y="2004765"/>
                      </a:cubicBezTo>
                      <a:cubicBezTo>
                        <a:pt x="730588" y="1967261"/>
                        <a:pt x="764158" y="1943775"/>
                        <a:pt x="797079" y="1948020"/>
                      </a:cubicBezTo>
                      <a:cubicBezTo>
                        <a:pt x="867922" y="1968318"/>
                        <a:pt x="942769" y="1978445"/>
                        <a:pt x="1019981" y="1978445"/>
                      </a:cubicBezTo>
                      <a:cubicBezTo>
                        <a:pt x="1497208" y="1978445"/>
                        <a:pt x="1884077" y="1591576"/>
                        <a:pt x="1884077" y="1114349"/>
                      </a:cubicBezTo>
                      <a:cubicBezTo>
                        <a:pt x="1884077" y="637122"/>
                        <a:pt x="1497208" y="250253"/>
                        <a:pt x="1019981" y="250253"/>
                      </a:cubicBezTo>
                      <a:cubicBezTo>
                        <a:pt x="542754" y="250253"/>
                        <a:pt x="155885" y="637122"/>
                        <a:pt x="155885" y="1114349"/>
                      </a:cubicBezTo>
                      <a:cubicBezTo>
                        <a:pt x="155885" y="1286804"/>
                        <a:pt x="206405" y="1447458"/>
                        <a:pt x="297561" y="1579426"/>
                      </a:cubicBezTo>
                      <a:lnTo>
                        <a:pt x="292357" y="1573778"/>
                      </a:lnTo>
                      <a:cubicBezTo>
                        <a:pt x="319319" y="1603043"/>
                        <a:pt x="313635" y="1652105"/>
                        <a:pt x="279695" y="1683374"/>
                      </a:cubicBezTo>
                      <a:cubicBezTo>
                        <a:pt x="259995" y="1701524"/>
                        <a:pt x="235099" y="1709696"/>
                        <a:pt x="212519" y="1706358"/>
                      </a:cubicBezTo>
                      <a:cubicBezTo>
                        <a:pt x="77784" y="1530703"/>
                        <a:pt x="0" y="1310510"/>
                        <a:pt x="0" y="1072150"/>
                      </a:cubicBezTo>
                      <a:cubicBezTo>
                        <a:pt x="0" y="480018"/>
                        <a:pt x="480018" y="0"/>
                        <a:pt x="1072150" y="0"/>
                      </a:cubicBezTo>
                      <a:close/>
                    </a:path>
                  </a:pathLst>
                </a:custGeom>
                <a:grpFill/>
                <a:ln w="263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56" name="任意多边形 155"/>
                <p:cNvSpPr/>
                <p:nvPr/>
              </p:nvSpPr>
              <p:spPr>
                <a:xfrm>
                  <a:off x="3561411" y="3351628"/>
                  <a:ext cx="808543" cy="2210939"/>
                </a:xfrm>
                <a:custGeom>
                  <a:gdLst>
                    <a:gd fmla="*/ 685564 w 808543" name="connsiteX0"/>
                    <a:gd fmla="*/ 11284 h 2210939" name="connsiteY0"/>
                    <a:gd fmla="*/ 533887 w 808543" name="connsiteX1"/>
                    <a:gd fmla="*/ 184630 h 2210939" name="connsiteY1"/>
                    <a:gd fmla="*/ 330205 w 808543" name="connsiteX2"/>
                    <a:gd fmla="*/ 496653 h 2210939" name="connsiteY2"/>
                    <a:gd fmla="*/ 156859 w 808543" name="connsiteX3"/>
                    <a:gd fmla="*/ 921350 h 2210939" name="connsiteY3"/>
                    <a:gd fmla="*/ 39851 w 808543" name="connsiteX4"/>
                    <a:gd fmla="*/ 1402385 h 2210939" name="connsiteY4"/>
                    <a:gd fmla="*/ 5181 w 808543" name="connsiteX5"/>
                    <a:gd fmla="*/ 2087101 h 2210939" name="connsiteY5"/>
                    <a:gd fmla="*/ 22516 w 808543" name="connsiteX6"/>
                    <a:gd fmla="*/ 2195443 h 2210939" name="connsiteY6"/>
                    <a:gd fmla="*/ 208863 w 808543" name="connsiteX7"/>
                    <a:gd fmla="*/ 2195443 h 2210939" name="connsiteY7"/>
                    <a:gd fmla="*/ 226197 w 808543" name="connsiteX8"/>
                    <a:gd fmla="*/ 2056766 h 2210939" name="connsiteY8"/>
                    <a:gd fmla="*/ 247866 w 808543" name="connsiteX9"/>
                    <a:gd fmla="*/ 1458723 h 2210939" name="connsiteY9"/>
                    <a:gd fmla="*/ 347540 w 808543" name="connsiteX10"/>
                    <a:gd fmla="*/ 930017 h 2210939" name="connsiteY10"/>
                    <a:gd fmla="*/ 533887 w 808543" name="connsiteX11"/>
                    <a:gd fmla="*/ 500986 h 2210939" name="connsiteY11"/>
                    <a:gd fmla="*/ 754903 w 808543" name="connsiteX12"/>
                    <a:gd fmla="*/ 206298 h 2210939" name="connsiteY12"/>
                    <a:gd fmla="*/ 806906 w 808543" name="connsiteX13"/>
                    <a:gd fmla="*/ 136960 h 2210939" name="connsiteY13"/>
                    <a:gd fmla="*/ 785238 w 808543" name="connsiteX14"/>
                    <a:gd fmla="*/ 28618 h 2210939" name="connsiteY14"/>
                    <a:gd fmla="*/ 685564 w 808543" name="connsiteX15"/>
                    <a:gd fmla="*/ 11284 h 2210939" name="connsiteY15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b="b" l="l" r="r" t="t"/>
                  <a:pathLst>
                    <a:path h="2210939" w="808543">
                      <a:moveTo>
                        <a:pt x="685564" y="11284"/>
                      </a:moveTo>
                      <a:cubicBezTo>
                        <a:pt x="643672" y="37286"/>
                        <a:pt x="593113" y="103735"/>
                        <a:pt x="533887" y="184630"/>
                      </a:cubicBezTo>
                      <a:cubicBezTo>
                        <a:pt x="474660" y="265525"/>
                        <a:pt x="393043" y="373866"/>
                        <a:pt x="330205" y="496653"/>
                      </a:cubicBezTo>
                      <a:cubicBezTo>
                        <a:pt x="267367" y="619440"/>
                        <a:pt x="205251" y="770395"/>
                        <a:pt x="156859" y="921350"/>
                      </a:cubicBezTo>
                      <a:cubicBezTo>
                        <a:pt x="108467" y="1072305"/>
                        <a:pt x="65131" y="1208093"/>
                        <a:pt x="39851" y="1402385"/>
                      </a:cubicBezTo>
                      <a:cubicBezTo>
                        <a:pt x="14571" y="1596677"/>
                        <a:pt x="8070" y="1954925"/>
                        <a:pt x="5181" y="2087101"/>
                      </a:cubicBezTo>
                      <a:cubicBezTo>
                        <a:pt x="2292" y="2219277"/>
                        <a:pt x="-11431" y="2177386"/>
                        <a:pt x="22516" y="2195443"/>
                      </a:cubicBezTo>
                      <a:cubicBezTo>
                        <a:pt x="56463" y="2213500"/>
                        <a:pt x="174916" y="2218556"/>
                        <a:pt x="208863" y="2195443"/>
                      </a:cubicBezTo>
                      <a:cubicBezTo>
                        <a:pt x="242810" y="2172330"/>
                        <a:pt x="219697" y="2179553"/>
                        <a:pt x="226197" y="2056766"/>
                      </a:cubicBezTo>
                      <a:cubicBezTo>
                        <a:pt x="232697" y="1933979"/>
                        <a:pt x="227642" y="1646515"/>
                        <a:pt x="247866" y="1458723"/>
                      </a:cubicBezTo>
                      <a:cubicBezTo>
                        <a:pt x="268090" y="1270931"/>
                        <a:pt x="299870" y="1089640"/>
                        <a:pt x="347540" y="930017"/>
                      </a:cubicBezTo>
                      <a:cubicBezTo>
                        <a:pt x="395210" y="770394"/>
                        <a:pt x="465993" y="621606"/>
                        <a:pt x="533887" y="500986"/>
                      </a:cubicBezTo>
                      <a:cubicBezTo>
                        <a:pt x="601781" y="380366"/>
                        <a:pt x="754903" y="206298"/>
                        <a:pt x="754903" y="206298"/>
                      </a:cubicBezTo>
                      <a:cubicBezTo>
                        <a:pt x="800406" y="145627"/>
                        <a:pt x="801850" y="166573"/>
                        <a:pt x="806906" y="136960"/>
                      </a:cubicBezTo>
                      <a:cubicBezTo>
                        <a:pt x="811962" y="107347"/>
                        <a:pt x="805462" y="47397"/>
                        <a:pt x="785238" y="28618"/>
                      </a:cubicBezTo>
                      <a:cubicBezTo>
                        <a:pt x="765014" y="9839"/>
                        <a:pt x="727456" y="-14718"/>
                        <a:pt x="685564" y="11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</p:grpSp>
      </p:grpSp>
      <p:grpSp>
        <p:nvGrpSpPr>
          <p:cNvPr id="162" name="组合 161"/>
          <p:cNvGrpSpPr/>
          <p:nvPr/>
        </p:nvGrpSpPr>
        <p:grpSpPr>
          <a:xfrm>
            <a:off x="5323554" y="2258991"/>
            <a:ext cx="917826" cy="1380512"/>
            <a:chOff x="6075042" y="2292241"/>
            <a:chExt cx="917826" cy="1380512"/>
          </a:xfrm>
        </p:grpSpPr>
        <p:sp>
          <p:nvSpPr>
            <p:cNvPr id="163" name="椭圆 162"/>
            <p:cNvSpPr/>
            <p:nvPr/>
          </p:nvSpPr>
          <p:spPr>
            <a:xfrm>
              <a:off x="6784485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0C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6075042" y="2292241"/>
              <a:ext cx="729345" cy="739664"/>
              <a:chOff x="1210613" y="2107574"/>
              <a:chExt cx="927279" cy="983356"/>
            </a:xfrm>
          </p:grpSpPr>
          <p:sp>
            <p:nvSpPr>
              <p:cNvPr id="171" name="椭圆 170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</a:gradFill>
              <a:ln cap="flat" cmpd="sng" w="12700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  <a:prstDash val="solid"/>
                <a:round/>
              </a:ln>
              <a:effectLst>
                <a:outerShdw algn="r" blurRad="381000" dir="7800000" dist="177800" rotWithShape="0" sx="105000" sy="10500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dir="t" rig="fla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>
                <a:flatTx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72" name="椭圆 171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F7C66C"/>
              </a:solidFill>
              <a:ln>
                <a:noFill/>
              </a:ln>
              <a:effectLst>
                <a:innerShdw blurRad="25400">
                  <a:schemeClr val="accent4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165" name="肘形连接符 46"/>
            <p:cNvCxnSpPr/>
            <p:nvPr/>
          </p:nvCxnSpPr>
          <p:spPr>
            <a:xfrm flipH="1" rot="16200000">
              <a:off x="6426768" y="2974287"/>
              <a:ext cx="493562" cy="468865"/>
            </a:xfrm>
            <a:prstGeom prst="curvedConnector3">
              <a:avLst>
                <a:gd fmla="val 63047" name="adj1"/>
              </a:avLst>
            </a:prstGeom>
            <a:ln w="38100">
              <a:solidFill>
                <a:srgbClr val="F7C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6" name="组合 165"/>
            <p:cNvGrpSpPr/>
            <p:nvPr/>
          </p:nvGrpSpPr>
          <p:grpSpPr>
            <a:xfrm>
              <a:off x="6221249" y="2459536"/>
              <a:ext cx="396836" cy="469533"/>
              <a:chOff x="2473510" y="1174038"/>
              <a:chExt cx="4073466" cy="4684571"/>
            </a:xfrm>
            <a:solidFill>
              <a:schemeClr val="bg1">
                <a:lumMod val="95000"/>
              </a:schemeClr>
            </a:solidFill>
          </p:grpSpPr>
          <p:sp>
            <p:nvSpPr>
              <p:cNvPr id="167" name="椭圆 166"/>
              <p:cNvSpPr/>
              <p:nvPr/>
            </p:nvSpPr>
            <p:spPr>
              <a:xfrm>
                <a:off x="3695827" y="2382162"/>
                <a:ext cx="1752346" cy="175234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8" name="椭圆 4"/>
              <p:cNvSpPr/>
              <p:nvPr/>
            </p:nvSpPr>
            <p:spPr>
              <a:xfrm>
                <a:off x="3221099" y="1174038"/>
                <a:ext cx="3325877" cy="1478213"/>
              </a:xfrm>
              <a:custGeom>
                <a:rect b="b" l="l" r="r" t="t"/>
                <a:pathLst>
                  <a:path h="1478213" w="3325877">
                    <a:moveTo>
                      <a:pt x="1350902" y="0"/>
                    </a:moveTo>
                    <a:cubicBezTo>
                      <a:pt x="1548208" y="0"/>
                      <a:pt x="1739200" y="27035"/>
                      <a:pt x="1919792" y="79689"/>
                    </a:cubicBezTo>
                    <a:lnTo>
                      <a:pt x="2009480" y="106022"/>
                    </a:lnTo>
                    <a:cubicBezTo>
                      <a:pt x="2239379" y="179988"/>
                      <a:pt x="2451542" y="293447"/>
                      <a:pt x="2637496" y="439372"/>
                    </a:cubicBezTo>
                    <a:lnTo>
                      <a:pt x="2676782" y="471883"/>
                    </a:lnTo>
                    <a:cubicBezTo>
                      <a:pt x="2791082" y="568403"/>
                      <a:pt x="2885062" y="672543"/>
                      <a:pt x="2981582" y="791923"/>
                    </a:cubicBezTo>
                    <a:cubicBezTo>
                      <a:pt x="3061835" y="891183"/>
                      <a:pt x="3159648" y="1032588"/>
                      <a:pt x="3222359" y="1132976"/>
                    </a:cubicBezTo>
                    <a:cubicBezTo>
                      <a:pt x="3262836" y="1207395"/>
                      <a:pt x="3297843" y="1285047"/>
                      <a:pt x="3325877" y="1365872"/>
                    </a:cubicBezTo>
                    <a:lnTo>
                      <a:pt x="3316862" y="1371043"/>
                    </a:lnTo>
                    <a:cubicBezTo>
                      <a:pt x="3278762" y="1378663"/>
                      <a:pt x="3156842" y="1274523"/>
                      <a:pt x="3027302" y="1233883"/>
                    </a:cubicBezTo>
                    <a:cubicBezTo>
                      <a:pt x="2897762" y="1193243"/>
                      <a:pt x="2674242" y="1144983"/>
                      <a:pt x="2539622" y="1127203"/>
                    </a:cubicBezTo>
                    <a:cubicBezTo>
                      <a:pt x="2405002" y="1109423"/>
                      <a:pt x="2305942" y="1127203"/>
                      <a:pt x="2219582" y="1127203"/>
                    </a:cubicBezTo>
                    <a:cubicBezTo>
                      <a:pt x="2219582" y="1127203"/>
                      <a:pt x="2120522" y="1155143"/>
                      <a:pt x="2021462" y="1127203"/>
                    </a:cubicBezTo>
                    <a:cubicBezTo>
                      <a:pt x="1922402" y="1099263"/>
                      <a:pt x="1757302" y="995123"/>
                      <a:pt x="1625222" y="959563"/>
                    </a:cubicBezTo>
                    <a:cubicBezTo>
                      <a:pt x="1493142" y="924003"/>
                      <a:pt x="1391542" y="885903"/>
                      <a:pt x="1228982" y="913843"/>
                    </a:cubicBezTo>
                    <a:cubicBezTo>
                      <a:pt x="1066422" y="941783"/>
                      <a:pt x="787022" y="1053543"/>
                      <a:pt x="649862" y="1127203"/>
                    </a:cubicBezTo>
                    <a:cubicBezTo>
                      <a:pt x="512702" y="1200863"/>
                      <a:pt x="461902" y="1299923"/>
                      <a:pt x="406022" y="1355803"/>
                    </a:cubicBezTo>
                    <a:cubicBezTo>
                      <a:pt x="350142" y="1411683"/>
                      <a:pt x="367922" y="1518363"/>
                      <a:pt x="314582" y="1462483"/>
                    </a:cubicBezTo>
                    <a:cubicBezTo>
                      <a:pt x="261242" y="1406603"/>
                      <a:pt x="131702" y="1200863"/>
                      <a:pt x="85982" y="1020523"/>
                    </a:cubicBezTo>
                    <a:cubicBezTo>
                      <a:pt x="48809" y="873896"/>
                      <a:pt x="-21946" y="646671"/>
                      <a:pt x="6636" y="482499"/>
                    </a:cubicBezTo>
                    <a:cubicBezTo>
                      <a:pt x="371961" y="181064"/>
                      <a:pt x="840287" y="0"/>
                      <a:pt x="13509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9" name="椭圆 4"/>
              <p:cNvSpPr/>
              <p:nvPr/>
            </p:nvSpPr>
            <p:spPr>
              <a:xfrm rot="7123557">
                <a:off x="3924400" y="3456564"/>
                <a:ext cx="3325877" cy="1478213"/>
              </a:xfrm>
              <a:custGeom>
                <a:rect b="b" l="l" r="r" t="t"/>
                <a:pathLst>
                  <a:path h="1478213" w="3325877">
                    <a:moveTo>
                      <a:pt x="1350902" y="0"/>
                    </a:moveTo>
                    <a:cubicBezTo>
                      <a:pt x="1548208" y="0"/>
                      <a:pt x="1739200" y="27035"/>
                      <a:pt x="1919792" y="79689"/>
                    </a:cubicBezTo>
                    <a:lnTo>
                      <a:pt x="2009480" y="106022"/>
                    </a:lnTo>
                    <a:cubicBezTo>
                      <a:pt x="2239379" y="179988"/>
                      <a:pt x="2451542" y="293447"/>
                      <a:pt x="2637496" y="439372"/>
                    </a:cubicBezTo>
                    <a:lnTo>
                      <a:pt x="2676782" y="471883"/>
                    </a:lnTo>
                    <a:cubicBezTo>
                      <a:pt x="2791082" y="568403"/>
                      <a:pt x="2885062" y="672543"/>
                      <a:pt x="2981582" y="791923"/>
                    </a:cubicBezTo>
                    <a:cubicBezTo>
                      <a:pt x="3061835" y="891183"/>
                      <a:pt x="3159648" y="1032588"/>
                      <a:pt x="3222359" y="1132976"/>
                    </a:cubicBezTo>
                    <a:cubicBezTo>
                      <a:pt x="3262836" y="1207395"/>
                      <a:pt x="3297843" y="1285047"/>
                      <a:pt x="3325877" y="1365872"/>
                    </a:cubicBezTo>
                    <a:lnTo>
                      <a:pt x="3316862" y="1371043"/>
                    </a:lnTo>
                    <a:cubicBezTo>
                      <a:pt x="3278762" y="1378663"/>
                      <a:pt x="3156842" y="1274523"/>
                      <a:pt x="3027302" y="1233883"/>
                    </a:cubicBezTo>
                    <a:cubicBezTo>
                      <a:pt x="2897762" y="1193243"/>
                      <a:pt x="2674242" y="1144983"/>
                      <a:pt x="2539622" y="1127203"/>
                    </a:cubicBezTo>
                    <a:cubicBezTo>
                      <a:pt x="2405002" y="1109423"/>
                      <a:pt x="2305942" y="1127203"/>
                      <a:pt x="2219582" y="1127203"/>
                    </a:cubicBezTo>
                    <a:cubicBezTo>
                      <a:pt x="2219582" y="1127203"/>
                      <a:pt x="2120522" y="1155143"/>
                      <a:pt x="2021462" y="1127203"/>
                    </a:cubicBezTo>
                    <a:cubicBezTo>
                      <a:pt x="1922402" y="1099263"/>
                      <a:pt x="1757302" y="995123"/>
                      <a:pt x="1625222" y="959563"/>
                    </a:cubicBezTo>
                    <a:cubicBezTo>
                      <a:pt x="1493142" y="924003"/>
                      <a:pt x="1391542" y="885903"/>
                      <a:pt x="1228982" y="913843"/>
                    </a:cubicBezTo>
                    <a:cubicBezTo>
                      <a:pt x="1066422" y="941783"/>
                      <a:pt x="787022" y="1053543"/>
                      <a:pt x="649862" y="1127203"/>
                    </a:cubicBezTo>
                    <a:cubicBezTo>
                      <a:pt x="512702" y="1200863"/>
                      <a:pt x="461902" y="1299923"/>
                      <a:pt x="406022" y="1355803"/>
                    </a:cubicBezTo>
                    <a:cubicBezTo>
                      <a:pt x="350142" y="1411683"/>
                      <a:pt x="367922" y="1518363"/>
                      <a:pt x="314582" y="1462483"/>
                    </a:cubicBezTo>
                    <a:cubicBezTo>
                      <a:pt x="261242" y="1406603"/>
                      <a:pt x="131702" y="1200863"/>
                      <a:pt x="85982" y="1020523"/>
                    </a:cubicBezTo>
                    <a:cubicBezTo>
                      <a:pt x="48809" y="873896"/>
                      <a:pt x="-21946" y="646671"/>
                      <a:pt x="6636" y="482499"/>
                    </a:cubicBezTo>
                    <a:cubicBezTo>
                      <a:pt x="371961" y="181064"/>
                      <a:pt x="840287" y="0"/>
                      <a:pt x="13509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0" name="椭圆 4"/>
              <p:cNvSpPr/>
              <p:nvPr/>
            </p:nvSpPr>
            <p:spPr>
              <a:xfrm rot="14459923">
                <a:off x="1549678" y="2944575"/>
                <a:ext cx="3325877" cy="1478213"/>
              </a:xfrm>
              <a:custGeom>
                <a:rect b="b" l="l" r="r" t="t"/>
                <a:pathLst>
                  <a:path h="1478213" w="3325877">
                    <a:moveTo>
                      <a:pt x="1350902" y="0"/>
                    </a:moveTo>
                    <a:cubicBezTo>
                      <a:pt x="1548208" y="0"/>
                      <a:pt x="1739200" y="27035"/>
                      <a:pt x="1919792" y="79689"/>
                    </a:cubicBezTo>
                    <a:lnTo>
                      <a:pt x="2009480" y="106022"/>
                    </a:lnTo>
                    <a:cubicBezTo>
                      <a:pt x="2239379" y="179988"/>
                      <a:pt x="2451542" y="293447"/>
                      <a:pt x="2637496" y="439372"/>
                    </a:cubicBezTo>
                    <a:lnTo>
                      <a:pt x="2676782" y="471883"/>
                    </a:lnTo>
                    <a:cubicBezTo>
                      <a:pt x="2791082" y="568403"/>
                      <a:pt x="2885062" y="672543"/>
                      <a:pt x="2981582" y="791923"/>
                    </a:cubicBezTo>
                    <a:cubicBezTo>
                      <a:pt x="3061835" y="891183"/>
                      <a:pt x="3159648" y="1032588"/>
                      <a:pt x="3222359" y="1132976"/>
                    </a:cubicBezTo>
                    <a:cubicBezTo>
                      <a:pt x="3262836" y="1207395"/>
                      <a:pt x="3297843" y="1285047"/>
                      <a:pt x="3325877" y="1365872"/>
                    </a:cubicBezTo>
                    <a:lnTo>
                      <a:pt x="3316862" y="1371043"/>
                    </a:lnTo>
                    <a:cubicBezTo>
                      <a:pt x="3278762" y="1378663"/>
                      <a:pt x="3156842" y="1274523"/>
                      <a:pt x="3027302" y="1233883"/>
                    </a:cubicBezTo>
                    <a:cubicBezTo>
                      <a:pt x="2897762" y="1193243"/>
                      <a:pt x="2674242" y="1144983"/>
                      <a:pt x="2539622" y="1127203"/>
                    </a:cubicBezTo>
                    <a:cubicBezTo>
                      <a:pt x="2405002" y="1109423"/>
                      <a:pt x="2305942" y="1127203"/>
                      <a:pt x="2219582" y="1127203"/>
                    </a:cubicBezTo>
                    <a:cubicBezTo>
                      <a:pt x="2219582" y="1127203"/>
                      <a:pt x="2120522" y="1155143"/>
                      <a:pt x="2021462" y="1127203"/>
                    </a:cubicBezTo>
                    <a:cubicBezTo>
                      <a:pt x="1922402" y="1099263"/>
                      <a:pt x="1757302" y="995123"/>
                      <a:pt x="1625222" y="959563"/>
                    </a:cubicBezTo>
                    <a:cubicBezTo>
                      <a:pt x="1493142" y="924003"/>
                      <a:pt x="1391542" y="885903"/>
                      <a:pt x="1228982" y="913843"/>
                    </a:cubicBezTo>
                    <a:cubicBezTo>
                      <a:pt x="1066422" y="941783"/>
                      <a:pt x="787022" y="1053543"/>
                      <a:pt x="649862" y="1127203"/>
                    </a:cubicBezTo>
                    <a:cubicBezTo>
                      <a:pt x="512702" y="1200863"/>
                      <a:pt x="461902" y="1299923"/>
                      <a:pt x="406022" y="1355803"/>
                    </a:cubicBezTo>
                    <a:cubicBezTo>
                      <a:pt x="350142" y="1411683"/>
                      <a:pt x="367922" y="1518363"/>
                      <a:pt x="314582" y="1462483"/>
                    </a:cubicBezTo>
                    <a:cubicBezTo>
                      <a:pt x="261242" y="1406603"/>
                      <a:pt x="131702" y="1200863"/>
                      <a:pt x="85982" y="1020523"/>
                    </a:cubicBezTo>
                    <a:cubicBezTo>
                      <a:pt x="48809" y="873896"/>
                      <a:pt x="-21946" y="646671"/>
                      <a:pt x="6636" y="482499"/>
                    </a:cubicBezTo>
                    <a:cubicBezTo>
                      <a:pt x="371961" y="181064"/>
                      <a:pt x="840287" y="0"/>
                      <a:pt x="13509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9259632" y="2308399"/>
            <a:ext cx="919026" cy="1380512"/>
            <a:chOff x="8548805" y="2292241"/>
            <a:chExt cx="919026" cy="1380512"/>
          </a:xfrm>
        </p:grpSpPr>
        <p:sp>
          <p:nvSpPr>
            <p:cNvPr id="174" name="椭圆 173"/>
            <p:cNvSpPr/>
            <p:nvPr/>
          </p:nvSpPr>
          <p:spPr>
            <a:xfrm>
              <a:off x="9259448" y="3455940"/>
              <a:ext cx="208383" cy="2168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75" name="组合 174"/>
            <p:cNvGrpSpPr/>
            <p:nvPr/>
          </p:nvGrpSpPr>
          <p:grpSpPr>
            <a:xfrm>
              <a:off x="8548805" y="2292241"/>
              <a:ext cx="729345" cy="739664"/>
              <a:chOff x="1210613" y="2107574"/>
              <a:chExt cx="927279" cy="983356"/>
            </a:xfrm>
          </p:grpSpPr>
          <p:sp>
            <p:nvSpPr>
              <p:cNvPr id="180" name="椭圆 179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</a:gradFill>
              <a:ln cap="flat" cmpd="sng" w="12700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  <a:prstDash val="solid"/>
                <a:round/>
              </a:ln>
              <a:effectLst>
                <a:outerShdw algn="r" blurRad="381000" dir="7800000" dist="177800" rotWithShape="0" sx="105000" sy="10500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dir="t" rig="fla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>
                <a:flatTx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1305024" y="2212886"/>
                <a:ext cx="738455" cy="785610"/>
              </a:xfrm>
              <a:prstGeom prst="ellipse">
                <a:avLst/>
              </a:prstGeom>
              <a:solidFill>
                <a:srgbClr val="A6A6A6"/>
              </a:solidFill>
              <a:ln>
                <a:noFill/>
              </a:ln>
              <a:effectLst>
                <a:innerShdw blurRad="25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176" name="肘形连接符 46"/>
            <p:cNvCxnSpPr/>
            <p:nvPr/>
          </p:nvCxnSpPr>
          <p:spPr>
            <a:xfrm flipH="1" rot="16200000">
              <a:off x="8897586" y="2974287"/>
              <a:ext cx="493562" cy="468865"/>
            </a:xfrm>
            <a:prstGeom prst="curvedConnector3">
              <a:avLst>
                <a:gd fmla="val 63047" name="adj1"/>
              </a:avLst>
            </a:prstGeom>
            <a:ln w="38100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组合 176"/>
            <p:cNvGrpSpPr/>
            <p:nvPr/>
          </p:nvGrpSpPr>
          <p:grpSpPr>
            <a:xfrm>
              <a:off x="8746799" y="2419664"/>
              <a:ext cx="329481" cy="417962"/>
              <a:chOff x="2563143" y="1353106"/>
              <a:chExt cx="2912377" cy="3661048"/>
            </a:xfrm>
            <a:solidFill>
              <a:schemeClr val="bg1">
                <a:lumMod val="95000"/>
              </a:schemeClr>
            </a:solidFill>
          </p:grpSpPr>
          <p:sp>
            <p:nvSpPr>
              <p:cNvPr id="178" name="任意多边形 177"/>
              <p:cNvSpPr/>
              <p:nvPr/>
            </p:nvSpPr>
            <p:spPr>
              <a:xfrm>
                <a:off x="2563143" y="2240040"/>
                <a:ext cx="2912377" cy="2774114"/>
              </a:xfrm>
              <a:custGeom>
                <a:gdLst>
                  <a:gd fmla="*/ 1490697 w 2912377" name="connsiteX0"/>
                  <a:gd fmla="*/ 228841 h 2774114" name="connsiteY0"/>
                  <a:gd fmla="*/ 1231617 w 2912377" name="connsiteX1"/>
                  <a:gd fmla="*/ 137401 h 2774114" name="connsiteY1"/>
                  <a:gd fmla="*/ 865857 w 2912377" name="connsiteX2"/>
                  <a:gd fmla="*/ 45961 h 2774114" name="connsiteY2"/>
                  <a:gd fmla="*/ 469617 w 2912377" name="connsiteX3"/>
                  <a:gd fmla="*/ 122161 h 2774114" name="connsiteY3"/>
                  <a:gd fmla="*/ 210537 w 2912377" name="connsiteX4"/>
                  <a:gd fmla="*/ 396481 h 2774114" name="connsiteY4"/>
                  <a:gd fmla="*/ 12417 w 2912377" name="connsiteX5"/>
                  <a:gd fmla="*/ 899401 h 2774114" name="connsiteY5"/>
                  <a:gd fmla="*/ 73377 w 2912377" name="connsiteX6"/>
                  <a:gd fmla="*/ 1661401 h 2774114" name="connsiteY6"/>
                  <a:gd fmla="*/ 500097 w 2912377" name="connsiteX7"/>
                  <a:gd fmla="*/ 2469121 h 2774114" name="connsiteY7"/>
                  <a:gd fmla="*/ 804897 w 2912377" name="connsiteX8"/>
                  <a:gd fmla="*/ 2728201 h 2774114" name="connsiteY8"/>
                  <a:gd fmla="*/ 1155417 w 2912377" name="connsiteX9"/>
                  <a:gd fmla="*/ 2682481 h 2774114" name="connsiteY9"/>
                  <a:gd fmla="*/ 1399257 w 2912377" name="connsiteX10"/>
                  <a:gd fmla="*/ 2621521 h 2774114" name="connsiteY10"/>
                  <a:gd fmla="*/ 1551657 w 2912377" name="connsiteX11"/>
                  <a:gd fmla="*/ 2591041 h 2774114" name="connsiteY11"/>
                  <a:gd fmla="*/ 1825977 w 2912377" name="connsiteX12"/>
                  <a:gd fmla="*/ 2652001 h 2774114" name="connsiteY12"/>
                  <a:gd fmla="*/ 2085057 w 2912377" name="connsiteX13"/>
                  <a:gd fmla="*/ 2773921 h 2774114" name="connsiteY13"/>
                  <a:gd fmla="*/ 2450817 w 2912377" name="connsiteX14"/>
                  <a:gd fmla="*/ 2621521 h 2774114" name="connsiteY14"/>
                  <a:gd fmla="*/ 2725137 w 2912377" name="connsiteX15"/>
                  <a:gd fmla="*/ 2255761 h 2774114" name="connsiteY15"/>
                  <a:gd fmla="*/ 2908017 w 2912377" name="connsiteX16"/>
                  <a:gd fmla="*/ 1829041 h 2774114" name="connsiteY16"/>
                  <a:gd fmla="*/ 2847057 w 2912377" name="connsiteX17"/>
                  <a:gd fmla="*/ 1737601 h 2774114" name="connsiteY17"/>
                  <a:gd fmla="*/ 2755617 w 2912377" name="connsiteX18"/>
                  <a:gd fmla="*/ 1707121 h 2774114" name="connsiteY18"/>
                  <a:gd fmla="*/ 2572737 w 2912377" name="connsiteX19"/>
                  <a:gd fmla="*/ 1539481 h 2774114" name="connsiteY19"/>
                  <a:gd fmla="*/ 2450817 w 2912377" name="connsiteX20"/>
                  <a:gd fmla="*/ 1265161 h 2774114" name="connsiteY20"/>
                  <a:gd fmla="*/ 2481297 w 2912377" name="connsiteX21"/>
                  <a:gd fmla="*/ 929881 h 2774114" name="connsiteY21"/>
                  <a:gd fmla="*/ 2633697 w 2912377" name="connsiteX22"/>
                  <a:gd fmla="*/ 594601 h 2774114" name="connsiteY22"/>
                  <a:gd fmla="*/ 2801337 w 2912377" name="connsiteX23"/>
                  <a:gd fmla="*/ 457441 h 2774114" name="connsiteY23"/>
                  <a:gd fmla="*/ 2786097 w 2912377" name="connsiteX24"/>
                  <a:gd fmla="*/ 320281 h 2774114" name="connsiteY24"/>
                  <a:gd fmla="*/ 2587977 w 2912377" name="connsiteX25"/>
                  <a:gd fmla="*/ 137401 h 2774114" name="connsiteY25"/>
                  <a:gd fmla="*/ 2161257 w 2912377" name="connsiteX26"/>
                  <a:gd fmla="*/ 241 h 2774114" name="connsiteY26"/>
                  <a:gd fmla="*/ 1734537 w 2912377" name="connsiteX27"/>
                  <a:gd fmla="*/ 106921 h 2774114" name="connsiteY27"/>
                  <a:gd fmla="*/ 1490697 w 2912377" name="connsiteX28"/>
                  <a:gd fmla="*/ 228841 h 2774114" name="connsiteY2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b="b" l="l" r="r" t="t"/>
                <a:pathLst>
                  <a:path h="2774114" w="2912377">
                    <a:moveTo>
                      <a:pt x="1490697" y="228841"/>
                    </a:moveTo>
                    <a:cubicBezTo>
                      <a:pt x="1406877" y="233921"/>
                      <a:pt x="1335757" y="167881"/>
                      <a:pt x="1231617" y="137401"/>
                    </a:cubicBezTo>
                    <a:cubicBezTo>
                      <a:pt x="1127477" y="106921"/>
                      <a:pt x="992857" y="48501"/>
                      <a:pt x="865857" y="45961"/>
                    </a:cubicBezTo>
                    <a:cubicBezTo>
                      <a:pt x="738857" y="43421"/>
                      <a:pt x="578837" y="63741"/>
                      <a:pt x="469617" y="122161"/>
                    </a:cubicBezTo>
                    <a:cubicBezTo>
                      <a:pt x="360397" y="180581"/>
                      <a:pt x="286737" y="266941"/>
                      <a:pt x="210537" y="396481"/>
                    </a:cubicBezTo>
                    <a:cubicBezTo>
                      <a:pt x="134337" y="526021"/>
                      <a:pt x="35277" y="688581"/>
                      <a:pt x="12417" y="899401"/>
                    </a:cubicBezTo>
                    <a:cubicBezTo>
                      <a:pt x="-10443" y="1110221"/>
                      <a:pt x="-7903" y="1399781"/>
                      <a:pt x="73377" y="1661401"/>
                    </a:cubicBezTo>
                    <a:cubicBezTo>
                      <a:pt x="154657" y="1923021"/>
                      <a:pt x="378177" y="2291321"/>
                      <a:pt x="500097" y="2469121"/>
                    </a:cubicBezTo>
                    <a:cubicBezTo>
                      <a:pt x="622017" y="2646921"/>
                      <a:pt x="695677" y="2692641"/>
                      <a:pt x="804897" y="2728201"/>
                    </a:cubicBezTo>
                    <a:cubicBezTo>
                      <a:pt x="914117" y="2763761"/>
                      <a:pt x="1056357" y="2700261"/>
                      <a:pt x="1155417" y="2682481"/>
                    </a:cubicBezTo>
                    <a:cubicBezTo>
                      <a:pt x="1254477" y="2664701"/>
                      <a:pt x="1333217" y="2636761"/>
                      <a:pt x="1399257" y="2621521"/>
                    </a:cubicBezTo>
                    <a:cubicBezTo>
                      <a:pt x="1465297" y="2606281"/>
                      <a:pt x="1480537" y="2585961"/>
                      <a:pt x="1551657" y="2591041"/>
                    </a:cubicBezTo>
                    <a:cubicBezTo>
                      <a:pt x="1622777" y="2596121"/>
                      <a:pt x="1737077" y="2621521"/>
                      <a:pt x="1825977" y="2652001"/>
                    </a:cubicBezTo>
                    <a:cubicBezTo>
                      <a:pt x="1914877" y="2682481"/>
                      <a:pt x="1980917" y="2779001"/>
                      <a:pt x="2085057" y="2773921"/>
                    </a:cubicBezTo>
                    <a:cubicBezTo>
                      <a:pt x="2189197" y="2768841"/>
                      <a:pt x="2344137" y="2707881"/>
                      <a:pt x="2450817" y="2621521"/>
                    </a:cubicBezTo>
                    <a:cubicBezTo>
                      <a:pt x="2557497" y="2535161"/>
                      <a:pt x="2648937" y="2387841"/>
                      <a:pt x="2725137" y="2255761"/>
                    </a:cubicBezTo>
                    <a:cubicBezTo>
                      <a:pt x="2801337" y="2123681"/>
                      <a:pt x="2887697" y="1915401"/>
                      <a:pt x="2908017" y="1829041"/>
                    </a:cubicBezTo>
                    <a:cubicBezTo>
                      <a:pt x="2928337" y="1742681"/>
                      <a:pt x="2872457" y="1757921"/>
                      <a:pt x="2847057" y="1737601"/>
                    </a:cubicBezTo>
                    <a:cubicBezTo>
                      <a:pt x="2821657" y="1717281"/>
                      <a:pt x="2801337" y="1740141"/>
                      <a:pt x="2755617" y="1707121"/>
                    </a:cubicBezTo>
                    <a:cubicBezTo>
                      <a:pt x="2709897" y="1674101"/>
                      <a:pt x="2623537" y="1613141"/>
                      <a:pt x="2572737" y="1539481"/>
                    </a:cubicBezTo>
                    <a:cubicBezTo>
                      <a:pt x="2521937" y="1465821"/>
                      <a:pt x="2466057" y="1366761"/>
                      <a:pt x="2450817" y="1265161"/>
                    </a:cubicBezTo>
                    <a:cubicBezTo>
                      <a:pt x="2435577" y="1163561"/>
                      <a:pt x="2450817" y="1041641"/>
                      <a:pt x="2481297" y="929881"/>
                    </a:cubicBezTo>
                    <a:cubicBezTo>
                      <a:pt x="2511777" y="818121"/>
                      <a:pt x="2580357" y="673341"/>
                      <a:pt x="2633697" y="594601"/>
                    </a:cubicBezTo>
                    <a:cubicBezTo>
                      <a:pt x="2687037" y="515861"/>
                      <a:pt x="2775937" y="503161"/>
                      <a:pt x="2801337" y="457441"/>
                    </a:cubicBezTo>
                    <a:cubicBezTo>
                      <a:pt x="2826737" y="411721"/>
                      <a:pt x="2821657" y="373621"/>
                      <a:pt x="2786097" y="320281"/>
                    </a:cubicBezTo>
                    <a:cubicBezTo>
                      <a:pt x="2750537" y="266941"/>
                      <a:pt x="2692117" y="190741"/>
                      <a:pt x="2587977" y="137401"/>
                    </a:cubicBezTo>
                    <a:cubicBezTo>
                      <a:pt x="2483837" y="84061"/>
                      <a:pt x="2303497" y="5321"/>
                      <a:pt x="2161257" y="241"/>
                    </a:cubicBezTo>
                    <a:cubicBezTo>
                      <a:pt x="2019017" y="-4839"/>
                      <a:pt x="1841217" y="71361"/>
                      <a:pt x="1734537" y="106921"/>
                    </a:cubicBezTo>
                    <a:cubicBezTo>
                      <a:pt x="1627857" y="142481"/>
                      <a:pt x="1574517" y="223761"/>
                      <a:pt x="1490697" y="2288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9" name="椭圆 3"/>
              <p:cNvSpPr/>
              <p:nvPr/>
            </p:nvSpPr>
            <p:spPr>
              <a:xfrm rot="2179125">
                <a:off x="4157626" y="1353106"/>
                <a:ext cx="433401" cy="989147"/>
              </a:xfrm>
              <a:custGeom>
                <a:gdLst>
                  <a:gd fmla="*/ 1353 w 433401" name="connsiteX0"/>
                  <a:gd fmla="*/ 494574 h 989147" name="connsiteY0"/>
                  <a:gd fmla="*/ 254215 w 433401" name="connsiteX1"/>
                  <a:gd fmla="*/ 0 h 989147" name="connsiteY1"/>
                  <a:gd fmla="*/ 433401 w 433401" name="connsiteX2"/>
                  <a:gd fmla="*/ 494574 h 989147" name="connsiteY2"/>
                  <a:gd fmla="*/ 180539 w 433401" name="connsiteX3"/>
                  <a:gd fmla="*/ 989147 h 989147" name="connsiteY3"/>
                  <a:gd fmla="*/ 1353 w 433401" name="connsiteX4"/>
                  <a:gd fmla="*/ 494574 h 989147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989146" w="433401">
                    <a:moveTo>
                      <a:pt x="1353" y="494574"/>
                    </a:moveTo>
                    <a:cubicBezTo>
                      <a:pt x="13632" y="329716"/>
                      <a:pt x="134908" y="0"/>
                      <a:pt x="254215" y="0"/>
                    </a:cubicBezTo>
                    <a:cubicBezTo>
                      <a:pt x="373522" y="0"/>
                      <a:pt x="433401" y="236384"/>
                      <a:pt x="433401" y="494574"/>
                    </a:cubicBezTo>
                    <a:cubicBezTo>
                      <a:pt x="433401" y="752764"/>
                      <a:pt x="299846" y="989147"/>
                      <a:pt x="180539" y="989147"/>
                    </a:cubicBezTo>
                    <a:cubicBezTo>
                      <a:pt x="61232" y="989147"/>
                      <a:pt x="-10926" y="659432"/>
                      <a:pt x="1353" y="4945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182" name="文本框 181"/>
          <p:cNvSpPr txBox="1"/>
          <p:nvPr/>
        </p:nvSpPr>
        <p:spPr>
          <a:xfrm>
            <a:off x="9148426" y="1907263"/>
            <a:ext cx="15325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2645618" y="4952499"/>
            <a:ext cx="2525837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84" name="文本框 183"/>
          <p:cNvSpPr txBox="1"/>
          <p:nvPr/>
        </p:nvSpPr>
        <p:spPr>
          <a:xfrm>
            <a:off x="4718592" y="1889075"/>
            <a:ext cx="2179551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85" name="文本框 184"/>
          <p:cNvSpPr txBox="1"/>
          <p:nvPr/>
        </p:nvSpPr>
        <p:spPr>
          <a:xfrm>
            <a:off x="7528135" y="4952498"/>
            <a:ext cx="153258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1694118" y="3751133"/>
            <a:ext cx="153258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2016年2月</a:t>
            </a:r>
          </a:p>
        </p:txBody>
      </p:sp>
      <p:sp>
        <p:nvSpPr>
          <p:cNvPr id="187" name="文本框 186"/>
          <p:cNvSpPr txBox="1"/>
          <p:nvPr/>
        </p:nvSpPr>
        <p:spPr>
          <a:xfrm>
            <a:off x="1083896" y="1892998"/>
            <a:ext cx="166756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TEXT HERE</a:t>
            </a:r>
          </a:p>
        </p:txBody>
      </p:sp>
      <p:sp>
        <p:nvSpPr>
          <p:cNvPr id="188" name="文本框 187"/>
          <p:cNvSpPr txBox="1"/>
          <p:nvPr/>
        </p:nvSpPr>
        <p:spPr>
          <a:xfrm>
            <a:off x="5512112" y="3809871"/>
            <a:ext cx="153258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2016年4月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6838913" y="3072892"/>
            <a:ext cx="153258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2016年5月</a:t>
            </a:r>
          </a:p>
        </p:txBody>
      </p:sp>
      <p:sp>
        <p:nvSpPr>
          <p:cNvPr id="190" name="文本框 189"/>
          <p:cNvSpPr txBox="1"/>
          <p:nvPr/>
        </p:nvSpPr>
        <p:spPr>
          <a:xfrm>
            <a:off x="9412367" y="3738497"/>
            <a:ext cx="153258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2016年6月</a:t>
            </a:r>
          </a:p>
        </p:txBody>
      </p:sp>
      <p:sp>
        <p:nvSpPr>
          <p:cNvPr id="191" name="文本框 190"/>
          <p:cNvSpPr txBox="1"/>
          <p:nvPr/>
        </p:nvSpPr>
        <p:spPr>
          <a:xfrm>
            <a:off x="3211080" y="3054344"/>
            <a:ext cx="1532583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2">
                    <a:lumMod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2016年3月</a:t>
            </a:r>
          </a:p>
        </p:txBody>
      </p:sp>
    </p:spTree>
    <p:extLst>
      <p:ext uri="{BB962C8B-B14F-4D97-AF65-F5344CB8AC3E}">
        <p14:creationId val="208237359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" name="图表 66"/>
          <p:cNvGraphicFramePr/>
          <p:nvPr>
            <p:extLst>
              <p:ext uri="{D42A27DB-BD31-4B8C-83A1-F6EECF244321}">
                <p14:modId val="1111162969"/>
              </p:ext>
            </p:extLst>
          </p:nvPr>
        </p:nvGraphicFramePr>
        <p:xfrm>
          <a:off x="1586139" y="689653"/>
          <a:ext cx="6838950" cy="541866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68" name="组合 67"/>
          <p:cNvGrpSpPr/>
          <p:nvPr/>
        </p:nvGrpSpPr>
        <p:grpSpPr>
          <a:xfrm>
            <a:off x="7788061" y="1429677"/>
            <a:ext cx="2584664" cy="722323"/>
            <a:chOff x="7109327" y="3225554"/>
            <a:chExt cx="2270339" cy="722323"/>
          </a:xfrm>
        </p:grpSpPr>
        <p:sp>
          <p:nvSpPr>
            <p:cNvPr id="69" name="文本框 68"/>
            <p:cNvSpPr txBox="1"/>
            <p:nvPr/>
          </p:nvSpPr>
          <p:spPr>
            <a:xfrm>
              <a:off x="7109327" y="3225554"/>
              <a:ext cx="227033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accent5">
                      <a:alpha val="90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109329" y="3618941"/>
              <a:ext cx="2139157" cy="3474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 HERE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7830923" y="2929865"/>
            <a:ext cx="2584664" cy="722323"/>
            <a:chOff x="7109327" y="3225554"/>
            <a:chExt cx="2270339" cy="722323"/>
          </a:xfrm>
        </p:grpSpPr>
        <p:sp>
          <p:nvSpPr>
            <p:cNvPr id="72" name="文本框 71"/>
            <p:cNvSpPr txBox="1"/>
            <p:nvPr/>
          </p:nvSpPr>
          <p:spPr>
            <a:xfrm>
              <a:off x="7109327" y="3225554"/>
              <a:ext cx="227033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accent5">
                      <a:alpha val="90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109327" y="3618941"/>
              <a:ext cx="2139157" cy="3474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 HERE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788061" y="4487202"/>
            <a:ext cx="2584664" cy="722323"/>
            <a:chOff x="7109327" y="3225554"/>
            <a:chExt cx="2270339" cy="722323"/>
          </a:xfrm>
        </p:grpSpPr>
        <p:sp>
          <p:nvSpPr>
            <p:cNvPr id="75" name="文本框 74"/>
            <p:cNvSpPr txBox="1"/>
            <p:nvPr/>
          </p:nvSpPr>
          <p:spPr>
            <a:xfrm>
              <a:off x="7109327" y="3225554"/>
              <a:ext cx="2270339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400">
                  <a:solidFill>
                    <a:schemeClr val="accent5">
                      <a:alpha val="90000"/>
                    </a:schemeClr>
                  </a:solidFill>
                  <a:latin charset="-122" panose="01010104010101010101" pitchFamily="2" typeface="时尚中黑简体"/>
                  <a:ea charset="-122" panose="01010104010101010101" pitchFamily="2" typeface="时尚中黑简体"/>
                </a:rPr>
                <a:t>在此添加标题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109329" y="3618941"/>
              <a:ext cx="2139157" cy="3474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85000"/>
                      <a:lumOff val="15000"/>
                      <a:alpha val="7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TEXT HERE</a:t>
              </a:r>
            </a:p>
          </p:txBody>
        </p:sp>
      </p:grpSp>
    </p:spTree>
    <p:extLst>
      <p:ext uri="{BB962C8B-B14F-4D97-AF65-F5344CB8AC3E}">
        <p14:creationId val="16061693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直角三角形 22"/>
          <p:cNvSpPr/>
          <p:nvPr/>
        </p:nvSpPr>
        <p:spPr>
          <a:xfrm rot="19397444">
            <a:off x="1997412" y="4943526"/>
            <a:ext cx="2350458" cy="657224"/>
          </a:xfrm>
          <a:custGeom>
            <a:gdLst>
              <a:gd fmla="*/ 466263 w 2350458" name="connsiteX0"/>
              <a:gd fmla="*/ 657224 h 657224" name="connsiteY0"/>
              <a:gd fmla="*/ 0 w 2350458" name="connsiteX1"/>
              <a:gd fmla="*/ 0 h 657224" name="connsiteY1"/>
              <a:gd fmla="*/ 2350458 w 2350458" name="connsiteX2"/>
              <a:gd fmla="*/ 645940 h 657224" name="connsiteY2"/>
              <a:gd fmla="*/ 466263 w 2350458" name="connsiteX3"/>
              <a:gd fmla="*/ 657224 h 65722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57224" w="2350458">
                <a:moveTo>
                  <a:pt x="466263" y="657224"/>
                </a:moveTo>
                <a:lnTo>
                  <a:pt x="0" y="0"/>
                </a:lnTo>
                <a:lnTo>
                  <a:pt x="2350458" y="645940"/>
                </a:lnTo>
                <a:lnTo>
                  <a:pt x="466263" y="657224"/>
                </a:lnTo>
                <a:close/>
              </a:path>
            </a:pathLst>
          </a:custGeom>
          <a:solidFill>
            <a:srgbClr val="00C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8375" l="66553" r="12872" t="40272"/>
          <a:stretch>
            <a:fillRect/>
          </a:stretch>
        </p:blipFill>
        <p:spPr>
          <a:xfrm>
            <a:off x="7983976" y="2790865"/>
            <a:ext cx="2257664" cy="2150189"/>
          </a:xfrm>
          <a:custGeom>
            <a:gdLst>
              <a:gd fmla="*/ 1820716 w 2257664" name="connsiteX0"/>
              <a:gd fmla="*/ 0 h 2150189" name="connsiteY0"/>
              <a:gd fmla="*/ 2257664 w 2257664" name="connsiteX1"/>
              <a:gd fmla="*/ 1326282 h 2150189" name="connsiteY1"/>
              <a:gd fmla="*/ 1132400 w 2257664" name="connsiteX2"/>
              <a:gd fmla="*/ 2150189 h 2150189" name="connsiteY2"/>
              <a:gd fmla="*/ 0 w 2257664" name="connsiteX3"/>
              <a:gd fmla="*/ 1333111 h 2150189" name="connsiteY3"/>
              <a:gd fmla="*/ 425404 w 2257664" name="connsiteX4"/>
              <a:gd fmla="*/ 4222 h 215018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50189" w="2257664">
                <a:moveTo>
                  <a:pt x="1820716" y="0"/>
                </a:moveTo>
                <a:lnTo>
                  <a:pt x="2257664" y="1326282"/>
                </a:lnTo>
                <a:lnTo>
                  <a:pt x="1132400" y="2150189"/>
                </a:lnTo>
                <a:lnTo>
                  <a:pt x="0" y="1333111"/>
                </a:lnTo>
                <a:lnTo>
                  <a:pt x="425404" y="4222"/>
                </a:lnTo>
                <a:close/>
              </a:path>
            </a:pathLst>
          </a:custGeom>
          <a:ln w="38100">
            <a:solidFill>
              <a:srgbClr val="00E6AA"/>
            </a:solidFill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4152" l="4950" r="65247" t="40434"/>
          <a:stretch>
            <a:fillRect/>
          </a:stretch>
        </p:blipFill>
        <p:spPr>
          <a:xfrm>
            <a:off x="1160257" y="2790865"/>
            <a:ext cx="3270208" cy="3114532"/>
          </a:xfrm>
          <a:custGeom>
            <a:gdLst>
              <a:gd fmla="*/ 2637293 w 3270208" name="connsiteX0"/>
              <a:gd fmla="*/ 0 h 3114532" name="connsiteY0"/>
              <a:gd fmla="*/ 3270208 w 3270208" name="connsiteX1"/>
              <a:gd fmla="*/ 1921108 h 3114532" name="connsiteY1"/>
              <a:gd fmla="*/ 1640272 w 3270208" name="connsiteX2"/>
              <a:gd fmla="*/ 3114532 h 3114532" name="connsiteY2"/>
              <a:gd fmla="*/ 0 w 3270208" name="connsiteX3"/>
              <a:gd fmla="*/ 1931000 h 3114532" name="connsiteY3"/>
              <a:gd fmla="*/ 616193 w 3270208" name="connsiteX4"/>
              <a:gd fmla="*/ 6113 h 311453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114532" w="3270207">
                <a:moveTo>
                  <a:pt x="2637293" y="0"/>
                </a:moveTo>
                <a:lnTo>
                  <a:pt x="3270208" y="1921108"/>
                </a:lnTo>
                <a:lnTo>
                  <a:pt x="1640272" y="3114532"/>
                </a:lnTo>
                <a:lnTo>
                  <a:pt x="0" y="1931000"/>
                </a:lnTo>
                <a:lnTo>
                  <a:pt x="616193" y="6113"/>
                </a:lnTo>
                <a:close/>
              </a:path>
            </a:pathLst>
          </a:custGeom>
          <a:ln w="38100">
            <a:solidFill>
              <a:srgbClr val="00E6AA"/>
            </a:solidFill>
          </a:ln>
        </p:spPr>
      </p:pic>
      <p:sp>
        <p:nvSpPr>
          <p:cNvPr id="69" name="正五边形 68"/>
          <p:cNvSpPr/>
          <p:nvPr/>
        </p:nvSpPr>
        <p:spPr>
          <a:xfrm>
            <a:off x="3810000" y="1098306"/>
            <a:ext cx="4572000" cy="4354286"/>
          </a:xfrm>
          <a:prstGeom prst="pentagon">
            <a:avLst/>
          </a:prstGeom>
          <a:solidFill>
            <a:srgbClr val="F3FFFC"/>
          </a:solidFill>
          <a:ln w="38100">
            <a:solidFill>
              <a:srgbClr val="00E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文本框 69"/>
          <p:cNvSpPr txBox="1"/>
          <p:nvPr/>
        </p:nvSpPr>
        <p:spPr>
          <a:xfrm>
            <a:off x="4524808" y="2247228"/>
            <a:ext cx="3142383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chemeClr val="tx1">
                    <a:lumMod val="95000"/>
                    <a:lumOff val="5000"/>
                  </a:schemeClr>
                </a:solidFill>
                <a:ea charset="0" panose="020b0604030504040204" pitchFamily="34" typeface="Tahoma"/>
                <a:cs charset="0" panose="020b0604030504040204" pitchFamily="34" typeface="Tahoma"/>
              </a:rPr>
              <a:t>Lorem ipsum dolor sit amet, consectetuer adipiscing elit. Maecenas porttitor congue massa. 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0056642" y="3049887"/>
            <a:ext cx="1137821" cy="1332151"/>
            <a:chOff x="9998586" y="3006345"/>
            <a:chExt cx="1137821" cy="1332151"/>
          </a:xfrm>
        </p:grpSpPr>
        <p:sp>
          <p:nvSpPr>
            <p:cNvPr id="72" name="等腰三角形 19"/>
            <p:cNvSpPr/>
            <p:nvPr/>
          </p:nvSpPr>
          <p:spPr>
            <a:xfrm rot="7463328">
              <a:off x="10234503" y="3527379"/>
              <a:ext cx="1044779" cy="577456"/>
            </a:xfrm>
            <a:custGeom>
              <a:gdLst>
                <a:gd fmla="*/ 0 w 1044779" name="connsiteX0"/>
                <a:gd fmla="*/ 145751 h 577456" name="connsiteY0"/>
                <a:gd fmla="*/ 652491 w 1044779" name="connsiteX1"/>
                <a:gd fmla="*/ 0 h 577456" name="connsiteY1"/>
                <a:gd fmla="*/ 1044779 w 1044779" name="connsiteX2"/>
                <a:gd fmla="*/ 577456 h 577456" name="connsiteY2"/>
                <a:gd fmla="*/ 0 w 1044779" name="connsiteX3"/>
                <a:gd fmla="*/ 145751 h 577456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577456" w="1044779">
                  <a:moveTo>
                    <a:pt x="0" y="145751"/>
                  </a:moveTo>
                  <a:lnTo>
                    <a:pt x="652491" y="0"/>
                  </a:lnTo>
                  <a:lnTo>
                    <a:pt x="1044779" y="577456"/>
                  </a:lnTo>
                  <a:lnTo>
                    <a:pt x="0" y="145751"/>
                  </a:lnTo>
                  <a:close/>
                </a:path>
              </a:pathLst>
            </a:custGeom>
            <a:solidFill>
              <a:srgbClr val="2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3" name="正五边形 72"/>
            <p:cNvSpPr/>
            <p:nvPr/>
          </p:nvSpPr>
          <p:spPr>
            <a:xfrm>
              <a:off x="9998586" y="3006345"/>
              <a:ext cx="1137821" cy="1083639"/>
            </a:xfrm>
            <a:prstGeom prst="pentagon">
              <a:avLst/>
            </a:prstGeom>
            <a:solidFill>
              <a:srgbClr val="00E6A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74" name="正五边形 73"/>
          <p:cNvSpPr/>
          <p:nvPr/>
        </p:nvSpPr>
        <p:spPr>
          <a:xfrm>
            <a:off x="526098" y="2326570"/>
            <a:ext cx="1079632" cy="1028221"/>
          </a:xfrm>
          <a:prstGeom prst="pentagon">
            <a:avLst/>
          </a:prstGeom>
          <a:solidFill>
            <a:srgbClr val="15FFC2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正五边形 74"/>
          <p:cNvSpPr/>
          <p:nvPr/>
        </p:nvSpPr>
        <p:spPr>
          <a:xfrm rot="19809586">
            <a:off x="9298924" y="5355771"/>
            <a:ext cx="487155" cy="463957"/>
          </a:xfrm>
          <a:prstGeom prst="pentagon">
            <a:avLst/>
          </a:prstGeom>
          <a:solidFill>
            <a:srgbClr val="15FFC2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61442389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5" y="2069259"/>
              <a:ext cx="93333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04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0020600040101010101" pitchFamily="18" typeface="汉仪良品线简"/>
                  <a:ea charset="-122" panose="00020600040101010101" pitchFamily="18" typeface="汉仪良品线简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201739090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39"/>
          <p:cNvSpPr>
            <a:spLocks noEditPoints="1"/>
          </p:cNvSpPr>
          <p:nvPr/>
        </p:nvSpPr>
        <p:spPr bwMode="auto">
          <a:xfrm>
            <a:off x="6215270" y="463826"/>
            <a:ext cx="11370365" cy="9026016"/>
          </a:xfrm>
          <a:custGeom>
            <a:gdLst>
              <a:gd fmla="*/ 831 w 1087" name="T0"/>
              <a:gd fmla="*/ 324 h 863" name="T1"/>
              <a:gd fmla="*/ 352 w 1087" name="T2"/>
              <a:gd fmla="*/ 315 h 863" name="T3"/>
              <a:gd fmla="*/ 330 w 1087" name="T4"/>
              <a:gd fmla="*/ 743 h 863" name="T5"/>
              <a:gd fmla="*/ 879 w 1087" name="T6"/>
              <a:gd fmla="*/ 704 h 863" name="T7"/>
              <a:gd fmla="*/ 425 w 1087" name="T8"/>
              <a:gd fmla="*/ 791 h 863" name="T9"/>
              <a:gd fmla="*/ 796 w 1087" name="T10"/>
              <a:gd fmla="*/ 502 h 863" name="T11"/>
              <a:gd fmla="*/ 857 w 1087" name="T12"/>
              <a:gd fmla="*/ 276 h 863" name="T13"/>
              <a:gd fmla="*/ 889 w 1087" name="T14"/>
              <a:gd fmla="*/ 300 h 863" name="T15"/>
              <a:gd fmla="*/ 882 w 1087" name="T16"/>
              <a:gd fmla="*/ 206 h 863" name="T17"/>
              <a:gd fmla="*/ 919 w 1087" name="T18"/>
              <a:gd fmla="*/ 210 h 863" name="T19"/>
              <a:gd fmla="*/ 851 w 1087" name="T20"/>
              <a:gd fmla="*/ 578 h 863" name="T21"/>
              <a:gd fmla="*/ 803 w 1087" name="T22"/>
              <a:gd fmla="*/ 557 h 863" name="T23"/>
              <a:gd fmla="*/ 806 w 1087" name="T24"/>
              <a:gd fmla="*/ 500 h 863" name="T25"/>
              <a:gd fmla="*/ 831 w 1087" name="T26"/>
              <a:gd fmla="*/ 494 h 863" name="T27"/>
              <a:gd fmla="*/ 824 w 1087" name="T28"/>
              <a:gd fmla="*/ 396 h 863" name="T29"/>
              <a:gd fmla="*/ 809 w 1087" name="T30"/>
              <a:gd fmla="*/ 393 h 863" name="T31"/>
              <a:gd fmla="*/ 831 w 1087" name="T32"/>
              <a:gd fmla="*/ 507 h 863" name="T33"/>
              <a:gd fmla="*/ 823 w 1087" name="T34"/>
              <a:gd fmla="*/ 443 h 863" name="T35"/>
              <a:gd fmla="*/ 842 w 1087" name="T36"/>
              <a:gd fmla="*/ 507 h 863" name="T37"/>
              <a:gd fmla="*/ 833 w 1087" name="T38"/>
              <a:gd fmla="*/ 558 h 863" name="T39"/>
              <a:gd fmla="*/ 798 w 1087" name="T40"/>
              <a:gd fmla="*/ 405 h 863" name="T41"/>
              <a:gd fmla="*/ 910 w 1087" name="T42"/>
              <a:gd fmla="*/ 380 h 863" name="T43"/>
              <a:gd fmla="*/ 899 w 1087" name="T44"/>
              <a:gd fmla="*/ 587 h 863" name="T45"/>
              <a:gd fmla="*/ 964 w 1087" name="T46"/>
              <a:gd fmla="*/ 246 h 863" name="T47"/>
              <a:gd fmla="*/ 828 w 1087" name="T48"/>
              <a:gd fmla="*/ 322 h 863" name="T49"/>
              <a:gd fmla="*/ 811 w 1087" name="T50"/>
              <a:gd fmla="*/ 288 h 863" name="T51"/>
              <a:gd fmla="*/ 510 w 1087" name="T52"/>
              <a:gd fmla="*/ 311 h 863" name="T53"/>
              <a:gd fmla="*/ 556 w 1087" name="T54"/>
              <a:gd fmla="*/ 568 h 863" name="T55"/>
              <a:gd fmla="*/ 467 w 1087" name="T56"/>
              <a:gd fmla="*/ 214 h 863" name="T57"/>
              <a:gd fmla="*/ 419 w 1087" name="T58"/>
              <a:gd fmla="*/ 147 h 863" name="T59"/>
              <a:gd fmla="*/ 527 w 1087" name="T60"/>
              <a:gd fmla="*/ 526 h 863" name="T61"/>
              <a:gd fmla="*/ 370 w 1087" name="T62"/>
              <a:gd fmla="*/ 324 h 863" name="T63"/>
              <a:gd fmla="*/ 443 w 1087" name="T64"/>
              <a:gd fmla="*/ 157 h 863" name="T65"/>
              <a:gd fmla="*/ 439 w 1087" name="T66"/>
              <a:gd fmla="*/ 90 h 863" name="T67"/>
              <a:gd fmla="*/ 458 w 1087" name="T68"/>
              <a:gd fmla="*/ 66 h 863" name="T69"/>
              <a:gd fmla="*/ 391 w 1087" name="T70"/>
              <a:gd fmla="*/ 246 h 863" name="T71"/>
              <a:gd fmla="*/ 399 w 1087" name="T72"/>
              <a:gd fmla="*/ 295 h 863" name="T73"/>
              <a:gd fmla="*/ 367 w 1087" name="T74"/>
              <a:gd fmla="*/ 239 h 863" name="T75"/>
              <a:gd fmla="*/ 441 w 1087" name="T76"/>
              <a:gd fmla="*/ 266 h 863" name="T77"/>
              <a:gd fmla="*/ 377 w 1087" name="T78"/>
              <a:gd fmla="*/ 431 h 863" name="T79"/>
              <a:gd fmla="*/ 383 w 1087" name="T80"/>
              <a:gd fmla="*/ 444 h 863" name="T81"/>
              <a:gd fmla="*/ 409 w 1087" name="T82"/>
              <a:gd fmla="*/ 352 h 863" name="T83"/>
              <a:gd fmla="*/ 423 w 1087" name="T84"/>
              <a:gd fmla="*/ 514 h 863" name="T85"/>
              <a:gd fmla="*/ 382 w 1087" name="T86"/>
              <a:gd fmla="*/ 522 h 863" name="T87"/>
              <a:gd fmla="*/ 405 w 1087" name="T88"/>
              <a:gd fmla="*/ 423 h 863" name="T89"/>
              <a:gd fmla="*/ 438 w 1087" name="T90"/>
              <a:gd fmla="*/ 46 h 863" name="T91"/>
              <a:gd fmla="*/ 370 w 1087" name="T92"/>
              <a:gd fmla="*/ 165 h 863" name="T93"/>
              <a:gd fmla="*/ 425 w 1087" name="T94"/>
              <a:gd fmla="*/ 549 h 863" name="T95"/>
              <a:gd fmla="*/ 546 w 1087" name="T96"/>
              <a:gd fmla="*/ 174 h 863" name="T97"/>
              <a:gd fmla="*/ 371 w 1087" name="T98"/>
              <a:gd fmla="*/ 127 h 863" name="T99"/>
              <a:gd fmla="*/ 383 w 1087" name="T100"/>
              <a:gd fmla="*/ 529 h 863" name="T101"/>
              <a:gd fmla="*/ 488 w 1087" name="T102"/>
              <a:gd fmla="*/ 663 h 863" name="T103"/>
              <a:gd fmla="*/ 506 w 1087" name="T104"/>
              <a:gd fmla="*/ 735 h 863" name="T105"/>
              <a:gd fmla="*/ 371 w 1087" name="T106"/>
              <a:gd fmla="*/ 642 h 863" name="T107"/>
              <a:gd fmla="*/ 358 w 1087" name="T108"/>
              <a:gd fmla="*/ 657 h 863" name="T109"/>
              <a:gd fmla="*/ 379 w 1087" name="T110"/>
              <a:gd fmla="*/ 693 h 863" name="T111"/>
              <a:gd fmla="*/ 539 w 1087" name="T112"/>
              <a:gd fmla="*/ 671 h 863" name="T113"/>
              <a:gd fmla="*/ 836 w 1087" name="T114"/>
              <a:gd fmla="*/ 643 h 863" name="T115"/>
              <a:gd fmla="*/ 823 w 1087" name="T116"/>
              <a:gd fmla="*/ 726 h 863" name="T117"/>
              <a:gd fmla="*/ 774 w 1087" name="T118"/>
              <a:gd fmla="*/ 637 h 863" name="T119"/>
              <a:gd fmla="*/ 862 w 1087" name="T120"/>
              <a:gd fmla="*/ 730 h 863" name="T121"/>
              <a:gd fmla="*/ 902 w 1087" name="T122"/>
              <a:gd fmla="*/ 634 h 863" name="T123"/>
              <a:gd fmla="*/ 972 w 1087" name="T124"/>
              <a:gd fmla="*/ 581 h 86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863" w="1087">
                <a:moveTo>
                  <a:pt x="1086" y="577"/>
                </a:moveTo>
                <a:cubicBezTo>
                  <a:pt x="1057" y="562"/>
                  <a:pt x="1038" y="530"/>
                  <a:pt x="1023" y="503"/>
                </a:cubicBezTo>
                <a:cubicBezTo>
                  <a:pt x="1014" y="488"/>
                  <a:pt x="1006" y="472"/>
                  <a:pt x="999" y="455"/>
                </a:cubicBezTo>
                <a:cubicBezTo>
                  <a:pt x="995" y="447"/>
                  <a:pt x="992" y="439"/>
                  <a:pt x="989" y="431"/>
                </a:cubicBezTo>
                <a:cubicBezTo>
                  <a:pt x="988" y="428"/>
                  <a:pt x="987" y="424"/>
                  <a:pt x="986" y="421"/>
                </a:cubicBezTo>
                <a:cubicBezTo>
                  <a:pt x="986" y="421"/>
                  <a:pt x="986" y="421"/>
                  <a:pt x="986" y="421"/>
                </a:cubicBezTo>
                <a:cubicBezTo>
                  <a:pt x="986" y="418"/>
                  <a:pt x="985" y="416"/>
                  <a:pt x="984" y="413"/>
                </a:cubicBezTo>
                <a:cubicBezTo>
                  <a:pt x="984" y="413"/>
                  <a:pt x="983" y="413"/>
                  <a:pt x="982" y="413"/>
                </a:cubicBezTo>
                <a:cubicBezTo>
                  <a:pt x="983" y="403"/>
                  <a:pt x="984" y="393"/>
                  <a:pt x="985" y="383"/>
                </a:cubicBezTo>
                <a:cubicBezTo>
                  <a:pt x="985" y="382"/>
                  <a:pt x="987" y="376"/>
                  <a:pt x="986" y="375"/>
                </a:cubicBezTo>
                <a:cubicBezTo>
                  <a:pt x="985" y="374"/>
                  <a:pt x="983" y="373"/>
                  <a:pt x="982" y="372"/>
                </a:cubicBezTo>
                <a:cubicBezTo>
                  <a:pt x="982" y="363"/>
                  <a:pt x="983" y="354"/>
                  <a:pt x="983" y="345"/>
                </a:cubicBezTo>
                <a:cubicBezTo>
                  <a:pt x="982" y="340"/>
                  <a:pt x="984" y="329"/>
                  <a:pt x="980" y="325"/>
                </a:cubicBezTo>
                <a:cubicBezTo>
                  <a:pt x="979" y="324"/>
                  <a:pt x="977" y="326"/>
                  <a:pt x="978" y="327"/>
                </a:cubicBezTo>
                <a:cubicBezTo>
                  <a:pt x="983" y="330"/>
                  <a:pt x="981" y="346"/>
                  <a:pt x="981" y="352"/>
                </a:cubicBezTo>
                <a:cubicBezTo>
                  <a:pt x="980" y="358"/>
                  <a:pt x="980" y="364"/>
                  <a:pt x="980" y="370"/>
                </a:cubicBezTo>
                <a:cubicBezTo>
                  <a:pt x="979" y="369"/>
                  <a:pt x="977" y="368"/>
                  <a:pt x="976" y="367"/>
                </a:cubicBezTo>
                <a:cubicBezTo>
                  <a:pt x="974" y="366"/>
                  <a:pt x="974" y="368"/>
                  <a:pt x="974" y="369"/>
                </a:cubicBezTo>
                <a:cubicBezTo>
                  <a:pt x="972" y="368"/>
                  <a:pt x="969" y="367"/>
                  <a:pt x="966" y="365"/>
                </a:cubicBezTo>
                <a:cubicBezTo>
                  <a:pt x="966" y="365"/>
                  <a:pt x="966" y="364"/>
                  <a:pt x="966" y="364"/>
                </a:cubicBezTo>
                <a:cubicBezTo>
                  <a:pt x="966" y="364"/>
                  <a:pt x="966" y="364"/>
                  <a:pt x="966" y="364"/>
                </a:cubicBezTo>
                <a:cubicBezTo>
                  <a:pt x="966" y="356"/>
                  <a:pt x="966" y="348"/>
                  <a:pt x="966" y="341"/>
                </a:cubicBezTo>
                <a:cubicBezTo>
                  <a:pt x="967" y="345"/>
                  <a:pt x="967" y="349"/>
                  <a:pt x="967" y="354"/>
                </a:cubicBezTo>
                <a:cubicBezTo>
                  <a:pt x="967" y="354"/>
                  <a:pt x="968" y="354"/>
                  <a:pt x="968" y="354"/>
                </a:cubicBezTo>
                <a:cubicBezTo>
                  <a:pt x="967" y="345"/>
                  <a:pt x="967" y="336"/>
                  <a:pt x="967" y="327"/>
                </a:cubicBezTo>
                <a:cubicBezTo>
                  <a:pt x="968" y="327"/>
                  <a:pt x="968" y="327"/>
                  <a:pt x="968" y="327"/>
                </a:cubicBezTo>
                <a:cubicBezTo>
                  <a:pt x="970" y="328"/>
                  <a:pt x="971" y="328"/>
                  <a:pt x="973" y="329"/>
                </a:cubicBezTo>
                <a:cubicBezTo>
                  <a:pt x="974" y="329"/>
                  <a:pt x="975" y="328"/>
                  <a:pt x="974" y="327"/>
                </a:cubicBezTo>
                <a:cubicBezTo>
                  <a:pt x="972" y="326"/>
                  <a:pt x="969" y="325"/>
                  <a:pt x="967" y="325"/>
                </a:cubicBezTo>
                <a:cubicBezTo>
                  <a:pt x="967" y="323"/>
                  <a:pt x="967" y="321"/>
                  <a:pt x="967" y="319"/>
                </a:cubicBezTo>
                <a:cubicBezTo>
                  <a:pt x="972" y="318"/>
                  <a:pt x="977" y="320"/>
                  <a:pt x="980" y="325"/>
                </a:cubicBezTo>
                <a:cubicBezTo>
                  <a:pt x="981" y="326"/>
                  <a:pt x="983" y="324"/>
                  <a:pt x="982" y="323"/>
                </a:cubicBezTo>
                <a:cubicBezTo>
                  <a:pt x="978" y="318"/>
                  <a:pt x="972" y="316"/>
                  <a:pt x="967" y="317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67" y="316"/>
                  <a:pt x="966" y="316"/>
                  <a:pt x="966" y="317"/>
                </a:cubicBezTo>
                <a:cubicBezTo>
                  <a:pt x="966" y="317"/>
                  <a:pt x="966" y="317"/>
                  <a:pt x="966" y="317"/>
                </a:cubicBezTo>
                <a:cubicBezTo>
                  <a:pt x="965" y="317"/>
                  <a:pt x="965" y="317"/>
                  <a:pt x="965" y="317"/>
                </a:cubicBezTo>
                <a:cubicBezTo>
                  <a:pt x="966" y="303"/>
                  <a:pt x="968" y="289"/>
                  <a:pt x="967" y="276"/>
                </a:cubicBezTo>
                <a:cubicBezTo>
                  <a:pt x="968" y="276"/>
                  <a:pt x="968" y="276"/>
                  <a:pt x="968" y="275"/>
                </a:cubicBezTo>
                <a:cubicBezTo>
                  <a:pt x="968" y="274"/>
                  <a:pt x="968" y="273"/>
                  <a:pt x="968" y="272"/>
                </a:cubicBezTo>
                <a:cubicBezTo>
                  <a:pt x="973" y="285"/>
                  <a:pt x="982" y="322"/>
                  <a:pt x="984" y="326"/>
                </a:cubicBezTo>
                <a:cubicBezTo>
                  <a:pt x="985" y="328"/>
                  <a:pt x="986" y="326"/>
                  <a:pt x="986" y="325"/>
                </a:cubicBezTo>
                <a:cubicBezTo>
                  <a:pt x="983" y="320"/>
                  <a:pt x="975" y="277"/>
                  <a:pt x="968" y="267"/>
                </a:cubicBezTo>
                <a:cubicBezTo>
                  <a:pt x="968" y="264"/>
                  <a:pt x="968" y="262"/>
                  <a:pt x="968" y="260"/>
                </a:cubicBezTo>
                <a:cubicBezTo>
                  <a:pt x="968" y="259"/>
                  <a:pt x="968" y="259"/>
                  <a:pt x="968" y="258"/>
                </a:cubicBezTo>
                <a:cubicBezTo>
                  <a:pt x="968" y="258"/>
                  <a:pt x="968" y="257"/>
                  <a:pt x="967" y="257"/>
                </a:cubicBezTo>
                <a:cubicBezTo>
                  <a:pt x="967" y="254"/>
                  <a:pt x="967" y="251"/>
                  <a:pt x="967" y="248"/>
                </a:cubicBezTo>
                <a:cubicBezTo>
                  <a:pt x="969" y="248"/>
                  <a:pt x="971" y="248"/>
                  <a:pt x="973" y="249"/>
                </a:cubicBezTo>
                <a:cubicBezTo>
                  <a:pt x="974" y="249"/>
                  <a:pt x="975" y="247"/>
                  <a:pt x="973" y="247"/>
                </a:cubicBezTo>
                <a:cubicBezTo>
                  <a:pt x="971" y="246"/>
                  <a:pt x="969" y="246"/>
                  <a:pt x="967" y="246"/>
                </a:cubicBezTo>
                <a:cubicBezTo>
                  <a:pt x="967" y="245"/>
                  <a:pt x="967" y="245"/>
                  <a:pt x="967" y="245"/>
                </a:cubicBezTo>
                <a:cubicBezTo>
                  <a:pt x="969" y="245"/>
                  <a:pt x="971" y="244"/>
                  <a:pt x="973" y="244"/>
                </a:cubicBezTo>
                <a:cubicBezTo>
                  <a:pt x="974" y="244"/>
                  <a:pt x="974" y="243"/>
                  <a:pt x="973" y="243"/>
                </a:cubicBezTo>
                <a:cubicBezTo>
                  <a:pt x="971" y="243"/>
                  <a:pt x="969" y="244"/>
                  <a:pt x="967" y="244"/>
                </a:cubicBezTo>
                <a:cubicBezTo>
                  <a:pt x="967" y="241"/>
                  <a:pt x="967" y="238"/>
                  <a:pt x="967" y="235"/>
                </a:cubicBezTo>
                <a:cubicBezTo>
                  <a:pt x="967" y="235"/>
                  <a:pt x="967" y="235"/>
                  <a:pt x="967" y="235"/>
                </a:cubicBezTo>
                <a:cubicBezTo>
                  <a:pt x="968" y="235"/>
                  <a:pt x="968" y="234"/>
                  <a:pt x="968" y="234"/>
                </a:cubicBezTo>
                <a:cubicBezTo>
                  <a:pt x="968" y="231"/>
                  <a:pt x="968" y="228"/>
                  <a:pt x="968" y="226"/>
                </a:cubicBezTo>
                <a:cubicBezTo>
                  <a:pt x="968" y="224"/>
                  <a:pt x="966" y="225"/>
                  <a:pt x="966" y="226"/>
                </a:cubicBezTo>
                <a:cubicBezTo>
                  <a:pt x="965" y="232"/>
                  <a:pt x="965" y="238"/>
                  <a:pt x="964" y="245"/>
                </a:cubicBezTo>
                <a:cubicBezTo>
                  <a:pt x="962" y="245"/>
                  <a:pt x="961" y="245"/>
                  <a:pt x="959" y="246"/>
                </a:cubicBezTo>
                <a:cubicBezTo>
                  <a:pt x="958" y="246"/>
                  <a:pt x="958" y="247"/>
                  <a:pt x="959" y="247"/>
                </a:cubicBezTo>
                <a:cubicBezTo>
                  <a:pt x="960" y="247"/>
                  <a:pt x="961" y="246"/>
                  <a:pt x="962" y="246"/>
                </a:cubicBezTo>
                <a:cubicBezTo>
                  <a:pt x="960" y="247"/>
                  <a:pt x="959" y="248"/>
                  <a:pt x="958" y="249"/>
                </a:cubicBezTo>
                <a:cubicBezTo>
                  <a:pt x="958" y="250"/>
                  <a:pt x="959" y="251"/>
                  <a:pt x="960" y="250"/>
                </a:cubicBezTo>
                <a:cubicBezTo>
                  <a:pt x="961" y="249"/>
                  <a:pt x="963" y="248"/>
                  <a:pt x="964" y="248"/>
                </a:cubicBezTo>
                <a:cubicBezTo>
                  <a:pt x="964" y="253"/>
                  <a:pt x="964" y="259"/>
                  <a:pt x="964" y="265"/>
                </a:cubicBezTo>
                <a:cubicBezTo>
                  <a:pt x="962" y="272"/>
                  <a:pt x="961" y="279"/>
                  <a:pt x="959" y="287"/>
                </a:cubicBezTo>
                <a:cubicBezTo>
                  <a:pt x="957" y="295"/>
                  <a:pt x="954" y="303"/>
                  <a:pt x="953" y="311"/>
                </a:cubicBezTo>
                <a:cubicBezTo>
                  <a:pt x="943" y="278"/>
                  <a:pt x="936" y="244"/>
                  <a:pt x="922" y="212"/>
                </a:cubicBezTo>
                <a:cubicBezTo>
                  <a:pt x="922" y="211"/>
                  <a:pt x="924" y="210"/>
                  <a:pt x="925" y="209"/>
                </a:cubicBezTo>
                <a:cubicBezTo>
                  <a:pt x="926" y="208"/>
                  <a:pt x="926" y="207"/>
                  <a:pt x="927" y="206"/>
                </a:cubicBezTo>
                <a:cubicBezTo>
                  <a:pt x="927" y="206"/>
                  <a:pt x="927" y="206"/>
                  <a:pt x="926" y="206"/>
                </a:cubicBezTo>
                <a:cubicBezTo>
                  <a:pt x="926" y="205"/>
                  <a:pt x="926" y="205"/>
                  <a:pt x="927" y="205"/>
                </a:cubicBezTo>
                <a:cubicBezTo>
                  <a:pt x="927" y="205"/>
                  <a:pt x="927" y="205"/>
                  <a:pt x="927" y="205"/>
                </a:cubicBezTo>
                <a:cubicBezTo>
                  <a:pt x="928" y="205"/>
                  <a:pt x="928" y="203"/>
                  <a:pt x="927" y="203"/>
                </a:cubicBezTo>
                <a:cubicBezTo>
                  <a:pt x="927" y="203"/>
                  <a:pt x="927" y="203"/>
                  <a:pt x="926" y="203"/>
                </a:cubicBezTo>
                <a:cubicBezTo>
                  <a:pt x="925" y="197"/>
                  <a:pt x="911" y="194"/>
                  <a:pt x="905" y="195"/>
                </a:cubicBezTo>
                <a:cubicBezTo>
                  <a:pt x="904" y="195"/>
                  <a:pt x="903" y="196"/>
                  <a:pt x="902" y="196"/>
                </a:cubicBezTo>
                <a:cubicBezTo>
                  <a:pt x="902" y="193"/>
                  <a:pt x="902" y="190"/>
                  <a:pt x="902" y="187"/>
                </a:cubicBezTo>
                <a:cubicBezTo>
                  <a:pt x="906" y="186"/>
                  <a:pt x="910" y="185"/>
                  <a:pt x="914" y="184"/>
                </a:cubicBezTo>
                <a:cubicBezTo>
                  <a:pt x="915" y="184"/>
                  <a:pt x="915" y="183"/>
                  <a:pt x="914" y="183"/>
                </a:cubicBezTo>
                <a:cubicBezTo>
                  <a:pt x="910" y="184"/>
                  <a:pt x="906" y="185"/>
                  <a:pt x="902" y="186"/>
                </a:cubicBezTo>
                <a:cubicBezTo>
                  <a:pt x="902" y="185"/>
                  <a:pt x="902" y="185"/>
                  <a:pt x="902" y="184"/>
                </a:cubicBezTo>
                <a:cubicBezTo>
                  <a:pt x="907" y="184"/>
                  <a:pt x="910" y="183"/>
                  <a:pt x="911" y="183"/>
                </a:cubicBezTo>
                <a:cubicBezTo>
                  <a:pt x="913" y="183"/>
                  <a:pt x="912" y="181"/>
                  <a:pt x="911" y="181"/>
                </a:cubicBezTo>
                <a:cubicBezTo>
                  <a:pt x="910" y="181"/>
                  <a:pt x="906" y="182"/>
                  <a:pt x="902" y="182"/>
                </a:cubicBezTo>
                <a:cubicBezTo>
                  <a:pt x="902" y="181"/>
                  <a:pt x="902" y="181"/>
                  <a:pt x="902" y="180"/>
                </a:cubicBezTo>
                <a:cubicBezTo>
                  <a:pt x="902" y="180"/>
                  <a:pt x="902" y="180"/>
                  <a:pt x="902" y="180"/>
                </a:cubicBezTo>
                <a:cubicBezTo>
                  <a:pt x="902" y="178"/>
                  <a:pt x="900" y="178"/>
                  <a:pt x="900" y="180"/>
                </a:cubicBezTo>
                <a:cubicBezTo>
                  <a:pt x="900" y="180"/>
                  <a:pt x="900" y="180"/>
                  <a:pt x="900" y="180"/>
                </a:cubicBezTo>
                <a:cubicBezTo>
                  <a:pt x="900" y="181"/>
                  <a:pt x="900" y="182"/>
                  <a:pt x="900" y="183"/>
                </a:cubicBezTo>
                <a:cubicBezTo>
                  <a:pt x="899" y="183"/>
                  <a:pt x="898" y="183"/>
                  <a:pt x="897" y="183"/>
                </a:cubicBezTo>
                <a:cubicBezTo>
                  <a:pt x="897" y="181"/>
                  <a:pt x="897" y="180"/>
                  <a:pt x="897" y="178"/>
                </a:cubicBezTo>
                <a:cubicBezTo>
                  <a:pt x="897" y="177"/>
                  <a:pt x="897" y="177"/>
                  <a:pt x="896" y="177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9"/>
                  <a:pt x="896" y="180"/>
                  <a:pt x="896" y="180"/>
                </a:cubicBezTo>
                <a:cubicBezTo>
                  <a:pt x="896" y="180"/>
                  <a:pt x="896" y="181"/>
                  <a:pt x="896" y="181"/>
                </a:cubicBezTo>
                <a:cubicBezTo>
                  <a:pt x="896" y="181"/>
                  <a:pt x="896" y="182"/>
                  <a:pt x="896" y="183"/>
                </a:cubicBezTo>
                <a:cubicBezTo>
                  <a:pt x="894" y="184"/>
                  <a:pt x="891" y="184"/>
                  <a:pt x="888" y="185"/>
                </a:cubicBezTo>
                <a:cubicBezTo>
                  <a:pt x="888" y="173"/>
                  <a:pt x="888" y="162"/>
                  <a:pt x="888" y="150"/>
                </a:cubicBezTo>
                <a:cubicBezTo>
                  <a:pt x="888" y="150"/>
                  <a:pt x="887" y="150"/>
                  <a:pt x="887" y="150"/>
                </a:cubicBezTo>
                <a:cubicBezTo>
                  <a:pt x="887" y="151"/>
                  <a:pt x="887" y="151"/>
                  <a:pt x="887" y="152"/>
                </a:cubicBezTo>
                <a:cubicBezTo>
                  <a:pt x="887" y="152"/>
                  <a:pt x="888" y="152"/>
                  <a:pt x="888" y="152"/>
                </a:cubicBezTo>
                <a:cubicBezTo>
                  <a:pt x="888" y="161"/>
                  <a:pt x="887" y="173"/>
                  <a:pt x="887" y="185"/>
                </a:cubicBezTo>
                <a:cubicBezTo>
                  <a:pt x="886" y="185"/>
                  <a:pt x="885" y="185"/>
                  <a:pt x="884" y="186"/>
                </a:cubicBezTo>
                <a:cubicBezTo>
                  <a:pt x="886" y="170"/>
                  <a:pt x="887" y="150"/>
                  <a:pt x="883" y="151"/>
                </a:cubicBezTo>
                <a:cubicBezTo>
                  <a:pt x="882" y="151"/>
                  <a:pt x="882" y="153"/>
                  <a:pt x="883" y="153"/>
                </a:cubicBezTo>
                <a:cubicBezTo>
                  <a:pt x="884" y="153"/>
                  <a:pt x="883" y="171"/>
                  <a:pt x="882" y="186"/>
                </a:cubicBezTo>
                <a:cubicBezTo>
                  <a:pt x="879" y="187"/>
                  <a:pt x="876" y="188"/>
                  <a:pt x="873" y="189"/>
                </a:cubicBezTo>
                <a:cubicBezTo>
                  <a:pt x="873" y="188"/>
                  <a:pt x="873" y="187"/>
                  <a:pt x="873" y="186"/>
                </a:cubicBezTo>
                <a:cubicBezTo>
                  <a:pt x="873" y="186"/>
                  <a:pt x="874" y="185"/>
                  <a:pt x="874" y="185"/>
                </a:cubicBezTo>
                <a:cubicBezTo>
                  <a:pt x="873" y="184"/>
                  <a:pt x="873" y="184"/>
                  <a:pt x="873" y="184"/>
                </a:cubicBezTo>
                <a:cubicBezTo>
                  <a:pt x="872" y="183"/>
                  <a:pt x="872" y="184"/>
                  <a:pt x="872" y="184"/>
                </a:cubicBezTo>
                <a:cubicBezTo>
                  <a:pt x="872" y="186"/>
                  <a:pt x="872" y="188"/>
                  <a:pt x="872" y="189"/>
                </a:cubicBezTo>
                <a:cubicBezTo>
                  <a:pt x="871" y="190"/>
                  <a:pt x="871" y="190"/>
                  <a:pt x="870" y="190"/>
                </a:cubicBezTo>
                <a:cubicBezTo>
                  <a:pt x="870" y="190"/>
                  <a:pt x="870" y="189"/>
                  <a:pt x="870" y="188"/>
                </a:cubicBezTo>
                <a:cubicBezTo>
                  <a:pt x="870" y="187"/>
                  <a:pt x="870" y="186"/>
                  <a:pt x="870" y="185"/>
                </a:cubicBezTo>
                <a:cubicBezTo>
                  <a:pt x="870" y="184"/>
                  <a:pt x="868" y="184"/>
                  <a:pt x="868" y="185"/>
                </a:cubicBezTo>
                <a:cubicBezTo>
                  <a:pt x="868" y="186"/>
                  <a:pt x="868" y="187"/>
                  <a:pt x="868" y="188"/>
                </a:cubicBezTo>
                <a:cubicBezTo>
                  <a:pt x="868" y="189"/>
                  <a:pt x="868" y="190"/>
                  <a:pt x="868" y="192"/>
                </a:cubicBezTo>
                <a:cubicBezTo>
                  <a:pt x="867" y="193"/>
                  <a:pt x="866" y="193"/>
                  <a:pt x="866" y="194"/>
                </a:cubicBezTo>
                <a:cubicBezTo>
                  <a:pt x="866" y="194"/>
                  <a:pt x="865" y="195"/>
                  <a:pt x="863" y="196"/>
                </a:cubicBezTo>
                <a:cubicBezTo>
                  <a:pt x="863" y="196"/>
                  <a:pt x="863" y="197"/>
                  <a:pt x="864" y="197"/>
                </a:cubicBezTo>
                <a:cubicBezTo>
                  <a:pt x="864" y="197"/>
                  <a:pt x="865" y="196"/>
                  <a:pt x="866" y="196"/>
                </a:cubicBezTo>
                <a:cubicBezTo>
                  <a:pt x="866" y="196"/>
                  <a:pt x="866" y="196"/>
                  <a:pt x="866" y="196"/>
                </a:cubicBezTo>
                <a:cubicBezTo>
                  <a:pt x="867" y="197"/>
                  <a:pt x="868" y="197"/>
                  <a:pt x="868" y="196"/>
                </a:cubicBezTo>
                <a:cubicBezTo>
                  <a:pt x="868" y="196"/>
                  <a:pt x="868" y="196"/>
                  <a:pt x="868" y="196"/>
                </a:cubicBezTo>
                <a:cubicBezTo>
                  <a:pt x="868" y="199"/>
                  <a:pt x="868" y="202"/>
                  <a:pt x="868" y="205"/>
                </a:cubicBezTo>
                <a:cubicBezTo>
                  <a:pt x="861" y="206"/>
                  <a:pt x="854" y="209"/>
                  <a:pt x="852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2" y="216"/>
                  <a:pt x="852" y="215"/>
                </a:cubicBezTo>
                <a:cubicBezTo>
                  <a:pt x="852" y="215"/>
                  <a:pt x="851" y="215"/>
                  <a:pt x="851" y="216"/>
                </a:cubicBezTo>
                <a:cubicBezTo>
                  <a:pt x="852" y="218"/>
                  <a:pt x="854" y="221"/>
                  <a:pt x="856" y="222"/>
                </a:cubicBezTo>
                <a:cubicBezTo>
                  <a:pt x="855" y="226"/>
                  <a:pt x="852" y="232"/>
                  <a:pt x="850" y="236"/>
                </a:cubicBezTo>
                <a:cubicBezTo>
                  <a:pt x="843" y="255"/>
                  <a:pt x="838" y="276"/>
                  <a:pt x="830" y="296"/>
                </a:cubicBezTo>
                <a:cubicBezTo>
                  <a:pt x="830" y="297"/>
                  <a:pt x="832" y="297"/>
                  <a:pt x="832" y="296"/>
                </a:cubicBezTo>
                <a:cubicBezTo>
                  <a:pt x="838" y="281"/>
                  <a:pt x="843" y="265"/>
                  <a:pt x="848" y="249"/>
                </a:cubicBezTo>
                <a:cubicBezTo>
                  <a:pt x="851" y="241"/>
                  <a:pt x="854" y="232"/>
                  <a:pt x="857" y="224"/>
                </a:cubicBezTo>
                <a:cubicBezTo>
                  <a:pt x="858" y="223"/>
                  <a:pt x="860" y="220"/>
                  <a:pt x="860" y="218"/>
                </a:cubicBezTo>
                <a:cubicBezTo>
                  <a:pt x="860" y="218"/>
                  <a:pt x="861" y="218"/>
                  <a:pt x="861" y="218"/>
                </a:cubicBezTo>
                <a:cubicBezTo>
                  <a:pt x="861" y="218"/>
                  <a:pt x="861" y="217"/>
                  <a:pt x="861" y="217"/>
                </a:cubicBezTo>
                <a:cubicBezTo>
                  <a:pt x="862" y="217"/>
                  <a:pt x="864" y="216"/>
                  <a:pt x="866" y="216"/>
                </a:cubicBezTo>
                <a:cubicBezTo>
                  <a:pt x="864" y="217"/>
                  <a:pt x="862" y="219"/>
                  <a:pt x="862" y="222"/>
                </a:cubicBezTo>
                <a:cubicBezTo>
                  <a:pt x="862" y="222"/>
                  <a:pt x="862" y="222"/>
                  <a:pt x="862" y="222"/>
                </a:cubicBezTo>
                <a:cubicBezTo>
                  <a:pt x="862" y="223"/>
                  <a:pt x="861" y="224"/>
                  <a:pt x="861" y="225"/>
                </a:cubicBezTo>
                <a:cubicBezTo>
                  <a:pt x="861" y="225"/>
                  <a:pt x="861" y="225"/>
                  <a:pt x="861" y="225"/>
                </a:cubicBezTo>
                <a:cubicBezTo>
                  <a:pt x="855" y="224"/>
                  <a:pt x="850" y="248"/>
                  <a:pt x="849" y="252"/>
                </a:cubicBezTo>
                <a:cubicBezTo>
                  <a:pt x="843" y="269"/>
                  <a:pt x="839" y="289"/>
                  <a:pt x="830" y="305"/>
                </a:cubicBezTo>
                <a:cubicBezTo>
                  <a:pt x="830" y="306"/>
                  <a:pt x="831" y="307"/>
                  <a:pt x="832" y="306"/>
                </a:cubicBezTo>
                <a:cubicBezTo>
                  <a:pt x="839" y="294"/>
                  <a:pt x="842" y="279"/>
                  <a:pt x="847" y="265"/>
                </a:cubicBezTo>
                <a:cubicBezTo>
                  <a:pt x="848" y="261"/>
                  <a:pt x="855" y="230"/>
                  <a:pt x="860" y="227"/>
                </a:cubicBezTo>
                <a:cubicBezTo>
                  <a:pt x="859" y="232"/>
                  <a:pt x="858" y="238"/>
                  <a:pt x="856" y="243"/>
                </a:cubicBezTo>
                <a:cubicBezTo>
                  <a:pt x="856" y="243"/>
                  <a:pt x="856" y="243"/>
                  <a:pt x="856" y="243"/>
                </a:cubicBezTo>
                <a:cubicBezTo>
                  <a:pt x="855" y="248"/>
                  <a:pt x="853" y="253"/>
                  <a:pt x="851" y="257"/>
                </a:cubicBezTo>
                <a:cubicBezTo>
                  <a:pt x="845" y="275"/>
                  <a:pt x="837" y="291"/>
                  <a:pt x="834" y="310"/>
                </a:cubicBezTo>
                <a:cubicBezTo>
                  <a:pt x="833" y="310"/>
                  <a:pt x="834" y="311"/>
                  <a:pt x="834" y="310"/>
                </a:cubicBezTo>
                <a:cubicBezTo>
                  <a:pt x="835" y="309"/>
                  <a:pt x="835" y="309"/>
                  <a:pt x="836" y="308"/>
                </a:cubicBezTo>
                <a:cubicBezTo>
                  <a:pt x="836" y="307"/>
                  <a:pt x="835" y="307"/>
                  <a:pt x="835" y="307"/>
                </a:cubicBezTo>
                <a:cubicBezTo>
                  <a:pt x="838" y="302"/>
                  <a:pt x="838" y="294"/>
                  <a:pt x="840" y="289"/>
                </a:cubicBezTo>
                <a:cubicBezTo>
                  <a:pt x="843" y="281"/>
                  <a:pt x="846" y="272"/>
                  <a:pt x="850" y="264"/>
                </a:cubicBezTo>
                <a:cubicBezTo>
                  <a:pt x="856" y="249"/>
                  <a:pt x="860" y="231"/>
                  <a:pt x="869" y="217"/>
                </a:cubicBezTo>
                <a:cubicBezTo>
                  <a:pt x="869" y="216"/>
                  <a:pt x="869" y="216"/>
                  <a:pt x="869" y="216"/>
                </a:cubicBezTo>
                <a:cubicBezTo>
                  <a:pt x="870" y="216"/>
                  <a:pt x="870" y="215"/>
                  <a:pt x="871" y="215"/>
                </a:cubicBezTo>
                <a:cubicBezTo>
                  <a:pt x="872" y="215"/>
                  <a:pt x="872" y="215"/>
                  <a:pt x="873" y="215"/>
                </a:cubicBezTo>
                <a:cubicBezTo>
                  <a:pt x="869" y="225"/>
                  <a:pt x="865" y="235"/>
                  <a:pt x="861" y="246"/>
                </a:cubicBezTo>
                <a:cubicBezTo>
                  <a:pt x="858" y="254"/>
                  <a:pt x="854" y="263"/>
                  <a:pt x="854" y="273"/>
                </a:cubicBezTo>
                <a:cubicBezTo>
                  <a:pt x="854" y="273"/>
                  <a:pt x="855" y="273"/>
                  <a:pt x="855" y="273"/>
                </a:cubicBezTo>
                <a:cubicBezTo>
                  <a:pt x="855" y="252"/>
                  <a:pt x="871" y="23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6" y="214"/>
                  <a:pt x="877" y="214"/>
                  <a:pt x="878" y="214"/>
                </a:cubicBezTo>
                <a:cubicBezTo>
                  <a:pt x="878" y="214"/>
                  <a:pt x="878" y="215"/>
                  <a:pt x="878" y="214"/>
                </a:cubicBezTo>
                <a:cubicBezTo>
                  <a:pt x="873" y="222"/>
                  <a:pt x="871" y="233"/>
                  <a:pt x="868" y="242"/>
                </a:cubicBezTo>
                <a:cubicBezTo>
                  <a:pt x="867" y="243"/>
                  <a:pt x="867" y="243"/>
                  <a:pt x="867" y="244"/>
                </a:cubicBezTo>
                <a:cubicBezTo>
                  <a:pt x="866" y="245"/>
                  <a:pt x="866" y="246"/>
                  <a:pt x="866" y="247"/>
                </a:cubicBezTo>
                <a:cubicBezTo>
                  <a:pt x="862" y="256"/>
                  <a:pt x="857" y="264"/>
                  <a:pt x="856" y="274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5" y="275"/>
                  <a:pt x="855" y="275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4" y="276"/>
                  <a:pt x="854" y="276"/>
                  <a:pt x="854" y="276"/>
                </a:cubicBezTo>
                <a:cubicBezTo>
                  <a:pt x="854" y="276"/>
                  <a:pt x="854" y="276"/>
                  <a:pt x="854" y="277"/>
                </a:cubicBezTo>
                <a:cubicBezTo>
                  <a:pt x="854" y="277"/>
                  <a:pt x="854" y="277"/>
                  <a:pt x="854" y="277"/>
                </a:cubicBezTo>
                <a:cubicBezTo>
                  <a:pt x="854" y="277"/>
                  <a:pt x="855" y="278"/>
                  <a:pt x="855" y="279"/>
                </a:cubicBezTo>
                <a:cubicBezTo>
                  <a:pt x="855" y="279"/>
                  <a:pt x="855" y="280"/>
                  <a:pt x="854" y="281"/>
                </a:cubicBezTo>
                <a:cubicBezTo>
                  <a:pt x="854" y="279"/>
                  <a:pt x="853" y="277"/>
                  <a:pt x="852" y="276"/>
                </a:cubicBezTo>
                <a:cubicBezTo>
                  <a:pt x="852" y="275"/>
                  <a:pt x="852" y="275"/>
                  <a:pt x="851" y="275"/>
                </a:cubicBezTo>
                <a:cubicBezTo>
                  <a:pt x="851" y="275"/>
                  <a:pt x="851" y="275"/>
                  <a:pt x="850" y="275"/>
                </a:cubicBezTo>
                <a:cubicBezTo>
                  <a:pt x="851" y="273"/>
                  <a:pt x="851" y="272"/>
                  <a:pt x="851" y="270"/>
                </a:cubicBezTo>
                <a:cubicBezTo>
                  <a:pt x="854" y="266"/>
                  <a:pt x="855" y="260"/>
                  <a:pt x="856" y="255"/>
                </a:cubicBezTo>
                <a:cubicBezTo>
                  <a:pt x="859" y="243"/>
                  <a:pt x="867" y="232"/>
                  <a:pt x="869" y="220"/>
                </a:cubicBezTo>
                <a:cubicBezTo>
                  <a:pt x="868" y="221"/>
                  <a:pt x="869" y="221"/>
                  <a:pt x="870" y="220"/>
                </a:cubicBezTo>
                <a:cubicBezTo>
                  <a:pt x="870" y="220"/>
                  <a:pt x="870" y="219"/>
                  <a:pt x="870" y="218"/>
                </a:cubicBezTo>
                <a:cubicBezTo>
                  <a:pt x="870" y="217"/>
                  <a:pt x="869" y="217"/>
                  <a:pt x="869" y="218"/>
                </a:cubicBezTo>
                <a:cubicBezTo>
                  <a:pt x="865" y="227"/>
                  <a:pt x="862" y="237"/>
                  <a:pt x="858" y="247"/>
                </a:cubicBezTo>
                <a:cubicBezTo>
                  <a:pt x="855" y="254"/>
                  <a:pt x="855" y="264"/>
                  <a:pt x="850" y="271"/>
                </a:cubicBezTo>
                <a:cubicBezTo>
                  <a:pt x="850" y="271"/>
                  <a:pt x="850" y="271"/>
                  <a:pt x="850" y="271"/>
                </a:cubicBezTo>
                <a:cubicBezTo>
                  <a:pt x="849" y="271"/>
                  <a:pt x="849" y="271"/>
                  <a:pt x="849" y="272"/>
                </a:cubicBezTo>
                <a:cubicBezTo>
                  <a:pt x="849" y="272"/>
                  <a:pt x="849" y="272"/>
                  <a:pt x="849" y="272"/>
                </a:cubicBezTo>
                <a:cubicBezTo>
                  <a:pt x="849" y="272"/>
                  <a:pt x="849" y="273"/>
                  <a:pt x="849" y="273"/>
                </a:cubicBezTo>
                <a:cubicBezTo>
                  <a:pt x="849" y="274"/>
                  <a:pt x="848" y="275"/>
                  <a:pt x="848" y="276"/>
                </a:cubicBezTo>
                <a:cubicBezTo>
                  <a:pt x="847" y="277"/>
                  <a:pt x="847" y="279"/>
                  <a:pt x="846" y="281"/>
                </a:cubicBezTo>
                <a:cubicBezTo>
                  <a:pt x="846" y="280"/>
                  <a:pt x="846" y="280"/>
                  <a:pt x="846" y="280"/>
                </a:cubicBezTo>
                <a:cubicBezTo>
                  <a:pt x="846" y="278"/>
                  <a:pt x="844" y="279"/>
                  <a:pt x="844" y="280"/>
                </a:cubicBezTo>
                <a:cubicBezTo>
                  <a:pt x="846" y="284"/>
                  <a:pt x="844" y="289"/>
                  <a:pt x="843" y="292"/>
                </a:cubicBezTo>
                <a:cubicBezTo>
                  <a:pt x="842" y="298"/>
                  <a:pt x="839" y="304"/>
                  <a:pt x="836" y="309"/>
                </a:cubicBezTo>
                <a:cubicBezTo>
                  <a:pt x="836" y="310"/>
                  <a:pt x="837" y="311"/>
                  <a:pt x="838" y="310"/>
                </a:cubicBezTo>
                <a:cubicBezTo>
                  <a:pt x="836" y="320"/>
                  <a:pt x="835" y="334"/>
                  <a:pt x="835" y="343"/>
                </a:cubicBezTo>
                <a:cubicBezTo>
                  <a:pt x="832" y="343"/>
                  <a:pt x="829" y="344"/>
                  <a:pt x="827" y="345"/>
                </a:cubicBezTo>
                <a:cubicBezTo>
                  <a:pt x="826" y="345"/>
                  <a:pt x="826" y="347"/>
                  <a:pt x="827" y="347"/>
                </a:cubicBezTo>
                <a:cubicBezTo>
                  <a:pt x="830" y="346"/>
                  <a:pt x="832" y="346"/>
                  <a:pt x="835" y="345"/>
                </a:cubicBezTo>
                <a:cubicBezTo>
                  <a:pt x="834" y="347"/>
                  <a:pt x="834" y="349"/>
                  <a:pt x="834" y="350"/>
                </a:cubicBezTo>
                <a:cubicBezTo>
                  <a:pt x="834" y="351"/>
                  <a:pt x="836" y="351"/>
                  <a:pt x="836" y="350"/>
                </a:cubicBezTo>
                <a:cubicBezTo>
                  <a:pt x="836" y="349"/>
                  <a:pt x="837" y="347"/>
                  <a:pt x="837" y="344"/>
                </a:cubicBezTo>
                <a:cubicBezTo>
                  <a:pt x="838" y="344"/>
                  <a:pt x="840" y="344"/>
                  <a:pt x="841" y="344"/>
                </a:cubicBezTo>
                <a:cubicBezTo>
                  <a:pt x="841" y="346"/>
                  <a:pt x="840" y="349"/>
                  <a:pt x="840" y="352"/>
                </a:cubicBezTo>
                <a:cubicBezTo>
                  <a:pt x="840" y="352"/>
                  <a:pt x="841" y="352"/>
                  <a:pt x="841" y="352"/>
                </a:cubicBezTo>
                <a:cubicBezTo>
                  <a:pt x="841" y="352"/>
                  <a:pt x="841" y="351"/>
                  <a:pt x="841" y="351"/>
                </a:cubicBezTo>
                <a:cubicBezTo>
                  <a:pt x="841" y="351"/>
                  <a:pt x="841" y="351"/>
                  <a:pt x="841" y="351"/>
                </a:cubicBezTo>
                <a:cubicBezTo>
                  <a:pt x="841" y="350"/>
                  <a:pt x="841" y="349"/>
                  <a:pt x="841" y="348"/>
                </a:cubicBezTo>
                <a:cubicBezTo>
                  <a:pt x="841" y="347"/>
                  <a:pt x="841" y="346"/>
                  <a:pt x="841" y="345"/>
                </a:cubicBezTo>
                <a:cubicBezTo>
                  <a:pt x="841" y="345"/>
                  <a:pt x="842" y="345"/>
                  <a:pt x="842" y="345"/>
                </a:cubicBezTo>
                <a:cubicBezTo>
                  <a:pt x="842" y="345"/>
                  <a:pt x="842" y="344"/>
                  <a:pt x="842" y="343"/>
                </a:cubicBezTo>
                <a:cubicBezTo>
                  <a:pt x="842" y="343"/>
                  <a:pt x="843" y="343"/>
                  <a:pt x="844" y="343"/>
                </a:cubicBezTo>
                <a:cubicBezTo>
                  <a:pt x="843" y="347"/>
                  <a:pt x="843" y="350"/>
                  <a:pt x="843" y="354"/>
                </a:cubicBezTo>
                <a:cubicBezTo>
                  <a:pt x="843" y="354"/>
                  <a:pt x="843" y="354"/>
                  <a:pt x="843" y="354"/>
                </a:cubicBezTo>
                <a:cubicBezTo>
                  <a:pt x="844" y="350"/>
                  <a:pt x="844" y="347"/>
                  <a:pt x="844" y="343"/>
                </a:cubicBezTo>
                <a:cubicBezTo>
                  <a:pt x="845" y="343"/>
                  <a:pt x="846" y="342"/>
                  <a:pt x="848" y="342"/>
                </a:cubicBezTo>
                <a:cubicBezTo>
                  <a:pt x="847" y="347"/>
                  <a:pt x="847" y="351"/>
                  <a:pt x="846" y="356"/>
                </a:cubicBezTo>
                <a:cubicBezTo>
                  <a:pt x="845" y="356"/>
                  <a:pt x="846" y="356"/>
                  <a:pt x="846" y="356"/>
                </a:cubicBezTo>
                <a:cubicBezTo>
                  <a:pt x="847" y="351"/>
                  <a:pt x="847" y="347"/>
                  <a:pt x="848" y="342"/>
                </a:cubicBezTo>
                <a:cubicBezTo>
                  <a:pt x="848" y="342"/>
                  <a:pt x="849" y="342"/>
                  <a:pt x="850" y="342"/>
                </a:cubicBezTo>
                <a:cubicBezTo>
                  <a:pt x="850" y="342"/>
                  <a:pt x="850" y="343"/>
                  <a:pt x="850" y="343"/>
                </a:cubicBezTo>
                <a:cubicBezTo>
                  <a:pt x="850" y="343"/>
                  <a:pt x="850" y="343"/>
                  <a:pt x="850" y="343"/>
                </a:cubicBezTo>
                <a:cubicBezTo>
                  <a:pt x="850" y="343"/>
                  <a:pt x="850" y="342"/>
                  <a:pt x="850" y="342"/>
                </a:cubicBezTo>
                <a:cubicBezTo>
                  <a:pt x="853" y="341"/>
                  <a:pt x="855" y="341"/>
                  <a:pt x="857" y="341"/>
                </a:cubicBezTo>
                <a:cubicBezTo>
                  <a:pt x="856" y="344"/>
                  <a:pt x="856" y="346"/>
                  <a:pt x="856" y="349"/>
                </a:cubicBezTo>
                <a:cubicBezTo>
                  <a:pt x="856" y="350"/>
                  <a:pt x="856" y="351"/>
                  <a:pt x="856" y="352"/>
                </a:cubicBezTo>
                <a:cubicBezTo>
                  <a:pt x="855" y="352"/>
                  <a:pt x="853" y="352"/>
                  <a:pt x="852" y="352"/>
                </a:cubicBezTo>
                <a:cubicBezTo>
                  <a:pt x="852" y="349"/>
                  <a:pt x="853" y="345"/>
                  <a:pt x="854" y="342"/>
                </a:cubicBezTo>
                <a:cubicBezTo>
                  <a:pt x="854" y="342"/>
                  <a:pt x="853" y="342"/>
                  <a:pt x="853" y="342"/>
                </a:cubicBezTo>
                <a:cubicBezTo>
                  <a:pt x="852" y="345"/>
                  <a:pt x="852" y="349"/>
                  <a:pt x="852" y="352"/>
                </a:cubicBezTo>
                <a:cubicBezTo>
                  <a:pt x="849" y="352"/>
                  <a:pt x="847" y="353"/>
                  <a:pt x="848" y="355"/>
                </a:cubicBezTo>
                <a:cubicBezTo>
                  <a:pt x="848" y="356"/>
                  <a:pt x="849" y="356"/>
                  <a:pt x="849" y="355"/>
                </a:cubicBezTo>
                <a:cubicBezTo>
                  <a:pt x="849" y="355"/>
                  <a:pt x="850" y="354"/>
                  <a:pt x="851" y="354"/>
                </a:cubicBezTo>
                <a:cubicBezTo>
                  <a:pt x="851" y="355"/>
                  <a:pt x="851" y="357"/>
                  <a:pt x="850" y="358"/>
                </a:cubicBezTo>
                <a:cubicBezTo>
                  <a:pt x="850" y="358"/>
                  <a:pt x="850" y="358"/>
                  <a:pt x="851" y="358"/>
                </a:cubicBezTo>
                <a:cubicBezTo>
                  <a:pt x="851" y="357"/>
                  <a:pt x="851" y="355"/>
                  <a:pt x="852" y="354"/>
                </a:cubicBezTo>
                <a:cubicBezTo>
                  <a:pt x="853" y="354"/>
                  <a:pt x="854" y="353"/>
                  <a:pt x="856" y="353"/>
                </a:cubicBezTo>
                <a:cubicBezTo>
                  <a:pt x="856" y="356"/>
                  <a:pt x="855" y="358"/>
                  <a:pt x="855" y="358"/>
                </a:cubicBezTo>
                <a:cubicBezTo>
                  <a:pt x="855" y="358"/>
                  <a:pt x="854" y="359"/>
                  <a:pt x="855" y="359"/>
                </a:cubicBezTo>
                <a:cubicBezTo>
                  <a:pt x="856" y="359"/>
                  <a:pt x="856" y="357"/>
                  <a:pt x="856" y="356"/>
                </a:cubicBezTo>
                <a:cubicBezTo>
                  <a:pt x="856" y="355"/>
                  <a:pt x="856" y="354"/>
                  <a:pt x="856" y="353"/>
                </a:cubicBezTo>
                <a:cubicBezTo>
                  <a:pt x="857" y="353"/>
                  <a:pt x="858" y="353"/>
                  <a:pt x="859" y="353"/>
                </a:cubicBezTo>
                <a:cubicBezTo>
                  <a:pt x="859" y="356"/>
                  <a:pt x="859" y="358"/>
                  <a:pt x="859" y="361"/>
                </a:cubicBezTo>
                <a:cubicBezTo>
                  <a:pt x="859" y="361"/>
                  <a:pt x="859" y="361"/>
                  <a:pt x="859" y="361"/>
                </a:cubicBezTo>
                <a:cubicBezTo>
                  <a:pt x="859" y="358"/>
                  <a:pt x="859" y="356"/>
                  <a:pt x="859" y="353"/>
                </a:cubicBezTo>
                <a:cubicBezTo>
                  <a:pt x="860" y="353"/>
                  <a:pt x="861" y="353"/>
                  <a:pt x="861" y="353"/>
                </a:cubicBezTo>
                <a:cubicBezTo>
                  <a:pt x="861" y="355"/>
                  <a:pt x="861" y="358"/>
                  <a:pt x="860" y="360"/>
                </a:cubicBezTo>
                <a:cubicBezTo>
                  <a:pt x="860" y="361"/>
                  <a:pt x="861" y="361"/>
                  <a:pt x="861" y="361"/>
                </a:cubicBezTo>
                <a:cubicBezTo>
                  <a:pt x="861" y="358"/>
                  <a:pt x="861" y="355"/>
                  <a:pt x="862" y="353"/>
                </a:cubicBezTo>
                <a:cubicBezTo>
                  <a:pt x="863" y="353"/>
                  <a:pt x="863" y="353"/>
                  <a:pt x="864" y="353"/>
                </a:cubicBezTo>
                <a:cubicBezTo>
                  <a:pt x="864" y="353"/>
                  <a:pt x="864" y="352"/>
                  <a:pt x="865" y="352"/>
                </a:cubicBezTo>
                <a:cubicBezTo>
                  <a:pt x="865" y="357"/>
                  <a:pt x="864" y="362"/>
                  <a:pt x="862" y="366"/>
                </a:cubicBezTo>
                <a:cubicBezTo>
                  <a:pt x="853" y="361"/>
                  <a:pt x="843" y="356"/>
                  <a:pt x="833" y="352"/>
                </a:cubicBezTo>
                <a:cubicBezTo>
                  <a:pt x="830" y="351"/>
                  <a:pt x="827" y="350"/>
                  <a:pt x="824" y="348"/>
                </a:cubicBezTo>
                <a:cubicBezTo>
                  <a:pt x="824" y="347"/>
                  <a:pt x="824" y="346"/>
                  <a:pt x="824" y="345"/>
                </a:cubicBezTo>
                <a:cubicBezTo>
                  <a:pt x="825" y="345"/>
                  <a:pt x="826" y="345"/>
                  <a:pt x="826" y="344"/>
                </a:cubicBezTo>
                <a:cubicBezTo>
                  <a:pt x="826" y="342"/>
                  <a:pt x="825" y="340"/>
                  <a:pt x="825" y="339"/>
                </a:cubicBezTo>
                <a:cubicBezTo>
                  <a:pt x="825" y="335"/>
                  <a:pt x="825" y="332"/>
                  <a:pt x="826" y="329"/>
                </a:cubicBezTo>
                <a:cubicBezTo>
                  <a:pt x="826" y="329"/>
                  <a:pt x="826" y="329"/>
                  <a:pt x="826" y="329"/>
                </a:cubicBezTo>
                <a:cubicBezTo>
                  <a:pt x="826" y="330"/>
                  <a:pt x="826" y="329"/>
                  <a:pt x="826" y="329"/>
                </a:cubicBezTo>
                <a:cubicBezTo>
                  <a:pt x="826" y="329"/>
                  <a:pt x="826" y="329"/>
                  <a:pt x="826" y="328"/>
                </a:cubicBezTo>
                <a:cubicBezTo>
                  <a:pt x="826" y="328"/>
                  <a:pt x="826" y="328"/>
                  <a:pt x="826" y="327"/>
                </a:cubicBezTo>
                <a:cubicBezTo>
                  <a:pt x="826" y="328"/>
                  <a:pt x="826" y="328"/>
                  <a:pt x="827" y="329"/>
                </a:cubicBezTo>
                <a:cubicBezTo>
                  <a:pt x="827" y="329"/>
                  <a:pt x="827" y="329"/>
                  <a:pt x="827" y="328"/>
                </a:cubicBezTo>
                <a:cubicBezTo>
                  <a:pt x="826" y="328"/>
                  <a:pt x="826" y="327"/>
                  <a:pt x="826" y="327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7" y="326"/>
                  <a:pt x="827" y="326"/>
                </a:cubicBezTo>
                <a:cubicBezTo>
                  <a:pt x="827" y="326"/>
                  <a:pt x="827" y="326"/>
                  <a:pt x="827" y="326"/>
                </a:cubicBezTo>
                <a:cubicBezTo>
                  <a:pt x="826" y="326"/>
                  <a:pt x="826" y="326"/>
                  <a:pt x="827" y="325"/>
                </a:cubicBezTo>
                <a:cubicBezTo>
                  <a:pt x="828" y="325"/>
                  <a:pt x="829" y="325"/>
                  <a:pt x="830" y="324"/>
                </a:cubicBezTo>
                <a:cubicBezTo>
                  <a:pt x="830" y="324"/>
                  <a:pt x="830" y="324"/>
                  <a:pt x="831" y="324"/>
                </a:cubicBezTo>
                <a:cubicBezTo>
                  <a:pt x="831" y="324"/>
                  <a:pt x="831" y="324"/>
                  <a:pt x="832" y="325"/>
                </a:cubicBezTo>
                <a:cubicBezTo>
                  <a:pt x="832" y="325"/>
                  <a:pt x="832" y="324"/>
                  <a:pt x="832" y="324"/>
                </a:cubicBezTo>
                <a:cubicBezTo>
                  <a:pt x="832" y="324"/>
                  <a:pt x="831" y="324"/>
                  <a:pt x="831" y="324"/>
                </a:cubicBezTo>
                <a:cubicBezTo>
                  <a:pt x="831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4"/>
                  <a:pt x="832" y="324"/>
                </a:cubicBezTo>
                <a:cubicBezTo>
                  <a:pt x="833" y="323"/>
                  <a:pt x="833" y="324"/>
                  <a:pt x="833" y="323"/>
                </a:cubicBezTo>
                <a:cubicBezTo>
                  <a:pt x="834" y="323"/>
                  <a:pt x="834" y="323"/>
                  <a:pt x="834" y="323"/>
                </a:cubicBezTo>
                <a:cubicBezTo>
                  <a:pt x="833" y="323"/>
                  <a:pt x="833" y="323"/>
                  <a:pt x="833" y="323"/>
                </a:cubicBezTo>
                <a:cubicBezTo>
                  <a:pt x="834" y="323"/>
                  <a:pt x="834" y="322"/>
                  <a:pt x="834" y="322"/>
                </a:cubicBezTo>
                <a:cubicBezTo>
                  <a:pt x="829" y="306"/>
                  <a:pt x="824" y="291"/>
                  <a:pt x="820" y="275"/>
                </a:cubicBezTo>
                <a:cubicBezTo>
                  <a:pt x="819" y="272"/>
                  <a:pt x="818" y="259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2"/>
                </a:cubicBezTo>
                <a:cubicBezTo>
                  <a:pt x="814" y="252"/>
                  <a:pt x="814" y="252"/>
                  <a:pt x="814" y="252"/>
                </a:cubicBezTo>
                <a:cubicBezTo>
                  <a:pt x="814" y="252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2"/>
                  <a:pt x="814" y="251"/>
                  <a:pt x="814" y="250"/>
                </a:cubicBezTo>
                <a:cubicBezTo>
                  <a:pt x="814" y="250"/>
                  <a:pt x="814" y="249"/>
                  <a:pt x="814" y="249"/>
                </a:cubicBezTo>
                <a:cubicBezTo>
                  <a:pt x="814" y="249"/>
                  <a:pt x="814" y="249"/>
                  <a:pt x="814" y="249"/>
                </a:cubicBezTo>
                <a:cubicBezTo>
                  <a:pt x="814" y="248"/>
                  <a:pt x="814" y="247"/>
                  <a:pt x="815" y="246"/>
                </a:cubicBezTo>
                <a:cubicBezTo>
                  <a:pt x="815" y="245"/>
                  <a:pt x="814" y="245"/>
                  <a:pt x="814" y="246"/>
                </a:cubicBezTo>
                <a:cubicBezTo>
                  <a:pt x="814" y="247"/>
                  <a:pt x="814" y="249"/>
                  <a:pt x="814" y="250"/>
                </a:cubicBezTo>
                <a:cubicBezTo>
                  <a:pt x="813" y="251"/>
                  <a:pt x="813" y="251"/>
                  <a:pt x="813" y="252"/>
                </a:cubicBezTo>
                <a:cubicBezTo>
                  <a:pt x="814" y="250"/>
                  <a:pt x="814" y="248"/>
                  <a:pt x="814" y="246"/>
                </a:cubicBezTo>
                <a:cubicBezTo>
                  <a:pt x="814" y="245"/>
                  <a:pt x="814" y="245"/>
                  <a:pt x="813" y="245"/>
                </a:cubicBezTo>
                <a:cubicBezTo>
                  <a:pt x="815" y="245"/>
                  <a:pt x="816" y="245"/>
                  <a:pt x="817" y="245"/>
                </a:cubicBezTo>
                <a:cubicBezTo>
                  <a:pt x="821" y="244"/>
                  <a:pt x="825" y="244"/>
                  <a:pt x="829" y="243"/>
                </a:cubicBezTo>
                <a:cubicBezTo>
                  <a:pt x="831" y="243"/>
                  <a:pt x="830" y="241"/>
                  <a:pt x="829" y="241"/>
                </a:cubicBezTo>
                <a:cubicBezTo>
                  <a:pt x="824" y="242"/>
                  <a:pt x="818" y="242"/>
                  <a:pt x="813" y="243"/>
                </a:cubicBezTo>
                <a:cubicBezTo>
                  <a:pt x="814" y="237"/>
                  <a:pt x="814" y="230"/>
                  <a:pt x="814" y="224"/>
                </a:cubicBezTo>
                <a:cubicBezTo>
                  <a:pt x="814" y="223"/>
                  <a:pt x="812" y="223"/>
                  <a:pt x="812" y="224"/>
                </a:cubicBezTo>
                <a:cubicBezTo>
                  <a:pt x="812" y="230"/>
                  <a:pt x="812" y="237"/>
                  <a:pt x="811" y="243"/>
                </a:cubicBezTo>
                <a:cubicBezTo>
                  <a:pt x="810" y="243"/>
                  <a:pt x="810" y="244"/>
                  <a:pt x="809" y="244"/>
                </a:cubicBezTo>
                <a:cubicBezTo>
                  <a:pt x="806" y="244"/>
                  <a:pt x="803" y="246"/>
                  <a:pt x="807" y="249"/>
                </a:cubicBezTo>
                <a:cubicBezTo>
                  <a:pt x="808" y="249"/>
                  <a:pt x="809" y="248"/>
                  <a:pt x="808" y="247"/>
                </a:cubicBezTo>
                <a:cubicBezTo>
                  <a:pt x="806" y="246"/>
                  <a:pt x="809" y="246"/>
                  <a:pt x="810" y="246"/>
                </a:cubicBezTo>
                <a:cubicBezTo>
                  <a:pt x="810" y="245"/>
                  <a:pt x="811" y="245"/>
                  <a:pt x="811" y="245"/>
                </a:cubicBezTo>
                <a:cubicBezTo>
                  <a:pt x="811" y="247"/>
                  <a:pt x="811" y="248"/>
                  <a:pt x="811" y="249"/>
                </a:cubicBezTo>
                <a:cubicBezTo>
                  <a:pt x="811" y="250"/>
                  <a:pt x="811" y="251"/>
                  <a:pt x="810" y="251"/>
                </a:cubicBezTo>
                <a:cubicBezTo>
                  <a:pt x="810" y="252"/>
                  <a:pt x="810" y="252"/>
                  <a:pt x="810" y="252"/>
                </a:cubicBezTo>
                <a:cubicBezTo>
                  <a:pt x="810" y="254"/>
                  <a:pt x="810" y="255"/>
                  <a:pt x="810" y="258"/>
                </a:cubicBezTo>
                <a:cubicBezTo>
                  <a:pt x="810" y="258"/>
                  <a:pt x="810" y="258"/>
                  <a:pt x="810" y="258"/>
                </a:cubicBezTo>
                <a:cubicBezTo>
                  <a:pt x="810" y="260"/>
                  <a:pt x="810" y="261"/>
                  <a:pt x="809" y="263"/>
                </a:cubicBezTo>
                <a:cubicBezTo>
                  <a:pt x="808" y="270"/>
                  <a:pt x="806" y="277"/>
                  <a:pt x="804" y="283"/>
                </a:cubicBezTo>
                <a:cubicBezTo>
                  <a:pt x="799" y="296"/>
                  <a:pt x="794" y="309"/>
                  <a:pt x="788" y="321"/>
                </a:cubicBezTo>
                <a:cubicBezTo>
                  <a:pt x="788" y="322"/>
                  <a:pt x="789" y="324"/>
                  <a:pt x="790" y="322"/>
                </a:cubicBezTo>
                <a:cubicBezTo>
                  <a:pt x="790" y="321"/>
                  <a:pt x="791" y="320"/>
                  <a:pt x="791" y="319"/>
                </a:cubicBezTo>
                <a:cubicBezTo>
                  <a:pt x="791" y="320"/>
                  <a:pt x="792" y="320"/>
                  <a:pt x="792" y="321"/>
                </a:cubicBezTo>
                <a:cubicBezTo>
                  <a:pt x="792" y="321"/>
                  <a:pt x="792" y="321"/>
                  <a:pt x="792" y="321"/>
                </a:cubicBezTo>
                <a:cubicBezTo>
                  <a:pt x="792" y="323"/>
                  <a:pt x="793" y="325"/>
                  <a:pt x="796" y="327"/>
                </a:cubicBezTo>
                <a:cubicBezTo>
                  <a:pt x="796" y="327"/>
                  <a:pt x="796" y="327"/>
                  <a:pt x="796" y="327"/>
                </a:cubicBezTo>
                <a:cubicBezTo>
                  <a:pt x="796" y="326"/>
                  <a:pt x="796" y="326"/>
                  <a:pt x="796" y="326"/>
                </a:cubicBezTo>
                <a:cubicBezTo>
                  <a:pt x="797" y="326"/>
                  <a:pt x="797" y="326"/>
                  <a:pt x="798" y="327"/>
                </a:cubicBezTo>
                <a:cubicBezTo>
                  <a:pt x="798" y="327"/>
                  <a:pt x="798" y="328"/>
                  <a:pt x="798" y="328"/>
                </a:cubicBezTo>
                <a:cubicBezTo>
                  <a:pt x="798" y="329"/>
                  <a:pt x="798" y="329"/>
                  <a:pt x="798" y="329"/>
                </a:cubicBezTo>
                <a:cubicBezTo>
                  <a:pt x="797" y="329"/>
                  <a:pt x="796" y="328"/>
                  <a:pt x="795" y="327"/>
                </a:cubicBezTo>
                <a:cubicBezTo>
                  <a:pt x="794" y="326"/>
                  <a:pt x="793" y="326"/>
                  <a:pt x="793" y="325"/>
                </a:cubicBezTo>
                <a:cubicBezTo>
                  <a:pt x="793" y="325"/>
                  <a:pt x="791" y="323"/>
                  <a:pt x="792" y="323"/>
                </a:cubicBezTo>
                <a:cubicBezTo>
                  <a:pt x="792" y="323"/>
                  <a:pt x="792" y="323"/>
                  <a:pt x="792" y="323"/>
                </a:cubicBezTo>
                <a:cubicBezTo>
                  <a:pt x="791" y="322"/>
                  <a:pt x="791" y="322"/>
                  <a:pt x="791" y="323"/>
                </a:cubicBezTo>
                <a:cubicBezTo>
                  <a:pt x="791" y="323"/>
                  <a:pt x="791" y="323"/>
                  <a:pt x="791" y="323"/>
                </a:cubicBezTo>
                <a:cubicBezTo>
                  <a:pt x="791" y="323"/>
                  <a:pt x="791" y="324"/>
                  <a:pt x="792" y="324"/>
                </a:cubicBezTo>
                <a:cubicBezTo>
                  <a:pt x="793" y="326"/>
                  <a:pt x="794" y="327"/>
                  <a:pt x="795" y="328"/>
                </a:cubicBezTo>
                <a:cubicBezTo>
                  <a:pt x="796" y="329"/>
                  <a:pt x="797" y="329"/>
                  <a:pt x="798" y="330"/>
                </a:cubicBezTo>
                <a:cubicBezTo>
                  <a:pt x="798" y="332"/>
                  <a:pt x="798" y="335"/>
                  <a:pt x="799" y="338"/>
                </a:cubicBezTo>
                <a:cubicBezTo>
                  <a:pt x="799" y="339"/>
                  <a:pt x="798" y="339"/>
                  <a:pt x="798" y="340"/>
                </a:cubicBezTo>
                <a:cubicBezTo>
                  <a:pt x="794" y="340"/>
                  <a:pt x="790" y="339"/>
                  <a:pt x="787" y="339"/>
                </a:cubicBezTo>
                <a:cubicBezTo>
                  <a:pt x="787" y="338"/>
                  <a:pt x="787" y="337"/>
                  <a:pt x="788" y="337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4"/>
                  <a:pt x="788" y="332"/>
                  <a:pt x="788" y="331"/>
                </a:cubicBezTo>
                <a:cubicBezTo>
                  <a:pt x="787" y="331"/>
                  <a:pt x="787" y="331"/>
                  <a:pt x="786" y="331"/>
                </a:cubicBezTo>
                <a:cubicBezTo>
                  <a:pt x="786" y="331"/>
                  <a:pt x="785" y="332"/>
                  <a:pt x="785" y="333"/>
                </a:cubicBezTo>
                <a:cubicBezTo>
                  <a:pt x="779" y="328"/>
                  <a:pt x="772" y="323"/>
                  <a:pt x="765" y="321"/>
                </a:cubicBezTo>
                <a:cubicBezTo>
                  <a:pt x="765" y="321"/>
                  <a:pt x="764" y="321"/>
                  <a:pt x="764" y="321"/>
                </a:cubicBezTo>
                <a:cubicBezTo>
                  <a:pt x="763" y="323"/>
                  <a:pt x="762" y="324"/>
                  <a:pt x="761" y="325"/>
                </a:cubicBezTo>
                <a:cubicBezTo>
                  <a:pt x="761" y="325"/>
                  <a:pt x="760" y="325"/>
                  <a:pt x="760" y="325"/>
                </a:cubicBezTo>
                <a:cubicBezTo>
                  <a:pt x="760" y="324"/>
                  <a:pt x="760" y="324"/>
                  <a:pt x="760" y="324"/>
                </a:cubicBezTo>
                <a:cubicBezTo>
                  <a:pt x="760" y="323"/>
                  <a:pt x="759" y="323"/>
                  <a:pt x="758" y="323"/>
                </a:cubicBezTo>
                <a:cubicBezTo>
                  <a:pt x="757" y="323"/>
                  <a:pt x="756" y="322"/>
                  <a:pt x="756" y="322"/>
                </a:cubicBezTo>
                <a:cubicBezTo>
                  <a:pt x="756" y="321"/>
                  <a:pt x="756" y="320"/>
                  <a:pt x="756" y="320"/>
                </a:cubicBezTo>
                <a:cubicBezTo>
                  <a:pt x="756" y="319"/>
                  <a:pt x="755" y="319"/>
                  <a:pt x="755" y="319"/>
                </a:cubicBezTo>
                <a:cubicBezTo>
                  <a:pt x="754" y="320"/>
                  <a:pt x="754" y="320"/>
                  <a:pt x="754" y="321"/>
                </a:cubicBezTo>
                <a:cubicBezTo>
                  <a:pt x="727" y="305"/>
                  <a:pt x="695" y="299"/>
                  <a:pt x="666" y="291"/>
                </a:cubicBezTo>
                <a:cubicBezTo>
                  <a:pt x="666" y="290"/>
                  <a:pt x="666" y="288"/>
                  <a:pt x="666" y="287"/>
                </a:cubicBezTo>
                <a:cubicBezTo>
                  <a:pt x="666" y="287"/>
                  <a:pt x="666" y="287"/>
                  <a:pt x="667" y="287"/>
                </a:cubicBezTo>
                <a:cubicBezTo>
                  <a:pt x="667" y="287"/>
                  <a:pt x="668" y="287"/>
                  <a:pt x="668" y="286"/>
                </a:cubicBezTo>
                <a:cubicBezTo>
                  <a:pt x="668" y="281"/>
                  <a:pt x="662" y="280"/>
                  <a:pt x="658" y="278"/>
                </a:cubicBezTo>
                <a:cubicBezTo>
                  <a:pt x="653" y="275"/>
                  <a:pt x="647" y="271"/>
                  <a:pt x="641" y="271"/>
                </a:cubicBezTo>
                <a:cubicBezTo>
                  <a:pt x="640" y="271"/>
                  <a:pt x="640" y="271"/>
                  <a:pt x="640" y="272"/>
                </a:cubicBezTo>
                <a:cubicBezTo>
                  <a:pt x="640" y="273"/>
                  <a:pt x="640" y="274"/>
                  <a:pt x="640" y="276"/>
                </a:cubicBezTo>
                <a:cubicBezTo>
                  <a:pt x="640" y="276"/>
                  <a:pt x="640" y="276"/>
                  <a:pt x="640" y="277"/>
                </a:cubicBezTo>
                <a:cubicBezTo>
                  <a:pt x="639" y="277"/>
                  <a:pt x="639" y="277"/>
                  <a:pt x="639" y="276"/>
                </a:cubicBezTo>
                <a:cubicBezTo>
                  <a:pt x="639" y="275"/>
                  <a:pt x="638" y="274"/>
                  <a:pt x="638" y="273"/>
                </a:cubicBezTo>
                <a:cubicBezTo>
                  <a:pt x="638" y="273"/>
                  <a:pt x="638" y="273"/>
                  <a:pt x="638" y="273"/>
                </a:cubicBezTo>
                <a:cubicBezTo>
                  <a:pt x="638" y="273"/>
                  <a:pt x="637" y="272"/>
                  <a:pt x="637" y="272"/>
                </a:cubicBezTo>
                <a:cubicBezTo>
                  <a:pt x="637" y="272"/>
                  <a:pt x="637" y="272"/>
                  <a:pt x="637" y="272"/>
                </a:cubicBezTo>
                <a:cubicBezTo>
                  <a:pt x="637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1"/>
                  <a:pt x="635" y="271"/>
                  <a:pt x="635" y="272"/>
                </a:cubicBezTo>
                <a:cubicBezTo>
                  <a:pt x="634" y="273"/>
                  <a:pt x="634" y="274"/>
                  <a:pt x="634" y="275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03" y="265"/>
                  <a:pt x="572" y="254"/>
                  <a:pt x="542" y="241"/>
                </a:cubicBezTo>
                <a:cubicBezTo>
                  <a:pt x="542" y="241"/>
                  <a:pt x="542" y="241"/>
                  <a:pt x="541" y="241"/>
                </a:cubicBezTo>
                <a:cubicBezTo>
                  <a:pt x="542" y="241"/>
                  <a:pt x="542" y="241"/>
                  <a:pt x="542" y="241"/>
                </a:cubicBezTo>
                <a:cubicBezTo>
                  <a:pt x="542" y="241"/>
                  <a:pt x="542" y="240"/>
                  <a:pt x="542" y="240"/>
                </a:cubicBezTo>
                <a:cubicBezTo>
                  <a:pt x="543" y="240"/>
                  <a:pt x="542" y="239"/>
                  <a:pt x="542" y="239"/>
                </a:cubicBezTo>
                <a:cubicBezTo>
                  <a:pt x="542" y="239"/>
                  <a:pt x="542" y="240"/>
                  <a:pt x="542" y="240"/>
                </a:cubicBezTo>
                <a:cubicBezTo>
                  <a:pt x="542" y="238"/>
                  <a:pt x="542" y="237"/>
                  <a:pt x="541" y="236"/>
                </a:cubicBezTo>
                <a:cubicBezTo>
                  <a:pt x="541" y="236"/>
                  <a:pt x="541" y="236"/>
                  <a:pt x="541" y="236"/>
                </a:cubicBezTo>
                <a:cubicBezTo>
                  <a:pt x="542" y="236"/>
                  <a:pt x="542" y="236"/>
                  <a:pt x="541" y="235"/>
                </a:cubicBezTo>
                <a:cubicBezTo>
                  <a:pt x="541" y="234"/>
                  <a:pt x="541" y="233"/>
                  <a:pt x="541" y="232"/>
                </a:cubicBezTo>
                <a:cubicBezTo>
                  <a:pt x="541" y="232"/>
                  <a:pt x="541" y="232"/>
                  <a:pt x="542" y="232"/>
                </a:cubicBezTo>
                <a:cubicBezTo>
                  <a:pt x="542" y="230"/>
                  <a:pt x="542" y="228"/>
                  <a:pt x="542" y="227"/>
                </a:cubicBezTo>
                <a:cubicBezTo>
                  <a:pt x="542" y="210"/>
                  <a:pt x="542" y="193"/>
                  <a:pt x="542" y="177"/>
                </a:cubicBezTo>
                <a:cubicBezTo>
                  <a:pt x="542" y="177"/>
                  <a:pt x="542" y="177"/>
                  <a:pt x="542" y="177"/>
                </a:cubicBezTo>
                <a:cubicBezTo>
                  <a:pt x="543" y="177"/>
                  <a:pt x="544" y="177"/>
                  <a:pt x="544" y="176"/>
                </a:cubicBezTo>
                <a:cubicBezTo>
                  <a:pt x="546" y="175"/>
                  <a:pt x="549" y="173"/>
                  <a:pt x="549" y="171"/>
                </a:cubicBezTo>
                <a:cubicBezTo>
                  <a:pt x="549" y="171"/>
                  <a:pt x="548" y="171"/>
                  <a:pt x="548" y="171"/>
                </a:cubicBezTo>
                <a:cubicBezTo>
                  <a:pt x="548" y="172"/>
                  <a:pt x="547" y="172"/>
                  <a:pt x="547" y="173"/>
                </a:cubicBezTo>
                <a:cubicBezTo>
                  <a:pt x="547" y="172"/>
                  <a:pt x="547" y="171"/>
                  <a:pt x="547" y="171"/>
                </a:cubicBezTo>
                <a:cubicBezTo>
                  <a:pt x="547" y="171"/>
                  <a:pt x="548" y="171"/>
                  <a:pt x="548" y="170"/>
                </a:cubicBezTo>
                <a:cubicBezTo>
                  <a:pt x="548" y="170"/>
                  <a:pt x="548" y="171"/>
                  <a:pt x="549" y="171"/>
                </a:cubicBezTo>
                <a:cubicBezTo>
                  <a:pt x="550" y="171"/>
                  <a:pt x="551" y="170"/>
                  <a:pt x="550" y="169"/>
                </a:cubicBezTo>
                <a:cubicBezTo>
                  <a:pt x="549" y="168"/>
                  <a:pt x="548" y="168"/>
                  <a:pt x="546" y="167"/>
                </a:cubicBezTo>
                <a:cubicBezTo>
                  <a:pt x="535" y="147"/>
                  <a:pt x="534" y="118"/>
                  <a:pt x="534" y="96"/>
                </a:cubicBezTo>
                <a:cubicBezTo>
                  <a:pt x="534" y="95"/>
                  <a:pt x="532" y="94"/>
                  <a:pt x="532" y="96"/>
                </a:cubicBezTo>
                <a:cubicBezTo>
                  <a:pt x="532" y="96"/>
                  <a:pt x="532" y="97"/>
                  <a:pt x="532" y="97"/>
                </a:cubicBezTo>
                <a:cubicBezTo>
                  <a:pt x="532" y="94"/>
                  <a:pt x="532" y="91"/>
                  <a:pt x="532" y="87"/>
                </a:cubicBezTo>
                <a:cubicBezTo>
                  <a:pt x="532" y="87"/>
                  <a:pt x="532" y="88"/>
                  <a:pt x="532" y="88"/>
                </a:cubicBezTo>
                <a:cubicBezTo>
                  <a:pt x="534" y="88"/>
                  <a:pt x="534" y="86"/>
                  <a:pt x="532" y="86"/>
                </a:cubicBezTo>
                <a:cubicBezTo>
                  <a:pt x="532" y="86"/>
                  <a:pt x="532" y="85"/>
                  <a:pt x="532" y="85"/>
                </a:cubicBezTo>
                <a:cubicBezTo>
                  <a:pt x="532" y="85"/>
                  <a:pt x="532" y="85"/>
                  <a:pt x="532" y="85"/>
                </a:cubicBezTo>
                <a:cubicBezTo>
                  <a:pt x="533" y="85"/>
                  <a:pt x="535" y="85"/>
                  <a:pt x="536" y="85"/>
                </a:cubicBezTo>
                <a:cubicBezTo>
                  <a:pt x="538" y="85"/>
                  <a:pt x="538" y="83"/>
                  <a:pt x="536" y="83"/>
                </a:cubicBezTo>
                <a:cubicBezTo>
                  <a:pt x="535" y="83"/>
                  <a:pt x="533" y="83"/>
                  <a:pt x="532" y="83"/>
                </a:cubicBezTo>
                <a:cubicBezTo>
                  <a:pt x="532" y="81"/>
                  <a:pt x="532" y="79"/>
                  <a:pt x="532" y="77"/>
                </a:cubicBezTo>
                <a:cubicBezTo>
                  <a:pt x="532" y="76"/>
                  <a:pt x="530" y="76"/>
                  <a:pt x="530" y="77"/>
                </a:cubicBezTo>
                <a:cubicBezTo>
                  <a:pt x="530" y="79"/>
                  <a:pt x="530" y="81"/>
                  <a:pt x="530" y="83"/>
                </a:cubicBezTo>
                <a:cubicBezTo>
                  <a:pt x="529" y="84"/>
                  <a:pt x="529" y="84"/>
                  <a:pt x="528" y="84"/>
                </a:cubicBezTo>
                <a:cubicBezTo>
                  <a:pt x="528" y="84"/>
                  <a:pt x="529" y="84"/>
                  <a:pt x="529" y="83"/>
                </a:cubicBezTo>
                <a:cubicBezTo>
                  <a:pt x="530" y="83"/>
                  <a:pt x="529" y="81"/>
                  <a:pt x="528" y="82"/>
                </a:cubicBezTo>
                <a:cubicBezTo>
                  <a:pt x="529" y="81"/>
                  <a:pt x="527" y="80"/>
                  <a:pt x="526" y="81"/>
                </a:cubicBezTo>
                <a:cubicBezTo>
                  <a:pt x="526" y="81"/>
                  <a:pt x="526" y="82"/>
                  <a:pt x="525" y="82"/>
                </a:cubicBezTo>
                <a:cubicBezTo>
                  <a:pt x="524" y="82"/>
                  <a:pt x="523" y="83"/>
                  <a:pt x="523" y="83"/>
                </a:cubicBezTo>
                <a:cubicBezTo>
                  <a:pt x="522" y="83"/>
                  <a:pt x="522" y="84"/>
                  <a:pt x="522" y="84"/>
                </a:cubicBezTo>
                <a:cubicBezTo>
                  <a:pt x="522" y="84"/>
                  <a:pt x="522" y="85"/>
                  <a:pt x="522" y="85"/>
                </a:cubicBezTo>
                <a:cubicBezTo>
                  <a:pt x="522" y="86"/>
                  <a:pt x="522" y="86"/>
                  <a:pt x="523" y="86"/>
                </a:cubicBezTo>
                <a:cubicBezTo>
                  <a:pt x="524" y="86"/>
                  <a:pt x="525" y="86"/>
                  <a:pt x="526" y="86"/>
                </a:cubicBezTo>
                <a:cubicBezTo>
                  <a:pt x="527" y="87"/>
                  <a:pt x="528" y="87"/>
                  <a:pt x="530" y="87"/>
                </a:cubicBezTo>
                <a:cubicBezTo>
                  <a:pt x="530" y="89"/>
                  <a:pt x="530" y="91"/>
                  <a:pt x="530" y="92"/>
                </a:cubicBezTo>
                <a:cubicBezTo>
                  <a:pt x="530" y="92"/>
                  <a:pt x="530" y="92"/>
                  <a:pt x="530" y="92"/>
                </a:cubicBezTo>
                <a:cubicBezTo>
                  <a:pt x="529" y="94"/>
                  <a:pt x="529" y="95"/>
                  <a:pt x="528" y="96"/>
                </a:cubicBezTo>
                <a:cubicBezTo>
                  <a:pt x="529" y="95"/>
                  <a:pt x="529" y="95"/>
                  <a:pt x="529" y="94"/>
                </a:cubicBezTo>
                <a:cubicBezTo>
                  <a:pt x="529" y="94"/>
                  <a:pt x="528" y="94"/>
                  <a:pt x="528" y="94"/>
                </a:cubicBezTo>
                <a:cubicBezTo>
                  <a:pt x="528" y="97"/>
                  <a:pt x="527" y="100"/>
                  <a:pt x="527" y="103"/>
                </a:cubicBezTo>
                <a:cubicBezTo>
                  <a:pt x="526" y="105"/>
                  <a:pt x="526" y="107"/>
                  <a:pt x="525" y="109"/>
                </a:cubicBezTo>
                <a:cubicBezTo>
                  <a:pt x="524" y="111"/>
                  <a:pt x="524" y="114"/>
                  <a:pt x="523" y="116"/>
                </a:cubicBezTo>
                <a:cubicBezTo>
                  <a:pt x="523" y="116"/>
                  <a:pt x="523" y="116"/>
                  <a:pt x="523" y="116"/>
                </a:cubicBezTo>
                <a:cubicBezTo>
                  <a:pt x="523" y="117"/>
                  <a:pt x="523" y="117"/>
                  <a:pt x="523" y="117"/>
                </a:cubicBezTo>
                <a:cubicBezTo>
                  <a:pt x="520" y="125"/>
                  <a:pt x="518" y="133"/>
                  <a:pt x="515" y="141"/>
                </a:cubicBezTo>
                <a:cubicBezTo>
                  <a:pt x="515" y="142"/>
                  <a:pt x="514" y="146"/>
                  <a:pt x="512" y="150"/>
                </a:cubicBezTo>
                <a:cubicBezTo>
                  <a:pt x="508" y="136"/>
                  <a:pt x="504" y="121"/>
                  <a:pt x="500" y="107"/>
                </a:cubicBezTo>
                <a:cubicBezTo>
                  <a:pt x="498" y="96"/>
                  <a:pt x="495" y="86"/>
                  <a:pt x="493" y="76"/>
                </a:cubicBezTo>
                <a:cubicBezTo>
                  <a:pt x="492" y="72"/>
                  <a:pt x="491" y="68"/>
                  <a:pt x="489" y="64"/>
                </a:cubicBezTo>
                <a:cubicBezTo>
                  <a:pt x="490" y="63"/>
                  <a:pt x="491" y="62"/>
                  <a:pt x="491" y="61"/>
                </a:cubicBezTo>
                <a:cubicBezTo>
                  <a:pt x="492" y="61"/>
                  <a:pt x="492" y="60"/>
                  <a:pt x="492" y="60"/>
                </a:cubicBezTo>
                <a:cubicBezTo>
                  <a:pt x="493" y="58"/>
                  <a:pt x="493" y="57"/>
                  <a:pt x="492" y="55"/>
                </a:cubicBezTo>
                <a:cubicBezTo>
                  <a:pt x="492" y="55"/>
                  <a:pt x="492" y="55"/>
                  <a:pt x="492" y="55"/>
                </a:cubicBezTo>
                <a:cubicBezTo>
                  <a:pt x="493" y="55"/>
                  <a:pt x="493" y="55"/>
                  <a:pt x="493" y="54"/>
                </a:cubicBezTo>
                <a:cubicBezTo>
                  <a:pt x="494" y="53"/>
                  <a:pt x="494" y="51"/>
                  <a:pt x="494" y="49"/>
                </a:cubicBezTo>
                <a:cubicBezTo>
                  <a:pt x="495" y="46"/>
                  <a:pt x="491" y="43"/>
                  <a:pt x="487" y="41"/>
                </a:cubicBezTo>
                <a:cubicBezTo>
                  <a:pt x="487" y="41"/>
                  <a:pt x="486" y="41"/>
                  <a:pt x="485" y="40"/>
                </a:cubicBezTo>
                <a:cubicBezTo>
                  <a:pt x="486" y="39"/>
                  <a:pt x="487" y="38"/>
                  <a:pt x="488" y="37"/>
                </a:cubicBezTo>
                <a:cubicBezTo>
                  <a:pt x="488" y="36"/>
                  <a:pt x="488" y="35"/>
                  <a:pt x="487" y="35"/>
                </a:cubicBezTo>
                <a:cubicBezTo>
                  <a:pt x="486" y="35"/>
                  <a:pt x="486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2" y="34"/>
                  <a:pt x="478" y="34"/>
                  <a:pt x="475" y="35"/>
                </a:cubicBezTo>
                <a:cubicBezTo>
                  <a:pt x="472" y="35"/>
                  <a:pt x="469" y="36"/>
                  <a:pt x="466" y="37"/>
                </a:cubicBezTo>
                <a:cubicBezTo>
                  <a:pt x="465" y="34"/>
                  <a:pt x="465" y="30"/>
                  <a:pt x="465" y="27"/>
                </a:cubicBezTo>
                <a:cubicBezTo>
                  <a:pt x="465" y="25"/>
                  <a:pt x="463" y="25"/>
                  <a:pt x="463" y="27"/>
                </a:cubicBezTo>
                <a:cubicBezTo>
                  <a:pt x="463" y="30"/>
                  <a:pt x="463" y="34"/>
                  <a:pt x="464" y="38"/>
                </a:cubicBezTo>
                <a:cubicBezTo>
                  <a:pt x="463" y="38"/>
                  <a:pt x="462" y="38"/>
                  <a:pt x="460" y="39"/>
                </a:cubicBezTo>
                <a:cubicBezTo>
                  <a:pt x="460" y="39"/>
                  <a:pt x="459" y="39"/>
                  <a:pt x="459" y="39"/>
                </a:cubicBezTo>
                <a:cubicBezTo>
                  <a:pt x="460" y="37"/>
                  <a:pt x="460" y="35"/>
                  <a:pt x="460" y="32"/>
                </a:cubicBezTo>
                <a:cubicBezTo>
                  <a:pt x="460" y="31"/>
                  <a:pt x="459" y="31"/>
                  <a:pt x="459" y="31"/>
                </a:cubicBezTo>
                <a:cubicBezTo>
                  <a:pt x="458" y="31"/>
                  <a:pt x="458" y="31"/>
                  <a:pt x="458" y="31"/>
                </a:cubicBezTo>
                <a:cubicBezTo>
                  <a:pt x="458" y="30"/>
                  <a:pt x="458" y="29"/>
                  <a:pt x="458" y="27"/>
                </a:cubicBezTo>
                <a:cubicBezTo>
                  <a:pt x="462" y="26"/>
                  <a:pt x="469" y="23"/>
                  <a:pt x="472" y="25"/>
                </a:cubicBezTo>
                <a:cubicBezTo>
                  <a:pt x="473" y="25"/>
                  <a:pt x="474" y="24"/>
                  <a:pt x="473" y="23"/>
                </a:cubicBezTo>
                <a:cubicBezTo>
                  <a:pt x="469" y="21"/>
                  <a:pt x="462" y="24"/>
                  <a:pt x="458" y="25"/>
                </a:cubicBezTo>
                <a:cubicBezTo>
                  <a:pt x="458" y="25"/>
                  <a:pt x="458" y="25"/>
                  <a:pt x="458" y="25"/>
                </a:cubicBezTo>
                <a:cubicBezTo>
                  <a:pt x="459" y="20"/>
                  <a:pt x="459" y="15"/>
                  <a:pt x="459" y="9"/>
                </a:cubicBezTo>
                <a:cubicBezTo>
                  <a:pt x="461" y="9"/>
                  <a:pt x="462" y="9"/>
                  <a:pt x="464" y="8"/>
                </a:cubicBezTo>
                <a:cubicBezTo>
                  <a:pt x="465" y="8"/>
                  <a:pt x="465" y="7"/>
                  <a:pt x="464" y="7"/>
                </a:cubicBezTo>
                <a:cubicBezTo>
                  <a:pt x="462" y="8"/>
                  <a:pt x="460" y="8"/>
                  <a:pt x="459" y="8"/>
                </a:cubicBezTo>
                <a:cubicBezTo>
                  <a:pt x="459" y="6"/>
                  <a:pt x="459" y="4"/>
                  <a:pt x="459" y="1"/>
                </a:cubicBezTo>
                <a:cubicBezTo>
                  <a:pt x="459" y="0"/>
                  <a:pt x="457" y="0"/>
                  <a:pt x="457" y="1"/>
                </a:cubicBezTo>
                <a:cubicBezTo>
                  <a:pt x="457" y="4"/>
                  <a:pt x="457" y="6"/>
                  <a:pt x="457" y="9"/>
                </a:cubicBezTo>
                <a:cubicBezTo>
                  <a:pt x="456" y="9"/>
                  <a:pt x="455" y="9"/>
                  <a:pt x="454" y="9"/>
                </a:cubicBezTo>
                <a:cubicBezTo>
                  <a:pt x="454" y="10"/>
                  <a:pt x="453" y="10"/>
                  <a:pt x="453" y="11"/>
                </a:cubicBezTo>
                <a:cubicBezTo>
                  <a:pt x="452" y="12"/>
                  <a:pt x="454" y="12"/>
                  <a:pt x="455" y="12"/>
                </a:cubicBezTo>
                <a:cubicBezTo>
                  <a:pt x="456" y="12"/>
                  <a:pt x="456" y="12"/>
                  <a:pt x="455" y="11"/>
                </a:cubicBezTo>
                <a:cubicBezTo>
                  <a:pt x="454" y="11"/>
                  <a:pt x="453" y="11"/>
                  <a:pt x="454" y="10"/>
                </a:cubicBezTo>
                <a:cubicBezTo>
                  <a:pt x="455" y="10"/>
                  <a:pt x="456" y="10"/>
                  <a:pt x="457" y="10"/>
                </a:cubicBezTo>
                <a:cubicBezTo>
                  <a:pt x="457" y="15"/>
                  <a:pt x="457" y="21"/>
                  <a:pt x="456" y="26"/>
                </a:cubicBezTo>
                <a:cubicBezTo>
                  <a:pt x="450" y="28"/>
                  <a:pt x="443" y="31"/>
                  <a:pt x="437" y="34"/>
                </a:cubicBezTo>
                <a:cubicBezTo>
                  <a:pt x="436" y="34"/>
                  <a:pt x="437" y="36"/>
                  <a:pt x="438" y="35"/>
                </a:cubicBezTo>
                <a:cubicBezTo>
                  <a:pt x="444" y="33"/>
                  <a:pt x="450" y="30"/>
                  <a:pt x="456" y="28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0"/>
                  <a:pt x="456" y="32"/>
                  <a:pt x="455" y="35"/>
                </a:cubicBezTo>
                <a:cubicBezTo>
                  <a:pt x="455" y="35"/>
                  <a:pt x="455" y="35"/>
                  <a:pt x="456" y="35"/>
                </a:cubicBezTo>
                <a:cubicBezTo>
                  <a:pt x="455" y="35"/>
                  <a:pt x="455" y="35"/>
                  <a:pt x="455" y="35"/>
                </a:cubicBezTo>
                <a:cubicBezTo>
                  <a:pt x="454" y="35"/>
                  <a:pt x="451" y="35"/>
                  <a:pt x="450" y="35"/>
                </a:cubicBezTo>
                <a:cubicBezTo>
                  <a:pt x="450" y="35"/>
                  <a:pt x="450" y="34"/>
                  <a:pt x="450" y="34"/>
                </a:cubicBezTo>
                <a:cubicBezTo>
                  <a:pt x="449" y="32"/>
                  <a:pt x="448" y="31"/>
                  <a:pt x="446" y="32"/>
                </a:cubicBezTo>
                <a:cubicBezTo>
                  <a:pt x="445" y="33"/>
                  <a:pt x="447" y="35"/>
                  <a:pt x="448" y="34"/>
                </a:cubicBezTo>
                <a:cubicBezTo>
                  <a:pt x="448" y="34"/>
                  <a:pt x="448" y="34"/>
                  <a:pt x="448" y="35"/>
                </a:cubicBezTo>
                <a:cubicBezTo>
                  <a:pt x="448" y="35"/>
                  <a:pt x="448" y="36"/>
                  <a:pt x="448" y="37"/>
                </a:cubicBezTo>
                <a:cubicBezTo>
                  <a:pt x="447" y="37"/>
                  <a:pt x="447" y="38"/>
                  <a:pt x="448" y="39"/>
                </a:cubicBezTo>
                <a:cubicBezTo>
                  <a:pt x="447" y="40"/>
                  <a:pt x="447" y="41"/>
                  <a:pt x="447" y="42"/>
                </a:cubicBezTo>
                <a:cubicBezTo>
                  <a:pt x="440" y="43"/>
                  <a:pt x="433" y="45"/>
                  <a:pt x="427" y="49"/>
                </a:cubicBezTo>
                <a:cubicBezTo>
                  <a:pt x="426" y="50"/>
                  <a:pt x="425" y="51"/>
                  <a:pt x="425" y="53"/>
                </a:cubicBezTo>
                <a:cubicBezTo>
                  <a:pt x="422" y="53"/>
                  <a:pt x="419" y="54"/>
                  <a:pt x="417" y="55"/>
                </a:cubicBezTo>
                <a:cubicBezTo>
                  <a:pt x="416" y="55"/>
                  <a:pt x="416" y="56"/>
                  <a:pt x="417" y="57"/>
                </a:cubicBezTo>
                <a:cubicBezTo>
                  <a:pt x="417" y="57"/>
                  <a:pt x="419" y="58"/>
                  <a:pt x="421" y="59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20" y="62"/>
                  <a:pt x="420" y="64"/>
                  <a:pt x="420" y="66"/>
                </a:cubicBezTo>
                <a:cubicBezTo>
                  <a:pt x="420" y="67"/>
                  <a:pt x="421" y="67"/>
                  <a:pt x="421" y="66"/>
                </a:cubicBezTo>
                <a:cubicBezTo>
                  <a:pt x="421" y="67"/>
                  <a:pt x="421" y="68"/>
                  <a:pt x="421" y="68"/>
                </a:cubicBezTo>
                <a:cubicBezTo>
                  <a:pt x="421" y="69"/>
                  <a:pt x="421" y="69"/>
                  <a:pt x="422" y="69"/>
                </a:cubicBezTo>
                <a:cubicBezTo>
                  <a:pt x="422" y="70"/>
                  <a:pt x="423" y="70"/>
                  <a:pt x="425" y="71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4" y="74"/>
                  <a:pt x="423" y="78"/>
                  <a:pt x="422" y="82"/>
                </a:cubicBezTo>
                <a:cubicBezTo>
                  <a:pt x="410" y="109"/>
                  <a:pt x="402" y="138"/>
                  <a:pt x="390" y="165"/>
                </a:cubicBezTo>
                <a:cubicBezTo>
                  <a:pt x="390" y="166"/>
                  <a:pt x="391" y="167"/>
                  <a:pt x="391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0" y="167"/>
                  <a:pt x="390" y="167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82" y="145"/>
                  <a:pt x="380" y="124"/>
                  <a:pt x="380" y="102"/>
                </a:cubicBezTo>
                <a:cubicBezTo>
                  <a:pt x="380" y="101"/>
                  <a:pt x="379" y="101"/>
                  <a:pt x="379" y="101"/>
                </a:cubicBezTo>
                <a:cubicBezTo>
                  <a:pt x="378" y="101"/>
                  <a:pt x="377" y="102"/>
                  <a:pt x="376" y="102"/>
                </a:cubicBezTo>
                <a:cubicBezTo>
                  <a:pt x="377" y="100"/>
                  <a:pt x="377" y="97"/>
                  <a:pt x="377" y="94"/>
                </a:cubicBezTo>
                <a:cubicBezTo>
                  <a:pt x="380" y="93"/>
                  <a:pt x="382" y="91"/>
                  <a:pt x="385" y="90"/>
                </a:cubicBezTo>
                <a:cubicBezTo>
                  <a:pt x="386" y="89"/>
                  <a:pt x="385" y="88"/>
                  <a:pt x="384" y="88"/>
                </a:cubicBezTo>
                <a:cubicBezTo>
                  <a:pt x="382" y="89"/>
                  <a:pt x="379" y="91"/>
                  <a:pt x="377" y="92"/>
                </a:cubicBezTo>
                <a:cubicBezTo>
                  <a:pt x="377" y="87"/>
                  <a:pt x="377" y="83"/>
                  <a:pt x="377" y="79"/>
                </a:cubicBezTo>
                <a:cubicBezTo>
                  <a:pt x="377" y="77"/>
                  <a:pt x="376" y="77"/>
                  <a:pt x="375" y="78"/>
                </a:cubicBezTo>
                <a:cubicBezTo>
                  <a:pt x="375" y="79"/>
                  <a:pt x="375" y="80"/>
                  <a:pt x="374" y="81"/>
                </a:cubicBezTo>
                <a:cubicBezTo>
                  <a:pt x="374" y="81"/>
                  <a:pt x="375" y="82"/>
                  <a:pt x="375" y="82"/>
                </a:cubicBezTo>
                <a:cubicBezTo>
                  <a:pt x="375" y="86"/>
                  <a:pt x="375" y="89"/>
                  <a:pt x="375" y="93"/>
                </a:cubicBezTo>
                <a:cubicBezTo>
                  <a:pt x="373" y="94"/>
                  <a:pt x="371" y="94"/>
                  <a:pt x="369" y="95"/>
                </a:cubicBezTo>
                <a:cubicBezTo>
                  <a:pt x="368" y="95"/>
                  <a:pt x="369" y="97"/>
                  <a:pt x="370" y="97"/>
                </a:cubicBezTo>
                <a:cubicBezTo>
                  <a:pt x="372" y="96"/>
                  <a:pt x="373" y="96"/>
                  <a:pt x="375" y="95"/>
                </a:cubicBezTo>
                <a:cubicBezTo>
                  <a:pt x="375" y="99"/>
                  <a:pt x="374" y="102"/>
                  <a:pt x="374" y="106"/>
                </a:cubicBezTo>
                <a:cubicBezTo>
                  <a:pt x="374" y="105"/>
                  <a:pt x="374" y="105"/>
                  <a:pt x="374" y="104"/>
                </a:cubicBezTo>
                <a:cubicBezTo>
                  <a:pt x="374" y="103"/>
                  <a:pt x="372" y="103"/>
                  <a:pt x="372" y="104"/>
                </a:cubicBezTo>
                <a:cubicBezTo>
                  <a:pt x="371" y="117"/>
                  <a:pt x="369" y="129"/>
                  <a:pt x="366" y="142"/>
                </a:cubicBezTo>
                <a:cubicBezTo>
                  <a:pt x="366" y="146"/>
                  <a:pt x="365" y="151"/>
                  <a:pt x="363" y="156"/>
                </a:cubicBezTo>
                <a:cubicBezTo>
                  <a:pt x="360" y="163"/>
                  <a:pt x="356" y="168"/>
                  <a:pt x="350" y="173"/>
                </a:cubicBezTo>
                <a:cubicBezTo>
                  <a:pt x="350" y="174"/>
                  <a:pt x="350" y="174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ubicBezTo>
                  <a:pt x="350" y="177"/>
                  <a:pt x="351" y="178"/>
                  <a:pt x="352" y="179"/>
                </a:cubicBezTo>
                <a:cubicBezTo>
                  <a:pt x="354" y="180"/>
                  <a:pt x="356" y="181"/>
                  <a:pt x="358" y="182"/>
                </a:cubicBezTo>
                <a:cubicBezTo>
                  <a:pt x="358" y="195"/>
                  <a:pt x="358" y="209"/>
                  <a:pt x="358" y="223"/>
                </a:cubicBezTo>
                <a:cubicBezTo>
                  <a:pt x="356" y="224"/>
                  <a:pt x="355" y="226"/>
                  <a:pt x="354" y="228"/>
                </a:cubicBezTo>
                <a:cubicBezTo>
                  <a:pt x="351" y="230"/>
                  <a:pt x="348" y="233"/>
                  <a:pt x="349" y="237"/>
                </a:cubicBezTo>
                <a:cubicBezTo>
                  <a:pt x="349" y="237"/>
                  <a:pt x="349" y="237"/>
                  <a:pt x="348" y="237"/>
                </a:cubicBezTo>
                <a:cubicBezTo>
                  <a:pt x="348" y="236"/>
                  <a:pt x="348" y="236"/>
                  <a:pt x="348" y="237"/>
                </a:cubicBezTo>
                <a:cubicBezTo>
                  <a:pt x="348" y="241"/>
                  <a:pt x="350" y="240"/>
                  <a:pt x="353" y="241"/>
                </a:cubicBezTo>
                <a:cubicBezTo>
                  <a:pt x="354" y="241"/>
                  <a:pt x="354" y="241"/>
                  <a:pt x="353" y="240"/>
                </a:cubicBezTo>
                <a:cubicBezTo>
                  <a:pt x="352" y="240"/>
                  <a:pt x="351" y="240"/>
                  <a:pt x="350" y="240"/>
                </a:cubicBezTo>
                <a:cubicBezTo>
                  <a:pt x="350" y="240"/>
                  <a:pt x="351" y="240"/>
                  <a:pt x="350" y="240"/>
                </a:cubicBezTo>
                <a:cubicBezTo>
                  <a:pt x="350" y="239"/>
                  <a:pt x="350" y="238"/>
                  <a:pt x="350" y="237"/>
                </a:cubicBezTo>
                <a:cubicBezTo>
                  <a:pt x="350" y="237"/>
                  <a:pt x="350" y="237"/>
                  <a:pt x="351" y="237"/>
                </a:cubicBezTo>
                <a:cubicBezTo>
                  <a:pt x="351" y="235"/>
                  <a:pt x="352" y="233"/>
                  <a:pt x="353" y="232"/>
                </a:cubicBezTo>
                <a:cubicBezTo>
                  <a:pt x="353" y="233"/>
                  <a:pt x="354" y="234"/>
                  <a:pt x="354" y="235"/>
                </a:cubicBezTo>
                <a:cubicBezTo>
                  <a:pt x="354" y="260"/>
                  <a:pt x="352" y="284"/>
                  <a:pt x="350" y="309"/>
                </a:cubicBezTo>
                <a:cubicBezTo>
                  <a:pt x="350" y="309"/>
                  <a:pt x="350" y="309"/>
                  <a:pt x="350" y="309"/>
                </a:cubicBezTo>
                <a:cubicBezTo>
                  <a:pt x="349" y="310"/>
                  <a:pt x="348" y="311"/>
                  <a:pt x="348" y="313"/>
                </a:cubicBezTo>
                <a:cubicBezTo>
                  <a:pt x="347" y="313"/>
                  <a:pt x="348" y="314"/>
                  <a:pt x="348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50" y="314"/>
                  <a:pt x="350" y="314"/>
                </a:cubicBezTo>
                <a:cubicBezTo>
                  <a:pt x="350" y="315"/>
                  <a:pt x="352" y="315"/>
                  <a:pt x="352" y="314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1" y="314"/>
                  <a:pt x="350" y="315"/>
                  <a:pt x="350" y="316"/>
                </a:cubicBezTo>
                <a:cubicBezTo>
                  <a:pt x="351" y="317"/>
                  <a:pt x="351" y="318"/>
                  <a:pt x="351" y="319"/>
                </a:cubicBezTo>
                <a:cubicBezTo>
                  <a:pt x="349" y="321"/>
                  <a:pt x="347" y="323"/>
                  <a:pt x="346" y="326"/>
                </a:cubicBezTo>
                <a:cubicBezTo>
                  <a:pt x="346" y="326"/>
                  <a:pt x="346" y="326"/>
                  <a:pt x="346" y="327"/>
                </a:cubicBezTo>
                <a:cubicBezTo>
                  <a:pt x="345" y="328"/>
                  <a:pt x="345" y="329"/>
                  <a:pt x="345" y="330"/>
                </a:cubicBezTo>
                <a:cubicBezTo>
                  <a:pt x="345" y="331"/>
                  <a:pt x="347" y="331"/>
                  <a:pt x="347" y="330"/>
                </a:cubicBezTo>
                <a:cubicBezTo>
                  <a:pt x="347" y="330"/>
                  <a:pt x="348" y="330"/>
                  <a:pt x="348" y="331"/>
                </a:cubicBezTo>
                <a:cubicBezTo>
                  <a:pt x="350" y="332"/>
                  <a:pt x="352" y="328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6"/>
                  <a:pt x="351" y="326"/>
                  <a:pt x="352" y="326"/>
                </a:cubicBezTo>
                <a:cubicBezTo>
                  <a:pt x="351" y="327"/>
                  <a:pt x="352" y="328"/>
                  <a:pt x="352" y="329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52" y="330"/>
                  <a:pt x="352" y="330"/>
                  <a:pt x="352" y="330"/>
                </a:cubicBezTo>
                <a:cubicBezTo>
                  <a:pt x="342" y="337"/>
                  <a:pt x="332" y="346"/>
                  <a:pt x="323" y="354"/>
                </a:cubicBezTo>
                <a:cubicBezTo>
                  <a:pt x="310" y="365"/>
                  <a:pt x="296" y="374"/>
                  <a:pt x="282" y="383"/>
                </a:cubicBezTo>
                <a:cubicBezTo>
                  <a:pt x="250" y="401"/>
                  <a:pt x="215" y="416"/>
                  <a:pt x="180" y="428"/>
                </a:cubicBezTo>
                <a:cubicBezTo>
                  <a:pt x="145" y="441"/>
                  <a:pt x="111" y="456"/>
                  <a:pt x="76" y="469"/>
                </a:cubicBezTo>
                <a:cubicBezTo>
                  <a:pt x="60" y="474"/>
                  <a:pt x="45" y="478"/>
                  <a:pt x="29" y="480"/>
                </a:cubicBezTo>
                <a:cubicBezTo>
                  <a:pt x="20" y="481"/>
                  <a:pt x="9" y="481"/>
                  <a:pt x="2" y="487"/>
                </a:cubicBezTo>
                <a:cubicBezTo>
                  <a:pt x="1" y="488"/>
                  <a:pt x="3" y="489"/>
                  <a:pt x="4" y="489"/>
                </a:cubicBezTo>
                <a:cubicBezTo>
                  <a:pt x="13" y="480"/>
                  <a:pt x="30" y="482"/>
                  <a:pt x="42" y="481"/>
                </a:cubicBezTo>
                <a:cubicBezTo>
                  <a:pt x="59" y="478"/>
                  <a:pt x="75" y="471"/>
                  <a:pt x="91" y="465"/>
                </a:cubicBezTo>
                <a:cubicBezTo>
                  <a:pt x="125" y="452"/>
                  <a:pt x="159" y="438"/>
                  <a:pt x="194" y="426"/>
                </a:cubicBezTo>
                <a:cubicBezTo>
                  <a:pt x="216" y="417"/>
                  <a:pt x="238" y="408"/>
                  <a:pt x="259" y="398"/>
                </a:cubicBezTo>
                <a:cubicBezTo>
                  <a:pt x="238" y="410"/>
                  <a:pt x="216" y="422"/>
                  <a:pt x="194" y="433"/>
                </a:cubicBezTo>
                <a:cubicBezTo>
                  <a:pt x="176" y="443"/>
                  <a:pt x="159" y="453"/>
                  <a:pt x="139" y="459"/>
                </a:cubicBezTo>
                <a:cubicBezTo>
                  <a:pt x="110" y="467"/>
                  <a:pt x="81" y="474"/>
                  <a:pt x="52" y="482"/>
                </a:cubicBezTo>
                <a:cubicBezTo>
                  <a:pt x="40" y="485"/>
                  <a:pt x="28" y="489"/>
                  <a:pt x="16" y="494"/>
                </a:cubicBezTo>
                <a:cubicBezTo>
                  <a:pt x="11" y="496"/>
                  <a:pt x="2" y="500"/>
                  <a:pt x="0" y="506"/>
                </a:cubicBezTo>
                <a:cubicBezTo>
                  <a:pt x="0" y="507"/>
                  <a:pt x="2" y="507"/>
                  <a:pt x="2" y="506"/>
                </a:cubicBezTo>
                <a:cubicBezTo>
                  <a:pt x="4" y="499"/>
                  <a:pt x="19" y="495"/>
                  <a:pt x="24" y="493"/>
                </a:cubicBezTo>
                <a:cubicBezTo>
                  <a:pt x="38" y="488"/>
                  <a:pt x="52" y="484"/>
                  <a:pt x="66" y="480"/>
                </a:cubicBezTo>
                <a:cubicBezTo>
                  <a:pt x="92" y="473"/>
                  <a:pt x="119" y="467"/>
                  <a:pt x="145" y="459"/>
                </a:cubicBezTo>
                <a:cubicBezTo>
                  <a:pt x="163" y="454"/>
                  <a:pt x="179" y="443"/>
                  <a:pt x="195" y="435"/>
                </a:cubicBezTo>
                <a:cubicBezTo>
                  <a:pt x="219" y="423"/>
                  <a:pt x="242" y="410"/>
                  <a:pt x="265" y="397"/>
                </a:cubicBezTo>
                <a:cubicBezTo>
                  <a:pt x="271" y="393"/>
                  <a:pt x="277" y="389"/>
                  <a:pt x="284" y="385"/>
                </a:cubicBezTo>
                <a:cubicBezTo>
                  <a:pt x="300" y="376"/>
                  <a:pt x="316" y="366"/>
                  <a:pt x="332" y="355"/>
                </a:cubicBezTo>
                <a:cubicBezTo>
                  <a:pt x="331" y="356"/>
                  <a:pt x="329" y="357"/>
                  <a:pt x="328" y="358"/>
                </a:cubicBezTo>
                <a:cubicBezTo>
                  <a:pt x="288" y="390"/>
                  <a:pt x="248" y="423"/>
                  <a:pt x="204" y="450"/>
                </a:cubicBezTo>
                <a:cubicBezTo>
                  <a:pt x="148" y="486"/>
                  <a:pt x="86" y="510"/>
                  <a:pt x="23" y="533"/>
                </a:cubicBezTo>
                <a:cubicBezTo>
                  <a:pt x="22" y="533"/>
                  <a:pt x="22" y="534"/>
                  <a:pt x="22" y="534"/>
                </a:cubicBezTo>
                <a:cubicBezTo>
                  <a:pt x="20" y="534"/>
                  <a:pt x="19" y="535"/>
                  <a:pt x="17" y="535"/>
                </a:cubicBezTo>
                <a:cubicBezTo>
                  <a:pt x="16" y="535"/>
                  <a:pt x="16" y="537"/>
                  <a:pt x="17" y="537"/>
                </a:cubicBezTo>
                <a:cubicBezTo>
                  <a:pt x="54" y="532"/>
                  <a:pt x="90" y="518"/>
                  <a:pt x="124" y="502"/>
                </a:cubicBezTo>
                <a:cubicBezTo>
                  <a:pt x="162" y="484"/>
                  <a:pt x="199" y="463"/>
                  <a:pt x="234" y="438"/>
                </a:cubicBezTo>
                <a:cubicBezTo>
                  <a:pt x="260" y="420"/>
                  <a:pt x="285" y="401"/>
                  <a:pt x="308" y="380"/>
                </a:cubicBezTo>
                <a:cubicBezTo>
                  <a:pt x="315" y="373"/>
                  <a:pt x="323" y="366"/>
                  <a:pt x="330" y="360"/>
                </a:cubicBezTo>
                <a:cubicBezTo>
                  <a:pt x="338" y="354"/>
                  <a:pt x="345" y="348"/>
                  <a:pt x="353" y="342"/>
                </a:cubicBezTo>
                <a:cubicBezTo>
                  <a:pt x="350" y="348"/>
                  <a:pt x="351" y="365"/>
                  <a:pt x="351" y="368"/>
                </a:cubicBezTo>
                <a:cubicBezTo>
                  <a:pt x="350" y="376"/>
                  <a:pt x="349" y="384"/>
                  <a:pt x="349" y="393"/>
                </a:cubicBezTo>
                <a:cubicBezTo>
                  <a:pt x="346" y="395"/>
                  <a:pt x="343" y="397"/>
                  <a:pt x="340" y="399"/>
                </a:cubicBezTo>
                <a:cubicBezTo>
                  <a:pt x="328" y="408"/>
                  <a:pt x="315" y="418"/>
                  <a:pt x="302" y="427"/>
                </a:cubicBezTo>
                <a:cubicBezTo>
                  <a:pt x="286" y="435"/>
                  <a:pt x="270" y="443"/>
                  <a:pt x="253" y="452"/>
                </a:cubicBezTo>
                <a:cubicBezTo>
                  <a:pt x="210" y="473"/>
                  <a:pt x="169" y="497"/>
                  <a:pt x="124" y="515"/>
                </a:cubicBezTo>
                <a:cubicBezTo>
                  <a:pt x="103" y="524"/>
                  <a:pt x="81" y="533"/>
                  <a:pt x="59" y="539"/>
                </a:cubicBezTo>
                <a:cubicBezTo>
                  <a:pt x="50" y="541"/>
                  <a:pt x="41" y="543"/>
                  <a:pt x="33" y="546"/>
                </a:cubicBezTo>
                <a:cubicBezTo>
                  <a:pt x="29" y="547"/>
                  <a:pt x="24" y="548"/>
                  <a:pt x="20" y="551"/>
                </a:cubicBezTo>
                <a:cubicBezTo>
                  <a:pt x="19" y="552"/>
                  <a:pt x="21" y="553"/>
                  <a:pt x="22" y="553"/>
                </a:cubicBezTo>
                <a:cubicBezTo>
                  <a:pt x="27" y="548"/>
                  <a:pt x="36" y="547"/>
                  <a:pt x="42" y="545"/>
                </a:cubicBezTo>
                <a:cubicBezTo>
                  <a:pt x="51" y="543"/>
                  <a:pt x="59" y="541"/>
                  <a:pt x="68" y="538"/>
                </a:cubicBezTo>
                <a:cubicBezTo>
                  <a:pt x="92" y="532"/>
                  <a:pt x="116" y="521"/>
                  <a:pt x="138" y="512"/>
                </a:cubicBezTo>
                <a:cubicBezTo>
                  <a:pt x="180" y="494"/>
                  <a:pt x="219" y="471"/>
                  <a:pt x="259" y="451"/>
                </a:cubicBezTo>
                <a:cubicBezTo>
                  <a:pt x="269" y="446"/>
                  <a:pt x="280" y="441"/>
                  <a:pt x="290" y="435"/>
                </a:cubicBezTo>
                <a:cubicBezTo>
                  <a:pt x="280" y="442"/>
                  <a:pt x="271" y="449"/>
                  <a:pt x="261" y="456"/>
                </a:cubicBezTo>
                <a:cubicBezTo>
                  <a:pt x="246" y="466"/>
                  <a:pt x="231" y="477"/>
                  <a:pt x="215" y="485"/>
                </a:cubicBezTo>
                <a:cubicBezTo>
                  <a:pt x="156" y="514"/>
                  <a:pt x="94" y="538"/>
                  <a:pt x="33" y="563"/>
                </a:cubicBezTo>
                <a:cubicBezTo>
                  <a:pt x="32" y="563"/>
                  <a:pt x="32" y="565"/>
                  <a:pt x="33" y="565"/>
                </a:cubicBezTo>
                <a:cubicBezTo>
                  <a:pt x="82" y="545"/>
                  <a:pt x="130" y="524"/>
                  <a:pt x="179" y="503"/>
                </a:cubicBezTo>
                <a:cubicBezTo>
                  <a:pt x="196" y="496"/>
                  <a:pt x="213" y="489"/>
                  <a:pt x="229" y="479"/>
                </a:cubicBezTo>
                <a:cubicBezTo>
                  <a:pt x="251" y="466"/>
                  <a:pt x="272" y="451"/>
                  <a:pt x="293" y="436"/>
                </a:cubicBezTo>
                <a:cubicBezTo>
                  <a:pt x="296" y="434"/>
                  <a:pt x="299" y="432"/>
                  <a:pt x="301" y="430"/>
                </a:cubicBezTo>
                <a:cubicBezTo>
                  <a:pt x="318" y="422"/>
                  <a:pt x="334" y="413"/>
                  <a:pt x="349" y="404"/>
                </a:cubicBezTo>
                <a:cubicBezTo>
                  <a:pt x="350" y="405"/>
                  <a:pt x="350" y="407"/>
                  <a:pt x="350" y="408"/>
                </a:cubicBezTo>
                <a:cubicBezTo>
                  <a:pt x="350" y="409"/>
                  <a:pt x="352" y="409"/>
                  <a:pt x="352" y="408"/>
                </a:cubicBezTo>
                <a:cubicBezTo>
                  <a:pt x="352" y="406"/>
                  <a:pt x="351" y="405"/>
                  <a:pt x="351" y="403"/>
                </a:cubicBezTo>
                <a:cubicBezTo>
                  <a:pt x="352" y="402"/>
                  <a:pt x="353" y="402"/>
                  <a:pt x="355" y="401"/>
                </a:cubicBezTo>
                <a:cubicBezTo>
                  <a:pt x="354" y="404"/>
                  <a:pt x="353" y="408"/>
                  <a:pt x="352" y="411"/>
                </a:cubicBezTo>
                <a:cubicBezTo>
                  <a:pt x="352" y="412"/>
                  <a:pt x="352" y="412"/>
                  <a:pt x="352" y="412"/>
                </a:cubicBezTo>
                <a:cubicBezTo>
                  <a:pt x="351" y="413"/>
                  <a:pt x="349" y="414"/>
                  <a:pt x="348" y="415"/>
                </a:cubicBezTo>
                <a:cubicBezTo>
                  <a:pt x="347" y="416"/>
                  <a:pt x="346" y="416"/>
                  <a:pt x="345" y="416"/>
                </a:cubicBezTo>
                <a:cubicBezTo>
                  <a:pt x="341" y="418"/>
                  <a:pt x="339" y="421"/>
                  <a:pt x="338" y="424"/>
                </a:cubicBezTo>
                <a:cubicBezTo>
                  <a:pt x="331" y="430"/>
                  <a:pt x="323" y="436"/>
                  <a:pt x="316" y="442"/>
                </a:cubicBezTo>
                <a:cubicBezTo>
                  <a:pt x="297" y="458"/>
                  <a:pt x="277" y="474"/>
                  <a:pt x="257" y="489"/>
                </a:cubicBezTo>
                <a:cubicBezTo>
                  <a:pt x="223" y="515"/>
                  <a:pt x="187" y="533"/>
                  <a:pt x="148" y="549"/>
                </a:cubicBezTo>
                <a:cubicBezTo>
                  <a:pt x="114" y="563"/>
                  <a:pt x="79" y="575"/>
                  <a:pt x="47" y="593"/>
                </a:cubicBezTo>
                <a:cubicBezTo>
                  <a:pt x="45" y="594"/>
                  <a:pt x="46" y="595"/>
                  <a:pt x="48" y="595"/>
                </a:cubicBezTo>
                <a:cubicBezTo>
                  <a:pt x="81" y="576"/>
                  <a:pt x="117" y="564"/>
                  <a:pt x="151" y="550"/>
                </a:cubicBezTo>
                <a:cubicBezTo>
                  <a:pt x="176" y="540"/>
                  <a:pt x="199" y="529"/>
                  <a:pt x="221" y="516"/>
                </a:cubicBezTo>
                <a:cubicBezTo>
                  <a:pt x="206" y="525"/>
                  <a:pt x="192" y="534"/>
                  <a:pt x="177" y="542"/>
                </a:cubicBezTo>
                <a:cubicBezTo>
                  <a:pt x="154" y="556"/>
                  <a:pt x="131" y="568"/>
                  <a:pt x="106" y="578"/>
                </a:cubicBezTo>
                <a:cubicBezTo>
                  <a:pt x="90" y="584"/>
                  <a:pt x="72" y="588"/>
                  <a:pt x="56" y="595"/>
                </a:cubicBezTo>
                <a:cubicBezTo>
                  <a:pt x="49" y="595"/>
                  <a:pt x="43" y="596"/>
                  <a:pt x="37" y="597"/>
                </a:cubicBezTo>
                <a:cubicBezTo>
                  <a:pt x="36" y="597"/>
                  <a:pt x="36" y="599"/>
                  <a:pt x="37" y="599"/>
                </a:cubicBezTo>
                <a:cubicBezTo>
                  <a:pt x="42" y="598"/>
                  <a:pt x="46" y="598"/>
                  <a:pt x="50" y="597"/>
                </a:cubicBezTo>
                <a:cubicBezTo>
                  <a:pt x="50" y="598"/>
                  <a:pt x="51" y="599"/>
                  <a:pt x="52" y="599"/>
                </a:cubicBezTo>
                <a:cubicBezTo>
                  <a:pt x="53" y="598"/>
                  <a:pt x="55" y="597"/>
                  <a:pt x="56" y="597"/>
                </a:cubicBezTo>
                <a:cubicBezTo>
                  <a:pt x="75" y="595"/>
                  <a:pt x="94" y="595"/>
                  <a:pt x="113" y="596"/>
                </a:cubicBezTo>
                <a:cubicBezTo>
                  <a:pt x="141" y="596"/>
                  <a:pt x="170" y="596"/>
                  <a:pt x="198" y="597"/>
                </a:cubicBezTo>
                <a:cubicBezTo>
                  <a:pt x="251" y="597"/>
                  <a:pt x="305" y="589"/>
                  <a:pt x="358" y="592"/>
                </a:cubicBezTo>
                <a:cubicBezTo>
                  <a:pt x="358" y="594"/>
                  <a:pt x="358" y="596"/>
                  <a:pt x="359" y="598"/>
                </a:cubicBezTo>
                <a:cubicBezTo>
                  <a:pt x="359" y="598"/>
                  <a:pt x="360" y="598"/>
                  <a:pt x="360" y="598"/>
                </a:cubicBezTo>
                <a:cubicBezTo>
                  <a:pt x="359" y="596"/>
                  <a:pt x="359" y="594"/>
                  <a:pt x="359" y="592"/>
                </a:cubicBezTo>
                <a:cubicBezTo>
                  <a:pt x="361" y="592"/>
                  <a:pt x="364" y="592"/>
                  <a:pt x="366" y="592"/>
                </a:cubicBezTo>
                <a:cubicBezTo>
                  <a:pt x="367" y="593"/>
                  <a:pt x="367" y="593"/>
                  <a:pt x="368" y="592"/>
                </a:cubicBezTo>
                <a:cubicBezTo>
                  <a:pt x="368" y="592"/>
                  <a:pt x="368" y="592"/>
                  <a:pt x="368" y="592"/>
                </a:cubicBezTo>
                <a:cubicBezTo>
                  <a:pt x="369" y="593"/>
                  <a:pt x="369" y="593"/>
                  <a:pt x="370" y="593"/>
                </a:cubicBezTo>
                <a:cubicBezTo>
                  <a:pt x="379" y="593"/>
                  <a:pt x="389" y="595"/>
                  <a:pt x="398" y="596"/>
                </a:cubicBezTo>
                <a:cubicBezTo>
                  <a:pt x="398" y="597"/>
                  <a:pt x="399" y="597"/>
                  <a:pt x="399" y="597"/>
                </a:cubicBezTo>
                <a:cubicBezTo>
                  <a:pt x="399" y="597"/>
                  <a:pt x="400" y="597"/>
                  <a:pt x="400" y="597"/>
                </a:cubicBezTo>
                <a:cubicBezTo>
                  <a:pt x="390" y="600"/>
                  <a:pt x="394" y="620"/>
                  <a:pt x="395" y="627"/>
                </a:cubicBezTo>
                <a:cubicBezTo>
                  <a:pt x="395" y="628"/>
                  <a:pt x="397" y="628"/>
                  <a:pt x="397" y="627"/>
                </a:cubicBezTo>
                <a:cubicBezTo>
                  <a:pt x="397" y="621"/>
                  <a:pt x="392" y="600"/>
                  <a:pt x="401" y="599"/>
                </a:cubicBezTo>
                <a:cubicBezTo>
                  <a:pt x="401" y="599"/>
                  <a:pt x="401" y="599"/>
                  <a:pt x="401" y="599"/>
                </a:cubicBezTo>
                <a:cubicBezTo>
                  <a:pt x="402" y="599"/>
                  <a:pt x="402" y="598"/>
                  <a:pt x="402" y="598"/>
                </a:cubicBezTo>
                <a:cubicBezTo>
                  <a:pt x="402" y="597"/>
                  <a:pt x="402" y="597"/>
                  <a:pt x="402" y="596"/>
                </a:cubicBezTo>
                <a:cubicBezTo>
                  <a:pt x="402" y="596"/>
                  <a:pt x="402" y="595"/>
                  <a:pt x="401" y="595"/>
                </a:cubicBezTo>
                <a:cubicBezTo>
                  <a:pt x="391" y="593"/>
                  <a:pt x="381" y="592"/>
                  <a:pt x="371" y="591"/>
                </a:cubicBezTo>
                <a:cubicBezTo>
                  <a:pt x="372" y="590"/>
                  <a:pt x="372" y="590"/>
                  <a:pt x="372" y="590"/>
                </a:cubicBezTo>
                <a:cubicBezTo>
                  <a:pt x="371" y="584"/>
                  <a:pt x="370" y="579"/>
                  <a:pt x="370" y="574"/>
                </a:cubicBezTo>
                <a:cubicBezTo>
                  <a:pt x="370" y="570"/>
                  <a:pt x="370" y="565"/>
                  <a:pt x="370" y="561"/>
                </a:cubicBezTo>
                <a:cubicBezTo>
                  <a:pt x="370" y="561"/>
                  <a:pt x="370" y="561"/>
                  <a:pt x="370" y="561"/>
                </a:cubicBezTo>
                <a:cubicBezTo>
                  <a:pt x="370" y="557"/>
                  <a:pt x="371" y="553"/>
                  <a:pt x="372" y="549"/>
                </a:cubicBezTo>
                <a:cubicBezTo>
                  <a:pt x="372" y="548"/>
                  <a:pt x="372" y="548"/>
                  <a:pt x="372" y="548"/>
                </a:cubicBezTo>
                <a:cubicBezTo>
                  <a:pt x="372" y="548"/>
                  <a:pt x="372" y="547"/>
                  <a:pt x="372" y="547"/>
                </a:cubicBezTo>
                <a:cubicBezTo>
                  <a:pt x="372" y="547"/>
                  <a:pt x="372" y="546"/>
                  <a:pt x="373" y="545"/>
                </a:cubicBezTo>
                <a:cubicBezTo>
                  <a:pt x="375" y="538"/>
                  <a:pt x="380" y="533"/>
                  <a:pt x="386" y="530"/>
                </a:cubicBezTo>
                <a:cubicBezTo>
                  <a:pt x="386" y="530"/>
                  <a:pt x="386" y="530"/>
                  <a:pt x="387" y="530"/>
                </a:cubicBezTo>
                <a:cubicBezTo>
                  <a:pt x="388" y="529"/>
                  <a:pt x="389" y="528"/>
                  <a:pt x="390" y="528"/>
                </a:cubicBezTo>
                <a:cubicBezTo>
                  <a:pt x="391" y="528"/>
                  <a:pt x="392" y="528"/>
                  <a:pt x="393" y="528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89" y="530"/>
                  <a:pt x="385" y="533"/>
                  <a:pt x="382" y="537"/>
                </a:cubicBezTo>
                <a:cubicBezTo>
                  <a:pt x="381" y="537"/>
                  <a:pt x="381" y="537"/>
                  <a:pt x="380" y="537"/>
                </a:cubicBezTo>
                <a:cubicBezTo>
                  <a:pt x="375" y="540"/>
                  <a:pt x="374" y="547"/>
                  <a:pt x="373" y="553"/>
                </a:cubicBezTo>
                <a:cubicBezTo>
                  <a:pt x="370" y="564"/>
                  <a:pt x="369" y="576"/>
                  <a:pt x="372" y="586"/>
                </a:cubicBezTo>
                <a:cubicBezTo>
                  <a:pt x="372" y="587"/>
                  <a:pt x="374" y="587"/>
                  <a:pt x="374" y="586"/>
                </a:cubicBezTo>
                <a:cubicBezTo>
                  <a:pt x="372" y="578"/>
                  <a:pt x="372" y="570"/>
                  <a:pt x="373" y="562"/>
                </a:cubicBezTo>
                <a:cubicBezTo>
                  <a:pt x="373" y="570"/>
                  <a:pt x="374" y="578"/>
                  <a:pt x="375" y="586"/>
                </a:cubicBezTo>
                <a:cubicBezTo>
                  <a:pt x="375" y="587"/>
                  <a:pt x="375" y="588"/>
                  <a:pt x="376" y="589"/>
                </a:cubicBezTo>
                <a:cubicBezTo>
                  <a:pt x="377" y="590"/>
                  <a:pt x="379" y="590"/>
                  <a:pt x="380" y="588"/>
                </a:cubicBezTo>
                <a:cubicBezTo>
                  <a:pt x="381" y="588"/>
                  <a:pt x="382" y="588"/>
                  <a:pt x="383" y="588"/>
                </a:cubicBezTo>
                <a:cubicBezTo>
                  <a:pt x="383" y="589"/>
                  <a:pt x="383" y="591"/>
                  <a:pt x="385" y="591"/>
                </a:cubicBezTo>
                <a:cubicBezTo>
                  <a:pt x="388" y="591"/>
                  <a:pt x="391" y="591"/>
                  <a:pt x="394" y="592"/>
                </a:cubicBezTo>
                <a:cubicBezTo>
                  <a:pt x="395" y="593"/>
                  <a:pt x="396" y="593"/>
                  <a:pt x="397" y="593"/>
                </a:cubicBezTo>
                <a:cubicBezTo>
                  <a:pt x="397" y="593"/>
                  <a:pt x="397" y="593"/>
                  <a:pt x="398" y="593"/>
                </a:cubicBezTo>
                <a:cubicBezTo>
                  <a:pt x="398" y="593"/>
                  <a:pt x="398" y="593"/>
                  <a:pt x="398" y="593"/>
                </a:cubicBezTo>
                <a:cubicBezTo>
                  <a:pt x="399" y="594"/>
                  <a:pt x="402" y="594"/>
                  <a:pt x="402" y="592"/>
                </a:cubicBezTo>
                <a:cubicBezTo>
                  <a:pt x="402" y="588"/>
                  <a:pt x="402" y="584"/>
                  <a:pt x="401" y="581"/>
                </a:cubicBezTo>
                <a:cubicBezTo>
                  <a:pt x="401" y="581"/>
                  <a:pt x="401" y="580"/>
                  <a:pt x="401" y="580"/>
                </a:cubicBezTo>
                <a:cubicBezTo>
                  <a:pt x="401" y="580"/>
                  <a:pt x="401" y="580"/>
                  <a:pt x="401" y="580"/>
                </a:cubicBezTo>
                <a:cubicBezTo>
                  <a:pt x="401" y="580"/>
                  <a:pt x="401" y="580"/>
                  <a:pt x="401" y="579"/>
                </a:cubicBezTo>
                <a:cubicBezTo>
                  <a:pt x="401" y="581"/>
                  <a:pt x="402" y="582"/>
                  <a:pt x="402" y="584"/>
                </a:cubicBezTo>
                <a:cubicBezTo>
                  <a:pt x="402" y="586"/>
                  <a:pt x="402" y="588"/>
                  <a:pt x="402" y="590"/>
                </a:cubicBezTo>
                <a:cubicBezTo>
                  <a:pt x="402" y="591"/>
                  <a:pt x="404" y="591"/>
                  <a:pt x="404" y="590"/>
                </a:cubicBezTo>
                <a:cubicBezTo>
                  <a:pt x="404" y="590"/>
                  <a:pt x="404" y="591"/>
                  <a:pt x="404" y="592"/>
                </a:cubicBezTo>
                <a:cubicBezTo>
                  <a:pt x="404" y="593"/>
                  <a:pt x="406" y="593"/>
                  <a:pt x="406" y="592"/>
                </a:cubicBezTo>
                <a:cubicBezTo>
                  <a:pt x="406" y="584"/>
                  <a:pt x="406" y="576"/>
                  <a:pt x="406" y="568"/>
                </a:cubicBezTo>
                <a:cubicBezTo>
                  <a:pt x="406" y="568"/>
                  <a:pt x="406" y="568"/>
                  <a:pt x="406" y="567"/>
                </a:cubicBezTo>
                <a:cubicBezTo>
                  <a:pt x="406" y="567"/>
                  <a:pt x="406" y="567"/>
                  <a:pt x="406" y="567"/>
                </a:cubicBezTo>
                <a:cubicBezTo>
                  <a:pt x="406" y="566"/>
                  <a:pt x="406" y="565"/>
                  <a:pt x="406" y="564"/>
                </a:cubicBezTo>
                <a:cubicBezTo>
                  <a:pt x="407" y="564"/>
                  <a:pt x="407" y="563"/>
                  <a:pt x="407" y="561"/>
                </a:cubicBezTo>
                <a:cubicBezTo>
                  <a:pt x="410" y="559"/>
                  <a:pt x="413" y="557"/>
                  <a:pt x="415" y="555"/>
                </a:cubicBezTo>
                <a:cubicBezTo>
                  <a:pt x="407" y="566"/>
                  <a:pt x="408" y="586"/>
                  <a:pt x="411" y="598"/>
                </a:cubicBezTo>
                <a:cubicBezTo>
                  <a:pt x="411" y="599"/>
                  <a:pt x="412" y="598"/>
                  <a:pt x="412" y="598"/>
                </a:cubicBezTo>
                <a:cubicBezTo>
                  <a:pt x="409" y="585"/>
                  <a:pt x="408" y="565"/>
                  <a:pt x="418" y="554"/>
                </a:cubicBezTo>
                <a:cubicBezTo>
                  <a:pt x="418" y="554"/>
                  <a:pt x="418" y="553"/>
                  <a:pt x="419" y="553"/>
                </a:cubicBezTo>
                <a:cubicBezTo>
                  <a:pt x="419" y="555"/>
                  <a:pt x="420" y="557"/>
                  <a:pt x="420" y="559"/>
                </a:cubicBezTo>
                <a:cubicBezTo>
                  <a:pt x="412" y="570"/>
                  <a:pt x="411" y="585"/>
                  <a:pt x="414" y="598"/>
                </a:cubicBezTo>
                <a:cubicBezTo>
                  <a:pt x="410" y="598"/>
                  <a:pt x="406" y="598"/>
                  <a:pt x="406" y="598"/>
                </a:cubicBezTo>
                <a:cubicBezTo>
                  <a:pt x="406" y="597"/>
                  <a:pt x="406" y="596"/>
                  <a:pt x="406" y="596"/>
                </a:cubicBezTo>
                <a:cubicBezTo>
                  <a:pt x="406" y="595"/>
                  <a:pt x="404" y="594"/>
                  <a:pt x="404" y="596"/>
                </a:cubicBezTo>
                <a:cubicBezTo>
                  <a:pt x="403" y="599"/>
                  <a:pt x="402" y="601"/>
                  <a:pt x="400" y="603"/>
                </a:cubicBezTo>
                <a:cubicBezTo>
                  <a:pt x="400" y="604"/>
                  <a:pt x="401" y="605"/>
                  <a:pt x="402" y="604"/>
                </a:cubicBezTo>
                <a:cubicBezTo>
                  <a:pt x="403" y="603"/>
                  <a:pt x="403" y="602"/>
                  <a:pt x="404" y="601"/>
                </a:cubicBezTo>
                <a:cubicBezTo>
                  <a:pt x="404" y="603"/>
                  <a:pt x="404" y="604"/>
                  <a:pt x="404" y="606"/>
                </a:cubicBezTo>
                <a:cubicBezTo>
                  <a:pt x="404" y="606"/>
                  <a:pt x="404" y="606"/>
                  <a:pt x="404" y="606"/>
                </a:cubicBezTo>
                <a:cubicBezTo>
                  <a:pt x="404" y="606"/>
                  <a:pt x="404" y="607"/>
                  <a:pt x="404" y="607"/>
                </a:cubicBezTo>
                <a:cubicBezTo>
                  <a:pt x="404" y="613"/>
                  <a:pt x="404" y="619"/>
                  <a:pt x="404" y="625"/>
                </a:cubicBezTo>
                <a:cubicBezTo>
                  <a:pt x="404" y="626"/>
                  <a:pt x="406" y="626"/>
                  <a:pt x="406" y="625"/>
                </a:cubicBezTo>
                <a:cubicBezTo>
                  <a:pt x="406" y="618"/>
                  <a:pt x="406" y="612"/>
                  <a:pt x="406" y="606"/>
                </a:cubicBezTo>
                <a:cubicBezTo>
                  <a:pt x="408" y="604"/>
                  <a:pt x="407" y="607"/>
                  <a:pt x="407" y="610"/>
                </a:cubicBezTo>
                <a:cubicBezTo>
                  <a:pt x="407" y="614"/>
                  <a:pt x="406" y="618"/>
                  <a:pt x="406" y="622"/>
                </a:cubicBezTo>
                <a:cubicBezTo>
                  <a:pt x="406" y="631"/>
                  <a:pt x="406" y="640"/>
                  <a:pt x="406" y="649"/>
                </a:cubicBezTo>
                <a:cubicBezTo>
                  <a:pt x="406" y="658"/>
                  <a:pt x="406" y="666"/>
                  <a:pt x="406" y="675"/>
                </a:cubicBezTo>
                <a:cubicBezTo>
                  <a:pt x="406" y="677"/>
                  <a:pt x="405" y="678"/>
                  <a:pt x="405" y="680"/>
                </a:cubicBezTo>
                <a:cubicBezTo>
                  <a:pt x="405" y="680"/>
                  <a:pt x="406" y="680"/>
                  <a:pt x="406" y="680"/>
                </a:cubicBezTo>
                <a:cubicBezTo>
                  <a:pt x="406" y="687"/>
                  <a:pt x="407" y="695"/>
                  <a:pt x="407" y="703"/>
                </a:cubicBezTo>
                <a:cubicBezTo>
                  <a:pt x="407" y="703"/>
                  <a:pt x="407" y="703"/>
                  <a:pt x="407" y="703"/>
                </a:cubicBezTo>
                <a:cubicBezTo>
                  <a:pt x="407" y="703"/>
                  <a:pt x="407" y="704"/>
                  <a:pt x="407" y="705"/>
                </a:cubicBezTo>
                <a:cubicBezTo>
                  <a:pt x="407" y="712"/>
                  <a:pt x="407" y="720"/>
                  <a:pt x="407" y="728"/>
                </a:cubicBezTo>
                <a:cubicBezTo>
                  <a:pt x="400" y="728"/>
                  <a:pt x="392" y="728"/>
                  <a:pt x="385" y="728"/>
                </a:cubicBezTo>
                <a:cubicBezTo>
                  <a:pt x="384" y="714"/>
                  <a:pt x="383" y="699"/>
                  <a:pt x="383" y="685"/>
                </a:cubicBezTo>
                <a:cubicBezTo>
                  <a:pt x="383" y="679"/>
                  <a:pt x="383" y="673"/>
                  <a:pt x="383" y="667"/>
                </a:cubicBezTo>
                <a:cubicBezTo>
                  <a:pt x="383" y="667"/>
                  <a:pt x="383" y="667"/>
                  <a:pt x="383" y="667"/>
                </a:cubicBezTo>
                <a:cubicBezTo>
                  <a:pt x="384" y="667"/>
                  <a:pt x="384" y="666"/>
                  <a:pt x="383" y="666"/>
                </a:cubicBezTo>
                <a:cubicBezTo>
                  <a:pt x="383" y="666"/>
                  <a:pt x="383" y="666"/>
                  <a:pt x="383" y="666"/>
                </a:cubicBezTo>
                <a:cubicBezTo>
                  <a:pt x="383" y="663"/>
                  <a:pt x="383" y="660"/>
                  <a:pt x="383" y="657"/>
                </a:cubicBezTo>
                <a:cubicBezTo>
                  <a:pt x="388" y="657"/>
                  <a:pt x="392" y="658"/>
                  <a:pt x="397" y="659"/>
                </a:cubicBezTo>
                <a:cubicBezTo>
                  <a:pt x="397" y="661"/>
                  <a:pt x="397" y="664"/>
                  <a:pt x="396" y="667"/>
                </a:cubicBezTo>
                <a:cubicBezTo>
                  <a:pt x="396" y="683"/>
                  <a:pt x="394" y="701"/>
                  <a:pt x="397" y="716"/>
                </a:cubicBezTo>
                <a:cubicBezTo>
                  <a:pt x="397" y="717"/>
                  <a:pt x="398" y="716"/>
                  <a:pt x="398" y="716"/>
                </a:cubicBezTo>
                <a:cubicBezTo>
                  <a:pt x="395" y="702"/>
                  <a:pt x="397" y="686"/>
                  <a:pt x="397" y="672"/>
                </a:cubicBezTo>
                <a:cubicBezTo>
                  <a:pt x="397" y="667"/>
                  <a:pt x="398" y="663"/>
                  <a:pt x="398" y="659"/>
                </a:cubicBezTo>
                <a:cubicBezTo>
                  <a:pt x="399" y="659"/>
                  <a:pt x="399" y="659"/>
                  <a:pt x="400" y="659"/>
                </a:cubicBezTo>
                <a:cubicBezTo>
                  <a:pt x="401" y="659"/>
                  <a:pt x="401" y="658"/>
                  <a:pt x="401" y="658"/>
                </a:cubicBezTo>
                <a:cubicBezTo>
                  <a:pt x="400" y="658"/>
                  <a:pt x="399" y="658"/>
                  <a:pt x="398" y="658"/>
                </a:cubicBezTo>
                <a:cubicBezTo>
                  <a:pt x="398" y="654"/>
                  <a:pt x="398" y="650"/>
                  <a:pt x="398" y="647"/>
                </a:cubicBezTo>
                <a:cubicBezTo>
                  <a:pt x="398" y="645"/>
                  <a:pt x="398" y="641"/>
                  <a:pt x="398" y="638"/>
                </a:cubicBezTo>
                <a:cubicBezTo>
                  <a:pt x="400" y="638"/>
                  <a:pt x="401" y="639"/>
                  <a:pt x="403" y="639"/>
                </a:cubicBezTo>
                <a:cubicBezTo>
                  <a:pt x="404" y="639"/>
                  <a:pt x="404" y="638"/>
                  <a:pt x="403" y="638"/>
                </a:cubicBezTo>
                <a:cubicBezTo>
                  <a:pt x="402" y="638"/>
                  <a:pt x="400" y="638"/>
                  <a:pt x="398" y="637"/>
                </a:cubicBezTo>
                <a:cubicBezTo>
                  <a:pt x="399" y="636"/>
                  <a:pt x="399" y="634"/>
                  <a:pt x="399" y="634"/>
                </a:cubicBezTo>
                <a:cubicBezTo>
                  <a:pt x="400" y="633"/>
                  <a:pt x="399" y="632"/>
                  <a:pt x="399" y="633"/>
                </a:cubicBezTo>
                <a:cubicBezTo>
                  <a:pt x="398" y="634"/>
                  <a:pt x="398" y="635"/>
                  <a:pt x="398" y="637"/>
                </a:cubicBezTo>
                <a:cubicBezTo>
                  <a:pt x="396" y="637"/>
                  <a:pt x="394" y="637"/>
                  <a:pt x="392" y="636"/>
                </a:cubicBezTo>
                <a:cubicBezTo>
                  <a:pt x="393" y="636"/>
                  <a:pt x="393" y="635"/>
                  <a:pt x="393" y="635"/>
                </a:cubicBezTo>
                <a:cubicBezTo>
                  <a:pt x="391" y="635"/>
                  <a:pt x="390" y="635"/>
                  <a:pt x="389" y="635"/>
                </a:cubicBezTo>
                <a:cubicBezTo>
                  <a:pt x="390" y="633"/>
                  <a:pt x="389" y="632"/>
                  <a:pt x="389" y="630"/>
                </a:cubicBezTo>
                <a:cubicBezTo>
                  <a:pt x="393" y="631"/>
                  <a:pt x="397" y="632"/>
                  <a:pt x="400" y="633"/>
                </a:cubicBezTo>
                <a:cubicBezTo>
                  <a:pt x="401" y="633"/>
                  <a:pt x="401" y="633"/>
                  <a:pt x="401" y="632"/>
                </a:cubicBezTo>
                <a:cubicBezTo>
                  <a:pt x="402" y="633"/>
                  <a:pt x="402" y="633"/>
                  <a:pt x="403" y="633"/>
                </a:cubicBezTo>
                <a:cubicBezTo>
                  <a:pt x="404" y="633"/>
                  <a:pt x="405" y="631"/>
                  <a:pt x="403" y="631"/>
                </a:cubicBezTo>
                <a:cubicBezTo>
                  <a:pt x="398" y="630"/>
                  <a:pt x="393" y="629"/>
                  <a:pt x="388" y="628"/>
                </a:cubicBezTo>
                <a:cubicBezTo>
                  <a:pt x="388" y="628"/>
                  <a:pt x="388" y="628"/>
                  <a:pt x="388" y="628"/>
                </a:cubicBezTo>
                <a:cubicBezTo>
                  <a:pt x="388" y="626"/>
                  <a:pt x="386" y="627"/>
                  <a:pt x="386" y="628"/>
                </a:cubicBezTo>
                <a:cubicBezTo>
                  <a:pt x="334" y="619"/>
                  <a:pt x="281" y="622"/>
                  <a:pt x="229" y="623"/>
                </a:cubicBezTo>
                <a:cubicBezTo>
                  <a:pt x="182" y="623"/>
                  <a:pt x="134" y="623"/>
                  <a:pt x="87" y="623"/>
                </a:cubicBezTo>
                <a:cubicBezTo>
                  <a:pt x="88" y="623"/>
                  <a:pt x="88" y="622"/>
                  <a:pt x="87" y="622"/>
                </a:cubicBezTo>
                <a:cubicBezTo>
                  <a:pt x="84" y="622"/>
                  <a:pt x="80" y="622"/>
                  <a:pt x="77" y="623"/>
                </a:cubicBezTo>
                <a:cubicBezTo>
                  <a:pt x="70" y="623"/>
                  <a:pt x="64" y="623"/>
                  <a:pt x="57" y="623"/>
                </a:cubicBezTo>
                <a:cubicBezTo>
                  <a:pt x="56" y="623"/>
                  <a:pt x="56" y="625"/>
                  <a:pt x="57" y="625"/>
                </a:cubicBezTo>
                <a:cubicBezTo>
                  <a:pt x="72" y="625"/>
                  <a:pt x="86" y="625"/>
                  <a:pt x="101" y="625"/>
                </a:cubicBezTo>
                <a:cubicBezTo>
                  <a:pt x="113" y="625"/>
                  <a:pt x="124" y="626"/>
                  <a:pt x="136" y="627"/>
                </a:cubicBezTo>
                <a:cubicBezTo>
                  <a:pt x="135" y="627"/>
                  <a:pt x="133" y="627"/>
                  <a:pt x="132" y="627"/>
                </a:cubicBezTo>
                <a:cubicBezTo>
                  <a:pt x="120" y="629"/>
                  <a:pt x="108" y="631"/>
                  <a:pt x="96" y="632"/>
                </a:cubicBezTo>
                <a:cubicBezTo>
                  <a:pt x="90" y="632"/>
                  <a:pt x="84" y="632"/>
                  <a:pt x="79" y="631"/>
                </a:cubicBezTo>
                <a:cubicBezTo>
                  <a:pt x="78" y="631"/>
                  <a:pt x="77" y="630"/>
                  <a:pt x="76" y="630"/>
                </a:cubicBezTo>
                <a:cubicBezTo>
                  <a:pt x="76" y="630"/>
                  <a:pt x="76" y="628"/>
                  <a:pt x="75" y="628"/>
                </a:cubicBezTo>
                <a:cubicBezTo>
                  <a:pt x="73" y="628"/>
                  <a:pt x="72" y="627"/>
                  <a:pt x="70" y="627"/>
                </a:cubicBezTo>
                <a:cubicBezTo>
                  <a:pt x="69" y="626"/>
                  <a:pt x="68" y="628"/>
                  <a:pt x="69" y="629"/>
                </a:cubicBezTo>
                <a:cubicBezTo>
                  <a:pt x="70" y="629"/>
                  <a:pt x="70" y="629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84" y="639"/>
                  <a:pt x="106" y="633"/>
                  <a:pt x="121" y="631"/>
                </a:cubicBezTo>
                <a:cubicBezTo>
                  <a:pt x="132" y="629"/>
                  <a:pt x="144" y="628"/>
                  <a:pt x="155" y="628"/>
                </a:cubicBezTo>
                <a:cubicBezTo>
                  <a:pt x="170" y="629"/>
                  <a:pt x="185" y="630"/>
                  <a:pt x="200" y="631"/>
                </a:cubicBezTo>
                <a:cubicBezTo>
                  <a:pt x="182" y="631"/>
                  <a:pt x="164" y="631"/>
                  <a:pt x="146" y="632"/>
                </a:cubicBezTo>
                <a:cubicBezTo>
                  <a:pt x="130" y="633"/>
                  <a:pt x="114" y="635"/>
                  <a:pt x="98" y="635"/>
                </a:cubicBezTo>
                <a:cubicBezTo>
                  <a:pt x="91" y="635"/>
                  <a:pt x="84" y="635"/>
                  <a:pt x="76" y="635"/>
                </a:cubicBezTo>
                <a:cubicBezTo>
                  <a:pt x="74" y="635"/>
                  <a:pt x="59" y="638"/>
                  <a:pt x="62" y="632"/>
                </a:cubicBezTo>
                <a:cubicBezTo>
                  <a:pt x="63" y="631"/>
                  <a:pt x="61" y="630"/>
                  <a:pt x="60" y="631"/>
                </a:cubicBezTo>
                <a:cubicBezTo>
                  <a:pt x="58" y="635"/>
                  <a:pt x="59" y="637"/>
                  <a:pt x="63" y="638"/>
                </a:cubicBezTo>
                <a:cubicBezTo>
                  <a:pt x="68" y="638"/>
                  <a:pt x="74" y="637"/>
                  <a:pt x="79" y="637"/>
                </a:cubicBezTo>
                <a:cubicBezTo>
                  <a:pt x="86" y="636"/>
                  <a:pt x="94" y="637"/>
                  <a:pt x="102" y="637"/>
                </a:cubicBezTo>
                <a:cubicBezTo>
                  <a:pt x="119" y="637"/>
                  <a:pt x="137" y="635"/>
                  <a:pt x="154" y="634"/>
                </a:cubicBezTo>
                <a:cubicBezTo>
                  <a:pt x="171" y="632"/>
                  <a:pt x="187" y="633"/>
                  <a:pt x="204" y="633"/>
                </a:cubicBezTo>
                <a:cubicBezTo>
                  <a:pt x="212" y="633"/>
                  <a:pt x="220" y="633"/>
                  <a:pt x="228" y="632"/>
                </a:cubicBezTo>
                <a:cubicBezTo>
                  <a:pt x="235" y="633"/>
                  <a:pt x="241" y="633"/>
                  <a:pt x="248" y="633"/>
                </a:cubicBezTo>
                <a:cubicBezTo>
                  <a:pt x="258" y="633"/>
                  <a:pt x="269" y="633"/>
                  <a:pt x="280" y="633"/>
                </a:cubicBezTo>
                <a:cubicBezTo>
                  <a:pt x="280" y="635"/>
                  <a:pt x="280" y="637"/>
                  <a:pt x="280" y="639"/>
                </a:cubicBezTo>
                <a:cubicBezTo>
                  <a:pt x="280" y="639"/>
                  <a:pt x="280" y="640"/>
                  <a:pt x="280" y="640"/>
                </a:cubicBezTo>
                <a:cubicBezTo>
                  <a:pt x="280" y="640"/>
                  <a:pt x="280" y="640"/>
                  <a:pt x="280" y="641"/>
                </a:cubicBezTo>
                <a:cubicBezTo>
                  <a:pt x="280" y="641"/>
                  <a:pt x="280" y="641"/>
                  <a:pt x="280" y="641"/>
                </a:cubicBezTo>
                <a:cubicBezTo>
                  <a:pt x="276" y="642"/>
                  <a:pt x="271" y="643"/>
                  <a:pt x="268" y="646"/>
                </a:cubicBezTo>
                <a:cubicBezTo>
                  <a:pt x="268" y="647"/>
                  <a:pt x="268" y="647"/>
                  <a:pt x="269" y="647"/>
                </a:cubicBezTo>
                <a:cubicBezTo>
                  <a:pt x="272" y="644"/>
                  <a:pt x="276" y="643"/>
                  <a:pt x="280" y="642"/>
                </a:cubicBezTo>
                <a:cubicBezTo>
                  <a:pt x="281" y="650"/>
                  <a:pt x="281" y="659"/>
                  <a:pt x="281" y="667"/>
                </a:cubicBezTo>
                <a:cubicBezTo>
                  <a:pt x="281" y="666"/>
                  <a:pt x="279" y="666"/>
                  <a:pt x="279" y="668"/>
                </a:cubicBezTo>
                <a:cubicBezTo>
                  <a:pt x="277" y="687"/>
                  <a:pt x="275" y="705"/>
                  <a:pt x="274" y="724"/>
                </a:cubicBezTo>
                <a:cubicBezTo>
                  <a:pt x="233" y="719"/>
                  <a:pt x="190" y="725"/>
                  <a:pt x="148" y="724"/>
                </a:cubicBezTo>
                <a:cubicBezTo>
                  <a:pt x="145" y="724"/>
                  <a:pt x="145" y="728"/>
                  <a:pt x="148" y="728"/>
                </a:cubicBezTo>
                <a:cubicBezTo>
                  <a:pt x="170" y="728"/>
                  <a:pt x="193" y="727"/>
                  <a:pt x="215" y="726"/>
                </a:cubicBezTo>
                <a:cubicBezTo>
                  <a:pt x="227" y="726"/>
                  <a:pt x="239" y="726"/>
                  <a:pt x="251" y="727"/>
                </a:cubicBezTo>
                <a:cubicBezTo>
                  <a:pt x="253" y="727"/>
                  <a:pt x="265" y="727"/>
                  <a:pt x="274" y="728"/>
                </a:cubicBezTo>
                <a:cubicBezTo>
                  <a:pt x="274" y="729"/>
                  <a:pt x="274" y="731"/>
                  <a:pt x="274" y="732"/>
                </a:cubicBezTo>
                <a:cubicBezTo>
                  <a:pt x="274" y="733"/>
                  <a:pt x="276" y="733"/>
                  <a:pt x="276" y="732"/>
                </a:cubicBezTo>
                <a:cubicBezTo>
                  <a:pt x="276" y="731"/>
                  <a:pt x="276" y="729"/>
                  <a:pt x="276" y="728"/>
                </a:cubicBezTo>
                <a:cubicBezTo>
                  <a:pt x="278" y="728"/>
                  <a:pt x="279" y="728"/>
                  <a:pt x="280" y="729"/>
                </a:cubicBezTo>
                <a:cubicBezTo>
                  <a:pt x="280" y="730"/>
                  <a:pt x="281" y="731"/>
                  <a:pt x="281" y="732"/>
                </a:cubicBezTo>
                <a:cubicBezTo>
                  <a:pt x="265" y="734"/>
                  <a:pt x="249" y="736"/>
                  <a:pt x="234" y="733"/>
                </a:cubicBezTo>
                <a:cubicBezTo>
                  <a:pt x="233" y="733"/>
                  <a:pt x="232" y="733"/>
                  <a:pt x="231" y="734"/>
                </a:cubicBezTo>
                <a:cubicBezTo>
                  <a:pt x="220" y="733"/>
                  <a:pt x="209" y="733"/>
                  <a:pt x="197" y="733"/>
                </a:cubicBezTo>
                <a:cubicBezTo>
                  <a:pt x="185" y="732"/>
                  <a:pt x="172" y="730"/>
                  <a:pt x="160" y="729"/>
                </a:cubicBezTo>
                <a:cubicBezTo>
                  <a:pt x="157" y="729"/>
                  <a:pt x="158" y="733"/>
                  <a:pt x="160" y="733"/>
                </a:cubicBezTo>
                <a:cubicBezTo>
                  <a:pt x="165" y="733"/>
                  <a:pt x="169" y="734"/>
                  <a:pt x="174" y="734"/>
                </a:cubicBezTo>
                <a:cubicBezTo>
                  <a:pt x="171" y="735"/>
                  <a:pt x="168" y="735"/>
                  <a:pt x="165" y="736"/>
                </a:cubicBezTo>
                <a:cubicBezTo>
                  <a:pt x="162" y="736"/>
                  <a:pt x="163" y="740"/>
                  <a:pt x="166" y="740"/>
                </a:cubicBezTo>
                <a:cubicBezTo>
                  <a:pt x="176" y="738"/>
                  <a:pt x="186" y="737"/>
                  <a:pt x="197" y="737"/>
                </a:cubicBezTo>
                <a:cubicBezTo>
                  <a:pt x="221" y="739"/>
                  <a:pt x="245" y="740"/>
                  <a:pt x="270" y="741"/>
                </a:cubicBezTo>
                <a:cubicBezTo>
                  <a:pt x="285" y="743"/>
                  <a:pt x="301" y="744"/>
                  <a:pt x="316" y="745"/>
                </a:cubicBezTo>
                <a:cubicBezTo>
                  <a:pt x="317" y="745"/>
                  <a:pt x="318" y="744"/>
                  <a:pt x="318" y="743"/>
                </a:cubicBezTo>
                <a:cubicBezTo>
                  <a:pt x="322" y="743"/>
                  <a:pt x="326" y="743"/>
                  <a:pt x="330" y="743"/>
                </a:cubicBezTo>
                <a:cubicBezTo>
                  <a:pt x="330" y="744"/>
                  <a:pt x="330" y="744"/>
                  <a:pt x="331" y="745"/>
                </a:cubicBezTo>
                <a:cubicBezTo>
                  <a:pt x="331" y="746"/>
                  <a:pt x="332" y="746"/>
                  <a:pt x="332" y="745"/>
                </a:cubicBezTo>
                <a:cubicBezTo>
                  <a:pt x="331" y="744"/>
                  <a:pt x="331" y="744"/>
                  <a:pt x="331" y="743"/>
                </a:cubicBezTo>
                <a:cubicBezTo>
                  <a:pt x="353" y="743"/>
                  <a:pt x="375" y="744"/>
                  <a:pt x="397" y="744"/>
                </a:cubicBezTo>
                <a:cubicBezTo>
                  <a:pt x="399" y="744"/>
                  <a:pt x="399" y="742"/>
                  <a:pt x="399" y="741"/>
                </a:cubicBezTo>
                <a:cubicBezTo>
                  <a:pt x="404" y="741"/>
                  <a:pt x="409" y="742"/>
                  <a:pt x="414" y="742"/>
                </a:cubicBezTo>
                <a:cubicBezTo>
                  <a:pt x="438" y="742"/>
                  <a:pt x="463" y="742"/>
                  <a:pt x="488" y="741"/>
                </a:cubicBezTo>
                <a:cubicBezTo>
                  <a:pt x="488" y="742"/>
                  <a:pt x="489" y="742"/>
                  <a:pt x="489" y="741"/>
                </a:cubicBezTo>
                <a:cubicBezTo>
                  <a:pt x="490" y="741"/>
                  <a:pt x="492" y="741"/>
                  <a:pt x="493" y="741"/>
                </a:cubicBezTo>
                <a:cubicBezTo>
                  <a:pt x="495" y="742"/>
                  <a:pt x="496" y="742"/>
                  <a:pt x="497" y="742"/>
                </a:cubicBezTo>
                <a:cubicBezTo>
                  <a:pt x="497" y="742"/>
                  <a:pt x="497" y="742"/>
                  <a:pt x="497" y="743"/>
                </a:cubicBezTo>
                <a:cubicBezTo>
                  <a:pt x="497" y="743"/>
                  <a:pt x="498" y="743"/>
                  <a:pt x="498" y="743"/>
                </a:cubicBezTo>
                <a:cubicBezTo>
                  <a:pt x="498" y="742"/>
                  <a:pt x="498" y="742"/>
                  <a:pt x="498" y="742"/>
                </a:cubicBezTo>
                <a:cubicBezTo>
                  <a:pt x="504" y="744"/>
                  <a:pt x="511" y="745"/>
                  <a:pt x="517" y="747"/>
                </a:cubicBezTo>
                <a:cubicBezTo>
                  <a:pt x="518" y="747"/>
                  <a:pt x="518" y="746"/>
                  <a:pt x="518" y="745"/>
                </a:cubicBezTo>
                <a:cubicBezTo>
                  <a:pt x="537" y="746"/>
                  <a:pt x="556" y="745"/>
                  <a:pt x="575" y="746"/>
                </a:cubicBezTo>
                <a:cubicBezTo>
                  <a:pt x="578" y="747"/>
                  <a:pt x="581" y="748"/>
                  <a:pt x="585" y="748"/>
                </a:cubicBezTo>
                <a:cubicBezTo>
                  <a:pt x="557" y="749"/>
                  <a:pt x="529" y="751"/>
                  <a:pt x="502" y="753"/>
                </a:cubicBezTo>
                <a:cubicBezTo>
                  <a:pt x="486" y="752"/>
                  <a:pt x="469" y="752"/>
                  <a:pt x="453" y="751"/>
                </a:cubicBezTo>
                <a:cubicBezTo>
                  <a:pt x="452" y="750"/>
                  <a:pt x="451" y="749"/>
                  <a:pt x="450" y="750"/>
                </a:cubicBezTo>
                <a:cubicBezTo>
                  <a:pt x="449" y="751"/>
                  <a:pt x="449" y="751"/>
                  <a:pt x="448" y="751"/>
                </a:cubicBezTo>
                <a:cubicBezTo>
                  <a:pt x="390" y="748"/>
                  <a:pt x="333" y="746"/>
                  <a:pt x="275" y="746"/>
                </a:cubicBezTo>
                <a:cubicBezTo>
                  <a:pt x="274" y="746"/>
                  <a:pt x="273" y="747"/>
                  <a:pt x="273" y="748"/>
                </a:cubicBezTo>
                <a:cubicBezTo>
                  <a:pt x="254" y="748"/>
                  <a:pt x="234" y="747"/>
                  <a:pt x="215" y="746"/>
                </a:cubicBezTo>
                <a:cubicBezTo>
                  <a:pt x="212" y="746"/>
                  <a:pt x="212" y="750"/>
                  <a:pt x="215" y="750"/>
                </a:cubicBezTo>
                <a:cubicBezTo>
                  <a:pt x="243" y="751"/>
                  <a:pt x="271" y="752"/>
                  <a:pt x="298" y="753"/>
                </a:cubicBezTo>
                <a:cubicBezTo>
                  <a:pt x="296" y="753"/>
                  <a:pt x="294" y="754"/>
                  <a:pt x="292" y="755"/>
                </a:cubicBezTo>
                <a:cubicBezTo>
                  <a:pt x="290" y="756"/>
                  <a:pt x="292" y="760"/>
                  <a:pt x="294" y="759"/>
                </a:cubicBezTo>
                <a:cubicBezTo>
                  <a:pt x="301" y="755"/>
                  <a:pt x="310" y="757"/>
                  <a:pt x="317" y="757"/>
                </a:cubicBezTo>
                <a:cubicBezTo>
                  <a:pt x="326" y="758"/>
                  <a:pt x="335" y="759"/>
                  <a:pt x="344" y="759"/>
                </a:cubicBezTo>
                <a:cubicBezTo>
                  <a:pt x="364" y="759"/>
                  <a:pt x="385" y="758"/>
                  <a:pt x="405" y="759"/>
                </a:cubicBezTo>
                <a:cubicBezTo>
                  <a:pt x="405" y="760"/>
                  <a:pt x="405" y="761"/>
                  <a:pt x="406" y="761"/>
                </a:cubicBezTo>
                <a:cubicBezTo>
                  <a:pt x="407" y="763"/>
                  <a:pt x="409" y="764"/>
                  <a:pt x="411" y="765"/>
                </a:cubicBezTo>
                <a:cubicBezTo>
                  <a:pt x="370" y="764"/>
                  <a:pt x="329" y="763"/>
                  <a:pt x="289" y="766"/>
                </a:cubicBezTo>
                <a:cubicBezTo>
                  <a:pt x="249" y="766"/>
                  <a:pt x="210" y="766"/>
                  <a:pt x="171" y="766"/>
                </a:cubicBezTo>
                <a:cubicBezTo>
                  <a:pt x="168" y="766"/>
                  <a:pt x="168" y="770"/>
                  <a:pt x="171" y="770"/>
                </a:cubicBezTo>
                <a:cubicBezTo>
                  <a:pt x="198" y="770"/>
                  <a:pt x="224" y="770"/>
                  <a:pt x="251" y="770"/>
                </a:cubicBezTo>
                <a:cubicBezTo>
                  <a:pt x="243" y="771"/>
                  <a:pt x="235" y="772"/>
                  <a:pt x="227" y="774"/>
                </a:cubicBezTo>
                <a:cubicBezTo>
                  <a:pt x="224" y="774"/>
                  <a:pt x="225" y="778"/>
                  <a:pt x="228" y="778"/>
                </a:cubicBezTo>
                <a:cubicBezTo>
                  <a:pt x="230" y="777"/>
                  <a:pt x="233" y="777"/>
                  <a:pt x="235" y="776"/>
                </a:cubicBezTo>
                <a:cubicBezTo>
                  <a:pt x="235" y="778"/>
                  <a:pt x="236" y="779"/>
                  <a:pt x="237" y="779"/>
                </a:cubicBezTo>
                <a:cubicBezTo>
                  <a:pt x="247" y="779"/>
                  <a:pt x="256" y="779"/>
                  <a:pt x="266" y="779"/>
                </a:cubicBezTo>
                <a:cubicBezTo>
                  <a:pt x="266" y="780"/>
                  <a:pt x="267" y="781"/>
                  <a:pt x="269" y="781"/>
                </a:cubicBezTo>
                <a:cubicBezTo>
                  <a:pt x="271" y="780"/>
                  <a:pt x="274" y="780"/>
                  <a:pt x="277" y="779"/>
                </a:cubicBezTo>
                <a:cubicBezTo>
                  <a:pt x="287" y="780"/>
                  <a:pt x="296" y="780"/>
                  <a:pt x="306" y="780"/>
                </a:cubicBezTo>
                <a:cubicBezTo>
                  <a:pt x="304" y="781"/>
                  <a:pt x="302" y="781"/>
                  <a:pt x="299" y="782"/>
                </a:cubicBezTo>
                <a:cubicBezTo>
                  <a:pt x="283" y="781"/>
                  <a:pt x="267" y="780"/>
                  <a:pt x="251" y="782"/>
                </a:cubicBezTo>
                <a:cubicBezTo>
                  <a:pt x="249" y="782"/>
                  <a:pt x="248" y="786"/>
                  <a:pt x="251" y="786"/>
                </a:cubicBezTo>
                <a:cubicBezTo>
                  <a:pt x="267" y="784"/>
                  <a:pt x="283" y="785"/>
                  <a:pt x="298" y="786"/>
                </a:cubicBezTo>
                <a:cubicBezTo>
                  <a:pt x="299" y="786"/>
                  <a:pt x="299" y="786"/>
                  <a:pt x="300" y="786"/>
                </a:cubicBezTo>
                <a:cubicBezTo>
                  <a:pt x="300" y="786"/>
                  <a:pt x="300" y="786"/>
                  <a:pt x="300" y="786"/>
                </a:cubicBezTo>
                <a:cubicBezTo>
                  <a:pt x="321" y="787"/>
                  <a:pt x="342" y="790"/>
                  <a:pt x="363" y="790"/>
                </a:cubicBezTo>
                <a:cubicBezTo>
                  <a:pt x="364" y="790"/>
                  <a:pt x="364" y="789"/>
                  <a:pt x="365" y="789"/>
                </a:cubicBezTo>
                <a:cubicBezTo>
                  <a:pt x="400" y="795"/>
                  <a:pt x="437" y="795"/>
                  <a:pt x="472" y="795"/>
                </a:cubicBezTo>
                <a:cubicBezTo>
                  <a:pt x="486" y="795"/>
                  <a:pt x="500" y="794"/>
                  <a:pt x="514" y="794"/>
                </a:cubicBezTo>
                <a:cubicBezTo>
                  <a:pt x="505" y="795"/>
                  <a:pt x="496" y="796"/>
                  <a:pt x="487" y="798"/>
                </a:cubicBezTo>
                <a:cubicBezTo>
                  <a:pt x="485" y="798"/>
                  <a:pt x="485" y="799"/>
                  <a:pt x="485" y="801"/>
                </a:cubicBezTo>
                <a:cubicBezTo>
                  <a:pt x="425" y="795"/>
                  <a:pt x="364" y="789"/>
                  <a:pt x="304" y="799"/>
                </a:cubicBezTo>
                <a:cubicBezTo>
                  <a:pt x="281" y="798"/>
                  <a:pt x="259" y="797"/>
                  <a:pt x="237" y="795"/>
                </a:cubicBezTo>
                <a:cubicBezTo>
                  <a:pt x="240" y="794"/>
                  <a:pt x="244" y="794"/>
                  <a:pt x="247" y="794"/>
                </a:cubicBezTo>
                <a:cubicBezTo>
                  <a:pt x="250" y="794"/>
                  <a:pt x="250" y="790"/>
                  <a:pt x="247" y="790"/>
                </a:cubicBezTo>
                <a:cubicBezTo>
                  <a:pt x="238" y="790"/>
                  <a:pt x="229" y="793"/>
                  <a:pt x="219" y="794"/>
                </a:cubicBezTo>
                <a:cubicBezTo>
                  <a:pt x="216" y="794"/>
                  <a:pt x="216" y="798"/>
                  <a:pt x="219" y="798"/>
                </a:cubicBezTo>
                <a:cubicBezTo>
                  <a:pt x="243" y="800"/>
                  <a:pt x="266" y="801"/>
                  <a:pt x="290" y="803"/>
                </a:cubicBezTo>
                <a:cubicBezTo>
                  <a:pt x="288" y="804"/>
                  <a:pt x="290" y="806"/>
                  <a:pt x="292" y="806"/>
                </a:cubicBezTo>
                <a:cubicBezTo>
                  <a:pt x="296" y="805"/>
                  <a:pt x="300" y="804"/>
                  <a:pt x="304" y="803"/>
                </a:cubicBezTo>
                <a:cubicBezTo>
                  <a:pt x="332" y="805"/>
                  <a:pt x="359" y="806"/>
                  <a:pt x="387" y="806"/>
                </a:cubicBezTo>
                <a:cubicBezTo>
                  <a:pt x="390" y="806"/>
                  <a:pt x="390" y="802"/>
                  <a:pt x="387" y="802"/>
                </a:cubicBezTo>
                <a:cubicBezTo>
                  <a:pt x="366" y="802"/>
                  <a:pt x="345" y="801"/>
                  <a:pt x="324" y="800"/>
                </a:cubicBezTo>
                <a:cubicBezTo>
                  <a:pt x="393" y="792"/>
                  <a:pt x="463" y="804"/>
                  <a:pt x="532" y="808"/>
                </a:cubicBezTo>
                <a:cubicBezTo>
                  <a:pt x="500" y="809"/>
                  <a:pt x="467" y="810"/>
                  <a:pt x="435" y="810"/>
                </a:cubicBezTo>
                <a:cubicBezTo>
                  <a:pt x="432" y="810"/>
                  <a:pt x="432" y="814"/>
                  <a:pt x="435" y="814"/>
                </a:cubicBezTo>
                <a:cubicBezTo>
                  <a:pt x="462" y="814"/>
                  <a:pt x="488" y="814"/>
                  <a:pt x="515" y="814"/>
                </a:cubicBezTo>
                <a:cubicBezTo>
                  <a:pt x="516" y="814"/>
                  <a:pt x="517" y="813"/>
                  <a:pt x="517" y="813"/>
                </a:cubicBezTo>
                <a:cubicBezTo>
                  <a:pt x="545" y="812"/>
                  <a:pt x="574" y="811"/>
                  <a:pt x="602" y="810"/>
                </a:cubicBezTo>
                <a:cubicBezTo>
                  <a:pt x="566" y="812"/>
                  <a:pt x="530" y="815"/>
                  <a:pt x="494" y="817"/>
                </a:cubicBezTo>
                <a:cubicBezTo>
                  <a:pt x="464" y="816"/>
                  <a:pt x="434" y="815"/>
                  <a:pt x="404" y="815"/>
                </a:cubicBezTo>
                <a:cubicBezTo>
                  <a:pt x="363" y="815"/>
                  <a:pt x="321" y="817"/>
                  <a:pt x="283" y="830"/>
                </a:cubicBezTo>
                <a:cubicBezTo>
                  <a:pt x="280" y="831"/>
                  <a:pt x="281" y="834"/>
                  <a:pt x="283" y="834"/>
                </a:cubicBezTo>
                <a:cubicBezTo>
                  <a:pt x="286" y="834"/>
                  <a:pt x="289" y="835"/>
                  <a:pt x="292" y="836"/>
                </a:cubicBezTo>
                <a:cubicBezTo>
                  <a:pt x="290" y="837"/>
                  <a:pt x="288" y="837"/>
                  <a:pt x="286" y="838"/>
                </a:cubicBezTo>
                <a:cubicBezTo>
                  <a:pt x="284" y="839"/>
                  <a:pt x="285" y="841"/>
                  <a:pt x="287" y="842"/>
                </a:cubicBezTo>
                <a:cubicBezTo>
                  <a:pt x="301" y="845"/>
                  <a:pt x="316" y="845"/>
                  <a:pt x="331" y="846"/>
                </a:cubicBezTo>
                <a:cubicBezTo>
                  <a:pt x="339" y="847"/>
                  <a:pt x="346" y="847"/>
                  <a:pt x="353" y="848"/>
                </a:cubicBezTo>
                <a:cubicBezTo>
                  <a:pt x="353" y="848"/>
                  <a:pt x="353" y="849"/>
                  <a:pt x="353" y="849"/>
                </a:cubicBezTo>
                <a:cubicBezTo>
                  <a:pt x="354" y="849"/>
                  <a:pt x="354" y="850"/>
                  <a:pt x="355" y="850"/>
                </a:cubicBezTo>
                <a:cubicBezTo>
                  <a:pt x="390" y="857"/>
                  <a:pt x="427" y="856"/>
                  <a:pt x="463" y="854"/>
                </a:cubicBezTo>
                <a:cubicBezTo>
                  <a:pt x="463" y="854"/>
                  <a:pt x="464" y="854"/>
                  <a:pt x="465" y="854"/>
                </a:cubicBezTo>
                <a:cubicBezTo>
                  <a:pt x="468" y="854"/>
                  <a:pt x="497" y="859"/>
                  <a:pt x="497" y="859"/>
                </a:cubicBezTo>
                <a:cubicBezTo>
                  <a:pt x="496" y="861"/>
                  <a:pt x="500" y="863"/>
                  <a:pt x="501" y="861"/>
                </a:cubicBezTo>
                <a:cubicBezTo>
                  <a:pt x="504" y="855"/>
                  <a:pt x="493" y="853"/>
                  <a:pt x="486" y="852"/>
                </a:cubicBezTo>
                <a:cubicBezTo>
                  <a:pt x="520" y="850"/>
                  <a:pt x="553" y="849"/>
                  <a:pt x="587" y="854"/>
                </a:cubicBezTo>
                <a:cubicBezTo>
                  <a:pt x="589" y="854"/>
                  <a:pt x="590" y="850"/>
                  <a:pt x="588" y="850"/>
                </a:cubicBezTo>
                <a:cubicBezTo>
                  <a:pt x="547" y="844"/>
                  <a:pt x="506" y="847"/>
                  <a:pt x="465" y="850"/>
                </a:cubicBezTo>
                <a:cubicBezTo>
                  <a:pt x="465" y="850"/>
                  <a:pt x="465" y="850"/>
                  <a:pt x="465" y="850"/>
                </a:cubicBezTo>
                <a:cubicBezTo>
                  <a:pt x="449" y="848"/>
                  <a:pt x="434" y="848"/>
                  <a:pt x="419" y="847"/>
                </a:cubicBezTo>
                <a:cubicBezTo>
                  <a:pt x="402" y="846"/>
                  <a:pt x="386" y="845"/>
                  <a:pt x="369" y="844"/>
                </a:cubicBezTo>
                <a:cubicBezTo>
                  <a:pt x="369" y="843"/>
                  <a:pt x="368" y="842"/>
                  <a:pt x="367" y="842"/>
                </a:cubicBezTo>
                <a:cubicBezTo>
                  <a:pt x="375" y="839"/>
                  <a:pt x="383" y="839"/>
                  <a:pt x="390" y="838"/>
                </a:cubicBezTo>
                <a:cubicBezTo>
                  <a:pt x="407" y="836"/>
                  <a:pt x="426" y="837"/>
                  <a:pt x="443" y="838"/>
                </a:cubicBezTo>
                <a:cubicBezTo>
                  <a:pt x="477" y="839"/>
                  <a:pt x="510" y="843"/>
                  <a:pt x="543" y="846"/>
                </a:cubicBezTo>
                <a:cubicBezTo>
                  <a:pt x="546" y="846"/>
                  <a:pt x="546" y="842"/>
                  <a:pt x="543" y="842"/>
                </a:cubicBezTo>
                <a:cubicBezTo>
                  <a:pt x="507" y="838"/>
                  <a:pt x="470" y="834"/>
                  <a:pt x="434" y="833"/>
                </a:cubicBezTo>
                <a:cubicBezTo>
                  <a:pt x="416" y="833"/>
                  <a:pt x="399" y="832"/>
                  <a:pt x="382" y="835"/>
                </a:cubicBezTo>
                <a:cubicBezTo>
                  <a:pt x="374" y="836"/>
                  <a:pt x="365" y="838"/>
                  <a:pt x="358" y="842"/>
                </a:cubicBezTo>
                <a:cubicBezTo>
                  <a:pt x="356" y="842"/>
                  <a:pt x="355" y="843"/>
                  <a:pt x="354" y="844"/>
                </a:cubicBezTo>
                <a:cubicBezTo>
                  <a:pt x="351" y="843"/>
                  <a:pt x="347" y="843"/>
                  <a:pt x="343" y="843"/>
                </a:cubicBezTo>
                <a:cubicBezTo>
                  <a:pt x="327" y="842"/>
                  <a:pt x="311" y="842"/>
                  <a:pt x="295" y="839"/>
                </a:cubicBezTo>
                <a:cubicBezTo>
                  <a:pt x="303" y="838"/>
                  <a:pt x="311" y="838"/>
                  <a:pt x="319" y="838"/>
                </a:cubicBezTo>
                <a:cubicBezTo>
                  <a:pt x="322" y="838"/>
                  <a:pt x="322" y="834"/>
                  <a:pt x="319" y="834"/>
                </a:cubicBezTo>
                <a:cubicBezTo>
                  <a:pt x="312" y="834"/>
                  <a:pt x="304" y="834"/>
                  <a:pt x="297" y="835"/>
                </a:cubicBezTo>
                <a:cubicBezTo>
                  <a:pt x="297" y="835"/>
                  <a:pt x="296" y="834"/>
                  <a:pt x="296" y="834"/>
                </a:cubicBezTo>
                <a:cubicBezTo>
                  <a:pt x="294" y="833"/>
                  <a:pt x="293" y="832"/>
                  <a:pt x="291" y="831"/>
                </a:cubicBezTo>
                <a:cubicBezTo>
                  <a:pt x="328" y="820"/>
                  <a:pt x="368" y="819"/>
                  <a:pt x="407" y="819"/>
                </a:cubicBezTo>
                <a:cubicBezTo>
                  <a:pt x="422" y="819"/>
                  <a:pt x="438" y="819"/>
                  <a:pt x="453" y="820"/>
                </a:cubicBezTo>
                <a:cubicBezTo>
                  <a:pt x="419" y="822"/>
                  <a:pt x="385" y="823"/>
                  <a:pt x="351" y="822"/>
                </a:cubicBezTo>
                <a:cubicBezTo>
                  <a:pt x="348" y="822"/>
                  <a:pt x="348" y="826"/>
                  <a:pt x="351" y="826"/>
                </a:cubicBezTo>
                <a:cubicBezTo>
                  <a:pt x="399" y="827"/>
                  <a:pt x="446" y="824"/>
                  <a:pt x="494" y="821"/>
                </a:cubicBezTo>
                <a:cubicBezTo>
                  <a:pt x="506" y="822"/>
                  <a:pt x="519" y="822"/>
                  <a:pt x="531" y="822"/>
                </a:cubicBezTo>
                <a:cubicBezTo>
                  <a:pt x="533" y="822"/>
                  <a:pt x="533" y="820"/>
                  <a:pt x="532" y="818"/>
                </a:cubicBezTo>
                <a:cubicBezTo>
                  <a:pt x="605" y="813"/>
                  <a:pt x="677" y="809"/>
                  <a:pt x="749" y="818"/>
                </a:cubicBezTo>
                <a:cubicBezTo>
                  <a:pt x="728" y="818"/>
                  <a:pt x="708" y="818"/>
                  <a:pt x="688" y="814"/>
                </a:cubicBezTo>
                <a:cubicBezTo>
                  <a:pt x="685" y="813"/>
                  <a:pt x="684" y="817"/>
                  <a:pt x="687" y="818"/>
                </a:cubicBezTo>
                <a:cubicBezTo>
                  <a:pt x="726" y="827"/>
                  <a:pt x="768" y="816"/>
                  <a:pt x="808" y="826"/>
                </a:cubicBezTo>
                <a:cubicBezTo>
                  <a:pt x="810" y="826"/>
                  <a:pt x="811" y="823"/>
                  <a:pt x="809" y="822"/>
                </a:cubicBezTo>
                <a:cubicBezTo>
                  <a:pt x="799" y="820"/>
                  <a:pt x="789" y="818"/>
                  <a:pt x="780" y="818"/>
                </a:cubicBezTo>
                <a:cubicBezTo>
                  <a:pt x="780" y="818"/>
                  <a:pt x="780" y="818"/>
                  <a:pt x="780" y="818"/>
                </a:cubicBezTo>
                <a:cubicBezTo>
                  <a:pt x="741" y="811"/>
                  <a:pt x="702" y="809"/>
                  <a:pt x="664" y="809"/>
                </a:cubicBezTo>
                <a:cubicBezTo>
                  <a:pt x="690" y="808"/>
                  <a:pt x="715" y="808"/>
                  <a:pt x="741" y="809"/>
                </a:cubicBezTo>
                <a:cubicBezTo>
                  <a:pt x="742" y="809"/>
                  <a:pt x="742" y="810"/>
                  <a:pt x="743" y="810"/>
                </a:cubicBezTo>
                <a:cubicBezTo>
                  <a:pt x="759" y="811"/>
                  <a:pt x="775" y="811"/>
                  <a:pt x="792" y="810"/>
                </a:cubicBezTo>
                <a:cubicBezTo>
                  <a:pt x="801" y="810"/>
                  <a:pt x="811" y="811"/>
                  <a:pt x="821" y="811"/>
                </a:cubicBezTo>
                <a:cubicBezTo>
                  <a:pt x="811" y="813"/>
                  <a:pt x="801" y="814"/>
                  <a:pt x="791" y="814"/>
                </a:cubicBezTo>
                <a:cubicBezTo>
                  <a:pt x="788" y="814"/>
                  <a:pt x="788" y="818"/>
                  <a:pt x="791" y="818"/>
                </a:cubicBezTo>
                <a:cubicBezTo>
                  <a:pt x="808" y="818"/>
                  <a:pt x="824" y="815"/>
                  <a:pt x="841" y="813"/>
                </a:cubicBezTo>
                <a:cubicBezTo>
                  <a:pt x="846" y="813"/>
                  <a:pt x="850" y="813"/>
                  <a:pt x="855" y="814"/>
                </a:cubicBezTo>
                <a:cubicBezTo>
                  <a:pt x="857" y="814"/>
                  <a:pt x="857" y="812"/>
                  <a:pt x="857" y="811"/>
                </a:cubicBezTo>
                <a:cubicBezTo>
                  <a:pt x="863" y="810"/>
                  <a:pt x="869" y="810"/>
                  <a:pt x="875" y="810"/>
                </a:cubicBezTo>
                <a:cubicBezTo>
                  <a:pt x="878" y="810"/>
                  <a:pt x="878" y="806"/>
                  <a:pt x="875" y="806"/>
                </a:cubicBezTo>
                <a:cubicBezTo>
                  <a:pt x="864" y="806"/>
                  <a:pt x="852" y="807"/>
                  <a:pt x="841" y="809"/>
                </a:cubicBezTo>
                <a:cubicBezTo>
                  <a:pt x="835" y="808"/>
                  <a:pt x="830" y="808"/>
                  <a:pt x="824" y="808"/>
                </a:cubicBezTo>
                <a:cubicBezTo>
                  <a:pt x="857" y="805"/>
                  <a:pt x="890" y="800"/>
                  <a:pt x="923" y="798"/>
                </a:cubicBezTo>
                <a:cubicBezTo>
                  <a:pt x="926" y="798"/>
                  <a:pt x="926" y="794"/>
                  <a:pt x="923" y="794"/>
                </a:cubicBezTo>
                <a:cubicBezTo>
                  <a:pt x="914" y="794"/>
                  <a:pt x="906" y="795"/>
                  <a:pt x="897" y="796"/>
                </a:cubicBezTo>
                <a:cubicBezTo>
                  <a:pt x="897" y="795"/>
                  <a:pt x="897" y="794"/>
                  <a:pt x="896" y="794"/>
                </a:cubicBezTo>
                <a:cubicBezTo>
                  <a:pt x="869" y="787"/>
                  <a:pt x="842" y="783"/>
                  <a:pt x="814" y="781"/>
                </a:cubicBezTo>
                <a:cubicBezTo>
                  <a:pt x="819" y="780"/>
                  <a:pt x="824" y="780"/>
                  <a:pt x="829" y="779"/>
                </a:cubicBezTo>
                <a:cubicBezTo>
                  <a:pt x="855" y="781"/>
                  <a:pt x="881" y="783"/>
                  <a:pt x="907" y="786"/>
                </a:cubicBezTo>
                <a:cubicBezTo>
                  <a:pt x="910" y="786"/>
                  <a:pt x="910" y="782"/>
                  <a:pt x="907" y="782"/>
                </a:cubicBezTo>
                <a:cubicBezTo>
                  <a:pt x="894" y="780"/>
                  <a:pt x="880" y="779"/>
                  <a:pt x="866" y="778"/>
                </a:cubicBezTo>
                <a:cubicBezTo>
                  <a:pt x="888" y="778"/>
                  <a:pt x="911" y="780"/>
                  <a:pt x="930" y="790"/>
                </a:cubicBezTo>
                <a:cubicBezTo>
                  <a:pt x="932" y="791"/>
                  <a:pt x="934" y="787"/>
                  <a:pt x="932" y="786"/>
                </a:cubicBezTo>
                <a:cubicBezTo>
                  <a:pt x="922" y="781"/>
                  <a:pt x="912" y="778"/>
                  <a:pt x="901" y="777"/>
                </a:cubicBezTo>
                <a:cubicBezTo>
                  <a:pt x="901" y="775"/>
                  <a:pt x="901" y="774"/>
                  <a:pt x="900" y="774"/>
                </a:cubicBezTo>
                <a:cubicBezTo>
                  <a:pt x="846" y="766"/>
                  <a:pt x="793" y="770"/>
                  <a:pt x="739" y="770"/>
                </a:cubicBezTo>
                <a:cubicBezTo>
                  <a:pt x="736" y="770"/>
                  <a:pt x="736" y="774"/>
                  <a:pt x="739" y="774"/>
                </a:cubicBezTo>
                <a:cubicBezTo>
                  <a:pt x="780" y="774"/>
                  <a:pt x="821" y="772"/>
                  <a:pt x="861" y="774"/>
                </a:cubicBezTo>
                <a:cubicBezTo>
                  <a:pt x="855" y="774"/>
                  <a:pt x="849" y="774"/>
                  <a:pt x="843" y="775"/>
                </a:cubicBezTo>
                <a:cubicBezTo>
                  <a:pt x="838" y="775"/>
                  <a:pt x="833" y="775"/>
                  <a:pt x="829" y="775"/>
                </a:cubicBezTo>
                <a:cubicBezTo>
                  <a:pt x="787" y="774"/>
                  <a:pt x="745" y="774"/>
                  <a:pt x="703" y="776"/>
                </a:cubicBezTo>
                <a:cubicBezTo>
                  <a:pt x="653" y="775"/>
                  <a:pt x="603" y="777"/>
                  <a:pt x="553" y="778"/>
                </a:cubicBezTo>
                <a:cubicBezTo>
                  <a:pt x="511" y="775"/>
                  <a:pt x="469" y="771"/>
                  <a:pt x="427" y="770"/>
                </a:cubicBezTo>
                <a:cubicBezTo>
                  <a:pt x="428" y="770"/>
                  <a:pt x="428" y="770"/>
                  <a:pt x="428" y="770"/>
                </a:cubicBezTo>
                <a:cubicBezTo>
                  <a:pt x="435" y="770"/>
                  <a:pt x="443" y="770"/>
                  <a:pt x="451" y="770"/>
                </a:cubicBezTo>
                <a:cubicBezTo>
                  <a:pt x="451" y="770"/>
                  <a:pt x="452" y="770"/>
                  <a:pt x="452" y="770"/>
                </a:cubicBezTo>
                <a:cubicBezTo>
                  <a:pt x="461" y="770"/>
                  <a:pt x="470" y="770"/>
                  <a:pt x="479" y="770"/>
                </a:cubicBezTo>
                <a:cubicBezTo>
                  <a:pt x="482" y="770"/>
                  <a:pt x="482" y="766"/>
                  <a:pt x="479" y="766"/>
                </a:cubicBezTo>
                <a:cubicBezTo>
                  <a:pt x="461" y="766"/>
                  <a:pt x="443" y="765"/>
                  <a:pt x="425" y="765"/>
                </a:cubicBezTo>
                <a:cubicBezTo>
                  <a:pt x="421" y="764"/>
                  <a:pt x="417" y="763"/>
                  <a:pt x="413" y="762"/>
                </a:cubicBezTo>
                <a:cubicBezTo>
                  <a:pt x="422" y="761"/>
                  <a:pt x="432" y="761"/>
                  <a:pt x="441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1" y="761"/>
                  <a:pt x="442" y="762"/>
                  <a:pt x="443" y="762"/>
                </a:cubicBezTo>
                <a:cubicBezTo>
                  <a:pt x="520" y="766"/>
                  <a:pt x="598" y="758"/>
                  <a:pt x="675" y="762"/>
                </a:cubicBezTo>
                <a:cubicBezTo>
                  <a:pt x="678" y="762"/>
                  <a:pt x="678" y="758"/>
                  <a:pt x="675" y="758"/>
                </a:cubicBezTo>
                <a:cubicBezTo>
                  <a:pt x="664" y="757"/>
                  <a:pt x="653" y="757"/>
                  <a:pt x="642" y="757"/>
                </a:cubicBezTo>
                <a:cubicBezTo>
                  <a:pt x="664" y="754"/>
                  <a:pt x="685" y="754"/>
                  <a:pt x="707" y="758"/>
                </a:cubicBezTo>
                <a:cubicBezTo>
                  <a:pt x="703" y="758"/>
                  <a:pt x="699" y="758"/>
                  <a:pt x="695" y="758"/>
                </a:cubicBezTo>
                <a:cubicBezTo>
                  <a:pt x="692" y="758"/>
                  <a:pt x="692" y="762"/>
                  <a:pt x="695" y="762"/>
                </a:cubicBezTo>
                <a:cubicBezTo>
                  <a:pt x="789" y="762"/>
                  <a:pt x="885" y="753"/>
                  <a:pt x="979" y="770"/>
                </a:cubicBezTo>
                <a:cubicBezTo>
                  <a:pt x="981" y="770"/>
                  <a:pt x="982" y="766"/>
                  <a:pt x="980" y="766"/>
                </a:cubicBezTo>
                <a:cubicBezTo>
                  <a:pt x="955" y="761"/>
                  <a:pt x="930" y="759"/>
                  <a:pt x="905" y="757"/>
                </a:cubicBezTo>
                <a:cubicBezTo>
                  <a:pt x="905" y="756"/>
                  <a:pt x="905" y="754"/>
                  <a:pt x="903" y="754"/>
                </a:cubicBezTo>
                <a:cubicBezTo>
                  <a:pt x="876" y="750"/>
                  <a:pt x="848" y="748"/>
                  <a:pt x="820" y="747"/>
                </a:cubicBezTo>
                <a:cubicBezTo>
                  <a:pt x="820" y="746"/>
                  <a:pt x="820" y="746"/>
                  <a:pt x="819" y="746"/>
                </a:cubicBezTo>
                <a:cubicBezTo>
                  <a:pt x="811" y="745"/>
                  <a:pt x="802" y="744"/>
                  <a:pt x="793" y="743"/>
                </a:cubicBezTo>
                <a:cubicBezTo>
                  <a:pt x="793" y="742"/>
                  <a:pt x="793" y="741"/>
                  <a:pt x="793" y="740"/>
                </a:cubicBezTo>
                <a:cubicBezTo>
                  <a:pt x="801" y="740"/>
                  <a:pt x="809" y="741"/>
                  <a:pt x="817" y="741"/>
                </a:cubicBezTo>
                <a:cubicBezTo>
                  <a:pt x="823" y="742"/>
                  <a:pt x="829" y="743"/>
                  <a:pt x="835" y="743"/>
                </a:cubicBezTo>
                <a:cubicBezTo>
                  <a:pt x="853" y="745"/>
                  <a:pt x="872" y="746"/>
                  <a:pt x="890" y="747"/>
                </a:cubicBezTo>
                <a:cubicBezTo>
                  <a:pt x="900" y="748"/>
                  <a:pt x="911" y="748"/>
                  <a:pt x="921" y="749"/>
                </a:cubicBezTo>
                <a:cubicBezTo>
                  <a:pt x="923" y="749"/>
                  <a:pt x="926" y="749"/>
                  <a:pt x="928" y="749"/>
                </a:cubicBezTo>
                <a:cubicBezTo>
                  <a:pt x="935" y="751"/>
                  <a:pt x="943" y="754"/>
                  <a:pt x="949" y="758"/>
                </a:cubicBezTo>
                <a:cubicBezTo>
                  <a:pt x="950" y="758"/>
                  <a:pt x="951" y="757"/>
                  <a:pt x="950" y="757"/>
                </a:cubicBezTo>
                <a:cubicBezTo>
                  <a:pt x="944" y="754"/>
                  <a:pt x="938" y="751"/>
                  <a:pt x="932" y="749"/>
                </a:cubicBezTo>
                <a:cubicBezTo>
                  <a:pt x="934" y="749"/>
                  <a:pt x="937" y="749"/>
                  <a:pt x="939" y="749"/>
                </a:cubicBezTo>
                <a:cubicBezTo>
                  <a:pt x="942" y="749"/>
                  <a:pt x="945" y="750"/>
                  <a:pt x="948" y="750"/>
                </a:cubicBezTo>
                <a:cubicBezTo>
                  <a:pt x="949" y="750"/>
                  <a:pt x="950" y="750"/>
                  <a:pt x="951" y="750"/>
                </a:cubicBezTo>
                <a:cubicBezTo>
                  <a:pt x="951" y="750"/>
                  <a:pt x="952" y="750"/>
                  <a:pt x="952" y="750"/>
                </a:cubicBezTo>
                <a:cubicBezTo>
                  <a:pt x="953" y="751"/>
                  <a:pt x="953" y="751"/>
                  <a:pt x="954" y="751"/>
                </a:cubicBezTo>
                <a:cubicBezTo>
                  <a:pt x="955" y="751"/>
                  <a:pt x="955" y="751"/>
                  <a:pt x="956" y="750"/>
                </a:cubicBezTo>
                <a:cubicBezTo>
                  <a:pt x="956" y="750"/>
                  <a:pt x="956" y="749"/>
                  <a:pt x="956" y="749"/>
                </a:cubicBezTo>
                <a:cubicBezTo>
                  <a:pt x="963" y="750"/>
                  <a:pt x="969" y="750"/>
                  <a:pt x="975" y="751"/>
                </a:cubicBezTo>
                <a:cubicBezTo>
                  <a:pt x="976" y="751"/>
                  <a:pt x="976" y="749"/>
                  <a:pt x="975" y="749"/>
                </a:cubicBezTo>
                <a:cubicBezTo>
                  <a:pt x="970" y="748"/>
                  <a:pt x="964" y="748"/>
                  <a:pt x="959" y="747"/>
                </a:cubicBezTo>
                <a:cubicBezTo>
                  <a:pt x="959" y="747"/>
                  <a:pt x="960" y="747"/>
                  <a:pt x="960" y="747"/>
                </a:cubicBezTo>
                <a:cubicBezTo>
                  <a:pt x="959" y="746"/>
                  <a:pt x="959" y="746"/>
                  <a:pt x="959" y="745"/>
                </a:cubicBezTo>
                <a:cubicBezTo>
                  <a:pt x="961" y="745"/>
                  <a:pt x="962" y="746"/>
                  <a:pt x="964" y="746"/>
                </a:cubicBezTo>
                <a:cubicBezTo>
                  <a:pt x="966" y="746"/>
                  <a:pt x="967" y="742"/>
                  <a:pt x="965" y="742"/>
                </a:cubicBezTo>
                <a:cubicBezTo>
                  <a:pt x="963" y="742"/>
                  <a:pt x="961" y="741"/>
                  <a:pt x="959" y="741"/>
                </a:cubicBezTo>
                <a:cubicBezTo>
                  <a:pt x="958" y="734"/>
                  <a:pt x="958" y="727"/>
                  <a:pt x="958" y="720"/>
                </a:cubicBezTo>
                <a:cubicBezTo>
                  <a:pt x="958" y="715"/>
                  <a:pt x="959" y="710"/>
                  <a:pt x="960" y="705"/>
                </a:cubicBezTo>
                <a:cubicBezTo>
                  <a:pt x="960" y="704"/>
                  <a:pt x="961" y="702"/>
                  <a:pt x="961" y="701"/>
                </a:cubicBezTo>
                <a:cubicBezTo>
                  <a:pt x="961" y="701"/>
                  <a:pt x="961" y="702"/>
                  <a:pt x="961" y="703"/>
                </a:cubicBezTo>
                <a:cubicBezTo>
                  <a:pt x="961" y="703"/>
                  <a:pt x="962" y="703"/>
                  <a:pt x="962" y="703"/>
                </a:cubicBezTo>
                <a:cubicBezTo>
                  <a:pt x="962" y="702"/>
                  <a:pt x="962" y="701"/>
                  <a:pt x="962" y="700"/>
                </a:cubicBezTo>
                <a:cubicBezTo>
                  <a:pt x="962" y="699"/>
                  <a:pt x="961" y="699"/>
                  <a:pt x="961" y="700"/>
                </a:cubicBezTo>
                <a:cubicBezTo>
                  <a:pt x="957" y="713"/>
                  <a:pt x="956" y="727"/>
                  <a:pt x="958" y="741"/>
                </a:cubicBezTo>
                <a:cubicBezTo>
                  <a:pt x="953" y="740"/>
                  <a:pt x="949" y="740"/>
                  <a:pt x="945" y="739"/>
                </a:cubicBezTo>
                <a:cubicBezTo>
                  <a:pt x="944" y="728"/>
                  <a:pt x="944" y="714"/>
                  <a:pt x="947" y="704"/>
                </a:cubicBezTo>
                <a:cubicBezTo>
                  <a:pt x="947" y="703"/>
                  <a:pt x="946" y="703"/>
                  <a:pt x="946" y="704"/>
                </a:cubicBezTo>
                <a:cubicBezTo>
                  <a:pt x="944" y="709"/>
                  <a:pt x="944" y="715"/>
                  <a:pt x="944" y="721"/>
                </a:cubicBezTo>
                <a:cubicBezTo>
                  <a:pt x="944" y="727"/>
                  <a:pt x="943" y="733"/>
                  <a:pt x="944" y="739"/>
                </a:cubicBezTo>
                <a:cubicBezTo>
                  <a:pt x="943" y="739"/>
                  <a:pt x="941" y="739"/>
                  <a:pt x="940" y="739"/>
                </a:cubicBezTo>
                <a:cubicBezTo>
                  <a:pt x="940" y="739"/>
                  <a:pt x="940" y="739"/>
                  <a:pt x="940" y="739"/>
                </a:cubicBezTo>
                <a:cubicBezTo>
                  <a:pt x="939" y="727"/>
                  <a:pt x="939" y="715"/>
                  <a:pt x="942" y="704"/>
                </a:cubicBezTo>
                <a:cubicBezTo>
                  <a:pt x="942" y="703"/>
                  <a:pt x="941" y="703"/>
                  <a:pt x="941" y="704"/>
                </a:cubicBezTo>
                <a:cubicBezTo>
                  <a:pt x="938" y="715"/>
                  <a:pt x="938" y="727"/>
                  <a:pt x="939" y="739"/>
                </a:cubicBezTo>
                <a:cubicBezTo>
                  <a:pt x="937" y="739"/>
                  <a:pt x="935" y="738"/>
                  <a:pt x="934" y="738"/>
                </a:cubicBezTo>
                <a:cubicBezTo>
                  <a:pt x="933" y="733"/>
                  <a:pt x="933" y="727"/>
                  <a:pt x="934" y="721"/>
                </a:cubicBezTo>
                <a:cubicBezTo>
                  <a:pt x="934" y="718"/>
                  <a:pt x="935" y="714"/>
                  <a:pt x="935" y="710"/>
                </a:cubicBezTo>
                <a:cubicBezTo>
                  <a:pt x="935" y="710"/>
                  <a:pt x="936" y="710"/>
                  <a:pt x="936" y="710"/>
                </a:cubicBezTo>
                <a:cubicBezTo>
                  <a:pt x="936" y="708"/>
                  <a:pt x="936" y="706"/>
                  <a:pt x="936" y="705"/>
                </a:cubicBezTo>
                <a:cubicBezTo>
                  <a:pt x="936" y="704"/>
                  <a:pt x="935" y="704"/>
                  <a:pt x="935" y="705"/>
                </a:cubicBezTo>
                <a:cubicBezTo>
                  <a:pt x="934" y="716"/>
                  <a:pt x="931" y="727"/>
                  <a:pt x="933" y="738"/>
                </a:cubicBezTo>
                <a:cubicBezTo>
                  <a:pt x="931" y="738"/>
                  <a:pt x="929" y="738"/>
                  <a:pt x="927" y="738"/>
                </a:cubicBezTo>
                <a:cubicBezTo>
                  <a:pt x="927" y="736"/>
                  <a:pt x="927" y="734"/>
                  <a:pt x="926" y="732"/>
                </a:cubicBezTo>
                <a:cubicBezTo>
                  <a:pt x="927" y="732"/>
                  <a:pt x="928" y="732"/>
                  <a:pt x="928" y="732"/>
                </a:cubicBezTo>
                <a:cubicBezTo>
                  <a:pt x="929" y="732"/>
                  <a:pt x="929" y="731"/>
                  <a:pt x="928" y="731"/>
                </a:cubicBezTo>
                <a:cubicBezTo>
                  <a:pt x="928" y="731"/>
                  <a:pt x="927" y="731"/>
                  <a:pt x="926" y="731"/>
                </a:cubicBezTo>
                <a:cubicBezTo>
                  <a:pt x="926" y="723"/>
                  <a:pt x="927" y="715"/>
                  <a:pt x="929" y="707"/>
                </a:cubicBezTo>
                <a:cubicBezTo>
                  <a:pt x="929" y="706"/>
                  <a:pt x="928" y="706"/>
                  <a:pt x="928" y="707"/>
                </a:cubicBezTo>
                <a:cubicBezTo>
                  <a:pt x="926" y="714"/>
                  <a:pt x="925" y="723"/>
                  <a:pt x="925" y="731"/>
                </a:cubicBezTo>
                <a:cubicBezTo>
                  <a:pt x="923" y="731"/>
                  <a:pt x="921" y="731"/>
                  <a:pt x="919" y="731"/>
                </a:cubicBezTo>
                <a:cubicBezTo>
                  <a:pt x="918" y="723"/>
                  <a:pt x="919" y="715"/>
                  <a:pt x="920" y="708"/>
                </a:cubicBezTo>
                <a:cubicBezTo>
                  <a:pt x="920" y="707"/>
                  <a:pt x="919" y="707"/>
                  <a:pt x="919" y="708"/>
                </a:cubicBezTo>
                <a:cubicBezTo>
                  <a:pt x="918" y="715"/>
                  <a:pt x="917" y="723"/>
                  <a:pt x="918" y="730"/>
                </a:cubicBezTo>
                <a:cubicBezTo>
                  <a:pt x="915" y="730"/>
                  <a:pt x="912" y="730"/>
                  <a:pt x="910" y="730"/>
                </a:cubicBezTo>
                <a:cubicBezTo>
                  <a:pt x="910" y="724"/>
                  <a:pt x="911" y="719"/>
                  <a:pt x="913" y="713"/>
                </a:cubicBezTo>
                <a:cubicBezTo>
                  <a:pt x="913" y="712"/>
                  <a:pt x="912" y="712"/>
                  <a:pt x="912" y="713"/>
                </a:cubicBezTo>
                <a:cubicBezTo>
                  <a:pt x="910" y="718"/>
                  <a:pt x="909" y="724"/>
                  <a:pt x="909" y="730"/>
                </a:cubicBezTo>
                <a:cubicBezTo>
                  <a:pt x="907" y="730"/>
                  <a:pt x="905" y="730"/>
                  <a:pt x="902" y="730"/>
                </a:cubicBezTo>
                <a:cubicBezTo>
                  <a:pt x="902" y="723"/>
                  <a:pt x="903" y="716"/>
                  <a:pt x="903" y="710"/>
                </a:cubicBezTo>
                <a:cubicBezTo>
                  <a:pt x="903" y="709"/>
                  <a:pt x="902" y="709"/>
                  <a:pt x="902" y="710"/>
                </a:cubicBezTo>
                <a:cubicBezTo>
                  <a:pt x="902" y="716"/>
                  <a:pt x="901" y="723"/>
                  <a:pt x="901" y="730"/>
                </a:cubicBezTo>
                <a:cubicBezTo>
                  <a:pt x="899" y="730"/>
                  <a:pt x="896" y="729"/>
                  <a:pt x="893" y="729"/>
                </a:cubicBezTo>
                <a:cubicBezTo>
                  <a:pt x="893" y="726"/>
                  <a:pt x="893" y="723"/>
                  <a:pt x="893" y="720"/>
                </a:cubicBezTo>
                <a:cubicBezTo>
                  <a:pt x="893" y="717"/>
                  <a:pt x="894" y="714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4" y="711"/>
                  <a:pt x="895" y="711"/>
                  <a:pt x="895" y="711"/>
                </a:cubicBezTo>
                <a:cubicBezTo>
                  <a:pt x="895" y="710"/>
                  <a:pt x="895" y="708"/>
                  <a:pt x="896" y="707"/>
                </a:cubicBezTo>
                <a:cubicBezTo>
                  <a:pt x="896" y="706"/>
                  <a:pt x="895" y="706"/>
                  <a:pt x="895" y="707"/>
                </a:cubicBezTo>
                <a:cubicBezTo>
                  <a:pt x="894" y="708"/>
                  <a:pt x="894" y="708"/>
                  <a:pt x="894" y="709"/>
                </a:cubicBezTo>
                <a:cubicBezTo>
                  <a:pt x="894" y="710"/>
                  <a:pt x="894" y="710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2" y="717"/>
                  <a:pt x="892" y="723"/>
                  <a:pt x="892" y="729"/>
                </a:cubicBezTo>
                <a:cubicBezTo>
                  <a:pt x="890" y="729"/>
                  <a:pt x="888" y="729"/>
                  <a:pt x="886" y="729"/>
                </a:cubicBezTo>
                <a:cubicBezTo>
                  <a:pt x="886" y="722"/>
                  <a:pt x="887" y="716"/>
                  <a:pt x="887" y="709"/>
                </a:cubicBezTo>
                <a:cubicBezTo>
                  <a:pt x="887" y="708"/>
                  <a:pt x="886" y="708"/>
                  <a:pt x="886" y="709"/>
                </a:cubicBezTo>
                <a:cubicBezTo>
                  <a:pt x="886" y="716"/>
                  <a:pt x="885" y="722"/>
                  <a:pt x="885" y="729"/>
                </a:cubicBezTo>
                <a:cubicBezTo>
                  <a:pt x="884" y="729"/>
                  <a:pt x="883" y="729"/>
                  <a:pt x="881" y="729"/>
                </a:cubicBezTo>
                <a:cubicBezTo>
                  <a:pt x="881" y="723"/>
                  <a:pt x="881" y="716"/>
                  <a:pt x="881" y="710"/>
                </a:cubicBezTo>
                <a:cubicBezTo>
                  <a:pt x="881" y="709"/>
                  <a:pt x="880" y="709"/>
                  <a:pt x="880" y="710"/>
                </a:cubicBezTo>
                <a:cubicBezTo>
                  <a:pt x="880" y="716"/>
                  <a:pt x="880" y="723"/>
                  <a:pt x="880" y="729"/>
                </a:cubicBezTo>
                <a:cubicBezTo>
                  <a:pt x="877" y="729"/>
                  <a:pt x="874" y="729"/>
                  <a:pt x="871" y="729"/>
                </a:cubicBezTo>
                <a:cubicBezTo>
                  <a:pt x="871" y="725"/>
                  <a:pt x="871" y="721"/>
                  <a:pt x="871" y="718"/>
                </a:cubicBezTo>
                <a:cubicBezTo>
                  <a:pt x="872" y="718"/>
                  <a:pt x="872" y="718"/>
                  <a:pt x="872" y="718"/>
                </a:cubicBezTo>
                <a:cubicBezTo>
                  <a:pt x="873" y="718"/>
                  <a:pt x="873" y="717"/>
                  <a:pt x="873" y="717"/>
                </a:cubicBezTo>
                <a:cubicBezTo>
                  <a:pt x="872" y="717"/>
                  <a:pt x="872" y="717"/>
                  <a:pt x="871" y="717"/>
                </a:cubicBezTo>
                <a:cubicBezTo>
                  <a:pt x="872" y="710"/>
                  <a:pt x="872" y="703"/>
                  <a:pt x="872" y="696"/>
                </a:cubicBezTo>
                <a:cubicBezTo>
                  <a:pt x="872" y="696"/>
                  <a:pt x="873" y="696"/>
                  <a:pt x="874" y="696"/>
                </a:cubicBezTo>
                <a:cubicBezTo>
                  <a:pt x="874" y="696"/>
                  <a:pt x="874" y="695"/>
                  <a:pt x="874" y="695"/>
                </a:cubicBezTo>
                <a:cubicBezTo>
                  <a:pt x="873" y="695"/>
                  <a:pt x="872" y="695"/>
                  <a:pt x="872" y="695"/>
                </a:cubicBezTo>
                <a:cubicBezTo>
                  <a:pt x="872" y="694"/>
                  <a:pt x="872" y="693"/>
                  <a:pt x="872" y="692"/>
                </a:cubicBezTo>
                <a:cubicBezTo>
                  <a:pt x="872" y="691"/>
                  <a:pt x="871" y="691"/>
                  <a:pt x="871" y="692"/>
                </a:cubicBezTo>
                <a:cubicBezTo>
                  <a:pt x="871" y="693"/>
                  <a:pt x="871" y="694"/>
                  <a:pt x="871" y="695"/>
                </a:cubicBezTo>
                <a:cubicBezTo>
                  <a:pt x="868" y="694"/>
                  <a:pt x="864" y="694"/>
                  <a:pt x="861" y="693"/>
                </a:cubicBezTo>
                <a:cubicBezTo>
                  <a:pt x="861" y="692"/>
                  <a:pt x="861" y="690"/>
                  <a:pt x="861" y="689"/>
                </a:cubicBezTo>
                <a:cubicBezTo>
                  <a:pt x="864" y="689"/>
                  <a:pt x="867" y="689"/>
                  <a:pt x="870" y="689"/>
                </a:cubicBezTo>
                <a:cubicBezTo>
                  <a:pt x="870" y="690"/>
                  <a:pt x="871" y="690"/>
                  <a:pt x="871" y="690"/>
                </a:cubicBezTo>
                <a:cubicBezTo>
                  <a:pt x="872" y="690"/>
                  <a:pt x="872" y="690"/>
                  <a:pt x="872" y="689"/>
                </a:cubicBezTo>
                <a:cubicBezTo>
                  <a:pt x="875" y="689"/>
                  <a:pt x="877" y="690"/>
                  <a:pt x="880" y="690"/>
                </a:cubicBezTo>
                <a:cubicBezTo>
                  <a:pt x="879" y="694"/>
                  <a:pt x="879" y="699"/>
                  <a:pt x="879" y="704"/>
                </a:cubicBezTo>
                <a:cubicBezTo>
                  <a:pt x="878" y="704"/>
                  <a:pt x="879" y="704"/>
                  <a:pt x="880" y="704"/>
                </a:cubicBezTo>
                <a:cubicBezTo>
                  <a:pt x="880" y="699"/>
                  <a:pt x="880" y="694"/>
                  <a:pt x="881" y="690"/>
                </a:cubicBezTo>
                <a:cubicBezTo>
                  <a:pt x="881" y="689"/>
                  <a:pt x="881" y="689"/>
                  <a:pt x="881" y="689"/>
                </a:cubicBezTo>
                <a:cubicBezTo>
                  <a:pt x="882" y="673"/>
                  <a:pt x="882" y="657"/>
                  <a:pt x="882" y="642"/>
                </a:cubicBezTo>
                <a:cubicBezTo>
                  <a:pt x="882" y="642"/>
                  <a:pt x="882" y="642"/>
                  <a:pt x="883" y="642"/>
                </a:cubicBezTo>
                <a:cubicBezTo>
                  <a:pt x="883" y="653"/>
                  <a:pt x="883" y="665"/>
                  <a:pt x="883" y="676"/>
                </a:cubicBezTo>
                <a:cubicBezTo>
                  <a:pt x="883" y="676"/>
                  <a:pt x="884" y="676"/>
                  <a:pt x="884" y="676"/>
                </a:cubicBezTo>
                <a:cubicBezTo>
                  <a:pt x="884" y="665"/>
                  <a:pt x="884" y="653"/>
                  <a:pt x="884" y="642"/>
                </a:cubicBezTo>
                <a:cubicBezTo>
                  <a:pt x="885" y="642"/>
                  <a:pt x="887" y="642"/>
                  <a:pt x="890" y="642"/>
                </a:cubicBezTo>
                <a:cubicBezTo>
                  <a:pt x="890" y="651"/>
                  <a:pt x="890" y="660"/>
                  <a:pt x="890" y="669"/>
                </a:cubicBezTo>
                <a:cubicBezTo>
                  <a:pt x="890" y="669"/>
                  <a:pt x="891" y="669"/>
                  <a:pt x="891" y="669"/>
                </a:cubicBezTo>
                <a:cubicBezTo>
                  <a:pt x="891" y="661"/>
                  <a:pt x="891" y="653"/>
                  <a:pt x="891" y="645"/>
                </a:cubicBezTo>
                <a:cubicBezTo>
                  <a:pt x="891" y="644"/>
                  <a:pt x="891" y="643"/>
                  <a:pt x="891" y="642"/>
                </a:cubicBezTo>
                <a:cubicBezTo>
                  <a:pt x="892" y="642"/>
                  <a:pt x="894" y="642"/>
                  <a:pt x="896" y="642"/>
                </a:cubicBezTo>
                <a:cubicBezTo>
                  <a:pt x="896" y="651"/>
                  <a:pt x="897" y="659"/>
                  <a:pt x="898" y="667"/>
                </a:cubicBezTo>
                <a:cubicBezTo>
                  <a:pt x="898" y="667"/>
                  <a:pt x="899" y="667"/>
                  <a:pt x="899" y="667"/>
                </a:cubicBezTo>
                <a:cubicBezTo>
                  <a:pt x="898" y="660"/>
                  <a:pt x="897" y="654"/>
                  <a:pt x="897" y="647"/>
                </a:cubicBezTo>
                <a:cubicBezTo>
                  <a:pt x="897" y="646"/>
                  <a:pt x="897" y="644"/>
                  <a:pt x="897" y="642"/>
                </a:cubicBezTo>
                <a:cubicBezTo>
                  <a:pt x="898" y="642"/>
                  <a:pt x="900" y="642"/>
                  <a:pt x="902" y="642"/>
                </a:cubicBezTo>
                <a:cubicBezTo>
                  <a:pt x="903" y="647"/>
                  <a:pt x="903" y="653"/>
                  <a:pt x="904" y="658"/>
                </a:cubicBezTo>
                <a:cubicBezTo>
                  <a:pt x="904" y="658"/>
                  <a:pt x="905" y="658"/>
                  <a:pt x="905" y="658"/>
                </a:cubicBezTo>
                <a:cubicBezTo>
                  <a:pt x="904" y="653"/>
                  <a:pt x="904" y="647"/>
                  <a:pt x="903" y="642"/>
                </a:cubicBezTo>
                <a:cubicBezTo>
                  <a:pt x="905" y="642"/>
                  <a:pt x="907" y="642"/>
                  <a:pt x="909" y="642"/>
                </a:cubicBezTo>
                <a:cubicBezTo>
                  <a:pt x="909" y="644"/>
                  <a:pt x="909" y="646"/>
                  <a:pt x="909" y="649"/>
                </a:cubicBezTo>
                <a:cubicBezTo>
                  <a:pt x="909" y="649"/>
                  <a:pt x="910" y="649"/>
                  <a:pt x="910" y="649"/>
                </a:cubicBezTo>
                <a:cubicBezTo>
                  <a:pt x="910" y="646"/>
                  <a:pt x="909" y="644"/>
                  <a:pt x="909" y="642"/>
                </a:cubicBezTo>
                <a:cubicBezTo>
                  <a:pt x="911" y="642"/>
                  <a:pt x="913" y="642"/>
                  <a:pt x="915" y="641"/>
                </a:cubicBezTo>
                <a:cubicBezTo>
                  <a:pt x="914" y="644"/>
                  <a:pt x="914" y="647"/>
                  <a:pt x="914" y="650"/>
                </a:cubicBezTo>
                <a:cubicBezTo>
                  <a:pt x="913" y="650"/>
                  <a:pt x="914" y="651"/>
                  <a:pt x="915" y="650"/>
                </a:cubicBezTo>
                <a:cubicBezTo>
                  <a:pt x="915" y="647"/>
                  <a:pt x="915" y="644"/>
                  <a:pt x="916" y="641"/>
                </a:cubicBezTo>
                <a:cubicBezTo>
                  <a:pt x="917" y="641"/>
                  <a:pt x="918" y="641"/>
                  <a:pt x="920" y="641"/>
                </a:cubicBezTo>
                <a:cubicBezTo>
                  <a:pt x="920" y="644"/>
                  <a:pt x="920" y="647"/>
                  <a:pt x="921" y="650"/>
                </a:cubicBezTo>
                <a:cubicBezTo>
                  <a:pt x="921" y="650"/>
                  <a:pt x="922" y="650"/>
                  <a:pt x="922" y="650"/>
                </a:cubicBezTo>
                <a:cubicBezTo>
                  <a:pt x="921" y="647"/>
                  <a:pt x="921" y="644"/>
                  <a:pt x="921" y="641"/>
                </a:cubicBezTo>
                <a:cubicBezTo>
                  <a:pt x="923" y="641"/>
                  <a:pt x="925" y="641"/>
                  <a:pt x="926" y="641"/>
                </a:cubicBezTo>
                <a:cubicBezTo>
                  <a:pt x="926" y="642"/>
                  <a:pt x="926" y="644"/>
                  <a:pt x="927" y="645"/>
                </a:cubicBezTo>
                <a:cubicBezTo>
                  <a:pt x="927" y="646"/>
                  <a:pt x="928" y="645"/>
                  <a:pt x="928" y="645"/>
                </a:cubicBezTo>
                <a:cubicBezTo>
                  <a:pt x="927" y="643"/>
                  <a:pt x="927" y="642"/>
                  <a:pt x="927" y="641"/>
                </a:cubicBezTo>
                <a:cubicBezTo>
                  <a:pt x="930" y="640"/>
                  <a:pt x="932" y="640"/>
                  <a:pt x="932" y="640"/>
                </a:cubicBezTo>
                <a:cubicBezTo>
                  <a:pt x="933" y="640"/>
                  <a:pt x="933" y="639"/>
                  <a:pt x="932" y="639"/>
                </a:cubicBezTo>
                <a:cubicBezTo>
                  <a:pt x="932" y="639"/>
                  <a:pt x="930" y="639"/>
                  <a:pt x="927" y="640"/>
                </a:cubicBezTo>
                <a:cubicBezTo>
                  <a:pt x="927" y="638"/>
                  <a:pt x="927" y="637"/>
                  <a:pt x="927" y="635"/>
                </a:cubicBezTo>
                <a:cubicBezTo>
                  <a:pt x="929" y="635"/>
                  <a:pt x="932" y="635"/>
                  <a:pt x="934" y="635"/>
                </a:cubicBezTo>
                <a:cubicBezTo>
                  <a:pt x="934" y="638"/>
                  <a:pt x="934" y="642"/>
                  <a:pt x="935" y="645"/>
                </a:cubicBezTo>
                <a:cubicBezTo>
                  <a:pt x="935" y="646"/>
                  <a:pt x="936" y="645"/>
                  <a:pt x="936" y="645"/>
                </a:cubicBezTo>
                <a:cubicBezTo>
                  <a:pt x="935" y="642"/>
                  <a:pt x="935" y="638"/>
                  <a:pt x="935" y="635"/>
                </a:cubicBezTo>
                <a:cubicBezTo>
                  <a:pt x="937" y="635"/>
                  <a:pt x="940" y="635"/>
                  <a:pt x="943" y="635"/>
                </a:cubicBezTo>
                <a:cubicBezTo>
                  <a:pt x="943" y="637"/>
                  <a:pt x="943" y="640"/>
                  <a:pt x="943" y="642"/>
                </a:cubicBezTo>
                <a:cubicBezTo>
                  <a:pt x="943" y="642"/>
                  <a:pt x="944" y="642"/>
                  <a:pt x="944" y="642"/>
                </a:cubicBezTo>
                <a:cubicBezTo>
                  <a:pt x="944" y="640"/>
                  <a:pt x="944" y="637"/>
                  <a:pt x="944" y="635"/>
                </a:cubicBezTo>
                <a:cubicBezTo>
                  <a:pt x="944" y="635"/>
                  <a:pt x="944" y="635"/>
                  <a:pt x="944" y="635"/>
                </a:cubicBezTo>
                <a:cubicBezTo>
                  <a:pt x="945" y="635"/>
                  <a:pt x="945" y="634"/>
                  <a:pt x="944" y="634"/>
                </a:cubicBezTo>
                <a:cubicBezTo>
                  <a:pt x="944" y="634"/>
                  <a:pt x="944" y="634"/>
                  <a:pt x="944" y="634"/>
                </a:cubicBezTo>
                <a:cubicBezTo>
                  <a:pt x="944" y="632"/>
                  <a:pt x="944" y="630"/>
                  <a:pt x="944" y="628"/>
                </a:cubicBezTo>
                <a:cubicBezTo>
                  <a:pt x="945" y="628"/>
                  <a:pt x="946" y="628"/>
                  <a:pt x="947" y="628"/>
                </a:cubicBezTo>
                <a:cubicBezTo>
                  <a:pt x="948" y="628"/>
                  <a:pt x="948" y="627"/>
                  <a:pt x="947" y="627"/>
                </a:cubicBezTo>
                <a:cubicBezTo>
                  <a:pt x="946" y="627"/>
                  <a:pt x="945" y="627"/>
                  <a:pt x="944" y="627"/>
                </a:cubicBezTo>
                <a:cubicBezTo>
                  <a:pt x="944" y="627"/>
                  <a:pt x="944" y="626"/>
                  <a:pt x="944" y="626"/>
                </a:cubicBezTo>
                <a:cubicBezTo>
                  <a:pt x="945" y="626"/>
                  <a:pt x="946" y="626"/>
                  <a:pt x="948" y="626"/>
                </a:cubicBezTo>
                <a:cubicBezTo>
                  <a:pt x="948" y="626"/>
                  <a:pt x="948" y="626"/>
                  <a:pt x="948" y="626"/>
                </a:cubicBezTo>
                <a:cubicBezTo>
                  <a:pt x="948" y="630"/>
                  <a:pt x="948" y="637"/>
                  <a:pt x="951" y="640"/>
                </a:cubicBezTo>
                <a:cubicBezTo>
                  <a:pt x="951" y="641"/>
                  <a:pt x="952" y="640"/>
                  <a:pt x="951" y="639"/>
                </a:cubicBezTo>
                <a:cubicBezTo>
                  <a:pt x="949" y="637"/>
                  <a:pt x="949" y="633"/>
                  <a:pt x="949" y="630"/>
                </a:cubicBezTo>
                <a:cubicBezTo>
                  <a:pt x="949" y="628"/>
                  <a:pt x="949" y="627"/>
                  <a:pt x="949" y="626"/>
                </a:cubicBezTo>
                <a:cubicBezTo>
                  <a:pt x="951" y="626"/>
                  <a:pt x="953" y="626"/>
                  <a:pt x="955" y="626"/>
                </a:cubicBezTo>
                <a:cubicBezTo>
                  <a:pt x="954" y="626"/>
                  <a:pt x="955" y="627"/>
                  <a:pt x="955" y="626"/>
                </a:cubicBezTo>
                <a:cubicBezTo>
                  <a:pt x="955" y="627"/>
                  <a:pt x="955" y="626"/>
                  <a:pt x="955" y="627"/>
                </a:cubicBezTo>
                <a:cubicBezTo>
                  <a:pt x="955" y="628"/>
                  <a:pt x="955" y="628"/>
                  <a:pt x="955" y="629"/>
                </a:cubicBezTo>
                <a:cubicBezTo>
                  <a:pt x="955" y="630"/>
                  <a:pt x="955" y="631"/>
                  <a:pt x="956" y="632"/>
                </a:cubicBezTo>
                <a:cubicBezTo>
                  <a:pt x="956" y="635"/>
                  <a:pt x="956" y="637"/>
                  <a:pt x="958" y="639"/>
                </a:cubicBezTo>
                <a:cubicBezTo>
                  <a:pt x="958" y="640"/>
                  <a:pt x="959" y="639"/>
                  <a:pt x="958" y="639"/>
                </a:cubicBezTo>
                <a:cubicBezTo>
                  <a:pt x="956" y="636"/>
                  <a:pt x="956" y="632"/>
                  <a:pt x="956" y="628"/>
                </a:cubicBezTo>
                <a:cubicBezTo>
                  <a:pt x="956" y="628"/>
                  <a:pt x="956" y="626"/>
                  <a:pt x="956" y="626"/>
                </a:cubicBezTo>
                <a:cubicBezTo>
                  <a:pt x="958" y="626"/>
                  <a:pt x="960" y="626"/>
                  <a:pt x="963" y="626"/>
                </a:cubicBezTo>
                <a:cubicBezTo>
                  <a:pt x="963" y="627"/>
                  <a:pt x="963" y="628"/>
                  <a:pt x="964" y="629"/>
                </a:cubicBezTo>
                <a:cubicBezTo>
                  <a:pt x="964" y="632"/>
                  <a:pt x="964" y="634"/>
                  <a:pt x="966" y="636"/>
                </a:cubicBezTo>
                <a:cubicBezTo>
                  <a:pt x="966" y="637"/>
                  <a:pt x="967" y="636"/>
                  <a:pt x="966" y="636"/>
                </a:cubicBezTo>
                <a:cubicBezTo>
                  <a:pt x="965" y="633"/>
                  <a:pt x="965" y="629"/>
                  <a:pt x="964" y="626"/>
                </a:cubicBezTo>
                <a:cubicBezTo>
                  <a:pt x="964" y="626"/>
                  <a:pt x="965" y="626"/>
                  <a:pt x="966" y="626"/>
                </a:cubicBezTo>
                <a:cubicBezTo>
                  <a:pt x="966" y="626"/>
                  <a:pt x="966" y="625"/>
                  <a:pt x="966" y="625"/>
                </a:cubicBezTo>
                <a:cubicBezTo>
                  <a:pt x="965" y="625"/>
                  <a:pt x="964" y="625"/>
                  <a:pt x="964" y="625"/>
                </a:cubicBezTo>
                <a:cubicBezTo>
                  <a:pt x="963" y="623"/>
                  <a:pt x="962" y="623"/>
                  <a:pt x="962" y="625"/>
                </a:cubicBezTo>
                <a:cubicBezTo>
                  <a:pt x="958" y="624"/>
                  <a:pt x="953" y="624"/>
                  <a:pt x="949" y="623"/>
                </a:cubicBezTo>
                <a:cubicBezTo>
                  <a:pt x="949" y="623"/>
                  <a:pt x="949" y="622"/>
                  <a:pt x="948" y="622"/>
                </a:cubicBezTo>
                <a:cubicBezTo>
                  <a:pt x="948" y="623"/>
                  <a:pt x="948" y="623"/>
                  <a:pt x="948" y="623"/>
                </a:cubicBezTo>
                <a:cubicBezTo>
                  <a:pt x="946" y="623"/>
                  <a:pt x="945" y="623"/>
                  <a:pt x="944" y="623"/>
                </a:cubicBezTo>
                <a:cubicBezTo>
                  <a:pt x="944" y="622"/>
                  <a:pt x="944" y="621"/>
                  <a:pt x="944" y="621"/>
                </a:cubicBezTo>
                <a:cubicBezTo>
                  <a:pt x="944" y="620"/>
                  <a:pt x="943" y="620"/>
                  <a:pt x="943" y="621"/>
                </a:cubicBezTo>
                <a:cubicBezTo>
                  <a:pt x="943" y="621"/>
                  <a:pt x="943" y="622"/>
                  <a:pt x="943" y="623"/>
                </a:cubicBezTo>
                <a:cubicBezTo>
                  <a:pt x="934" y="622"/>
                  <a:pt x="924" y="622"/>
                  <a:pt x="915" y="623"/>
                </a:cubicBezTo>
                <a:cubicBezTo>
                  <a:pt x="915" y="622"/>
                  <a:pt x="915" y="622"/>
                  <a:pt x="915" y="623"/>
                </a:cubicBezTo>
                <a:cubicBezTo>
                  <a:pt x="913" y="623"/>
                  <a:pt x="911" y="623"/>
                  <a:pt x="909" y="623"/>
                </a:cubicBezTo>
                <a:cubicBezTo>
                  <a:pt x="909" y="623"/>
                  <a:pt x="909" y="623"/>
                  <a:pt x="909" y="623"/>
                </a:cubicBezTo>
                <a:cubicBezTo>
                  <a:pt x="908" y="622"/>
                  <a:pt x="907" y="622"/>
                  <a:pt x="908" y="623"/>
                </a:cubicBezTo>
                <a:cubicBezTo>
                  <a:pt x="908" y="623"/>
                  <a:pt x="908" y="623"/>
                  <a:pt x="908" y="623"/>
                </a:cubicBezTo>
                <a:cubicBezTo>
                  <a:pt x="907" y="623"/>
                  <a:pt x="906" y="623"/>
                  <a:pt x="905" y="623"/>
                </a:cubicBezTo>
                <a:cubicBezTo>
                  <a:pt x="905" y="623"/>
                  <a:pt x="905" y="623"/>
                  <a:pt x="905" y="623"/>
                </a:cubicBezTo>
                <a:cubicBezTo>
                  <a:pt x="906" y="623"/>
                  <a:pt x="905" y="622"/>
                  <a:pt x="905" y="623"/>
                </a:cubicBezTo>
                <a:cubicBezTo>
                  <a:pt x="905" y="623"/>
                  <a:pt x="904" y="623"/>
                  <a:pt x="904" y="623"/>
                </a:cubicBezTo>
                <a:cubicBezTo>
                  <a:pt x="900" y="624"/>
                  <a:pt x="896" y="624"/>
                  <a:pt x="892" y="624"/>
                </a:cubicBezTo>
                <a:cubicBezTo>
                  <a:pt x="892" y="623"/>
                  <a:pt x="892" y="624"/>
                  <a:pt x="891" y="623"/>
                </a:cubicBezTo>
                <a:cubicBezTo>
                  <a:pt x="891" y="623"/>
                  <a:pt x="891" y="623"/>
                  <a:pt x="891" y="623"/>
                </a:cubicBezTo>
                <a:cubicBezTo>
                  <a:pt x="890" y="623"/>
                  <a:pt x="890" y="624"/>
                  <a:pt x="889" y="625"/>
                </a:cubicBezTo>
                <a:cubicBezTo>
                  <a:pt x="888" y="625"/>
                  <a:pt x="887" y="625"/>
                  <a:pt x="885" y="625"/>
                </a:cubicBezTo>
                <a:cubicBezTo>
                  <a:pt x="885" y="622"/>
                  <a:pt x="886" y="620"/>
                  <a:pt x="886" y="618"/>
                </a:cubicBezTo>
                <a:cubicBezTo>
                  <a:pt x="886" y="618"/>
                  <a:pt x="886" y="618"/>
                  <a:pt x="886" y="618"/>
                </a:cubicBezTo>
                <a:cubicBezTo>
                  <a:pt x="886" y="619"/>
                  <a:pt x="888" y="619"/>
                  <a:pt x="888" y="618"/>
                </a:cubicBezTo>
                <a:cubicBezTo>
                  <a:pt x="888" y="617"/>
                  <a:pt x="888" y="617"/>
                  <a:pt x="888" y="616"/>
                </a:cubicBezTo>
                <a:cubicBezTo>
                  <a:pt x="888" y="616"/>
                  <a:pt x="889" y="616"/>
                  <a:pt x="889" y="616"/>
                </a:cubicBezTo>
                <a:cubicBezTo>
                  <a:pt x="889" y="617"/>
                  <a:pt x="889" y="617"/>
                  <a:pt x="889" y="617"/>
                </a:cubicBezTo>
                <a:cubicBezTo>
                  <a:pt x="889" y="618"/>
                  <a:pt x="890" y="618"/>
                  <a:pt x="890" y="617"/>
                </a:cubicBezTo>
                <a:cubicBezTo>
                  <a:pt x="890" y="617"/>
                  <a:pt x="890" y="617"/>
                  <a:pt x="890" y="616"/>
                </a:cubicBezTo>
                <a:cubicBezTo>
                  <a:pt x="909" y="617"/>
                  <a:pt x="929" y="617"/>
                  <a:pt x="948" y="616"/>
                </a:cubicBezTo>
                <a:cubicBezTo>
                  <a:pt x="953" y="616"/>
                  <a:pt x="959" y="616"/>
                  <a:pt x="964" y="616"/>
                </a:cubicBezTo>
                <a:cubicBezTo>
                  <a:pt x="964" y="618"/>
                  <a:pt x="964" y="620"/>
                  <a:pt x="964" y="622"/>
                </a:cubicBezTo>
                <a:cubicBezTo>
                  <a:pt x="963" y="622"/>
                  <a:pt x="964" y="622"/>
                  <a:pt x="964" y="622"/>
                </a:cubicBezTo>
                <a:cubicBezTo>
                  <a:pt x="964" y="620"/>
                  <a:pt x="965" y="618"/>
                  <a:pt x="965" y="616"/>
                </a:cubicBezTo>
                <a:cubicBezTo>
                  <a:pt x="971" y="616"/>
                  <a:pt x="977" y="616"/>
                  <a:pt x="982" y="617"/>
                </a:cubicBezTo>
                <a:cubicBezTo>
                  <a:pt x="983" y="617"/>
                  <a:pt x="983" y="617"/>
                  <a:pt x="983" y="617"/>
                </a:cubicBezTo>
                <a:cubicBezTo>
                  <a:pt x="984" y="617"/>
                  <a:pt x="986" y="617"/>
                  <a:pt x="987" y="617"/>
                </a:cubicBezTo>
                <a:cubicBezTo>
                  <a:pt x="994" y="617"/>
                  <a:pt x="1002" y="618"/>
                  <a:pt x="1010" y="619"/>
                </a:cubicBezTo>
                <a:cubicBezTo>
                  <a:pt x="1015" y="620"/>
                  <a:pt x="1018" y="617"/>
                  <a:pt x="1014" y="620"/>
                </a:cubicBezTo>
                <a:cubicBezTo>
                  <a:pt x="1014" y="620"/>
                  <a:pt x="1013" y="621"/>
                  <a:pt x="1014" y="621"/>
                </a:cubicBezTo>
                <a:cubicBezTo>
                  <a:pt x="1019" y="633"/>
                  <a:pt x="1019" y="646"/>
                  <a:pt x="1021" y="659"/>
                </a:cubicBezTo>
                <a:cubicBezTo>
                  <a:pt x="1017" y="657"/>
                  <a:pt x="1012" y="656"/>
                  <a:pt x="1008" y="655"/>
                </a:cubicBezTo>
                <a:cubicBezTo>
                  <a:pt x="1003" y="654"/>
                  <a:pt x="999" y="652"/>
                  <a:pt x="994" y="650"/>
                </a:cubicBezTo>
                <a:cubicBezTo>
                  <a:pt x="992" y="649"/>
                  <a:pt x="989" y="645"/>
                  <a:pt x="987" y="645"/>
                </a:cubicBezTo>
                <a:cubicBezTo>
                  <a:pt x="980" y="645"/>
                  <a:pt x="973" y="655"/>
                  <a:pt x="968" y="659"/>
                </a:cubicBezTo>
                <a:cubicBezTo>
                  <a:pt x="959" y="668"/>
                  <a:pt x="951" y="677"/>
                  <a:pt x="942" y="687"/>
                </a:cubicBezTo>
                <a:cubicBezTo>
                  <a:pt x="942" y="688"/>
                  <a:pt x="943" y="690"/>
                  <a:pt x="944" y="689"/>
                </a:cubicBezTo>
                <a:cubicBezTo>
                  <a:pt x="950" y="681"/>
                  <a:pt x="957" y="673"/>
                  <a:pt x="964" y="666"/>
                </a:cubicBezTo>
                <a:cubicBezTo>
                  <a:pt x="968" y="662"/>
                  <a:pt x="971" y="659"/>
                  <a:pt x="975" y="656"/>
                </a:cubicBezTo>
                <a:cubicBezTo>
                  <a:pt x="977" y="654"/>
                  <a:pt x="978" y="652"/>
                  <a:pt x="980" y="651"/>
                </a:cubicBezTo>
                <a:cubicBezTo>
                  <a:pt x="986" y="646"/>
                  <a:pt x="985" y="646"/>
                  <a:pt x="989" y="649"/>
                </a:cubicBezTo>
                <a:cubicBezTo>
                  <a:pt x="998" y="657"/>
                  <a:pt x="1011" y="658"/>
                  <a:pt x="1022" y="661"/>
                </a:cubicBezTo>
                <a:cubicBezTo>
                  <a:pt x="1022" y="664"/>
                  <a:pt x="1023" y="667"/>
                  <a:pt x="1024" y="670"/>
                </a:cubicBezTo>
                <a:cubicBezTo>
                  <a:pt x="1025" y="671"/>
                  <a:pt x="1026" y="671"/>
                  <a:pt x="1026" y="670"/>
                </a:cubicBezTo>
                <a:cubicBezTo>
                  <a:pt x="1025" y="667"/>
                  <a:pt x="1024" y="665"/>
                  <a:pt x="1024" y="662"/>
                </a:cubicBezTo>
                <a:cubicBezTo>
                  <a:pt x="1025" y="663"/>
                  <a:pt x="1027" y="664"/>
                  <a:pt x="1029" y="665"/>
                </a:cubicBezTo>
                <a:cubicBezTo>
                  <a:pt x="1030" y="665"/>
                  <a:pt x="1031" y="664"/>
                  <a:pt x="1030" y="663"/>
                </a:cubicBezTo>
                <a:cubicBezTo>
                  <a:pt x="1028" y="662"/>
                  <a:pt x="1025" y="661"/>
                  <a:pt x="1023" y="660"/>
                </a:cubicBezTo>
                <a:cubicBezTo>
                  <a:pt x="1022" y="654"/>
                  <a:pt x="1021" y="648"/>
                  <a:pt x="1021" y="643"/>
                </a:cubicBezTo>
                <a:cubicBezTo>
                  <a:pt x="1021" y="643"/>
                  <a:pt x="1021" y="643"/>
                  <a:pt x="1021" y="643"/>
                </a:cubicBezTo>
                <a:cubicBezTo>
                  <a:pt x="1029" y="643"/>
                  <a:pt x="1037" y="643"/>
                  <a:pt x="1045" y="643"/>
                </a:cubicBezTo>
                <a:cubicBezTo>
                  <a:pt x="1046" y="643"/>
                  <a:pt x="1046" y="641"/>
                  <a:pt x="1045" y="641"/>
                </a:cubicBezTo>
                <a:cubicBezTo>
                  <a:pt x="1037" y="641"/>
                  <a:pt x="1029" y="641"/>
                  <a:pt x="1021" y="641"/>
                </a:cubicBezTo>
                <a:cubicBezTo>
                  <a:pt x="1021" y="641"/>
                  <a:pt x="1021" y="641"/>
                  <a:pt x="1020" y="641"/>
                </a:cubicBezTo>
                <a:cubicBezTo>
                  <a:pt x="1020" y="641"/>
                  <a:pt x="1020" y="640"/>
                  <a:pt x="1020" y="639"/>
                </a:cubicBezTo>
                <a:cubicBezTo>
                  <a:pt x="1020" y="636"/>
                  <a:pt x="1019" y="633"/>
                  <a:pt x="1019" y="630"/>
                </a:cubicBezTo>
                <a:cubicBezTo>
                  <a:pt x="1018" y="628"/>
                  <a:pt x="1015" y="621"/>
                  <a:pt x="1017" y="621"/>
                </a:cubicBezTo>
                <a:cubicBezTo>
                  <a:pt x="1018" y="621"/>
                  <a:pt x="1018" y="619"/>
                  <a:pt x="1017" y="619"/>
                </a:cubicBezTo>
                <a:cubicBezTo>
                  <a:pt x="1006" y="617"/>
                  <a:pt x="995" y="615"/>
                  <a:pt x="984" y="615"/>
                </a:cubicBezTo>
                <a:cubicBezTo>
                  <a:pt x="979" y="604"/>
                  <a:pt x="977" y="592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6" y="571"/>
                  <a:pt x="976" y="561"/>
                  <a:pt x="976" y="552"/>
                </a:cubicBezTo>
                <a:cubicBezTo>
                  <a:pt x="977" y="545"/>
                  <a:pt x="977" y="537"/>
                  <a:pt x="977" y="530"/>
                </a:cubicBezTo>
                <a:cubicBezTo>
                  <a:pt x="978" y="527"/>
                  <a:pt x="979" y="518"/>
                  <a:pt x="978" y="515"/>
                </a:cubicBezTo>
                <a:cubicBezTo>
                  <a:pt x="978" y="514"/>
                  <a:pt x="978" y="513"/>
                  <a:pt x="978" y="512"/>
                </a:cubicBezTo>
                <a:cubicBezTo>
                  <a:pt x="979" y="513"/>
                  <a:pt x="980" y="514"/>
                  <a:pt x="981" y="516"/>
                </a:cubicBezTo>
                <a:cubicBezTo>
                  <a:pt x="981" y="516"/>
                  <a:pt x="981" y="516"/>
                  <a:pt x="981" y="516"/>
                </a:cubicBezTo>
                <a:cubicBezTo>
                  <a:pt x="981" y="514"/>
                  <a:pt x="980" y="513"/>
                  <a:pt x="978" y="512"/>
                </a:cubicBezTo>
                <a:cubicBezTo>
                  <a:pt x="979" y="502"/>
                  <a:pt x="979" y="493"/>
                  <a:pt x="979" y="484"/>
                </a:cubicBezTo>
                <a:cubicBezTo>
                  <a:pt x="979" y="483"/>
                  <a:pt x="979" y="482"/>
                  <a:pt x="979" y="481"/>
                </a:cubicBezTo>
                <a:cubicBezTo>
                  <a:pt x="979" y="481"/>
                  <a:pt x="979" y="482"/>
                  <a:pt x="979" y="482"/>
                </a:cubicBezTo>
                <a:cubicBezTo>
                  <a:pt x="984" y="496"/>
                  <a:pt x="991" y="509"/>
                  <a:pt x="998" y="521"/>
                </a:cubicBezTo>
                <a:cubicBezTo>
                  <a:pt x="1000" y="525"/>
                  <a:pt x="1001" y="529"/>
                  <a:pt x="1003" y="533"/>
                </a:cubicBezTo>
                <a:cubicBezTo>
                  <a:pt x="1016" y="564"/>
                  <a:pt x="1034" y="594"/>
                  <a:pt x="1058" y="619"/>
                </a:cubicBezTo>
                <a:cubicBezTo>
                  <a:pt x="1059" y="619"/>
                  <a:pt x="1061" y="618"/>
                  <a:pt x="1060" y="617"/>
                </a:cubicBezTo>
                <a:cubicBezTo>
                  <a:pt x="1037" y="595"/>
                  <a:pt x="1020" y="567"/>
                  <a:pt x="1007" y="537"/>
                </a:cubicBezTo>
                <a:cubicBezTo>
                  <a:pt x="1006" y="536"/>
                  <a:pt x="1006" y="534"/>
                  <a:pt x="1005" y="532"/>
                </a:cubicBezTo>
                <a:cubicBezTo>
                  <a:pt x="1023" y="561"/>
                  <a:pt x="1043" y="590"/>
                  <a:pt x="1066" y="615"/>
                </a:cubicBezTo>
                <a:cubicBezTo>
                  <a:pt x="1067" y="615"/>
                  <a:pt x="1069" y="614"/>
                  <a:pt x="1068" y="613"/>
                </a:cubicBezTo>
                <a:cubicBezTo>
                  <a:pt x="1046" y="589"/>
                  <a:pt x="1027" y="563"/>
                  <a:pt x="1009" y="536"/>
                </a:cubicBezTo>
                <a:cubicBezTo>
                  <a:pt x="1006" y="531"/>
                  <a:pt x="1003" y="526"/>
                  <a:pt x="1000" y="520"/>
                </a:cubicBezTo>
                <a:cubicBezTo>
                  <a:pt x="996" y="510"/>
                  <a:pt x="992" y="499"/>
                  <a:pt x="989" y="488"/>
                </a:cubicBezTo>
                <a:cubicBezTo>
                  <a:pt x="986" y="480"/>
                  <a:pt x="984" y="473"/>
                  <a:pt x="982" y="465"/>
                </a:cubicBezTo>
                <a:cubicBezTo>
                  <a:pt x="982" y="461"/>
                  <a:pt x="981" y="458"/>
                  <a:pt x="980" y="454"/>
                </a:cubicBezTo>
                <a:cubicBezTo>
                  <a:pt x="980" y="453"/>
                  <a:pt x="980" y="453"/>
                  <a:pt x="979" y="452"/>
                </a:cubicBezTo>
                <a:cubicBezTo>
                  <a:pt x="979" y="451"/>
                  <a:pt x="979" y="451"/>
                  <a:pt x="980" y="451"/>
                </a:cubicBezTo>
                <a:cubicBezTo>
                  <a:pt x="980" y="451"/>
                  <a:pt x="980" y="452"/>
                  <a:pt x="980" y="452"/>
                </a:cubicBezTo>
                <a:cubicBezTo>
                  <a:pt x="980" y="452"/>
                  <a:pt x="981" y="452"/>
                  <a:pt x="981" y="452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80" y="451"/>
                  <a:pt x="980" y="450"/>
                  <a:pt x="980" y="450"/>
                </a:cubicBezTo>
                <a:cubicBezTo>
                  <a:pt x="980" y="450"/>
                  <a:pt x="980" y="449"/>
                  <a:pt x="979" y="449"/>
                </a:cubicBezTo>
                <a:cubicBezTo>
                  <a:pt x="979" y="449"/>
                  <a:pt x="979" y="449"/>
                  <a:pt x="980" y="449"/>
                </a:cubicBezTo>
                <a:cubicBezTo>
                  <a:pt x="980" y="449"/>
                  <a:pt x="980" y="448"/>
                  <a:pt x="980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7"/>
                  <a:pt x="979" y="447"/>
                </a:cubicBezTo>
                <a:cubicBezTo>
                  <a:pt x="979" y="447"/>
                  <a:pt x="980" y="448"/>
                  <a:pt x="980" y="448"/>
                </a:cubicBezTo>
                <a:cubicBezTo>
                  <a:pt x="981" y="449"/>
                  <a:pt x="983" y="448"/>
                  <a:pt x="982" y="447"/>
                </a:cubicBezTo>
                <a:cubicBezTo>
                  <a:pt x="982" y="447"/>
                  <a:pt x="981" y="446"/>
                  <a:pt x="981" y="446"/>
                </a:cubicBezTo>
                <a:cubicBezTo>
                  <a:pt x="981" y="445"/>
                  <a:pt x="982" y="445"/>
                  <a:pt x="982" y="444"/>
                </a:cubicBezTo>
                <a:cubicBezTo>
                  <a:pt x="984" y="441"/>
                  <a:pt x="982" y="433"/>
                  <a:pt x="982" y="430"/>
                </a:cubicBezTo>
                <a:cubicBezTo>
                  <a:pt x="982" y="425"/>
                  <a:pt x="982" y="420"/>
                  <a:pt x="982" y="415"/>
                </a:cubicBezTo>
                <a:cubicBezTo>
                  <a:pt x="983" y="417"/>
                  <a:pt x="983" y="419"/>
                  <a:pt x="984" y="421"/>
                </a:cubicBezTo>
                <a:cubicBezTo>
                  <a:pt x="984" y="421"/>
                  <a:pt x="984" y="422"/>
                  <a:pt x="984" y="422"/>
                </a:cubicBezTo>
                <a:cubicBezTo>
                  <a:pt x="984" y="422"/>
                  <a:pt x="984" y="422"/>
                  <a:pt x="984" y="423"/>
                </a:cubicBezTo>
                <a:cubicBezTo>
                  <a:pt x="993" y="452"/>
                  <a:pt x="1007" y="480"/>
                  <a:pt x="1023" y="507"/>
                </a:cubicBezTo>
                <a:cubicBezTo>
                  <a:pt x="1038" y="533"/>
                  <a:pt x="1057" y="564"/>
                  <a:pt x="1085" y="579"/>
                </a:cubicBezTo>
                <a:cubicBezTo>
                  <a:pt x="1086" y="579"/>
                  <a:pt x="1087" y="578"/>
                  <a:pt x="1086" y="577"/>
                </a:cubicBezTo>
                <a:close/>
                <a:moveTo>
                  <a:pt x="859" y="237"/>
                </a:moveTo>
                <a:cubicBezTo>
                  <a:pt x="859" y="233"/>
                  <a:pt x="860" y="230"/>
                  <a:pt x="861" y="227"/>
                </a:cubicBezTo>
                <a:cubicBezTo>
                  <a:pt x="862" y="227"/>
                  <a:pt x="862" y="226"/>
                  <a:pt x="862" y="226"/>
                </a:cubicBezTo>
                <a:cubicBezTo>
                  <a:pt x="862" y="225"/>
                  <a:pt x="863" y="224"/>
                  <a:pt x="863" y="223"/>
                </a:cubicBezTo>
                <a:cubicBezTo>
                  <a:pt x="864" y="223"/>
                  <a:pt x="864" y="223"/>
                  <a:pt x="864" y="222"/>
                </a:cubicBezTo>
                <a:cubicBezTo>
                  <a:pt x="864" y="222"/>
                  <a:pt x="864" y="221"/>
                  <a:pt x="864" y="221"/>
                </a:cubicBezTo>
                <a:cubicBezTo>
                  <a:pt x="865" y="220"/>
                  <a:pt x="866" y="219"/>
                  <a:pt x="866" y="219"/>
                </a:cubicBezTo>
                <a:cubicBezTo>
                  <a:pt x="867" y="218"/>
                  <a:pt x="867" y="218"/>
                  <a:pt x="866" y="218"/>
                </a:cubicBezTo>
                <a:cubicBezTo>
                  <a:pt x="867" y="218"/>
                  <a:pt x="867" y="217"/>
                  <a:pt x="868" y="217"/>
                </a:cubicBezTo>
                <a:cubicBezTo>
                  <a:pt x="864" y="223"/>
                  <a:pt x="861" y="230"/>
                  <a:pt x="859" y="237"/>
                </a:cubicBezTo>
                <a:close/>
                <a:moveTo>
                  <a:pt x="524" y="84"/>
                </a:move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lose/>
                <a:moveTo>
                  <a:pt x="428" y="851"/>
                </a:moveTo>
                <a:cubicBezTo>
                  <a:pt x="420" y="852"/>
                  <a:pt x="411" y="852"/>
                  <a:pt x="403" y="851"/>
                </a:cubicBezTo>
                <a:cubicBezTo>
                  <a:pt x="392" y="851"/>
                  <a:pt x="381" y="850"/>
                  <a:pt x="370" y="848"/>
                </a:cubicBezTo>
                <a:cubicBezTo>
                  <a:pt x="380" y="849"/>
                  <a:pt x="390" y="849"/>
                  <a:pt x="400" y="850"/>
                </a:cubicBezTo>
                <a:cubicBezTo>
                  <a:pt x="409" y="850"/>
                  <a:pt x="419" y="851"/>
                  <a:pt x="428" y="851"/>
                </a:cubicBezTo>
                <a:close/>
                <a:moveTo>
                  <a:pt x="288" y="770"/>
                </a:moveTo>
                <a:cubicBezTo>
                  <a:pt x="323" y="770"/>
                  <a:pt x="358" y="770"/>
                  <a:pt x="393" y="770"/>
                </a:cubicBezTo>
                <a:cubicBezTo>
                  <a:pt x="372" y="770"/>
                  <a:pt x="351" y="772"/>
                  <a:pt x="331" y="775"/>
                </a:cubicBezTo>
                <a:cubicBezTo>
                  <a:pt x="313" y="774"/>
                  <a:pt x="295" y="773"/>
                  <a:pt x="277" y="775"/>
                </a:cubicBezTo>
                <a:cubicBezTo>
                  <a:pt x="266" y="775"/>
                  <a:pt x="255" y="775"/>
                  <a:pt x="244" y="775"/>
                </a:cubicBezTo>
                <a:cubicBezTo>
                  <a:pt x="259" y="773"/>
                  <a:pt x="273" y="771"/>
                  <a:pt x="288" y="770"/>
                </a:cubicBezTo>
                <a:close/>
                <a:moveTo>
                  <a:pt x="313" y="783"/>
                </a:moveTo>
                <a:cubicBezTo>
                  <a:pt x="317" y="782"/>
                  <a:pt x="320" y="781"/>
                  <a:pt x="324" y="781"/>
                </a:cubicBezTo>
                <a:cubicBezTo>
                  <a:pt x="327" y="781"/>
                  <a:pt x="330" y="781"/>
                  <a:pt x="333" y="781"/>
                </a:cubicBezTo>
                <a:cubicBezTo>
                  <a:pt x="333" y="781"/>
                  <a:pt x="334" y="782"/>
                  <a:pt x="335" y="782"/>
                </a:cubicBezTo>
                <a:cubicBezTo>
                  <a:pt x="339" y="783"/>
                  <a:pt x="344" y="784"/>
                  <a:pt x="348" y="785"/>
                </a:cubicBezTo>
                <a:cubicBezTo>
                  <a:pt x="337" y="785"/>
                  <a:pt x="325" y="784"/>
                  <a:pt x="313" y="783"/>
                </a:cubicBezTo>
                <a:close/>
                <a:moveTo>
                  <a:pt x="827" y="803"/>
                </a:moveTo>
                <a:cubicBezTo>
                  <a:pt x="827" y="803"/>
                  <a:pt x="827" y="803"/>
                  <a:pt x="827" y="803"/>
                </a:cubicBezTo>
                <a:cubicBezTo>
                  <a:pt x="810" y="797"/>
                  <a:pt x="791" y="797"/>
                  <a:pt x="773" y="798"/>
                </a:cubicBezTo>
                <a:cubicBezTo>
                  <a:pt x="754" y="798"/>
                  <a:pt x="733" y="801"/>
                  <a:pt x="715" y="792"/>
                </a:cubicBezTo>
                <a:cubicBezTo>
                  <a:pt x="713" y="791"/>
                  <a:pt x="711" y="794"/>
                  <a:pt x="713" y="796"/>
                </a:cubicBezTo>
                <a:cubicBezTo>
                  <a:pt x="728" y="803"/>
                  <a:pt x="745" y="802"/>
                  <a:pt x="762" y="802"/>
                </a:cubicBezTo>
                <a:cubicBezTo>
                  <a:pt x="780" y="801"/>
                  <a:pt x="799" y="800"/>
                  <a:pt x="817" y="804"/>
                </a:cubicBezTo>
                <a:cubicBezTo>
                  <a:pt x="809" y="805"/>
                  <a:pt x="800" y="806"/>
                  <a:pt x="792" y="806"/>
                </a:cubicBezTo>
                <a:cubicBezTo>
                  <a:pt x="785" y="806"/>
                  <a:pt x="779" y="805"/>
                  <a:pt x="772" y="805"/>
                </a:cubicBezTo>
                <a:cubicBezTo>
                  <a:pt x="773" y="804"/>
                  <a:pt x="773" y="802"/>
                  <a:pt x="771" y="802"/>
                </a:cubicBezTo>
                <a:cubicBezTo>
                  <a:pt x="763" y="802"/>
                  <a:pt x="755" y="803"/>
                  <a:pt x="747" y="805"/>
                </a:cubicBezTo>
                <a:cubicBezTo>
                  <a:pt x="690" y="804"/>
                  <a:pt x="634" y="805"/>
                  <a:pt x="577" y="807"/>
                </a:cubicBezTo>
                <a:cubicBezTo>
                  <a:pt x="577" y="806"/>
                  <a:pt x="576" y="806"/>
                  <a:pt x="575" y="806"/>
                </a:cubicBezTo>
                <a:cubicBezTo>
                  <a:pt x="550" y="806"/>
                  <a:pt x="525" y="804"/>
                  <a:pt x="500" y="802"/>
                </a:cubicBezTo>
                <a:cubicBezTo>
                  <a:pt x="506" y="802"/>
                  <a:pt x="513" y="802"/>
                  <a:pt x="519" y="802"/>
                </a:cubicBezTo>
                <a:cubicBezTo>
                  <a:pt x="522" y="802"/>
                  <a:pt x="522" y="798"/>
                  <a:pt x="519" y="798"/>
                </a:cubicBezTo>
                <a:cubicBezTo>
                  <a:pt x="517" y="798"/>
                  <a:pt x="514" y="798"/>
                  <a:pt x="512" y="798"/>
                </a:cubicBezTo>
                <a:cubicBezTo>
                  <a:pt x="528" y="795"/>
                  <a:pt x="544" y="793"/>
                  <a:pt x="559" y="791"/>
                </a:cubicBezTo>
                <a:cubicBezTo>
                  <a:pt x="579" y="791"/>
                  <a:pt x="599" y="790"/>
                  <a:pt x="619" y="790"/>
                </a:cubicBezTo>
                <a:cubicBezTo>
                  <a:pt x="622" y="790"/>
                  <a:pt x="622" y="786"/>
                  <a:pt x="619" y="786"/>
                </a:cubicBezTo>
                <a:cubicBezTo>
                  <a:pt x="618" y="786"/>
                  <a:pt x="617" y="786"/>
                  <a:pt x="617" y="786"/>
                </a:cubicBezTo>
                <a:cubicBezTo>
                  <a:pt x="617" y="786"/>
                  <a:pt x="618" y="786"/>
                  <a:pt x="618" y="786"/>
                </a:cubicBezTo>
                <a:cubicBezTo>
                  <a:pt x="621" y="786"/>
                  <a:pt x="624" y="786"/>
                  <a:pt x="627" y="786"/>
                </a:cubicBezTo>
                <a:cubicBezTo>
                  <a:pt x="628" y="786"/>
                  <a:pt x="628" y="785"/>
                  <a:pt x="629" y="785"/>
                </a:cubicBezTo>
                <a:cubicBezTo>
                  <a:pt x="649" y="784"/>
                  <a:pt x="670" y="782"/>
                  <a:pt x="691" y="782"/>
                </a:cubicBezTo>
                <a:cubicBezTo>
                  <a:pt x="712" y="781"/>
                  <a:pt x="733" y="781"/>
                  <a:pt x="755" y="781"/>
                </a:cubicBezTo>
                <a:cubicBezTo>
                  <a:pt x="750" y="782"/>
                  <a:pt x="744" y="782"/>
                  <a:pt x="739" y="782"/>
                </a:cubicBezTo>
                <a:cubicBezTo>
                  <a:pt x="739" y="782"/>
                  <a:pt x="739" y="782"/>
                  <a:pt x="739" y="782"/>
                </a:cubicBezTo>
                <a:cubicBezTo>
                  <a:pt x="724" y="781"/>
                  <a:pt x="709" y="781"/>
                  <a:pt x="694" y="783"/>
                </a:cubicBezTo>
                <a:cubicBezTo>
                  <a:pt x="692" y="783"/>
                  <a:pt x="691" y="786"/>
                  <a:pt x="693" y="787"/>
                </a:cubicBezTo>
                <a:cubicBezTo>
                  <a:pt x="696" y="788"/>
                  <a:pt x="698" y="789"/>
                  <a:pt x="702" y="790"/>
                </a:cubicBezTo>
                <a:cubicBezTo>
                  <a:pt x="704" y="790"/>
                  <a:pt x="705" y="787"/>
                  <a:pt x="703" y="786"/>
                </a:cubicBezTo>
                <a:cubicBezTo>
                  <a:pt x="718" y="785"/>
                  <a:pt x="732" y="785"/>
                  <a:pt x="746" y="786"/>
                </a:cubicBezTo>
                <a:cubicBezTo>
                  <a:pt x="756" y="787"/>
                  <a:pt x="765" y="790"/>
                  <a:pt x="775" y="790"/>
                </a:cubicBezTo>
                <a:cubicBezTo>
                  <a:pt x="776" y="790"/>
                  <a:pt x="776" y="790"/>
                  <a:pt x="776" y="789"/>
                </a:cubicBezTo>
                <a:cubicBezTo>
                  <a:pt x="785" y="791"/>
                  <a:pt x="794" y="792"/>
                  <a:pt x="803" y="794"/>
                </a:cubicBezTo>
                <a:cubicBezTo>
                  <a:pt x="803" y="795"/>
                  <a:pt x="804" y="796"/>
                  <a:pt x="805" y="796"/>
                </a:cubicBezTo>
                <a:cubicBezTo>
                  <a:pt x="808" y="796"/>
                  <a:pt x="812" y="796"/>
                  <a:pt x="815" y="796"/>
                </a:cubicBezTo>
                <a:cubicBezTo>
                  <a:pt x="817" y="796"/>
                  <a:pt x="818" y="792"/>
                  <a:pt x="816" y="792"/>
                </a:cubicBezTo>
                <a:cubicBezTo>
                  <a:pt x="800" y="789"/>
                  <a:pt x="785" y="786"/>
                  <a:pt x="770" y="785"/>
                </a:cubicBezTo>
                <a:cubicBezTo>
                  <a:pt x="775" y="784"/>
                  <a:pt x="780" y="784"/>
                  <a:pt x="785" y="783"/>
                </a:cubicBezTo>
                <a:cubicBezTo>
                  <a:pt x="806" y="785"/>
                  <a:pt x="826" y="787"/>
                  <a:pt x="847" y="790"/>
                </a:cubicBezTo>
                <a:cubicBezTo>
                  <a:pt x="847" y="790"/>
                  <a:pt x="848" y="789"/>
                  <a:pt x="849" y="789"/>
                </a:cubicBezTo>
                <a:cubicBezTo>
                  <a:pt x="863" y="791"/>
                  <a:pt x="876" y="794"/>
                  <a:pt x="890" y="797"/>
                </a:cubicBezTo>
                <a:cubicBezTo>
                  <a:pt x="869" y="799"/>
                  <a:pt x="848" y="801"/>
                  <a:pt x="827" y="803"/>
                </a:cubicBezTo>
                <a:close/>
                <a:moveTo>
                  <a:pt x="795" y="778"/>
                </a:moveTo>
                <a:cubicBezTo>
                  <a:pt x="793" y="779"/>
                  <a:pt x="791" y="779"/>
                  <a:pt x="790" y="779"/>
                </a:cubicBezTo>
                <a:cubicBezTo>
                  <a:pt x="786" y="779"/>
                  <a:pt x="781" y="778"/>
                  <a:pt x="777" y="778"/>
                </a:cubicBezTo>
                <a:cubicBezTo>
                  <a:pt x="783" y="778"/>
                  <a:pt x="789" y="778"/>
                  <a:pt x="795" y="778"/>
                </a:cubicBezTo>
                <a:close/>
                <a:moveTo>
                  <a:pt x="634" y="780"/>
                </a:moveTo>
                <a:cubicBezTo>
                  <a:pt x="627" y="781"/>
                  <a:pt x="620" y="781"/>
                  <a:pt x="613" y="782"/>
                </a:cubicBezTo>
                <a:cubicBezTo>
                  <a:pt x="607" y="782"/>
                  <a:pt x="601" y="781"/>
                  <a:pt x="595" y="781"/>
                </a:cubicBezTo>
                <a:cubicBezTo>
                  <a:pt x="608" y="781"/>
                  <a:pt x="621" y="780"/>
                  <a:pt x="634" y="780"/>
                </a:cubicBezTo>
                <a:close/>
                <a:moveTo>
                  <a:pt x="411" y="786"/>
                </a:moveTo>
                <a:cubicBezTo>
                  <a:pt x="458" y="786"/>
                  <a:pt x="505" y="784"/>
                  <a:pt x="552" y="782"/>
                </a:cubicBezTo>
                <a:cubicBezTo>
                  <a:pt x="563" y="783"/>
                  <a:pt x="574" y="784"/>
                  <a:pt x="585" y="785"/>
                </a:cubicBezTo>
                <a:cubicBezTo>
                  <a:pt x="577" y="785"/>
                  <a:pt x="568" y="786"/>
                  <a:pt x="559" y="787"/>
                </a:cubicBezTo>
                <a:cubicBezTo>
                  <a:pt x="531" y="789"/>
                  <a:pt x="504" y="790"/>
                  <a:pt x="476" y="791"/>
                </a:cubicBezTo>
                <a:cubicBezTo>
                  <a:pt x="459" y="791"/>
                  <a:pt x="442" y="791"/>
                  <a:pt x="425" y="791"/>
                </a:cubicBezTo>
                <a:cubicBezTo>
                  <a:pt x="424" y="790"/>
                  <a:pt x="424" y="790"/>
                  <a:pt x="423" y="790"/>
                </a:cubicBezTo>
                <a:cubicBezTo>
                  <a:pt x="412" y="789"/>
                  <a:pt x="400" y="787"/>
                  <a:pt x="389" y="787"/>
                </a:cubicBezTo>
                <a:cubicBezTo>
                  <a:pt x="388" y="787"/>
                  <a:pt x="387" y="787"/>
                  <a:pt x="387" y="788"/>
                </a:cubicBezTo>
                <a:cubicBezTo>
                  <a:pt x="373" y="786"/>
                  <a:pt x="360" y="784"/>
                  <a:pt x="346" y="781"/>
                </a:cubicBezTo>
                <a:cubicBezTo>
                  <a:pt x="347" y="781"/>
                  <a:pt x="349" y="781"/>
                  <a:pt x="350" y="781"/>
                </a:cubicBezTo>
                <a:cubicBezTo>
                  <a:pt x="360" y="782"/>
                  <a:pt x="370" y="782"/>
                  <a:pt x="380" y="783"/>
                </a:cubicBezTo>
                <a:cubicBezTo>
                  <a:pt x="383" y="783"/>
                  <a:pt x="383" y="779"/>
                  <a:pt x="380" y="779"/>
                </a:cubicBezTo>
                <a:cubicBezTo>
                  <a:pt x="371" y="779"/>
                  <a:pt x="362" y="778"/>
                  <a:pt x="353" y="777"/>
                </a:cubicBezTo>
                <a:cubicBezTo>
                  <a:pt x="353" y="777"/>
                  <a:pt x="352" y="777"/>
                  <a:pt x="352" y="777"/>
                </a:cubicBezTo>
                <a:cubicBezTo>
                  <a:pt x="351" y="777"/>
                  <a:pt x="350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405" y="770"/>
                  <a:pt x="461" y="775"/>
                  <a:pt x="518" y="780"/>
                </a:cubicBezTo>
                <a:cubicBezTo>
                  <a:pt x="482" y="781"/>
                  <a:pt x="447" y="782"/>
                  <a:pt x="411" y="782"/>
                </a:cubicBezTo>
                <a:cubicBezTo>
                  <a:pt x="408" y="782"/>
                  <a:pt x="408" y="786"/>
                  <a:pt x="411" y="786"/>
                </a:cubicBezTo>
                <a:close/>
                <a:moveTo>
                  <a:pt x="427" y="770"/>
                </a:moveTo>
                <a:cubicBezTo>
                  <a:pt x="426" y="770"/>
                  <a:pt x="426" y="770"/>
                  <a:pt x="425" y="770"/>
                </a:cubicBezTo>
                <a:cubicBezTo>
                  <a:pt x="426" y="770"/>
                  <a:pt x="426" y="770"/>
                  <a:pt x="427" y="770"/>
                </a:cubicBezTo>
                <a:cubicBezTo>
                  <a:pt x="427" y="770"/>
                  <a:pt x="427" y="770"/>
                  <a:pt x="427" y="770"/>
                </a:cubicBezTo>
                <a:close/>
                <a:moveTo>
                  <a:pt x="908" y="322"/>
                </a:moveTo>
                <a:cubicBezTo>
                  <a:pt x="908" y="323"/>
                  <a:pt x="908" y="325"/>
                  <a:pt x="908" y="326"/>
                </a:cubicBezTo>
                <a:cubicBezTo>
                  <a:pt x="908" y="326"/>
                  <a:pt x="909" y="327"/>
                  <a:pt x="909" y="327"/>
                </a:cubicBezTo>
                <a:cubicBezTo>
                  <a:pt x="909" y="329"/>
                  <a:pt x="910" y="332"/>
                  <a:pt x="910" y="334"/>
                </a:cubicBezTo>
                <a:cubicBezTo>
                  <a:pt x="907" y="332"/>
                  <a:pt x="904" y="331"/>
                  <a:pt x="900" y="331"/>
                </a:cubicBezTo>
                <a:cubicBezTo>
                  <a:pt x="900" y="321"/>
                  <a:pt x="900" y="312"/>
                  <a:pt x="901" y="302"/>
                </a:cubicBezTo>
                <a:cubicBezTo>
                  <a:pt x="904" y="302"/>
                  <a:pt x="906" y="302"/>
                  <a:pt x="908" y="303"/>
                </a:cubicBezTo>
                <a:cubicBezTo>
                  <a:pt x="908" y="309"/>
                  <a:pt x="908" y="315"/>
                  <a:pt x="908" y="320"/>
                </a:cubicBezTo>
                <a:cubicBezTo>
                  <a:pt x="908" y="318"/>
                  <a:pt x="907" y="316"/>
                  <a:pt x="906" y="314"/>
                </a:cubicBezTo>
                <a:cubicBezTo>
                  <a:pt x="906" y="314"/>
                  <a:pt x="906" y="314"/>
                  <a:pt x="906" y="314"/>
                </a:cubicBezTo>
                <a:cubicBezTo>
                  <a:pt x="907" y="317"/>
                  <a:pt x="907" y="319"/>
                  <a:pt x="908" y="322"/>
                </a:cubicBezTo>
                <a:close/>
                <a:moveTo>
                  <a:pt x="912" y="421"/>
                </a:moveTo>
                <a:cubicBezTo>
                  <a:pt x="912" y="421"/>
                  <a:pt x="912" y="421"/>
                  <a:pt x="912" y="421"/>
                </a:cubicBezTo>
                <a:cubicBezTo>
                  <a:pt x="911" y="420"/>
                  <a:pt x="911" y="420"/>
                  <a:pt x="911" y="420"/>
                </a:cubicBezTo>
                <a:cubicBezTo>
                  <a:pt x="911" y="418"/>
                  <a:pt x="911" y="417"/>
                  <a:pt x="911" y="415"/>
                </a:cubicBezTo>
                <a:cubicBezTo>
                  <a:pt x="911" y="411"/>
                  <a:pt x="911" y="408"/>
                  <a:pt x="911" y="404"/>
                </a:cubicBezTo>
                <a:cubicBezTo>
                  <a:pt x="912" y="399"/>
                  <a:pt x="912" y="394"/>
                  <a:pt x="912" y="388"/>
                </a:cubicBezTo>
                <a:cubicBezTo>
                  <a:pt x="912" y="386"/>
                  <a:pt x="913" y="384"/>
                  <a:pt x="913" y="382"/>
                </a:cubicBezTo>
                <a:cubicBezTo>
                  <a:pt x="912" y="395"/>
                  <a:pt x="912" y="408"/>
                  <a:pt x="912" y="421"/>
                </a:cubicBezTo>
                <a:cubicBezTo>
                  <a:pt x="912" y="420"/>
                  <a:pt x="912" y="420"/>
                  <a:pt x="912" y="421"/>
                </a:cubicBezTo>
                <a:close/>
                <a:moveTo>
                  <a:pt x="912" y="423"/>
                </a:moveTo>
                <a:cubicBezTo>
                  <a:pt x="911" y="423"/>
                  <a:pt x="911" y="423"/>
                  <a:pt x="911" y="422"/>
                </a:cubicBezTo>
                <a:cubicBezTo>
                  <a:pt x="911" y="422"/>
                  <a:pt x="911" y="421"/>
                  <a:pt x="911" y="420"/>
                </a:cubicBezTo>
                <a:cubicBezTo>
                  <a:pt x="911" y="421"/>
                  <a:pt x="911" y="421"/>
                  <a:pt x="912" y="421"/>
                </a:cubicBezTo>
                <a:cubicBezTo>
                  <a:pt x="912" y="422"/>
                  <a:pt x="912" y="422"/>
                  <a:pt x="912" y="423"/>
                </a:cubicBezTo>
                <a:close/>
                <a:moveTo>
                  <a:pt x="913" y="422"/>
                </a:moveTo>
                <a:cubicBezTo>
                  <a:pt x="914" y="422"/>
                  <a:pt x="915" y="423"/>
                  <a:pt x="916" y="424"/>
                </a:cubicBezTo>
                <a:cubicBezTo>
                  <a:pt x="915" y="424"/>
                  <a:pt x="913" y="424"/>
                  <a:pt x="912" y="423"/>
                </a:cubicBezTo>
                <a:cubicBezTo>
                  <a:pt x="912" y="423"/>
                  <a:pt x="912" y="422"/>
                  <a:pt x="913" y="422"/>
                </a:cubicBezTo>
                <a:close/>
                <a:moveTo>
                  <a:pt x="910" y="486"/>
                </a:moveTo>
                <a:cubicBezTo>
                  <a:pt x="910" y="486"/>
                  <a:pt x="909" y="486"/>
                  <a:pt x="909" y="486"/>
                </a:cubicBezTo>
                <a:cubicBezTo>
                  <a:pt x="909" y="476"/>
                  <a:pt x="909" y="467"/>
                  <a:pt x="909" y="457"/>
                </a:cubicBezTo>
                <a:cubicBezTo>
                  <a:pt x="909" y="451"/>
                  <a:pt x="909" y="446"/>
                  <a:pt x="909" y="440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9"/>
                  <a:pt x="910" y="457"/>
                  <a:pt x="910" y="465"/>
                </a:cubicBezTo>
                <a:cubicBezTo>
                  <a:pt x="910" y="472"/>
                  <a:pt x="910" y="479"/>
                  <a:pt x="910" y="486"/>
                </a:cubicBezTo>
                <a:close/>
                <a:moveTo>
                  <a:pt x="914" y="490"/>
                </a:moveTo>
                <a:cubicBezTo>
                  <a:pt x="914" y="490"/>
                  <a:pt x="913" y="490"/>
                  <a:pt x="912" y="490"/>
                </a:cubicBezTo>
                <a:cubicBezTo>
                  <a:pt x="912" y="490"/>
                  <a:pt x="911" y="490"/>
                  <a:pt x="912" y="490"/>
                </a:cubicBezTo>
                <a:cubicBezTo>
                  <a:pt x="912" y="490"/>
                  <a:pt x="912" y="490"/>
                  <a:pt x="912" y="491"/>
                </a:cubicBezTo>
                <a:cubicBezTo>
                  <a:pt x="912" y="491"/>
                  <a:pt x="912" y="491"/>
                  <a:pt x="912" y="491"/>
                </a:cubicBezTo>
                <a:cubicBezTo>
                  <a:pt x="922" y="492"/>
                  <a:pt x="930" y="497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2"/>
                  <a:pt x="939" y="502"/>
                </a:cubicBezTo>
                <a:cubicBezTo>
                  <a:pt x="939" y="501"/>
                  <a:pt x="939" y="501"/>
                  <a:pt x="939" y="500"/>
                </a:cubicBezTo>
                <a:cubicBezTo>
                  <a:pt x="941" y="501"/>
                  <a:pt x="943" y="501"/>
                  <a:pt x="944" y="502"/>
                </a:cubicBezTo>
                <a:cubicBezTo>
                  <a:pt x="950" y="503"/>
                  <a:pt x="957" y="503"/>
                  <a:pt x="963" y="505"/>
                </a:cubicBezTo>
                <a:cubicBezTo>
                  <a:pt x="963" y="510"/>
                  <a:pt x="963" y="514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49" y="516"/>
                  <a:pt x="936" y="513"/>
                  <a:pt x="922" y="509"/>
                </a:cubicBezTo>
                <a:cubicBezTo>
                  <a:pt x="921" y="508"/>
                  <a:pt x="920" y="507"/>
                  <a:pt x="919" y="506"/>
                </a:cubicBezTo>
                <a:cubicBezTo>
                  <a:pt x="918" y="505"/>
                  <a:pt x="918" y="506"/>
                  <a:pt x="918" y="506"/>
                </a:cubicBezTo>
                <a:cubicBezTo>
                  <a:pt x="919" y="507"/>
                  <a:pt x="920" y="508"/>
                  <a:pt x="921" y="509"/>
                </a:cubicBezTo>
                <a:cubicBezTo>
                  <a:pt x="919" y="508"/>
                  <a:pt x="916" y="507"/>
                  <a:pt x="914" y="506"/>
                </a:cubicBezTo>
                <a:cubicBezTo>
                  <a:pt x="914" y="506"/>
                  <a:pt x="914" y="506"/>
                  <a:pt x="913" y="506"/>
                </a:cubicBezTo>
                <a:cubicBezTo>
                  <a:pt x="913" y="506"/>
                  <a:pt x="911" y="505"/>
                  <a:pt x="910" y="504"/>
                </a:cubicBezTo>
                <a:cubicBezTo>
                  <a:pt x="910" y="499"/>
                  <a:pt x="910" y="493"/>
                  <a:pt x="910" y="488"/>
                </a:cubicBezTo>
                <a:cubicBezTo>
                  <a:pt x="912" y="489"/>
                  <a:pt x="914" y="490"/>
                  <a:pt x="915" y="491"/>
                </a:cubicBezTo>
                <a:cubicBezTo>
                  <a:pt x="913" y="490"/>
                  <a:pt x="911" y="490"/>
                  <a:pt x="914" y="491"/>
                </a:cubicBezTo>
                <a:cubicBezTo>
                  <a:pt x="915" y="491"/>
                  <a:pt x="915" y="490"/>
                  <a:pt x="914" y="490"/>
                </a:cubicBezTo>
                <a:close/>
                <a:moveTo>
                  <a:pt x="963" y="476"/>
                </a:moveTo>
                <a:cubicBezTo>
                  <a:pt x="963" y="477"/>
                  <a:pt x="963" y="478"/>
                  <a:pt x="963" y="479"/>
                </a:cubicBezTo>
                <a:cubicBezTo>
                  <a:pt x="964" y="483"/>
                  <a:pt x="964" y="486"/>
                  <a:pt x="964" y="489"/>
                </a:cubicBezTo>
                <a:cubicBezTo>
                  <a:pt x="965" y="495"/>
                  <a:pt x="965" y="500"/>
                  <a:pt x="964" y="506"/>
                </a:cubicBezTo>
                <a:cubicBezTo>
                  <a:pt x="964" y="505"/>
                  <a:pt x="964" y="505"/>
                  <a:pt x="963" y="505"/>
                </a:cubicBezTo>
                <a:cubicBezTo>
                  <a:pt x="963" y="496"/>
                  <a:pt x="963" y="486"/>
                  <a:pt x="963" y="476"/>
                </a:cubicBezTo>
                <a:close/>
                <a:moveTo>
                  <a:pt x="964" y="506"/>
                </a:moveTo>
                <a:cubicBezTo>
                  <a:pt x="964" y="506"/>
                  <a:pt x="964" y="507"/>
                  <a:pt x="964" y="507"/>
                </a:cubicBezTo>
                <a:cubicBezTo>
                  <a:pt x="964" y="511"/>
                  <a:pt x="964" y="514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ubicBezTo>
                  <a:pt x="963" y="514"/>
                  <a:pt x="963" y="510"/>
                  <a:pt x="963" y="506"/>
                </a:cubicBezTo>
                <a:cubicBezTo>
                  <a:pt x="964" y="506"/>
                  <a:pt x="964" y="506"/>
                  <a:pt x="964" y="506"/>
                </a:cubicBezTo>
                <a:close/>
                <a:moveTo>
                  <a:pt x="965" y="517"/>
                </a:moveTo>
                <a:cubicBezTo>
                  <a:pt x="965" y="513"/>
                  <a:pt x="965" y="510"/>
                  <a:pt x="966" y="506"/>
                </a:cubicBezTo>
                <a:cubicBezTo>
                  <a:pt x="966" y="507"/>
                  <a:pt x="966" y="507"/>
                  <a:pt x="967" y="507"/>
                </a:cubicBezTo>
                <a:cubicBezTo>
                  <a:pt x="967" y="507"/>
                  <a:pt x="967" y="508"/>
                  <a:pt x="967" y="508"/>
                </a:cubicBezTo>
                <a:cubicBezTo>
                  <a:pt x="967" y="508"/>
                  <a:pt x="967" y="508"/>
                  <a:pt x="967" y="508"/>
                </a:cubicBezTo>
                <a:cubicBezTo>
                  <a:pt x="966" y="508"/>
                  <a:pt x="967" y="517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6" y="518"/>
                  <a:pt x="965" y="518"/>
                  <a:pt x="964" y="518"/>
                </a:cubicBezTo>
                <a:cubicBezTo>
                  <a:pt x="964" y="514"/>
                  <a:pt x="964" y="510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510"/>
                  <a:pt x="964" y="513"/>
                  <a:pt x="964" y="517"/>
                </a:cubicBezTo>
                <a:cubicBezTo>
                  <a:pt x="964" y="517"/>
                  <a:pt x="965" y="517"/>
                  <a:pt x="965" y="517"/>
                </a:cubicBezTo>
                <a:close/>
                <a:moveTo>
                  <a:pt x="966" y="506"/>
                </a:moveTo>
                <a:cubicBezTo>
                  <a:pt x="966" y="502"/>
                  <a:pt x="967" y="499"/>
                  <a:pt x="967" y="495"/>
                </a:cubicBezTo>
                <a:cubicBezTo>
                  <a:pt x="967" y="499"/>
                  <a:pt x="967" y="503"/>
                  <a:pt x="967" y="507"/>
                </a:cubicBezTo>
                <a:cubicBezTo>
                  <a:pt x="966" y="506"/>
                  <a:pt x="966" y="506"/>
                  <a:pt x="966" y="506"/>
                </a:cubicBezTo>
                <a:close/>
                <a:moveTo>
                  <a:pt x="963" y="540"/>
                </a:moveTo>
                <a:cubicBezTo>
                  <a:pt x="963" y="544"/>
                  <a:pt x="963" y="549"/>
                  <a:pt x="963" y="554"/>
                </a:cubicBezTo>
                <a:cubicBezTo>
                  <a:pt x="963" y="554"/>
                  <a:pt x="963" y="554"/>
                  <a:pt x="963" y="554"/>
                </a:cubicBezTo>
                <a:cubicBezTo>
                  <a:pt x="963" y="552"/>
                  <a:pt x="963" y="550"/>
                  <a:pt x="963" y="548"/>
                </a:cubicBezTo>
                <a:cubicBezTo>
                  <a:pt x="964" y="556"/>
                  <a:pt x="964" y="565"/>
                  <a:pt x="965" y="573"/>
                </a:cubicBezTo>
                <a:cubicBezTo>
                  <a:pt x="947" y="570"/>
                  <a:pt x="930" y="567"/>
                  <a:pt x="913" y="564"/>
                </a:cubicBezTo>
                <a:cubicBezTo>
                  <a:pt x="913" y="564"/>
                  <a:pt x="913" y="564"/>
                  <a:pt x="913" y="564"/>
                </a:cubicBezTo>
                <a:cubicBezTo>
                  <a:pt x="930" y="568"/>
                  <a:pt x="947" y="570"/>
                  <a:pt x="965" y="573"/>
                </a:cubicBezTo>
                <a:cubicBezTo>
                  <a:pt x="965" y="575"/>
                  <a:pt x="965" y="576"/>
                  <a:pt x="965" y="578"/>
                </a:cubicBezTo>
                <a:cubicBezTo>
                  <a:pt x="959" y="577"/>
                  <a:pt x="951" y="577"/>
                  <a:pt x="946" y="577"/>
                </a:cubicBezTo>
                <a:cubicBezTo>
                  <a:pt x="935" y="576"/>
                  <a:pt x="923" y="574"/>
                  <a:pt x="912" y="572"/>
                </a:cubicBezTo>
                <a:cubicBezTo>
                  <a:pt x="912" y="572"/>
                  <a:pt x="912" y="572"/>
                  <a:pt x="912" y="571"/>
                </a:cubicBezTo>
                <a:cubicBezTo>
                  <a:pt x="913" y="572"/>
                  <a:pt x="914" y="572"/>
                  <a:pt x="914" y="572"/>
                </a:cubicBezTo>
                <a:cubicBezTo>
                  <a:pt x="915" y="572"/>
                  <a:pt x="915" y="572"/>
                  <a:pt x="914" y="572"/>
                </a:cubicBezTo>
                <a:cubicBezTo>
                  <a:pt x="914" y="571"/>
                  <a:pt x="913" y="571"/>
                  <a:pt x="912" y="571"/>
                </a:cubicBezTo>
                <a:cubicBezTo>
                  <a:pt x="912" y="558"/>
                  <a:pt x="911" y="546"/>
                  <a:pt x="910" y="534"/>
                </a:cubicBezTo>
                <a:cubicBezTo>
                  <a:pt x="910" y="528"/>
                  <a:pt x="910" y="523"/>
                  <a:pt x="910" y="517"/>
                </a:cubicBezTo>
                <a:cubicBezTo>
                  <a:pt x="910" y="513"/>
                  <a:pt x="910" y="509"/>
                  <a:pt x="910" y="505"/>
                </a:cubicBezTo>
                <a:cubicBezTo>
                  <a:pt x="910" y="505"/>
                  <a:pt x="911" y="506"/>
                  <a:pt x="911" y="506"/>
                </a:cubicBezTo>
                <a:cubicBezTo>
                  <a:pt x="911" y="506"/>
                  <a:pt x="911" y="506"/>
                  <a:pt x="911" y="506"/>
                </a:cubicBezTo>
                <a:cubicBezTo>
                  <a:pt x="911" y="506"/>
                  <a:pt x="912" y="506"/>
                  <a:pt x="912" y="506"/>
                </a:cubicBezTo>
                <a:cubicBezTo>
                  <a:pt x="912" y="507"/>
                  <a:pt x="913" y="507"/>
                  <a:pt x="913" y="507"/>
                </a:cubicBezTo>
                <a:cubicBezTo>
                  <a:pt x="913" y="507"/>
                  <a:pt x="913" y="507"/>
                  <a:pt x="913" y="507"/>
                </a:cubicBezTo>
                <a:cubicBezTo>
                  <a:pt x="916" y="508"/>
                  <a:pt x="919" y="509"/>
                  <a:pt x="922" y="510"/>
                </a:cubicBezTo>
                <a:cubicBezTo>
                  <a:pt x="933" y="518"/>
                  <a:pt x="951" y="517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ubicBezTo>
                  <a:pt x="963" y="522"/>
                  <a:pt x="963" y="524"/>
                  <a:pt x="963" y="527"/>
                </a:cubicBezTo>
                <a:cubicBezTo>
                  <a:pt x="963" y="531"/>
                  <a:pt x="963" y="535"/>
                  <a:pt x="963" y="538"/>
                </a:cubicBezTo>
                <a:cubicBezTo>
                  <a:pt x="963" y="539"/>
                  <a:pt x="963" y="539"/>
                  <a:pt x="963" y="540"/>
                </a:cubicBezTo>
                <a:close/>
                <a:moveTo>
                  <a:pt x="894" y="577"/>
                </a:moveTo>
                <a:cubicBezTo>
                  <a:pt x="894" y="574"/>
                  <a:pt x="894" y="571"/>
                  <a:pt x="894" y="568"/>
                </a:cubicBezTo>
                <a:cubicBezTo>
                  <a:pt x="894" y="568"/>
                  <a:pt x="895" y="568"/>
                  <a:pt x="895" y="568"/>
                </a:cubicBezTo>
                <a:cubicBezTo>
                  <a:pt x="895" y="571"/>
                  <a:pt x="894" y="575"/>
                  <a:pt x="894" y="578"/>
                </a:cubicBezTo>
                <a:cubicBezTo>
                  <a:pt x="894" y="578"/>
                  <a:pt x="894" y="578"/>
                  <a:pt x="894" y="577"/>
                </a:cubicBezTo>
                <a:close/>
                <a:moveTo>
                  <a:pt x="894" y="568"/>
                </a:moveTo>
                <a:cubicBezTo>
                  <a:pt x="894" y="567"/>
                  <a:pt x="893" y="566"/>
                  <a:pt x="893" y="565"/>
                </a:cubicBezTo>
                <a:cubicBezTo>
                  <a:pt x="894" y="565"/>
                  <a:pt x="895" y="565"/>
                  <a:pt x="895" y="565"/>
                </a:cubicBezTo>
                <a:cubicBezTo>
                  <a:pt x="895" y="566"/>
                  <a:pt x="895" y="567"/>
                  <a:pt x="895" y="568"/>
                </a:cubicBezTo>
                <a:cubicBezTo>
                  <a:pt x="895" y="568"/>
                  <a:pt x="894" y="568"/>
                  <a:pt x="894" y="568"/>
                </a:cubicBezTo>
                <a:close/>
                <a:moveTo>
                  <a:pt x="889" y="594"/>
                </a:moveTo>
                <a:cubicBezTo>
                  <a:pt x="889" y="589"/>
                  <a:pt x="888" y="585"/>
                  <a:pt x="888" y="581"/>
                </a:cubicBezTo>
                <a:cubicBezTo>
                  <a:pt x="888" y="581"/>
                  <a:pt x="888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5"/>
                  <a:pt x="889" y="590"/>
                  <a:pt x="889" y="594"/>
                </a:cubicBezTo>
                <a:close/>
                <a:moveTo>
                  <a:pt x="887" y="580"/>
                </a:moveTo>
                <a:cubicBezTo>
                  <a:pt x="887" y="581"/>
                  <a:pt x="887" y="582"/>
                  <a:pt x="887" y="583"/>
                </a:cubicBezTo>
                <a:cubicBezTo>
                  <a:pt x="887" y="583"/>
                  <a:pt x="887" y="583"/>
                  <a:pt x="887" y="583"/>
                </a:cubicBezTo>
                <a:cubicBezTo>
                  <a:pt x="886" y="583"/>
                  <a:pt x="886" y="583"/>
                  <a:pt x="885" y="583"/>
                </a:cubicBezTo>
                <a:cubicBezTo>
                  <a:pt x="885" y="583"/>
                  <a:pt x="885" y="583"/>
                  <a:pt x="885" y="582"/>
                </a:cubicBezTo>
                <a:cubicBezTo>
                  <a:pt x="885" y="582"/>
                  <a:pt x="885" y="582"/>
                  <a:pt x="885" y="583"/>
                </a:cubicBezTo>
                <a:cubicBezTo>
                  <a:pt x="887" y="583"/>
                  <a:pt x="887" y="581"/>
                  <a:pt x="887" y="580"/>
                </a:cubicBezTo>
                <a:cubicBezTo>
                  <a:pt x="887" y="580"/>
                  <a:pt x="887" y="580"/>
                  <a:pt x="887" y="580"/>
                </a:cubicBezTo>
                <a:close/>
                <a:moveTo>
                  <a:pt x="882" y="614"/>
                </a:moveTo>
                <a:cubicBezTo>
                  <a:pt x="882" y="612"/>
                  <a:pt x="882" y="607"/>
                  <a:pt x="882" y="607"/>
                </a:cubicBezTo>
                <a:cubicBezTo>
                  <a:pt x="882" y="600"/>
                  <a:pt x="882" y="594"/>
                  <a:pt x="884" y="588"/>
                </a:cubicBezTo>
                <a:cubicBezTo>
                  <a:pt x="884" y="591"/>
                  <a:pt x="884" y="596"/>
                  <a:pt x="884" y="599"/>
                </a:cubicBezTo>
                <a:cubicBezTo>
                  <a:pt x="884" y="599"/>
                  <a:pt x="884" y="599"/>
                  <a:pt x="884" y="599"/>
                </a:cubicBezTo>
                <a:cubicBezTo>
                  <a:pt x="884" y="604"/>
                  <a:pt x="883" y="609"/>
                  <a:pt x="884" y="614"/>
                </a:cubicBezTo>
                <a:cubicBezTo>
                  <a:pt x="883" y="614"/>
                  <a:pt x="883" y="614"/>
                  <a:pt x="882" y="614"/>
                </a:cubicBezTo>
                <a:close/>
                <a:moveTo>
                  <a:pt x="884" y="614"/>
                </a:moveTo>
                <a:cubicBezTo>
                  <a:pt x="883" y="610"/>
                  <a:pt x="884" y="606"/>
                  <a:pt x="884" y="602"/>
                </a:cubicBezTo>
                <a:cubicBezTo>
                  <a:pt x="885" y="606"/>
                  <a:pt x="885" y="610"/>
                  <a:pt x="885" y="614"/>
                </a:cubicBezTo>
                <a:cubicBezTo>
                  <a:pt x="885" y="614"/>
                  <a:pt x="885" y="614"/>
                  <a:pt x="884" y="614"/>
                </a:cubicBezTo>
                <a:close/>
                <a:moveTo>
                  <a:pt x="884" y="587"/>
                </a:moveTo>
                <a:cubicBezTo>
                  <a:pt x="884" y="587"/>
                  <a:pt x="884" y="587"/>
                  <a:pt x="884" y="587"/>
                </a:cubicBezTo>
                <a:cubicBezTo>
                  <a:pt x="882" y="594"/>
                  <a:pt x="881" y="601"/>
                  <a:pt x="882" y="609"/>
                </a:cubicBezTo>
                <a:cubicBezTo>
                  <a:pt x="882" y="610"/>
                  <a:pt x="881" y="612"/>
                  <a:pt x="881" y="614"/>
                </a:cubicBezTo>
                <a:cubicBezTo>
                  <a:pt x="881" y="614"/>
                  <a:pt x="881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04"/>
                  <a:pt x="879" y="594"/>
                  <a:pt x="881" y="584"/>
                </a:cubicBezTo>
                <a:cubicBezTo>
                  <a:pt x="882" y="584"/>
                  <a:pt x="883" y="584"/>
                  <a:pt x="883" y="584"/>
                </a:cubicBezTo>
                <a:cubicBezTo>
                  <a:pt x="883" y="585"/>
                  <a:pt x="884" y="586"/>
                  <a:pt x="884" y="587"/>
                </a:cubicBezTo>
                <a:close/>
                <a:moveTo>
                  <a:pt x="874" y="615"/>
                </a:moveTo>
                <a:cubicBezTo>
                  <a:pt x="873" y="615"/>
                  <a:pt x="873" y="615"/>
                  <a:pt x="873" y="615"/>
                </a:cubicBezTo>
                <a:cubicBezTo>
                  <a:pt x="873" y="615"/>
                  <a:pt x="872" y="615"/>
                  <a:pt x="872" y="615"/>
                </a:cubicBezTo>
                <a:cubicBezTo>
                  <a:pt x="872" y="615"/>
                  <a:pt x="872" y="614"/>
                  <a:pt x="872" y="614"/>
                </a:cubicBezTo>
                <a:cubicBezTo>
                  <a:pt x="872" y="614"/>
                  <a:pt x="873" y="615"/>
                  <a:pt x="873" y="615"/>
                </a:cubicBezTo>
                <a:cubicBezTo>
                  <a:pt x="873" y="615"/>
                  <a:pt x="873" y="615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lose/>
                <a:moveTo>
                  <a:pt x="866" y="614"/>
                </a:moveTo>
                <a:cubicBezTo>
                  <a:pt x="866" y="614"/>
                  <a:pt x="866" y="613"/>
                  <a:pt x="865" y="611"/>
                </a:cubicBezTo>
                <a:cubicBezTo>
                  <a:pt x="866" y="612"/>
                  <a:pt x="866" y="613"/>
                  <a:pt x="866" y="613"/>
                </a:cubicBezTo>
                <a:cubicBezTo>
                  <a:pt x="866" y="613"/>
                  <a:pt x="867" y="613"/>
                  <a:pt x="867" y="613"/>
                </a:cubicBezTo>
                <a:cubicBezTo>
                  <a:pt x="866" y="612"/>
                  <a:pt x="866" y="612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5" y="610"/>
                </a:cubicBezTo>
                <a:cubicBezTo>
                  <a:pt x="866" y="605"/>
                  <a:pt x="867" y="599"/>
                  <a:pt x="867" y="597"/>
                </a:cubicBezTo>
                <a:cubicBezTo>
                  <a:pt x="867" y="594"/>
                  <a:pt x="867" y="590"/>
                  <a:pt x="868" y="586"/>
                </a:cubicBezTo>
                <a:cubicBezTo>
                  <a:pt x="869" y="586"/>
                  <a:pt x="870" y="586"/>
                  <a:pt x="870" y="586"/>
                </a:cubicBezTo>
                <a:cubicBezTo>
                  <a:pt x="870" y="586"/>
                  <a:pt x="870" y="586"/>
                  <a:pt x="870" y="586"/>
                </a:cubicBezTo>
                <a:cubicBezTo>
                  <a:pt x="870" y="595"/>
                  <a:pt x="871" y="605"/>
                  <a:pt x="868" y="614"/>
                </a:cubicBezTo>
                <a:cubicBezTo>
                  <a:pt x="867" y="614"/>
                  <a:pt x="867" y="614"/>
                  <a:pt x="866" y="614"/>
                </a:cubicBezTo>
                <a:close/>
                <a:moveTo>
                  <a:pt x="824" y="613"/>
                </a:moveTo>
                <a:cubicBezTo>
                  <a:pt x="824" y="612"/>
                  <a:pt x="824" y="610"/>
                  <a:pt x="824" y="608"/>
                </a:cubicBezTo>
                <a:cubicBezTo>
                  <a:pt x="827" y="599"/>
                  <a:pt x="826" y="590"/>
                  <a:pt x="826" y="581"/>
                </a:cubicBezTo>
                <a:cubicBezTo>
                  <a:pt x="827" y="581"/>
                  <a:pt x="828" y="580"/>
                  <a:pt x="829" y="580"/>
                </a:cubicBezTo>
                <a:cubicBezTo>
                  <a:pt x="830" y="580"/>
                  <a:pt x="831" y="580"/>
                  <a:pt x="832" y="580"/>
                </a:cubicBezTo>
                <a:cubicBezTo>
                  <a:pt x="832" y="580"/>
                  <a:pt x="832" y="580"/>
                  <a:pt x="832" y="580"/>
                </a:cubicBezTo>
                <a:cubicBezTo>
                  <a:pt x="831" y="580"/>
                  <a:pt x="831" y="580"/>
                  <a:pt x="831" y="581"/>
                </a:cubicBezTo>
                <a:cubicBezTo>
                  <a:pt x="830" y="583"/>
                  <a:pt x="829" y="588"/>
                  <a:pt x="829" y="592"/>
                </a:cubicBezTo>
                <a:cubicBezTo>
                  <a:pt x="828" y="593"/>
                  <a:pt x="828" y="594"/>
                  <a:pt x="828" y="595"/>
                </a:cubicBezTo>
                <a:cubicBezTo>
                  <a:pt x="827" y="599"/>
                  <a:pt x="827" y="604"/>
                  <a:pt x="826" y="609"/>
                </a:cubicBezTo>
                <a:cubicBezTo>
                  <a:pt x="826" y="610"/>
                  <a:pt x="827" y="611"/>
                  <a:pt x="828" y="611"/>
                </a:cubicBezTo>
                <a:cubicBezTo>
                  <a:pt x="829" y="611"/>
                  <a:pt x="830" y="611"/>
                  <a:pt x="831" y="610"/>
                </a:cubicBezTo>
                <a:cubicBezTo>
                  <a:pt x="831" y="611"/>
                  <a:pt x="832" y="611"/>
                  <a:pt x="833" y="611"/>
                </a:cubicBezTo>
                <a:cubicBezTo>
                  <a:pt x="834" y="611"/>
                  <a:pt x="834" y="611"/>
                  <a:pt x="835" y="611"/>
                </a:cubicBezTo>
                <a:cubicBezTo>
                  <a:pt x="835" y="611"/>
                  <a:pt x="835" y="612"/>
                  <a:pt x="836" y="613"/>
                </a:cubicBezTo>
                <a:cubicBezTo>
                  <a:pt x="842" y="613"/>
                  <a:pt x="848" y="613"/>
                  <a:pt x="854" y="613"/>
                </a:cubicBezTo>
                <a:cubicBezTo>
                  <a:pt x="857" y="613"/>
                  <a:pt x="857" y="609"/>
                  <a:pt x="854" y="609"/>
                </a:cubicBezTo>
                <a:cubicBezTo>
                  <a:pt x="854" y="609"/>
                  <a:pt x="853" y="609"/>
                  <a:pt x="853" y="609"/>
                </a:cubicBezTo>
                <a:cubicBezTo>
                  <a:pt x="853" y="609"/>
                  <a:pt x="853" y="609"/>
                  <a:pt x="853" y="609"/>
                </a:cubicBezTo>
                <a:cubicBezTo>
                  <a:pt x="854" y="609"/>
                  <a:pt x="855" y="609"/>
                  <a:pt x="856" y="609"/>
                </a:cubicBezTo>
                <a:cubicBezTo>
                  <a:pt x="857" y="610"/>
                  <a:pt x="859" y="609"/>
                  <a:pt x="859" y="607"/>
                </a:cubicBezTo>
                <a:cubicBezTo>
                  <a:pt x="859" y="603"/>
                  <a:pt x="859" y="599"/>
                  <a:pt x="859" y="594"/>
                </a:cubicBezTo>
                <a:cubicBezTo>
                  <a:pt x="864" y="595"/>
                  <a:pt x="861" y="609"/>
                  <a:pt x="860" y="614"/>
                </a:cubicBezTo>
                <a:cubicBezTo>
                  <a:pt x="848" y="614"/>
                  <a:pt x="836" y="616"/>
                  <a:pt x="824" y="613"/>
                </a:cubicBezTo>
                <a:close/>
                <a:moveTo>
                  <a:pt x="819" y="611"/>
                </a:moveTo>
                <a:cubicBezTo>
                  <a:pt x="818" y="611"/>
                  <a:pt x="817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3" y="611"/>
                  <a:pt x="812" y="611"/>
                  <a:pt x="811" y="611"/>
                </a:cubicBezTo>
                <a:cubicBezTo>
                  <a:pt x="809" y="596"/>
                  <a:pt x="809" y="581"/>
                  <a:pt x="809" y="566"/>
                </a:cubicBezTo>
                <a:cubicBezTo>
                  <a:pt x="812" y="566"/>
                  <a:pt x="814" y="565"/>
                  <a:pt x="817" y="565"/>
                </a:cubicBezTo>
                <a:cubicBezTo>
                  <a:pt x="817" y="566"/>
                  <a:pt x="817" y="568"/>
                  <a:pt x="817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6" y="569"/>
                  <a:pt x="816" y="569"/>
                  <a:pt x="815" y="570"/>
                </a:cubicBezTo>
                <a:cubicBezTo>
                  <a:pt x="815" y="570"/>
                  <a:pt x="815" y="570"/>
                  <a:pt x="816" y="570"/>
                </a:cubicBezTo>
                <a:cubicBezTo>
                  <a:pt x="816" y="570"/>
                  <a:pt x="816" y="570"/>
                  <a:pt x="817" y="570"/>
                </a:cubicBezTo>
                <a:cubicBezTo>
                  <a:pt x="816" y="577"/>
                  <a:pt x="816" y="585"/>
                  <a:pt x="816" y="592"/>
                </a:cubicBezTo>
                <a:cubicBezTo>
                  <a:pt x="816" y="592"/>
                  <a:pt x="817" y="592"/>
                  <a:pt x="817" y="592"/>
                </a:cubicBezTo>
                <a:cubicBezTo>
                  <a:pt x="817" y="584"/>
                  <a:pt x="817" y="577"/>
                  <a:pt x="817" y="570"/>
                </a:cubicBezTo>
                <a:cubicBezTo>
                  <a:pt x="817" y="570"/>
                  <a:pt x="818" y="570"/>
                  <a:pt x="818" y="570"/>
                </a:cubicBezTo>
                <a:cubicBezTo>
                  <a:pt x="818" y="571"/>
                  <a:pt x="818" y="572"/>
                  <a:pt x="818" y="572"/>
                </a:cubicBezTo>
                <a:cubicBezTo>
                  <a:pt x="818" y="572"/>
                  <a:pt x="818" y="572"/>
                  <a:pt x="818" y="573"/>
                </a:cubicBezTo>
                <a:cubicBezTo>
                  <a:pt x="818" y="573"/>
                  <a:pt x="818" y="574"/>
                  <a:pt x="818" y="574"/>
                </a:cubicBezTo>
                <a:cubicBezTo>
                  <a:pt x="818" y="574"/>
                  <a:pt x="819" y="574"/>
                  <a:pt x="819" y="574"/>
                </a:cubicBezTo>
                <a:cubicBezTo>
                  <a:pt x="819" y="573"/>
                  <a:pt x="819" y="571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8" y="583"/>
                  <a:pt x="818" y="596"/>
                  <a:pt x="816" y="609"/>
                </a:cubicBezTo>
                <a:cubicBezTo>
                  <a:pt x="815" y="609"/>
                  <a:pt x="816" y="609"/>
                  <a:pt x="816" y="609"/>
                </a:cubicBezTo>
                <a:cubicBezTo>
                  <a:pt x="816" y="608"/>
                  <a:pt x="816" y="608"/>
                  <a:pt x="817" y="607"/>
                </a:cubicBezTo>
                <a:cubicBezTo>
                  <a:pt x="817" y="607"/>
                  <a:pt x="816" y="607"/>
                  <a:pt x="816" y="607"/>
                </a:cubicBezTo>
                <a:cubicBezTo>
                  <a:pt x="818" y="604"/>
                  <a:pt x="818" y="599"/>
                  <a:pt x="818" y="595"/>
                </a:cubicBezTo>
                <a:cubicBezTo>
                  <a:pt x="818" y="600"/>
                  <a:pt x="819" y="605"/>
                  <a:pt x="819" y="610"/>
                </a:cubicBezTo>
                <a:cubicBezTo>
                  <a:pt x="819" y="610"/>
                  <a:pt x="820" y="610"/>
                  <a:pt x="820" y="610"/>
                </a:cubicBezTo>
                <a:cubicBezTo>
                  <a:pt x="820" y="602"/>
                  <a:pt x="818" y="592"/>
                  <a:pt x="820" y="584"/>
                </a:cubicBezTo>
                <a:cubicBezTo>
                  <a:pt x="819" y="585"/>
                  <a:pt x="820" y="586"/>
                  <a:pt x="821" y="585"/>
                </a:cubicBezTo>
                <a:cubicBezTo>
                  <a:pt x="821" y="585"/>
                  <a:pt x="821" y="585"/>
                  <a:pt x="822" y="585"/>
                </a:cubicBezTo>
                <a:cubicBezTo>
                  <a:pt x="822" y="585"/>
                  <a:pt x="822" y="585"/>
                  <a:pt x="822" y="586"/>
                </a:cubicBezTo>
                <a:cubicBezTo>
                  <a:pt x="822" y="593"/>
                  <a:pt x="821" y="600"/>
                  <a:pt x="820" y="607"/>
                </a:cubicBezTo>
                <a:cubicBezTo>
                  <a:pt x="820" y="609"/>
                  <a:pt x="821" y="610"/>
                  <a:pt x="822" y="610"/>
                </a:cubicBezTo>
                <a:cubicBezTo>
                  <a:pt x="822" y="611"/>
                  <a:pt x="822" y="612"/>
                  <a:pt x="822" y="613"/>
                </a:cubicBezTo>
                <a:cubicBezTo>
                  <a:pt x="821" y="613"/>
                  <a:pt x="821" y="613"/>
                  <a:pt x="820" y="612"/>
                </a:cubicBezTo>
                <a:cubicBezTo>
                  <a:pt x="820" y="612"/>
                  <a:pt x="820" y="611"/>
                  <a:pt x="819" y="611"/>
                </a:cubicBezTo>
                <a:close/>
                <a:moveTo>
                  <a:pt x="800" y="562"/>
                </a:moveTo>
                <a:cubicBezTo>
                  <a:pt x="801" y="562"/>
                  <a:pt x="801" y="562"/>
                  <a:pt x="801" y="562"/>
                </a:cubicBezTo>
                <a:cubicBezTo>
                  <a:pt x="801" y="562"/>
                  <a:pt x="801" y="563"/>
                  <a:pt x="801" y="563"/>
                </a:cubicBezTo>
                <a:cubicBezTo>
                  <a:pt x="801" y="563"/>
                  <a:pt x="801" y="563"/>
                  <a:pt x="801" y="563"/>
                </a:cubicBezTo>
                <a:cubicBezTo>
                  <a:pt x="801" y="563"/>
                  <a:pt x="801" y="562"/>
                  <a:pt x="800" y="562"/>
                </a:cubicBezTo>
                <a:close/>
                <a:moveTo>
                  <a:pt x="798" y="564"/>
                </a:moveTo>
                <a:cubicBezTo>
                  <a:pt x="798" y="564"/>
                  <a:pt x="797" y="564"/>
                  <a:pt x="797" y="564"/>
                </a:cubicBezTo>
                <a:cubicBezTo>
                  <a:pt x="797" y="564"/>
                  <a:pt x="798" y="564"/>
                  <a:pt x="798" y="563"/>
                </a:cubicBezTo>
                <a:cubicBezTo>
                  <a:pt x="798" y="563"/>
                  <a:pt x="798" y="564"/>
                  <a:pt x="798" y="564"/>
                </a:cubicBezTo>
                <a:close/>
                <a:moveTo>
                  <a:pt x="797" y="535"/>
                </a:moveTo>
                <a:cubicBezTo>
                  <a:pt x="796" y="533"/>
                  <a:pt x="797" y="530"/>
                  <a:pt x="797" y="528"/>
                </a:cubicBezTo>
                <a:cubicBezTo>
                  <a:pt x="797" y="538"/>
                  <a:pt x="798" y="548"/>
                  <a:pt x="798" y="558"/>
                </a:cubicBezTo>
                <a:cubicBezTo>
                  <a:pt x="798" y="559"/>
                  <a:pt x="797" y="559"/>
                  <a:pt x="797" y="559"/>
                </a:cubicBezTo>
                <a:cubicBezTo>
                  <a:pt x="796" y="553"/>
                  <a:pt x="797" y="538"/>
                  <a:pt x="797" y="535"/>
                </a:cubicBezTo>
                <a:close/>
                <a:moveTo>
                  <a:pt x="795" y="513"/>
                </a:moveTo>
                <a:cubicBezTo>
                  <a:pt x="795" y="513"/>
                  <a:pt x="795" y="513"/>
                  <a:pt x="795" y="513"/>
                </a:cubicBezTo>
                <a:cubicBezTo>
                  <a:pt x="795" y="513"/>
                  <a:pt x="795" y="513"/>
                  <a:pt x="795" y="512"/>
                </a:cubicBezTo>
                <a:cubicBezTo>
                  <a:pt x="793" y="507"/>
                  <a:pt x="791" y="503"/>
                  <a:pt x="796" y="501"/>
                </a:cubicBezTo>
                <a:cubicBezTo>
                  <a:pt x="796" y="501"/>
                  <a:pt x="796" y="502"/>
                  <a:pt x="796" y="502"/>
                </a:cubicBezTo>
                <a:cubicBezTo>
                  <a:pt x="793" y="503"/>
                  <a:pt x="791" y="506"/>
                  <a:pt x="794" y="510"/>
                </a:cubicBezTo>
                <a:cubicBezTo>
                  <a:pt x="794" y="510"/>
                  <a:pt x="795" y="510"/>
                  <a:pt x="795" y="510"/>
                </a:cubicBezTo>
                <a:cubicBezTo>
                  <a:pt x="792" y="506"/>
                  <a:pt x="793" y="504"/>
                  <a:pt x="796" y="502"/>
                </a:cubicBezTo>
                <a:cubicBezTo>
                  <a:pt x="796" y="505"/>
                  <a:pt x="796" y="509"/>
                  <a:pt x="796" y="512"/>
                </a:cubicBezTo>
                <a:cubicBezTo>
                  <a:pt x="796" y="513"/>
                  <a:pt x="795" y="513"/>
                  <a:pt x="795" y="514"/>
                </a:cubicBezTo>
                <a:cubicBezTo>
                  <a:pt x="795" y="514"/>
                  <a:pt x="795" y="514"/>
                  <a:pt x="795" y="513"/>
                </a:cubicBezTo>
                <a:close/>
                <a:moveTo>
                  <a:pt x="533" y="329"/>
                </a:moveTo>
                <a:cubicBezTo>
                  <a:pt x="538" y="329"/>
                  <a:pt x="538" y="335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6" y="339"/>
                  <a:pt x="536" y="340"/>
                  <a:pt x="535" y="340"/>
                </a:cubicBezTo>
                <a:cubicBezTo>
                  <a:pt x="535" y="340"/>
                  <a:pt x="535" y="340"/>
                  <a:pt x="535" y="340"/>
                </a:cubicBezTo>
                <a:cubicBezTo>
                  <a:pt x="535" y="340"/>
                  <a:pt x="535" y="340"/>
                  <a:pt x="535" y="341"/>
                </a:cubicBezTo>
                <a:cubicBezTo>
                  <a:pt x="534" y="340"/>
                  <a:pt x="534" y="340"/>
                  <a:pt x="534" y="340"/>
                </a:cubicBezTo>
                <a:cubicBezTo>
                  <a:pt x="535" y="339"/>
                  <a:pt x="536" y="338"/>
                  <a:pt x="537" y="337"/>
                </a:cubicBezTo>
                <a:cubicBezTo>
                  <a:pt x="538" y="337"/>
                  <a:pt x="538" y="337"/>
                  <a:pt x="538" y="337"/>
                </a:cubicBezTo>
                <a:cubicBezTo>
                  <a:pt x="537" y="334"/>
                  <a:pt x="535" y="332"/>
                  <a:pt x="533" y="330"/>
                </a:cubicBezTo>
                <a:cubicBezTo>
                  <a:pt x="533" y="329"/>
                  <a:pt x="533" y="328"/>
                  <a:pt x="531" y="329"/>
                </a:cubicBezTo>
                <a:cubicBezTo>
                  <a:pt x="531" y="328"/>
                  <a:pt x="531" y="328"/>
                  <a:pt x="532" y="328"/>
                </a:cubicBezTo>
                <a:cubicBezTo>
                  <a:pt x="532" y="327"/>
                  <a:pt x="531" y="327"/>
                  <a:pt x="531" y="328"/>
                </a:cubicBezTo>
                <a:cubicBezTo>
                  <a:pt x="531" y="328"/>
                  <a:pt x="530" y="329"/>
                  <a:pt x="530" y="329"/>
                </a:cubicBezTo>
                <a:cubicBezTo>
                  <a:pt x="530" y="329"/>
                  <a:pt x="530" y="329"/>
                  <a:pt x="530" y="329"/>
                </a:cubicBezTo>
                <a:cubicBezTo>
                  <a:pt x="530" y="329"/>
                  <a:pt x="530" y="328"/>
                  <a:pt x="530" y="328"/>
                </a:cubicBezTo>
                <a:cubicBezTo>
                  <a:pt x="530" y="328"/>
                  <a:pt x="530" y="327"/>
                  <a:pt x="530" y="327"/>
                </a:cubicBezTo>
                <a:cubicBezTo>
                  <a:pt x="531" y="327"/>
                  <a:pt x="532" y="328"/>
                  <a:pt x="533" y="328"/>
                </a:cubicBezTo>
                <a:cubicBezTo>
                  <a:pt x="533" y="328"/>
                  <a:pt x="533" y="328"/>
                  <a:pt x="533" y="328"/>
                </a:cubicBezTo>
                <a:cubicBezTo>
                  <a:pt x="533" y="328"/>
                  <a:pt x="533" y="329"/>
                  <a:pt x="533" y="329"/>
                </a:cubicBezTo>
                <a:close/>
                <a:moveTo>
                  <a:pt x="528" y="348"/>
                </a:moveTo>
                <a:cubicBezTo>
                  <a:pt x="528" y="348"/>
                  <a:pt x="528" y="348"/>
                  <a:pt x="528" y="347"/>
                </a:cubicBezTo>
                <a:cubicBezTo>
                  <a:pt x="528" y="347"/>
                  <a:pt x="528" y="347"/>
                  <a:pt x="528" y="347"/>
                </a:cubicBezTo>
                <a:cubicBezTo>
                  <a:pt x="529" y="346"/>
                  <a:pt x="530" y="345"/>
                  <a:pt x="531" y="345"/>
                </a:cubicBezTo>
                <a:cubicBezTo>
                  <a:pt x="530" y="346"/>
                  <a:pt x="529" y="347"/>
                  <a:pt x="528" y="348"/>
                </a:cubicBezTo>
                <a:cubicBezTo>
                  <a:pt x="528" y="348"/>
                  <a:pt x="528" y="348"/>
                  <a:pt x="528" y="348"/>
                </a:cubicBezTo>
                <a:close/>
                <a:moveTo>
                  <a:pt x="530" y="440"/>
                </a:moveTo>
                <a:cubicBezTo>
                  <a:pt x="530" y="440"/>
                  <a:pt x="530" y="440"/>
                  <a:pt x="530" y="440"/>
                </a:cubicBezTo>
                <a:cubicBezTo>
                  <a:pt x="530" y="439"/>
                  <a:pt x="530" y="439"/>
                  <a:pt x="531" y="439"/>
                </a:cubicBezTo>
                <a:cubicBezTo>
                  <a:pt x="531" y="439"/>
                  <a:pt x="530" y="440"/>
                  <a:pt x="530" y="440"/>
                </a:cubicBezTo>
                <a:close/>
                <a:moveTo>
                  <a:pt x="527" y="439"/>
                </a:move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lose/>
                <a:moveTo>
                  <a:pt x="536" y="337"/>
                </a:moveTo>
                <a:cubicBezTo>
                  <a:pt x="536" y="337"/>
                  <a:pt x="536" y="336"/>
                  <a:pt x="536" y="336"/>
                </a:cubicBezTo>
                <a:cubicBezTo>
                  <a:pt x="535" y="335"/>
                  <a:pt x="533" y="335"/>
                  <a:pt x="531" y="334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32" y="334"/>
                  <a:pt x="532" y="333"/>
                  <a:pt x="532" y="333"/>
                </a:cubicBezTo>
                <a:cubicBezTo>
                  <a:pt x="532" y="333"/>
                  <a:pt x="532" y="332"/>
                  <a:pt x="533" y="331"/>
                </a:cubicBezTo>
                <a:cubicBezTo>
                  <a:pt x="533" y="332"/>
                  <a:pt x="534" y="333"/>
                  <a:pt x="535" y="333"/>
                </a:cubicBezTo>
                <a:cubicBezTo>
                  <a:pt x="536" y="334"/>
                  <a:pt x="536" y="335"/>
                  <a:pt x="536" y="336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6" y="337"/>
                </a:moveTo>
                <a:cubicBezTo>
                  <a:pt x="535" y="338"/>
                  <a:pt x="534" y="338"/>
                  <a:pt x="533" y="339"/>
                </a:cubicBezTo>
                <a:cubicBezTo>
                  <a:pt x="532" y="338"/>
                  <a:pt x="532" y="337"/>
                  <a:pt x="532" y="335"/>
                </a:cubicBezTo>
                <a:cubicBezTo>
                  <a:pt x="533" y="336"/>
                  <a:pt x="535" y="336"/>
                  <a:pt x="536" y="337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0" y="330"/>
                </a:moveTo>
                <a:cubicBezTo>
                  <a:pt x="530" y="330"/>
                  <a:pt x="530" y="330"/>
                  <a:pt x="530" y="330"/>
                </a:cubicBezTo>
                <a:cubicBezTo>
                  <a:pt x="530" y="331"/>
                  <a:pt x="530" y="332"/>
                  <a:pt x="530" y="332"/>
                </a:cubicBezTo>
                <a:cubicBezTo>
                  <a:pt x="530" y="332"/>
                  <a:pt x="530" y="332"/>
                  <a:pt x="530" y="332"/>
                </a:cubicBezTo>
                <a:cubicBezTo>
                  <a:pt x="530" y="332"/>
                  <a:pt x="530" y="331"/>
                  <a:pt x="530" y="330"/>
                </a:cubicBezTo>
                <a:cubicBezTo>
                  <a:pt x="530" y="330"/>
                  <a:pt x="530" y="330"/>
                  <a:pt x="530" y="330"/>
                </a:cubicBezTo>
                <a:close/>
                <a:moveTo>
                  <a:pt x="530" y="337"/>
                </a:moveTo>
                <a:cubicBezTo>
                  <a:pt x="530" y="337"/>
                  <a:pt x="531" y="337"/>
                  <a:pt x="531" y="337"/>
                </a:cubicBezTo>
                <a:cubicBezTo>
                  <a:pt x="530" y="337"/>
                  <a:pt x="530" y="337"/>
                  <a:pt x="530" y="336"/>
                </a:cubicBezTo>
                <a:cubicBezTo>
                  <a:pt x="531" y="336"/>
                  <a:pt x="531" y="336"/>
                  <a:pt x="531" y="336"/>
                </a:cubicBezTo>
                <a:cubicBezTo>
                  <a:pt x="531" y="337"/>
                  <a:pt x="531" y="338"/>
                  <a:pt x="532" y="339"/>
                </a:cubicBezTo>
                <a:cubicBezTo>
                  <a:pt x="532" y="339"/>
                  <a:pt x="532" y="339"/>
                  <a:pt x="532" y="339"/>
                </a:cubicBezTo>
                <a:cubicBezTo>
                  <a:pt x="531" y="340"/>
                  <a:pt x="532" y="341"/>
                  <a:pt x="532" y="340"/>
                </a:cubicBezTo>
                <a:cubicBezTo>
                  <a:pt x="532" y="340"/>
                  <a:pt x="533" y="340"/>
                  <a:pt x="533" y="340"/>
                </a:cubicBezTo>
                <a:cubicBezTo>
                  <a:pt x="533" y="340"/>
                  <a:pt x="533" y="341"/>
                  <a:pt x="534" y="341"/>
                </a:cubicBezTo>
                <a:cubicBezTo>
                  <a:pt x="534" y="341"/>
                  <a:pt x="534" y="341"/>
                  <a:pt x="534" y="342"/>
                </a:cubicBezTo>
                <a:cubicBezTo>
                  <a:pt x="534" y="342"/>
                  <a:pt x="534" y="342"/>
                  <a:pt x="534" y="342"/>
                </a:cubicBezTo>
                <a:cubicBezTo>
                  <a:pt x="534" y="342"/>
                  <a:pt x="533" y="342"/>
                  <a:pt x="533" y="342"/>
                </a:cubicBezTo>
                <a:cubicBezTo>
                  <a:pt x="532" y="343"/>
                  <a:pt x="530" y="344"/>
                  <a:pt x="529" y="345"/>
                </a:cubicBezTo>
                <a:cubicBezTo>
                  <a:pt x="528" y="345"/>
                  <a:pt x="528" y="346"/>
                  <a:pt x="527" y="346"/>
                </a:cubicBezTo>
                <a:cubicBezTo>
                  <a:pt x="527" y="345"/>
                  <a:pt x="527" y="344"/>
                  <a:pt x="527" y="344"/>
                </a:cubicBezTo>
                <a:cubicBezTo>
                  <a:pt x="528" y="341"/>
                  <a:pt x="529" y="339"/>
                  <a:pt x="530" y="337"/>
                </a:cubicBezTo>
                <a:cubicBezTo>
                  <a:pt x="530" y="337"/>
                  <a:pt x="530" y="337"/>
                  <a:pt x="530" y="337"/>
                </a:cubicBezTo>
                <a:close/>
                <a:moveTo>
                  <a:pt x="559" y="262"/>
                </a:moveTo>
                <a:cubicBezTo>
                  <a:pt x="559" y="264"/>
                  <a:pt x="558" y="267"/>
                  <a:pt x="557" y="268"/>
                </a:cubicBezTo>
                <a:cubicBezTo>
                  <a:pt x="557" y="268"/>
                  <a:pt x="558" y="269"/>
                  <a:pt x="558" y="268"/>
                </a:cubicBezTo>
                <a:cubicBezTo>
                  <a:pt x="559" y="267"/>
                  <a:pt x="560" y="264"/>
                  <a:pt x="560" y="262"/>
                </a:cubicBezTo>
                <a:cubicBezTo>
                  <a:pt x="562" y="264"/>
                  <a:pt x="565" y="265"/>
                  <a:pt x="567" y="266"/>
                </a:cubicBezTo>
                <a:cubicBezTo>
                  <a:pt x="567" y="267"/>
                  <a:pt x="567" y="268"/>
                  <a:pt x="567" y="269"/>
                </a:cubicBezTo>
                <a:cubicBezTo>
                  <a:pt x="566" y="270"/>
                  <a:pt x="567" y="270"/>
                  <a:pt x="568" y="269"/>
                </a:cubicBezTo>
                <a:cubicBezTo>
                  <a:pt x="568" y="269"/>
                  <a:pt x="568" y="268"/>
                  <a:pt x="568" y="267"/>
                </a:cubicBezTo>
                <a:cubicBezTo>
                  <a:pt x="575" y="271"/>
                  <a:pt x="583" y="275"/>
                  <a:pt x="590" y="279"/>
                </a:cubicBezTo>
                <a:cubicBezTo>
                  <a:pt x="590" y="279"/>
                  <a:pt x="590" y="280"/>
                  <a:pt x="591" y="280"/>
                </a:cubicBezTo>
                <a:cubicBezTo>
                  <a:pt x="591" y="281"/>
                  <a:pt x="592" y="280"/>
                  <a:pt x="592" y="280"/>
                </a:cubicBezTo>
                <a:cubicBezTo>
                  <a:pt x="591" y="280"/>
                  <a:pt x="591" y="279"/>
                  <a:pt x="591" y="279"/>
                </a:cubicBezTo>
                <a:cubicBezTo>
                  <a:pt x="605" y="286"/>
                  <a:pt x="619" y="291"/>
                  <a:pt x="633" y="297"/>
                </a:cubicBezTo>
                <a:cubicBezTo>
                  <a:pt x="633" y="297"/>
                  <a:pt x="633" y="297"/>
                  <a:pt x="633" y="297"/>
                </a:cubicBezTo>
                <a:cubicBezTo>
                  <a:pt x="633" y="298"/>
                  <a:pt x="634" y="298"/>
                  <a:pt x="634" y="297"/>
                </a:cubicBezTo>
                <a:cubicBezTo>
                  <a:pt x="634" y="297"/>
                  <a:pt x="634" y="297"/>
                  <a:pt x="635" y="297"/>
                </a:cubicBezTo>
                <a:cubicBezTo>
                  <a:pt x="635" y="299"/>
                  <a:pt x="635" y="300"/>
                  <a:pt x="635" y="302"/>
                </a:cubicBezTo>
                <a:cubicBezTo>
                  <a:pt x="633" y="301"/>
                  <a:pt x="632" y="301"/>
                  <a:pt x="631" y="300"/>
                </a:cubicBezTo>
                <a:cubicBezTo>
                  <a:pt x="631" y="300"/>
                  <a:pt x="631" y="300"/>
                  <a:pt x="630" y="300"/>
                </a:cubicBezTo>
                <a:cubicBezTo>
                  <a:pt x="627" y="299"/>
                  <a:pt x="624" y="297"/>
                  <a:pt x="620" y="296"/>
                </a:cubicBezTo>
                <a:cubicBezTo>
                  <a:pt x="605" y="289"/>
                  <a:pt x="589" y="283"/>
                  <a:pt x="573" y="278"/>
                </a:cubicBezTo>
                <a:cubicBezTo>
                  <a:pt x="568" y="276"/>
                  <a:pt x="562" y="274"/>
                  <a:pt x="557" y="273"/>
                </a:cubicBezTo>
                <a:cubicBezTo>
                  <a:pt x="555" y="273"/>
                  <a:pt x="554" y="272"/>
                  <a:pt x="552" y="272"/>
                </a:cubicBezTo>
                <a:cubicBezTo>
                  <a:pt x="552" y="272"/>
                  <a:pt x="552" y="271"/>
                  <a:pt x="552" y="271"/>
                </a:cubicBezTo>
                <a:cubicBezTo>
                  <a:pt x="550" y="270"/>
                  <a:pt x="548" y="269"/>
                  <a:pt x="546" y="268"/>
                </a:cubicBezTo>
                <a:cubicBezTo>
                  <a:pt x="547" y="263"/>
                  <a:pt x="547" y="259"/>
                  <a:pt x="548" y="254"/>
                </a:cubicBezTo>
                <a:cubicBezTo>
                  <a:pt x="552" y="257"/>
                  <a:pt x="555" y="259"/>
                  <a:pt x="559" y="262"/>
                </a:cubicBezTo>
                <a:close/>
                <a:moveTo>
                  <a:pt x="635" y="290"/>
                </a:moveTo>
                <a:cubicBezTo>
                  <a:pt x="635" y="292"/>
                  <a:pt x="635" y="293"/>
                  <a:pt x="635" y="295"/>
                </a:cubicBezTo>
                <a:cubicBezTo>
                  <a:pt x="634" y="295"/>
                  <a:pt x="634" y="295"/>
                  <a:pt x="634" y="295"/>
                </a:cubicBezTo>
                <a:cubicBezTo>
                  <a:pt x="634" y="293"/>
                  <a:pt x="634" y="291"/>
                  <a:pt x="635" y="290"/>
                </a:cubicBezTo>
                <a:close/>
                <a:moveTo>
                  <a:pt x="662" y="308"/>
                </a:moveTo>
                <a:cubicBezTo>
                  <a:pt x="662" y="309"/>
                  <a:pt x="663" y="309"/>
                  <a:pt x="664" y="308"/>
                </a:cubicBezTo>
                <a:cubicBezTo>
                  <a:pt x="667" y="310"/>
                  <a:pt x="671" y="311"/>
                  <a:pt x="675" y="312"/>
                </a:cubicBezTo>
                <a:cubicBezTo>
                  <a:pt x="675" y="313"/>
                  <a:pt x="675" y="313"/>
                  <a:pt x="675" y="313"/>
                </a:cubicBezTo>
                <a:cubicBezTo>
                  <a:pt x="675" y="314"/>
                  <a:pt x="676" y="314"/>
                  <a:pt x="676" y="313"/>
                </a:cubicBezTo>
                <a:cubicBezTo>
                  <a:pt x="676" y="313"/>
                  <a:pt x="676" y="313"/>
                  <a:pt x="676" y="313"/>
                </a:cubicBezTo>
                <a:cubicBezTo>
                  <a:pt x="684" y="316"/>
                  <a:pt x="692" y="319"/>
                  <a:pt x="701" y="322"/>
                </a:cubicBezTo>
                <a:cubicBezTo>
                  <a:pt x="719" y="328"/>
                  <a:pt x="737" y="334"/>
                  <a:pt x="755" y="340"/>
                </a:cubicBezTo>
                <a:cubicBezTo>
                  <a:pt x="755" y="340"/>
                  <a:pt x="755" y="341"/>
                  <a:pt x="755" y="341"/>
                </a:cubicBezTo>
                <a:cubicBezTo>
                  <a:pt x="755" y="342"/>
                  <a:pt x="756" y="342"/>
                  <a:pt x="756" y="341"/>
                </a:cubicBezTo>
                <a:cubicBezTo>
                  <a:pt x="756" y="341"/>
                  <a:pt x="756" y="341"/>
                  <a:pt x="756" y="340"/>
                </a:cubicBezTo>
                <a:cubicBezTo>
                  <a:pt x="756" y="340"/>
                  <a:pt x="756" y="340"/>
                  <a:pt x="756" y="341"/>
                </a:cubicBezTo>
                <a:cubicBezTo>
                  <a:pt x="757" y="341"/>
                  <a:pt x="757" y="341"/>
                  <a:pt x="757" y="341"/>
                </a:cubicBezTo>
                <a:cubicBezTo>
                  <a:pt x="758" y="341"/>
                  <a:pt x="758" y="341"/>
                  <a:pt x="759" y="341"/>
                </a:cubicBezTo>
                <a:cubicBezTo>
                  <a:pt x="759" y="342"/>
                  <a:pt x="759" y="343"/>
                  <a:pt x="759" y="344"/>
                </a:cubicBezTo>
                <a:cubicBezTo>
                  <a:pt x="759" y="344"/>
                  <a:pt x="760" y="344"/>
                  <a:pt x="760" y="344"/>
                </a:cubicBezTo>
                <a:cubicBezTo>
                  <a:pt x="760" y="343"/>
                  <a:pt x="760" y="342"/>
                  <a:pt x="760" y="342"/>
                </a:cubicBezTo>
                <a:cubicBezTo>
                  <a:pt x="772" y="346"/>
                  <a:pt x="784" y="350"/>
                  <a:pt x="796" y="355"/>
                </a:cubicBezTo>
                <a:cubicBezTo>
                  <a:pt x="796" y="356"/>
                  <a:pt x="796" y="356"/>
                  <a:pt x="796" y="357"/>
                </a:cubicBezTo>
                <a:cubicBezTo>
                  <a:pt x="777" y="351"/>
                  <a:pt x="757" y="346"/>
                  <a:pt x="738" y="340"/>
                </a:cubicBezTo>
                <a:cubicBezTo>
                  <a:pt x="731" y="338"/>
                  <a:pt x="724" y="335"/>
                  <a:pt x="717" y="332"/>
                </a:cubicBezTo>
                <a:cubicBezTo>
                  <a:pt x="690" y="321"/>
                  <a:pt x="663" y="312"/>
                  <a:pt x="636" y="302"/>
                </a:cubicBezTo>
                <a:cubicBezTo>
                  <a:pt x="636" y="301"/>
                  <a:pt x="636" y="299"/>
                  <a:pt x="636" y="298"/>
                </a:cubicBezTo>
                <a:cubicBezTo>
                  <a:pt x="644" y="301"/>
                  <a:pt x="653" y="305"/>
                  <a:pt x="662" y="308"/>
                </a:cubicBezTo>
                <a:close/>
                <a:moveTo>
                  <a:pt x="763" y="329"/>
                </a:moveTo>
                <a:cubicBezTo>
                  <a:pt x="763" y="329"/>
                  <a:pt x="764" y="329"/>
                  <a:pt x="764" y="328"/>
                </a:cubicBezTo>
                <a:cubicBezTo>
                  <a:pt x="764" y="328"/>
                  <a:pt x="764" y="328"/>
                  <a:pt x="765" y="328"/>
                </a:cubicBezTo>
                <a:cubicBezTo>
                  <a:pt x="764" y="330"/>
                  <a:pt x="764" y="331"/>
                  <a:pt x="764" y="332"/>
                </a:cubicBezTo>
                <a:cubicBezTo>
                  <a:pt x="763" y="335"/>
                  <a:pt x="763" y="337"/>
                  <a:pt x="763" y="340"/>
                </a:cubicBezTo>
                <a:cubicBezTo>
                  <a:pt x="763" y="340"/>
                  <a:pt x="763" y="340"/>
                  <a:pt x="763" y="340"/>
                </a:cubicBezTo>
                <a:cubicBezTo>
                  <a:pt x="762" y="340"/>
                  <a:pt x="761" y="339"/>
                  <a:pt x="760" y="339"/>
                </a:cubicBezTo>
                <a:cubicBezTo>
                  <a:pt x="760" y="337"/>
                  <a:pt x="760" y="336"/>
                  <a:pt x="760" y="335"/>
                </a:cubicBezTo>
                <a:cubicBezTo>
                  <a:pt x="760" y="334"/>
                  <a:pt x="760" y="332"/>
                  <a:pt x="760" y="330"/>
                </a:cubicBezTo>
                <a:cubicBezTo>
                  <a:pt x="760" y="329"/>
                  <a:pt x="761" y="329"/>
                  <a:pt x="762" y="328"/>
                </a:cubicBezTo>
                <a:cubicBezTo>
                  <a:pt x="762" y="328"/>
                  <a:pt x="762" y="328"/>
                  <a:pt x="763" y="329"/>
                </a:cubicBezTo>
                <a:close/>
                <a:moveTo>
                  <a:pt x="759" y="339"/>
                </a:moveTo>
                <a:cubicBezTo>
                  <a:pt x="758" y="338"/>
                  <a:pt x="758" y="338"/>
                  <a:pt x="758" y="338"/>
                </a:cubicBezTo>
                <a:cubicBezTo>
                  <a:pt x="758" y="336"/>
                  <a:pt x="758" y="334"/>
                  <a:pt x="759" y="333"/>
                </a:cubicBezTo>
                <a:cubicBezTo>
                  <a:pt x="759" y="335"/>
                  <a:pt x="759" y="337"/>
                  <a:pt x="759" y="339"/>
                </a:cubicBezTo>
                <a:close/>
                <a:moveTo>
                  <a:pt x="810" y="361"/>
                </a:moveTo>
                <a:cubicBezTo>
                  <a:pt x="809" y="361"/>
                  <a:pt x="807" y="360"/>
                  <a:pt x="805" y="360"/>
                </a:cubicBezTo>
                <a:cubicBezTo>
                  <a:pt x="803" y="359"/>
                  <a:pt x="801" y="358"/>
                  <a:pt x="799" y="358"/>
                </a:cubicBezTo>
                <a:cubicBezTo>
                  <a:pt x="799" y="357"/>
                  <a:pt x="799" y="357"/>
                  <a:pt x="799" y="356"/>
                </a:cubicBezTo>
                <a:cubicBezTo>
                  <a:pt x="800" y="357"/>
                  <a:pt x="801" y="357"/>
                  <a:pt x="803" y="358"/>
                </a:cubicBezTo>
                <a:cubicBezTo>
                  <a:pt x="805" y="359"/>
                  <a:pt x="808" y="360"/>
                  <a:pt x="810" y="361"/>
                </a:cubicBezTo>
                <a:close/>
                <a:moveTo>
                  <a:pt x="878" y="390"/>
                </a:moveTo>
                <a:cubicBezTo>
                  <a:pt x="878" y="391"/>
                  <a:pt x="880" y="391"/>
                  <a:pt x="880" y="390"/>
                </a:cubicBezTo>
                <a:cubicBezTo>
                  <a:pt x="880" y="389"/>
                  <a:pt x="879" y="387"/>
                  <a:pt x="878" y="384"/>
                </a:cubicBezTo>
                <a:cubicBezTo>
                  <a:pt x="879" y="384"/>
                  <a:pt x="880" y="384"/>
                  <a:pt x="881" y="384"/>
                </a:cubicBezTo>
                <a:cubicBezTo>
                  <a:pt x="885" y="385"/>
                  <a:pt x="882" y="391"/>
                  <a:pt x="881" y="394"/>
                </a:cubicBezTo>
                <a:cubicBezTo>
                  <a:pt x="880" y="393"/>
                  <a:pt x="879" y="393"/>
                  <a:pt x="879" y="393"/>
                </a:cubicBezTo>
                <a:cubicBezTo>
                  <a:pt x="872" y="387"/>
                  <a:pt x="864" y="383"/>
                  <a:pt x="856" y="379"/>
                </a:cubicBezTo>
                <a:cubicBezTo>
                  <a:pt x="861" y="380"/>
                  <a:pt x="866" y="381"/>
                  <a:pt x="871" y="382"/>
                </a:cubicBezTo>
                <a:cubicBezTo>
                  <a:pt x="872" y="383"/>
                  <a:pt x="874" y="383"/>
                  <a:pt x="876" y="384"/>
                </a:cubicBezTo>
                <a:cubicBezTo>
                  <a:pt x="877" y="386"/>
                  <a:pt x="878" y="388"/>
                  <a:pt x="878" y="390"/>
                </a:cubicBezTo>
                <a:close/>
                <a:moveTo>
                  <a:pt x="867" y="368"/>
                </a:moveTo>
                <a:cubicBezTo>
                  <a:pt x="867" y="363"/>
                  <a:pt x="867" y="358"/>
                  <a:pt x="867" y="352"/>
                </a:cubicBezTo>
                <a:cubicBezTo>
                  <a:pt x="868" y="352"/>
                  <a:pt x="869" y="352"/>
                  <a:pt x="869" y="352"/>
                </a:cubicBezTo>
                <a:cubicBezTo>
                  <a:pt x="869" y="357"/>
                  <a:pt x="869" y="363"/>
                  <a:pt x="869" y="368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63"/>
                  <a:pt x="870" y="357"/>
                  <a:pt x="870" y="352"/>
                </a:cubicBezTo>
                <a:cubicBezTo>
                  <a:pt x="871" y="352"/>
                  <a:pt x="871" y="352"/>
                  <a:pt x="872" y="351"/>
                </a:cubicBezTo>
                <a:cubicBezTo>
                  <a:pt x="872" y="355"/>
                  <a:pt x="871" y="359"/>
                  <a:pt x="871" y="363"/>
                </a:cubicBezTo>
                <a:cubicBezTo>
                  <a:pt x="871" y="364"/>
                  <a:pt x="871" y="366"/>
                  <a:pt x="871" y="367"/>
                </a:cubicBezTo>
                <a:cubicBezTo>
                  <a:pt x="871" y="367"/>
                  <a:pt x="871" y="367"/>
                  <a:pt x="871" y="368"/>
                </a:cubicBezTo>
                <a:cubicBezTo>
                  <a:pt x="871" y="369"/>
                  <a:pt x="871" y="370"/>
                  <a:pt x="871" y="371"/>
                </a:cubicBezTo>
                <a:cubicBezTo>
                  <a:pt x="870" y="370"/>
                  <a:pt x="868" y="369"/>
                  <a:pt x="867" y="368"/>
                </a:cubicBezTo>
                <a:close/>
                <a:moveTo>
                  <a:pt x="858" y="338"/>
                </a:moveTo>
                <a:cubicBezTo>
                  <a:pt x="858" y="336"/>
                  <a:pt x="858" y="335"/>
                  <a:pt x="858" y="333"/>
                </a:cubicBezTo>
                <a:cubicBezTo>
                  <a:pt x="858" y="333"/>
                  <a:pt x="858" y="333"/>
                  <a:pt x="858" y="333"/>
                </a:cubicBezTo>
                <a:cubicBezTo>
                  <a:pt x="858" y="333"/>
                  <a:pt x="858" y="332"/>
                  <a:pt x="859" y="332"/>
                </a:cubicBezTo>
                <a:cubicBezTo>
                  <a:pt x="860" y="332"/>
                  <a:pt x="860" y="330"/>
                  <a:pt x="859" y="329"/>
                </a:cubicBezTo>
                <a:cubicBezTo>
                  <a:pt x="859" y="328"/>
                  <a:pt x="860" y="326"/>
                  <a:pt x="860" y="326"/>
                </a:cubicBezTo>
                <a:cubicBezTo>
                  <a:pt x="860" y="323"/>
                  <a:pt x="860" y="320"/>
                  <a:pt x="860" y="318"/>
                </a:cubicBezTo>
                <a:cubicBezTo>
                  <a:pt x="860" y="315"/>
                  <a:pt x="860" y="312"/>
                  <a:pt x="860" y="309"/>
                </a:cubicBezTo>
                <a:cubicBezTo>
                  <a:pt x="860" y="309"/>
                  <a:pt x="860" y="309"/>
                  <a:pt x="860" y="309"/>
                </a:cubicBezTo>
                <a:cubicBezTo>
                  <a:pt x="860" y="309"/>
                  <a:pt x="860" y="308"/>
                  <a:pt x="860" y="308"/>
                </a:cubicBezTo>
                <a:cubicBezTo>
                  <a:pt x="860" y="307"/>
                  <a:pt x="860" y="306"/>
                  <a:pt x="859" y="306"/>
                </a:cubicBezTo>
                <a:cubicBezTo>
                  <a:pt x="859" y="303"/>
                  <a:pt x="859" y="299"/>
                  <a:pt x="860" y="295"/>
                </a:cubicBezTo>
                <a:cubicBezTo>
                  <a:pt x="861" y="298"/>
                  <a:pt x="863" y="301"/>
                  <a:pt x="864" y="303"/>
                </a:cubicBezTo>
                <a:cubicBezTo>
                  <a:pt x="864" y="307"/>
                  <a:pt x="864" y="310"/>
                  <a:pt x="864" y="314"/>
                </a:cubicBezTo>
                <a:cubicBezTo>
                  <a:pt x="864" y="320"/>
                  <a:pt x="863" y="326"/>
                  <a:pt x="863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3" y="333"/>
                  <a:pt x="862" y="332"/>
                  <a:pt x="863" y="333"/>
                </a:cubicBezTo>
                <a:cubicBezTo>
                  <a:pt x="863" y="333"/>
                  <a:pt x="863" y="333"/>
                  <a:pt x="863" y="333"/>
                </a:cubicBezTo>
                <a:cubicBezTo>
                  <a:pt x="865" y="323"/>
                  <a:pt x="864" y="314"/>
                  <a:pt x="865" y="304"/>
                </a:cubicBezTo>
                <a:cubicBezTo>
                  <a:pt x="865" y="305"/>
                  <a:pt x="866" y="306"/>
                  <a:pt x="866" y="306"/>
                </a:cubicBezTo>
                <a:cubicBezTo>
                  <a:pt x="866" y="307"/>
                  <a:pt x="867" y="307"/>
                  <a:pt x="867" y="307"/>
                </a:cubicBezTo>
                <a:cubicBezTo>
                  <a:pt x="866" y="314"/>
                  <a:pt x="866" y="323"/>
                  <a:pt x="868" y="330"/>
                </a:cubicBezTo>
                <a:cubicBezTo>
                  <a:pt x="868" y="331"/>
                  <a:pt x="870" y="331"/>
                  <a:pt x="870" y="330"/>
                </a:cubicBezTo>
                <a:cubicBezTo>
                  <a:pt x="868" y="321"/>
                  <a:pt x="868" y="311"/>
                  <a:pt x="870" y="302"/>
                </a:cubicBezTo>
                <a:cubicBezTo>
                  <a:pt x="870" y="302"/>
                  <a:pt x="870" y="302"/>
                  <a:pt x="870" y="302"/>
                </a:cubicBezTo>
                <a:cubicBezTo>
                  <a:pt x="870" y="302"/>
                  <a:pt x="871" y="301"/>
                  <a:pt x="870" y="301"/>
                </a:cubicBezTo>
                <a:cubicBezTo>
                  <a:pt x="870" y="301"/>
                  <a:pt x="870" y="300"/>
                  <a:pt x="869" y="300"/>
                </a:cubicBezTo>
                <a:cubicBezTo>
                  <a:pt x="869" y="300"/>
                  <a:pt x="869" y="300"/>
                  <a:pt x="869" y="300"/>
                </a:cubicBezTo>
                <a:cubicBezTo>
                  <a:pt x="870" y="300"/>
                  <a:pt x="870" y="299"/>
                  <a:pt x="870" y="299"/>
                </a:cubicBezTo>
                <a:cubicBezTo>
                  <a:pt x="870" y="299"/>
                  <a:pt x="870" y="299"/>
                  <a:pt x="870" y="299"/>
                </a:cubicBezTo>
                <a:cubicBezTo>
                  <a:pt x="871" y="294"/>
                  <a:pt x="873" y="290"/>
                  <a:pt x="874" y="286"/>
                </a:cubicBezTo>
                <a:cubicBezTo>
                  <a:pt x="873" y="290"/>
                  <a:pt x="872" y="294"/>
                  <a:pt x="871" y="299"/>
                </a:cubicBezTo>
                <a:cubicBezTo>
                  <a:pt x="871" y="299"/>
                  <a:pt x="871" y="299"/>
                  <a:pt x="872" y="299"/>
                </a:cubicBezTo>
                <a:cubicBezTo>
                  <a:pt x="872" y="299"/>
                  <a:pt x="872" y="299"/>
                  <a:pt x="872" y="299"/>
                </a:cubicBezTo>
                <a:cubicBezTo>
                  <a:pt x="871" y="300"/>
                  <a:pt x="872" y="300"/>
                  <a:pt x="873" y="300"/>
                </a:cubicBezTo>
                <a:cubicBezTo>
                  <a:pt x="877" y="283"/>
                  <a:pt x="882" y="266"/>
                  <a:pt x="886" y="250"/>
                </a:cubicBezTo>
                <a:cubicBezTo>
                  <a:pt x="888" y="243"/>
                  <a:pt x="889" y="236"/>
                  <a:pt x="891" y="230"/>
                </a:cubicBezTo>
                <a:cubicBezTo>
                  <a:pt x="890" y="233"/>
                  <a:pt x="890" y="237"/>
                  <a:pt x="889" y="241"/>
                </a:cubicBezTo>
                <a:cubicBezTo>
                  <a:pt x="886" y="252"/>
                  <a:pt x="883" y="264"/>
                  <a:pt x="880" y="276"/>
                </a:cubicBezTo>
                <a:cubicBezTo>
                  <a:pt x="880" y="277"/>
                  <a:pt x="881" y="277"/>
                  <a:pt x="881" y="276"/>
                </a:cubicBezTo>
                <a:cubicBezTo>
                  <a:pt x="884" y="263"/>
                  <a:pt x="887" y="250"/>
                  <a:pt x="890" y="237"/>
                </a:cubicBezTo>
                <a:cubicBezTo>
                  <a:pt x="891" y="234"/>
                  <a:pt x="892" y="230"/>
                  <a:pt x="894" y="227"/>
                </a:cubicBezTo>
                <a:cubicBezTo>
                  <a:pt x="894" y="227"/>
                  <a:pt x="894" y="227"/>
                  <a:pt x="894" y="226"/>
                </a:cubicBezTo>
                <a:cubicBezTo>
                  <a:pt x="894" y="225"/>
                  <a:pt x="894" y="224"/>
                  <a:pt x="895" y="223"/>
                </a:cubicBezTo>
                <a:cubicBezTo>
                  <a:pt x="893" y="231"/>
                  <a:pt x="892" y="239"/>
                  <a:pt x="890" y="246"/>
                </a:cubicBezTo>
                <a:cubicBezTo>
                  <a:pt x="890" y="247"/>
                  <a:pt x="890" y="247"/>
                  <a:pt x="890" y="247"/>
                </a:cubicBezTo>
                <a:cubicBezTo>
                  <a:pt x="885" y="266"/>
                  <a:pt x="879" y="286"/>
                  <a:pt x="876" y="306"/>
                </a:cubicBezTo>
                <a:cubicBezTo>
                  <a:pt x="876" y="306"/>
                  <a:pt x="876" y="306"/>
                  <a:pt x="876" y="306"/>
                </a:cubicBezTo>
                <a:cubicBezTo>
                  <a:pt x="874" y="314"/>
                  <a:pt x="871" y="322"/>
                  <a:pt x="870" y="330"/>
                </a:cubicBezTo>
                <a:cubicBezTo>
                  <a:pt x="870" y="331"/>
                  <a:pt x="871" y="331"/>
                  <a:pt x="871" y="330"/>
                </a:cubicBezTo>
                <a:cubicBezTo>
                  <a:pt x="872" y="322"/>
                  <a:pt x="875" y="314"/>
                  <a:pt x="877" y="307"/>
                </a:cubicBezTo>
                <a:cubicBezTo>
                  <a:pt x="878" y="307"/>
                  <a:pt x="878" y="306"/>
                  <a:pt x="878" y="306"/>
                </a:cubicBezTo>
                <a:cubicBezTo>
                  <a:pt x="878" y="305"/>
                  <a:pt x="878" y="304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0"/>
                  <a:pt x="879" y="298"/>
                  <a:pt x="880" y="296"/>
                </a:cubicBezTo>
                <a:cubicBezTo>
                  <a:pt x="880" y="294"/>
                  <a:pt x="881" y="293"/>
                  <a:pt x="881" y="291"/>
                </a:cubicBezTo>
                <a:cubicBezTo>
                  <a:pt x="881" y="292"/>
                  <a:pt x="882" y="292"/>
                  <a:pt x="882" y="291"/>
                </a:cubicBezTo>
                <a:cubicBezTo>
                  <a:pt x="882" y="289"/>
                  <a:pt x="883" y="287"/>
                  <a:pt x="883" y="286"/>
                </a:cubicBezTo>
                <a:cubicBezTo>
                  <a:pt x="886" y="278"/>
                  <a:pt x="889" y="270"/>
                  <a:pt x="892" y="262"/>
                </a:cubicBezTo>
                <a:cubicBezTo>
                  <a:pt x="889" y="277"/>
                  <a:pt x="885" y="292"/>
                  <a:pt x="878" y="305"/>
                </a:cubicBezTo>
                <a:cubicBezTo>
                  <a:pt x="878" y="306"/>
                  <a:pt x="878" y="307"/>
                  <a:pt x="879" y="307"/>
                </a:cubicBezTo>
                <a:cubicBezTo>
                  <a:pt x="879" y="307"/>
                  <a:pt x="880" y="307"/>
                  <a:pt x="880" y="307"/>
                </a:cubicBezTo>
                <a:cubicBezTo>
                  <a:pt x="880" y="307"/>
                  <a:pt x="881" y="307"/>
                  <a:pt x="881" y="307"/>
                </a:cubicBezTo>
                <a:cubicBezTo>
                  <a:pt x="881" y="307"/>
                  <a:pt x="882" y="306"/>
                  <a:pt x="882" y="305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2" y="307"/>
                  <a:pt x="882" y="308"/>
                </a:cubicBezTo>
                <a:cubicBezTo>
                  <a:pt x="882" y="308"/>
                  <a:pt x="882" y="308"/>
                  <a:pt x="882" y="308"/>
                </a:cubicBezTo>
                <a:cubicBezTo>
                  <a:pt x="882" y="308"/>
                  <a:pt x="882" y="309"/>
                  <a:pt x="882" y="310"/>
                </a:cubicBezTo>
                <a:cubicBezTo>
                  <a:pt x="882" y="310"/>
                  <a:pt x="881" y="310"/>
                  <a:pt x="881" y="311"/>
                </a:cubicBezTo>
                <a:cubicBezTo>
                  <a:pt x="881" y="311"/>
                  <a:pt x="881" y="312"/>
                  <a:pt x="881" y="312"/>
                </a:cubicBezTo>
                <a:cubicBezTo>
                  <a:pt x="882" y="312"/>
                  <a:pt x="882" y="312"/>
                  <a:pt x="882" y="312"/>
                </a:cubicBezTo>
                <a:cubicBezTo>
                  <a:pt x="882" y="313"/>
                  <a:pt x="882" y="314"/>
                  <a:pt x="882" y="316"/>
                </a:cubicBezTo>
                <a:cubicBezTo>
                  <a:pt x="882" y="320"/>
                  <a:pt x="882" y="324"/>
                  <a:pt x="882" y="327"/>
                </a:cubicBezTo>
                <a:cubicBezTo>
                  <a:pt x="882" y="329"/>
                  <a:pt x="881" y="331"/>
                  <a:pt x="881" y="333"/>
                </a:cubicBezTo>
                <a:cubicBezTo>
                  <a:pt x="881" y="332"/>
                  <a:pt x="881" y="332"/>
                  <a:pt x="881" y="332"/>
                </a:cubicBezTo>
                <a:cubicBezTo>
                  <a:pt x="881" y="331"/>
                  <a:pt x="881" y="329"/>
                  <a:pt x="882" y="328"/>
                </a:cubicBezTo>
                <a:cubicBezTo>
                  <a:pt x="882" y="328"/>
                  <a:pt x="881" y="328"/>
                  <a:pt x="881" y="328"/>
                </a:cubicBezTo>
                <a:cubicBezTo>
                  <a:pt x="881" y="329"/>
                  <a:pt x="881" y="330"/>
                  <a:pt x="881" y="331"/>
                </a:cubicBezTo>
                <a:cubicBezTo>
                  <a:pt x="881" y="331"/>
                  <a:pt x="880" y="331"/>
                  <a:pt x="880" y="331"/>
                </a:cubicBezTo>
                <a:cubicBezTo>
                  <a:pt x="881" y="327"/>
                  <a:pt x="881" y="324"/>
                  <a:pt x="881" y="320"/>
                </a:cubicBezTo>
                <a:cubicBezTo>
                  <a:pt x="881" y="319"/>
                  <a:pt x="881" y="319"/>
                  <a:pt x="880" y="319"/>
                </a:cubicBezTo>
                <a:cubicBezTo>
                  <a:pt x="881" y="318"/>
                  <a:pt x="881" y="316"/>
                  <a:pt x="881" y="314"/>
                </a:cubicBezTo>
                <a:cubicBezTo>
                  <a:pt x="881" y="313"/>
                  <a:pt x="880" y="313"/>
                  <a:pt x="880" y="314"/>
                </a:cubicBezTo>
                <a:cubicBezTo>
                  <a:pt x="879" y="315"/>
                  <a:pt x="878" y="317"/>
                  <a:pt x="878" y="319"/>
                </a:cubicBezTo>
                <a:cubicBezTo>
                  <a:pt x="879" y="316"/>
                  <a:pt x="879" y="313"/>
                  <a:pt x="880" y="310"/>
                </a:cubicBezTo>
                <a:cubicBezTo>
                  <a:pt x="881" y="310"/>
                  <a:pt x="881" y="310"/>
                  <a:pt x="881" y="310"/>
                </a:cubicBezTo>
                <a:cubicBezTo>
                  <a:pt x="881" y="309"/>
                  <a:pt x="881" y="309"/>
                  <a:pt x="881" y="308"/>
                </a:cubicBezTo>
                <a:cubicBezTo>
                  <a:pt x="881" y="308"/>
                  <a:pt x="880" y="308"/>
                  <a:pt x="880" y="308"/>
                </a:cubicBezTo>
                <a:cubicBezTo>
                  <a:pt x="878" y="314"/>
                  <a:pt x="876" y="321"/>
                  <a:pt x="875" y="327"/>
                </a:cubicBezTo>
                <a:cubicBezTo>
                  <a:pt x="875" y="327"/>
                  <a:pt x="875" y="327"/>
                  <a:pt x="875" y="327"/>
                </a:cubicBezTo>
                <a:cubicBezTo>
                  <a:pt x="874" y="328"/>
                  <a:pt x="874" y="329"/>
                  <a:pt x="874" y="330"/>
                </a:cubicBezTo>
                <a:cubicBezTo>
                  <a:pt x="874" y="330"/>
                  <a:pt x="874" y="330"/>
                  <a:pt x="875" y="330"/>
                </a:cubicBezTo>
                <a:cubicBezTo>
                  <a:pt x="874" y="331"/>
                  <a:pt x="874" y="332"/>
                  <a:pt x="874" y="333"/>
                </a:cubicBezTo>
                <a:cubicBezTo>
                  <a:pt x="873" y="333"/>
                  <a:pt x="873" y="334"/>
                  <a:pt x="872" y="334"/>
                </a:cubicBezTo>
                <a:cubicBezTo>
                  <a:pt x="872" y="333"/>
                  <a:pt x="872" y="333"/>
                  <a:pt x="872" y="333"/>
                </a:cubicBezTo>
                <a:cubicBezTo>
                  <a:pt x="872" y="333"/>
                  <a:pt x="873" y="333"/>
                  <a:pt x="873" y="333"/>
                </a:cubicBezTo>
                <a:cubicBezTo>
                  <a:pt x="873" y="332"/>
                  <a:pt x="873" y="332"/>
                  <a:pt x="873" y="331"/>
                </a:cubicBezTo>
                <a:cubicBezTo>
                  <a:pt x="873" y="331"/>
                  <a:pt x="873" y="331"/>
                  <a:pt x="873" y="331"/>
                </a:cubicBezTo>
                <a:cubicBezTo>
                  <a:pt x="873" y="330"/>
                  <a:pt x="873" y="329"/>
                  <a:pt x="873" y="329"/>
                </a:cubicBezTo>
                <a:cubicBezTo>
                  <a:pt x="873" y="328"/>
                  <a:pt x="872" y="328"/>
                  <a:pt x="872" y="328"/>
                </a:cubicBezTo>
                <a:cubicBezTo>
                  <a:pt x="872" y="328"/>
                  <a:pt x="872" y="328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1" y="331"/>
                  <a:pt x="871" y="332"/>
                  <a:pt x="871" y="335"/>
                </a:cubicBezTo>
                <a:cubicBezTo>
                  <a:pt x="871" y="335"/>
                  <a:pt x="871" y="335"/>
                  <a:pt x="871" y="335"/>
                </a:cubicBezTo>
                <a:cubicBezTo>
                  <a:pt x="871" y="335"/>
                  <a:pt x="871" y="336"/>
                  <a:pt x="871" y="337"/>
                </a:cubicBezTo>
                <a:cubicBezTo>
                  <a:pt x="869" y="337"/>
                  <a:pt x="868" y="337"/>
                  <a:pt x="866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3" y="338"/>
                  <a:pt x="861" y="338"/>
                  <a:pt x="858" y="338"/>
                </a:cubicBezTo>
                <a:close/>
                <a:moveTo>
                  <a:pt x="868" y="244"/>
                </a:moveTo>
                <a:cubicBezTo>
                  <a:pt x="868" y="243"/>
                  <a:pt x="869" y="241"/>
                  <a:pt x="869" y="240"/>
                </a:cubicBezTo>
                <a:cubicBezTo>
                  <a:pt x="873" y="231"/>
                  <a:pt x="878" y="222"/>
                  <a:pt x="881" y="213"/>
                </a:cubicBezTo>
                <a:cubicBezTo>
                  <a:pt x="882" y="213"/>
                  <a:pt x="883" y="213"/>
                  <a:pt x="884" y="213"/>
                </a:cubicBezTo>
                <a:cubicBezTo>
                  <a:pt x="874" y="234"/>
                  <a:pt x="865" y="255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8"/>
                  <a:pt x="858" y="278"/>
                  <a:pt x="858" y="279"/>
                </a:cubicBezTo>
                <a:cubicBezTo>
                  <a:pt x="857" y="278"/>
                  <a:pt x="857" y="277"/>
                  <a:pt x="857" y="276"/>
                </a:cubicBezTo>
                <a:cubicBezTo>
                  <a:pt x="857" y="276"/>
                  <a:pt x="857" y="276"/>
                  <a:pt x="857" y="276"/>
                </a:cubicBezTo>
                <a:cubicBezTo>
                  <a:pt x="860" y="266"/>
                  <a:pt x="863" y="257"/>
                  <a:pt x="867" y="247"/>
                </a:cubicBezTo>
                <a:cubicBezTo>
                  <a:pt x="867" y="246"/>
                  <a:pt x="867" y="245"/>
                  <a:pt x="868" y="244"/>
                </a:cubicBezTo>
                <a:close/>
                <a:moveTo>
                  <a:pt x="860" y="214"/>
                </a:moveTo>
                <a:cubicBezTo>
                  <a:pt x="865" y="212"/>
                  <a:pt x="877" y="209"/>
                  <a:pt x="879" y="209"/>
                </a:cubicBezTo>
                <a:cubicBezTo>
                  <a:pt x="880" y="209"/>
                  <a:pt x="881" y="208"/>
                  <a:pt x="883" y="208"/>
                </a:cubicBezTo>
                <a:cubicBezTo>
                  <a:pt x="882" y="208"/>
                  <a:pt x="881" y="209"/>
                  <a:pt x="880" y="209"/>
                </a:cubicBezTo>
                <a:cubicBezTo>
                  <a:pt x="879" y="210"/>
                  <a:pt x="877" y="210"/>
                  <a:pt x="875" y="211"/>
                </a:cubicBezTo>
                <a:cubicBezTo>
                  <a:pt x="875" y="211"/>
                  <a:pt x="874" y="211"/>
                  <a:pt x="874" y="211"/>
                </a:cubicBezTo>
                <a:cubicBezTo>
                  <a:pt x="874" y="211"/>
                  <a:pt x="874" y="211"/>
                  <a:pt x="874" y="211"/>
                </a:cubicBezTo>
                <a:cubicBezTo>
                  <a:pt x="873" y="212"/>
                  <a:pt x="872" y="212"/>
                  <a:pt x="872" y="213"/>
                </a:cubicBezTo>
                <a:cubicBezTo>
                  <a:pt x="868" y="214"/>
                  <a:pt x="864" y="214"/>
                  <a:pt x="860" y="215"/>
                </a:cubicBezTo>
                <a:cubicBezTo>
                  <a:pt x="860" y="215"/>
                  <a:pt x="860" y="214"/>
                  <a:pt x="860" y="214"/>
                </a:cubicBezTo>
                <a:close/>
                <a:moveTo>
                  <a:pt x="950" y="310"/>
                </a:moveTo>
                <a:cubicBezTo>
                  <a:pt x="950" y="310"/>
                  <a:pt x="950" y="310"/>
                  <a:pt x="950" y="310"/>
                </a:cubicBezTo>
                <a:cubicBezTo>
                  <a:pt x="947" y="304"/>
                  <a:pt x="946" y="298"/>
                  <a:pt x="944" y="292"/>
                </a:cubicBezTo>
                <a:cubicBezTo>
                  <a:pt x="943" y="291"/>
                  <a:pt x="942" y="289"/>
                  <a:pt x="941" y="288"/>
                </a:cubicBezTo>
                <a:cubicBezTo>
                  <a:pt x="938" y="280"/>
                  <a:pt x="937" y="272"/>
                  <a:pt x="935" y="263"/>
                </a:cubicBezTo>
                <a:cubicBezTo>
                  <a:pt x="935" y="263"/>
                  <a:pt x="934" y="263"/>
                  <a:pt x="934" y="264"/>
                </a:cubicBezTo>
                <a:cubicBezTo>
                  <a:pt x="936" y="272"/>
                  <a:pt x="937" y="280"/>
                  <a:pt x="940" y="287"/>
                </a:cubicBezTo>
                <a:cubicBezTo>
                  <a:pt x="939" y="287"/>
                  <a:pt x="939" y="288"/>
                  <a:pt x="939" y="288"/>
                </a:cubicBezTo>
                <a:cubicBezTo>
                  <a:pt x="939" y="287"/>
                  <a:pt x="938" y="287"/>
                  <a:pt x="937" y="287"/>
                </a:cubicBezTo>
                <a:cubicBezTo>
                  <a:pt x="937" y="287"/>
                  <a:pt x="937" y="287"/>
                  <a:pt x="937" y="287"/>
                </a:cubicBezTo>
                <a:cubicBezTo>
                  <a:pt x="936" y="287"/>
                  <a:pt x="936" y="287"/>
                  <a:pt x="935" y="287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935" y="287"/>
                  <a:pt x="935" y="287"/>
                  <a:pt x="935" y="287"/>
                </a:cubicBezTo>
                <a:cubicBezTo>
                  <a:pt x="934" y="287"/>
                  <a:pt x="934" y="287"/>
                  <a:pt x="933" y="287"/>
                </a:cubicBezTo>
                <a:cubicBezTo>
                  <a:pt x="933" y="287"/>
                  <a:pt x="933" y="287"/>
                  <a:pt x="934" y="286"/>
                </a:cubicBezTo>
                <a:cubicBezTo>
                  <a:pt x="934" y="286"/>
                  <a:pt x="933" y="285"/>
                  <a:pt x="933" y="286"/>
                </a:cubicBezTo>
                <a:cubicBezTo>
                  <a:pt x="931" y="288"/>
                  <a:pt x="929" y="290"/>
                  <a:pt x="927" y="292"/>
                </a:cubicBezTo>
                <a:cubicBezTo>
                  <a:pt x="925" y="294"/>
                  <a:pt x="924" y="296"/>
                  <a:pt x="923" y="299"/>
                </a:cubicBezTo>
                <a:cubicBezTo>
                  <a:pt x="923" y="299"/>
                  <a:pt x="922" y="300"/>
                  <a:pt x="922" y="300"/>
                </a:cubicBezTo>
                <a:cubicBezTo>
                  <a:pt x="922" y="300"/>
                  <a:pt x="922" y="300"/>
                  <a:pt x="922" y="300"/>
                </a:cubicBezTo>
                <a:cubicBezTo>
                  <a:pt x="922" y="300"/>
                  <a:pt x="922" y="299"/>
                  <a:pt x="921" y="299"/>
                </a:cubicBezTo>
                <a:cubicBezTo>
                  <a:pt x="919" y="300"/>
                  <a:pt x="915" y="289"/>
                  <a:pt x="911" y="276"/>
                </a:cubicBezTo>
                <a:cubicBezTo>
                  <a:pt x="911" y="276"/>
                  <a:pt x="912" y="276"/>
                  <a:pt x="912" y="276"/>
                </a:cubicBezTo>
                <a:cubicBezTo>
                  <a:pt x="912" y="260"/>
                  <a:pt x="913" y="244"/>
                  <a:pt x="912" y="228"/>
                </a:cubicBezTo>
                <a:cubicBezTo>
                  <a:pt x="914" y="246"/>
                  <a:pt x="914" y="264"/>
                  <a:pt x="915" y="281"/>
                </a:cubicBezTo>
                <a:cubicBezTo>
                  <a:pt x="915" y="282"/>
                  <a:pt x="916" y="282"/>
                  <a:pt x="916" y="281"/>
                </a:cubicBezTo>
                <a:cubicBezTo>
                  <a:pt x="915" y="269"/>
                  <a:pt x="915" y="256"/>
                  <a:pt x="914" y="244"/>
                </a:cubicBezTo>
                <a:cubicBezTo>
                  <a:pt x="914" y="238"/>
                  <a:pt x="913" y="232"/>
                  <a:pt x="913" y="226"/>
                </a:cubicBezTo>
                <a:cubicBezTo>
                  <a:pt x="912" y="223"/>
                  <a:pt x="912" y="219"/>
                  <a:pt x="911" y="216"/>
                </a:cubicBezTo>
                <a:cubicBezTo>
                  <a:pt x="911" y="214"/>
                  <a:pt x="910" y="213"/>
                  <a:pt x="910" y="211"/>
                </a:cubicBezTo>
                <a:cubicBezTo>
                  <a:pt x="910" y="211"/>
                  <a:pt x="911" y="211"/>
                  <a:pt x="911" y="211"/>
                </a:cubicBezTo>
                <a:cubicBezTo>
                  <a:pt x="911" y="209"/>
                  <a:pt x="911" y="209"/>
                  <a:pt x="911" y="208"/>
                </a:cubicBezTo>
                <a:cubicBezTo>
                  <a:pt x="911" y="208"/>
                  <a:pt x="912" y="209"/>
                  <a:pt x="913" y="209"/>
                </a:cubicBezTo>
                <a:cubicBezTo>
                  <a:pt x="913" y="209"/>
                  <a:pt x="913" y="209"/>
                  <a:pt x="913" y="209"/>
                </a:cubicBezTo>
                <a:cubicBezTo>
                  <a:pt x="913" y="209"/>
                  <a:pt x="913" y="210"/>
                  <a:pt x="913" y="211"/>
                </a:cubicBezTo>
                <a:cubicBezTo>
                  <a:pt x="913" y="211"/>
                  <a:pt x="914" y="211"/>
                  <a:pt x="914" y="211"/>
                </a:cubicBezTo>
                <a:cubicBezTo>
                  <a:pt x="914" y="239"/>
                  <a:pt x="920" y="267"/>
                  <a:pt x="923" y="296"/>
                </a:cubicBezTo>
                <a:cubicBezTo>
                  <a:pt x="923" y="296"/>
                  <a:pt x="924" y="296"/>
                  <a:pt x="924" y="296"/>
                </a:cubicBezTo>
                <a:cubicBezTo>
                  <a:pt x="922" y="280"/>
                  <a:pt x="919" y="265"/>
                  <a:pt x="917" y="249"/>
                </a:cubicBezTo>
                <a:cubicBezTo>
                  <a:pt x="916" y="236"/>
                  <a:pt x="916" y="223"/>
                  <a:pt x="914" y="210"/>
                </a:cubicBezTo>
                <a:cubicBezTo>
                  <a:pt x="915" y="211"/>
                  <a:pt x="916" y="211"/>
                  <a:pt x="916" y="210"/>
                </a:cubicBezTo>
                <a:cubicBezTo>
                  <a:pt x="916" y="210"/>
                  <a:pt x="916" y="210"/>
                  <a:pt x="916" y="210"/>
                </a:cubicBezTo>
                <a:cubicBezTo>
                  <a:pt x="916" y="210"/>
                  <a:pt x="917" y="210"/>
                  <a:pt x="917" y="210"/>
                </a:cubicBezTo>
                <a:cubicBezTo>
                  <a:pt x="917" y="219"/>
                  <a:pt x="920" y="227"/>
                  <a:pt x="922" y="235"/>
                </a:cubicBezTo>
                <a:cubicBezTo>
                  <a:pt x="922" y="235"/>
                  <a:pt x="923" y="235"/>
                  <a:pt x="923" y="234"/>
                </a:cubicBezTo>
                <a:cubicBezTo>
                  <a:pt x="921" y="227"/>
                  <a:pt x="918" y="219"/>
                  <a:pt x="918" y="211"/>
                </a:cubicBezTo>
                <a:cubicBezTo>
                  <a:pt x="919" y="211"/>
                  <a:pt x="919" y="211"/>
                  <a:pt x="920" y="212"/>
                </a:cubicBezTo>
                <a:cubicBezTo>
                  <a:pt x="934" y="243"/>
                  <a:pt x="940" y="277"/>
                  <a:pt x="950" y="310"/>
                </a:cubicBezTo>
                <a:cubicBezTo>
                  <a:pt x="950" y="310"/>
                  <a:pt x="950" y="310"/>
                  <a:pt x="950" y="310"/>
                </a:cubicBezTo>
                <a:close/>
                <a:moveTo>
                  <a:pt x="932" y="290"/>
                </a:moveTo>
                <a:cubicBezTo>
                  <a:pt x="931" y="290"/>
                  <a:pt x="931" y="291"/>
                  <a:pt x="930" y="291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30" y="291"/>
                  <a:pt x="929" y="291"/>
                  <a:pt x="929" y="291"/>
                </a:cubicBezTo>
                <a:cubicBezTo>
                  <a:pt x="929" y="291"/>
                  <a:pt x="930" y="290"/>
                  <a:pt x="930" y="290"/>
                </a:cubicBezTo>
                <a:cubicBezTo>
                  <a:pt x="930" y="290"/>
                  <a:pt x="930" y="290"/>
                  <a:pt x="930" y="290"/>
                </a:cubicBezTo>
                <a:cubicBezTo>
                  <a:pt x="930" y="291"/>
                  <a:pt x="931" y="291"/>
                  <a:pt x="931" y="291"/>
                </a:cubicBezTo>
                <a:cubicBezTo>
                  <a:pt x="931" y="290"/>
                  <a:pt x="932" y="289"/>
                  <a:pt x="932" y="288"/>
                </a:cubicBezTo>
                <a:cubicBezTo>
                  <a:pt x="933" y="288"/>
                  <a:pt x="933" y="288"/>
                  <a:pt x="933" y="288"/>
                </a:cubicBezTo>
                <a:cubicBezTo>
                  <a:pt x="933" y="288"/>
                  <a:pt x="933" y="288"/>
                  <a:pt x="934" y="288"/>
                </a:cubicBezTo>
                <a:cubicBezTo>
                  <a:pt x="933" y="288"/>
                  <a:pt x="933" y="289"/>
                  <a:pt x="932" y="290"/>
                </a:cubicBezTo>
                <a:close/>
                <a:moveTo>
                  <a:pt x="923" y="315"/>
                </a:moveTo>
                <a:cubicBezTo>
                  <a:pt x="923" y="312"/>
                  <a:pt x="924" y="309"/>
                  <a:pt x="924" y="307"/>
                </a:cubicBezTo>
                <a:cubicBezTo>
                  <a:pt x="924" y="306"/>
                  <a:pt x="924" y="305"/>
                  <a:pt x="924" y="305"/>
                </a:cubicBezTo>
                <a:cubicBezTo>
                  <a:pt x="924" y="305"/>
                  <a:pt x="924" y="304"/>
                  <a:pt x="924" y="304"/>
                </a:cubicBezTo>
                <a:cubicBezTo>
                  <a:pt x="924" y="304"/>
                  <a:pt x="924" y="303"/>
                  <a:pt x="924" y="303"/>
                </a:cubicBezTo>
                <a:cubicBezTo>
                  <a:pt x="925" y="305"/>
                  <a:pt x="924" y="310"/>
                  <a:pt x="923" y="315"/>
                </a:cubicBezTo>
                <a:close/>
                <a:moveTo>
                  <a:pt x="914" y="301"/>
                </a:moveTo>
                <a:cubicBezTo>
                  <a:pt x="914" y="301"/>
                  <a:pt x="914" y="301"/>
                  <a:pt x="914" y="300"/>
                </a:cubicBezTo>
                <a:cubicBezTo>
                  <a:pt x="914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299"/>
                </a:cubicBezTo>
                <a:cubicBezTo>
                  <a:pt x="913" y="299"/>
                  <a:pt x="913" y="298"/>
                  <a:pt x="913" y="297"/>
                </a:cubicBezTo>
                <a:cubicBezTo>
                  <a:pt x="913" y="298"/>
                  <a:pt x="913" y="298"/>
                  <a:pt x="913" y="298"/>
                </a:cubicBezTo>
                <a:cubicBezTo>
                  <a:pt x="913" y="298"/>
                  <a:pt x="914" y="297"/>
                  <a:pt x="913" y="297"/>
                </a:cubicBezTo>
                <a:cubicBezTo>
                  <a:pt x="913" y="297"/>
                  <a:pt x="913" y="296"/>
                  <a:pt x="912" y="296"/>
                </a:cubicBezTo>
                <a:cubicBezTo>
                  <a:pt x="911" y="291"/>
                  <a:pt x="911" y="286"/>
                  <a:pt x="910" y="281"/>
                </a:cubicBezTo>
                <a:cubicBezTo>
                  <a:pt x="913" y="293"/>
                  <a:pt x="918" y="302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2"/>
                </a:cubicBezTo>
                <a:cubicBezTo>
                  <a:pt x="922" y="302"/>
                  <a:pt x="922" y="302"/>
                  <a:pt x="922" y="302"/>
                </a:cubicBezTo>
                <a:cubicBezTo>
                  <a:pt x="921" y="302"/>
                  <a:pt x="922" y="302"/>
                  <a:pt x="922" y="302"/>
                </a:cubicBezTo>
                <a:cubicBezTo>
                  <a:pt x="922" y="302"/>
                  <a:pt x="922" y="303"/>
                  <a:pt x="922" y="303"/>
                </a:cubicBezTo>
                <a:cubicBezTo>
                  <a:pt x="922" y="303"/>
                  <a:pt x="922" y="303"/>
                  <a:pt x="921" y="304"/>
                </a:cubicBezTo>
                <a:cubicBezTo>
                  <a:pt x="921" y="303"/>
                  <a:pt x="920" y="303"/>
                  <a:pt x="920" y="303"/>
                </a:cubicBezTo>
                <a:cubicBezTo>
                  <a:pt x="920" y="303"/>
                  <a:pt x="920" y="303"/>
                  <a:pt x="920" y="303"/>
                </a:cubicBezTo>
                <a:cubicBezTo>
                  <a:pt x="920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1"/>
                  <a:pt x="919" y="300"/>
                </a:cubicBezTo>
                <a:cubicBezTo>
                  <a:pt x="918" y="300"/>
                  <a:pt x="918" y="300"/>
                  <a:pt x="918" y="301"/>
                </a:cubicBezTo>
                <a:cubicBezTo>
                  <a:pt x="918" y="301"/>
                  <a:pt x="918" y="301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6" y="301"/>
                  <a:pt x="915" y="301"/>
                  <a:pt x="914" y="301"/>
                </a:cubicBezTo>
                <a:close/>
                <a:moveTo>
                  <a:pt x="892" y="348"/>
                </a:moveTo>
                <a:cubicBezTo>
                  <a:pt x="892" y="349"/>
                  <a:pt x="892" y="349"/>
                  <a:pt x="892" y="349"/>
                </a:cubicBezTo>
                <a:cubicBezTo>
                  <a:pt x="892" y="349"/>
                  <a:pt x="892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9"/>
                  <a:pt x="889" y="348"/>
                  <a:pt x="889" y="348"/>
                </a:cubicBezTo>
                <a:cubicBezTo>
                  <a:pt x="890" y="348"/>
                  <a:pt x="892" y="347"/>
                  <a:pt x="893" y="347"/>
                </a:cubicBezTo>
                <a:cubicBezTo>
                  <a:pt x="893" y="351"/>
                  <a:pt x="893" y="355"/>
                  <a:pt x="892" y="359"/>
                </a:cubicBezTo>
                <a:cubicBezTo>
                  <a:pt x="893" y="356"/>
                  <a:pt x="893" y="352"/>
                  <a:pt x="893" y="349"/>
                </a:cubicBezTo>
                <a:cubicBezTo>
                  <a:pt x="893" y="348"/>
                  <a:pt x="892" y="348"/>
                  <a:pt x="892" y="348"/>
                </a:cubicBezTo>
                <a:close/>
                <a:moveTo>
                  <a:pt x="888" y="356"/>
                </a:moveTo>
                <a:cubicBezTo>
                  <a:pt x="888" y="356"/>
                  <a:pt x="888" y="356"/>
                  <a:pt x="888" y="356"/>
                </a:cubicBezTo>
                <a:cubicBezTo>
                  <a:pt x="888" y="357"/>
                  <a:pt x="888" y="358"/>
                  <a:pt x="888" y="359"/>
                </a:cubicBezTo>
                <a:cubicBezTo>
                  <a:pt x="888" y="356"/>
                  <a:pt x="888" y="353"/>
                  <a:pt x="888" y="350"/>
                </a:cubicBezTo>
                <a:cubicBezTo>
                  <a:pt x="888" y="350"/>
                  <a:pt x="888" y="350"/>
                  <a:pt x="888" y="350"/>
                </a:cubicBezTo>
                <a:cubicBezTo>
                  <a:pt x="888" y="352"/>
                  <a:pt x="888" y="354"/>
                  <a:pt x="888" y="356"/>
                </a:cubicBezTo>
                <a:close/>
                <a:moveTo>
                  <a:pt x="887" y="371"/>
                </a:moveTo>
                <a:cubicBezTo>
                  <a:pt x="887" y="364"/>
                  <a:pt x="887" y="357"/>
                  <a:pt x="887" y="350"/>
                </a:cubicBezTo>
                <a:cubicBezTo>
                  <a:pt x="887" y="350"/>
                  <a:pt x="887" y="350"/>
                  <a:pt x="888" y="350"/>
                </a:cubicBezTo>
                <a:cubicBezTo>
                  <a:pt x="888" y="354"/>
                  <a:pt x="888" y="358"/>
                  <a:pt x="888" y="362"/>
                </a:cubicBezTo>
                <a:cubicBezTo>
                  <a:pt x="887" y="365"/>
                  <a:pt x="887" y="368"/>
                  <a:pt x="887" y="371"/>
                </a:cubicBezTo>
                <a:cubicBezTo>
                  <a:pt x="887" y="371"/>
                  <a:pt x="887" y="371"/>
                  <a:pt x="887" y="371"/>
                </a:cubicBezTo>
                <a:close/>
                <a:moveTo>
                  <a:pt x="878" y="368"/>
                </a:moveTo>
                <a:cubicBezTo>
                  <a:pt x="878" y="369"/>
                  <a:pt x="877" y="370"/>
                  <a:pt x="877" y="371"/>
                </a:cubicBezTo>
                <a:cubicBezTo>
                  <a:pt x="877" y="371"/>
                  <a:pt x="877" y="371"/>
                  <a:pt x="877" y="371"/>
                </a:cubicBezTo>
                <a:cubicBezTo>
                  <a:pt x="876" y="371"/>
                  <a:pt x="875" y="372"/>
                  <a:pt x="875" y="373"/>
                </a:cubicBezTo>
                <a:cubicBezTo>
                  <a:pt x="875" y="366"/>
                  <a:pt x="875" y="358"/>
                  <a:pt x="875" y="351"/>
                </a:cubicBezTo>
                <a:cubicBezTo>
                  <a:pt x="876" y="351"/>
                  <a:pt x="877" y="351"/>
                  <a:pt x="879" y="351"/>
                </a:cubicBezTo>
                <a:cubicBezTo>
                  <a:pt x="879" y="352"/>
                  <a:pt x="878" y="353"/>
                  <a:pt x="878" y="354"/>
                </a:cubicBezTo>
                <a:cubicBezTo>
                  <a:pt x="878" y="358"/>
                  <a:pt x="878" y="363"/>
                  <a:pt x="878" y="368"/>
                </a:cubicBezTo>
                <a:close/>
                <a:moveTo>
                  <a:pt x="877" y="377"/>
                </a:moveTo>
                <a:cubicBezTo>
                  <a:pt x="877" y="377"/>
                  <a:pt x="877" y="377"/>
                  <a:pt x="877" y="377"/>
                </a:cubicBezTo>
                <a:cubicBezTo>
                  <a:pt x="877" y="377"/>
                  <a:pt x="877" y="378"/>
                  <a:pt x="877" y="378"/>
                </a:cubicBezTo>
                <a:cubicBezTo>
                  <a:pt x="877" y="378"/>
                  <a:pt x="877" y="377"/>
                  <a:pt x="877" y="377"/>
                </a:cubicBezTo>
                <a:close/>
                <a:moveTo>
                  <a:pt x="877" y="375"/>
                </a:moveTo>
                <a:cubicBezTo>
                  <a:pt x="877" y="375"/>
                  <a:pt x="877" y="374"/>
                  <a:pt x="876" y="374"/>
                </a:cubicBezTo>
                <a:cubicBezTo>
                  <a:pt x="876" y="373"/>
                  <a:pt x="877" y="373"/>
                  <a:pt x="877" y="373"/>
                </a:cubicBezTo>
                <a:cubicBezTo>
                  <a:pt x="877" y="373"/>
                  <a:pt x="877" y="373"/>
                  <a:pt x="877" y="373"/>
                </a:cubicBezTo>
                <a:cubicBezTo>
                  <a:pt x="877" y="373"/>
                  <a:pt x="877" y="374"/>
                  <a:pt x="877" y="375"/>
                </a:cubicBezTo>
                <a:close/>
                <a:moveTo>
                  <a:pt x="875" y="350"/>
                </a:moveTo>
                <a:cubicBezTo>
                  <a:pt x="875" y="346"/>
                  <a:pt x="876" y="343"/>
                  <a:pt x="876" y="339"/>
                </a:cubicBezTo>
                <a:cubicBezTo>
                  <a:pt x="877" y="339"/>
                  <a:pt x="879" y="338"/>
                  <a:pt x="880" y="338"/>
                </a:cubicBezTo>
                <a:cubicBezTo>
                  <a:pt x="879" y="342"/>
                  <a:pt x="879" y="346"/>
                  <a:pt x="879" y="350"/>
                </a:cubicBezTo>
                <a:cubicBezTo>
                  <a:pt x="878" y="350"/>
                  <a:pt x="876" y="350"/>
                  <a:pt x="875" y="350"/>
                </a:cubicBezTo>
                <a:close/>
                <a:moveTo>
                  <a:pt x="872" y="335"/>
                </a:moveTo>
                <a:cubicBezTo>
                  <a:pt x="872" y="335"/>
                  <a:pt x="872" y="335"/>
                  <a:pt x="872" y="335"/>
                </a:cubicBezTo>
                <a:cubicBezTo>
                  <a:pt x="872" y="335"/>
                  <a:pt x="872" y="335"/>
                  <a:pt x="873" y="335"/>
                </a:cubicBezTo>
                <a:cubicBezTo>
                  <a:pt x="873" y="335"/>
                  <a:pt x="874" y="334"/>
                  <a:pt x="874" y="334"/>
                </a:cubicBezTo>
                <a:cubicBezTo>
                  <a:pt x="874" y="335"/>
                  <a:pt x="874" y="336"/>
                  <a:pt x="874" y="337"/>
                </a:cubicBezTo>
                <a:cubicBezTo>
                  <a:pt x="873" y="337"/>
                  <a:pt x="872" y="337"/>
                  <a:pt x="871" y="337"/>
                </a:cubicBezTo>
                <a:cubicBezTo>
                  <a:pt x="871" y="336"/>
                  <a:pt x="871" y="336"/>
                  <a:pt x="872" y="335"/>
                </a:cubicBezTo>
                <a:close/>
                <a:moveTo>
                  <a:pt x="875" y="329"/>
                </a:moveTo>
                <a:cubicBezTo>
                  <a:pt x="876" y="328"/>
                  <a:pt x="876" y="326"/>
                  <a:pt x="876" y="325"/>
                </a:cubicBezTo>
                <a:cubicBezTo>
                  <a:pt x="876" y="327"/>
                  <a:pt x="875" y="329"/>
                  <a:pt x="875" y="331"/>
                </a:cubicBezTo>
                <a:cubicBezTo>
                  <a:pt x="875" y="332"/>
                  <a:pt x="876" y="332"/>
                  <a:pt x="876" y="332"/>
                </a:cubicBezTo>
                <a:cubicBezTo>
                  <a:pt x="876" y="330"/>
                  <a:pt x="877" y="329"/>
                  <a:pt x="877" y="327"/>
                </a:cubicBezTo>
                <a:cubicBezTo>
                  <a:pt x="877" y="327"/>
                  <a:pt x="877" y="327"/>
                  <a:pt x="877" y="326"/>
                </a:cubicBezTo>
                <a:cubicBezTo>
                  <a:pt x="878" y="323"/>
                  <a:pt x="879" y="320"/>
                  <a:pt x="880" y="317"/>
                </a:cubicBezTo>
                <a:cubicBezTo>
                  <a:pt x="879" y="321"/>
                  <a:pt x="879" y="326"/>
                  <a:pt x="877" y="330"/>
                </a:cubicBezTo>
                <a:cubicBezTo>
                  <a:pt x="877" y="330"/>
                  <a:pt x="878" y="330"/>
                  <a:pt x="878" y="329"/>
                </a:cubicBezTo>
                <a:cubicBezTo>
                  <a:pt x="878" y="329"/>
                  <a:pt x="877" y="329"/>
                  <a:pt x="877" y="329"/>
                </a:cubicBezTo>
                <a:cubicBezTo>
                  <a:pt x="877" y="331"/>
                  <a:pt x="877" y="332"/>
                  <a:pt x="877" y="334"/>
                </a:cubicBezTo>
                <a:cubicBezTo>
                  <a:pt x="876" y="334"/>
                  <a:pt x="875" y="334"/>
                  <a:pt x="874" y="333"/>
                </a:cubicBezTo>
                <a:cubicBezTo>
                  <a:pt x="875" y="332"/>
                  <a:pt x="875" y="331"/>
                  <a:pt x="875" y="329"/>
                </a:cubicBezTo>
                <a:close/>
                <a:moveTo>
                  <a:pt x="881" y="288"/>
                </a:moveTo>
                <a:cubicBezTo>
                  <a:pt x="884" y="275"/>
                  <a:pt x="888" y="262"/>
                  <a:pt x="892" y="248"/>
                </a:cubicBezTo>
                <a:cubicBezTo>
                  <a:pt x="893" y="247"/>
                  <a:pt x="894" y="245"/>
                  <a:pt x="894" y="242"/>
                </a:cubicBezTo>
                <a:cubicBezTo>
                  <a:pt x="893" y="257"/>
                  <a:pt x="886" y="271"/>
                  <a:pt x="882" y="285"/>
                </a:cubicBezTo>
                <a:cubicBezTo>
                  <a:pt x="882" y="286"/>
                  <a:pt x="882" y="287"/>
                  <a:pt x="881" y="288"/>
                </a:cubicBezTo>
                <a:close/>
                <a:moveTo>
                  <a:pt x="896" y="213"/>
                </a:moveTo>
                <a:cubicBezTo>
                  <a:pt x="897" y="213"/>
                  <a:pt x="897" y="212"/>
                  <a:pt x="897" y="212"/>
                </a:cubicBezTo>
                <a:cubicBezTo>
                  <a:pt x="897" y="212"/>
                  <a:pt x="897" y="212"/>
                  <a:pt x="897" y="212"/>
                </a:cubicBezTo>
                <a:cubicBezTo>
                  <a:pt x="897" y="212"/>
                  <a:pt x="897" y="212"/>
                  <a:pt x="897" y="211"/>
                </a:cubicBezTo>
                <a:cubicBezTo>
                  <a:pt x="897" y="211"/>
                  <a:pt x="897" y="211"/>
                  <a:pt x="897" y="211"/>
                </a:cubicBezTo>
                <a:cubicBezTo>
                  <a:pt x="897" y="211"/>
                  <a:pt x="897" y="210"/>
                  <a:pt x="898" y="210"/>
                </a:cubicBezTo>
                <a:cubicBezTo>
                  <a:pt x="898" y="212"/>
                  <a:pt x="898" y="214"/>
                  <a:pt x="898" y="215"/>
                </a:cubicBezTo>
                <a:cubicBezTo>
                  <a:pt x="897" y="216"/>
                  <a:pt x="897" y="217"/>
                  <a:pt x="897" y="218"/>
                </a:cubicBezTo>
                <a:cubicBezTo>
                  <a:pt x="896" y="221"/>
                  <a:pt x="896" y="225"/>
                  <a:pt x="895" y="228"/>
                </a:cubicBezTo>
                <a:cubicBezTo>
                  <a:pt x="895" y="229"/>
                  <a:pt x="895" y="229"/>
                  <a:pt x="896" y="229"/>
                </a:cubicBezTo>
                <a:cubicBezTo>
                  <a:pt x="895" y="231"/>
                  <a:pt x="894" y="234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4" y="229"/>
                  <a:pt x="896" y="222"/>
                  <a:pt x="897" y="214"/>
                </a:cubicBezTo>
                <a:cubicBezTo>
                  <a:pt x="897" y="214"/>
                  <a:pt x="897" y="213"/>
                  <a:pt x="896" y="213"/>
                </a:cubicBezTo>
                <a:close/>
                <a:moveTo>
                  <a:pt x="886" y="246"/>
                </a:moveTo>
                <a:cubicBezTo>
                  <a:pt x="886" y="246"/>
                  <a:pt x="886" y="246"/>
                  <a:pt x="886" y="246"/>
                </a:cubicBezTo>
                <a:cubicBezTo>
                  <a:pt x="883" y="257"/>
                  <a:pt x="879" y="268"/>
                  <a:pt x="876" y="279"/>
                </a:cubicBezTo>
                <a:cubicBezTo>
                  <a:pt x="876" y="279"/>
                  <a:pt x="876" y="279"/>
                  <a:pt x="876" y="279"/>
                </a:cubicBezTo>
                <a:cubicBezTo>
                  <a:pt x="875" y="280"/>
                  <a:pt x="875" y="281"/>
                  <a:pt x="874" y="283"/>
                </a:cubicBezTo>
                <a:cubicBezTo>
                  <a:pt x="877" y="271"/>
                  <a:pt x="880" y="260"/>
                  <a:pt x="883" y="249"/>
                </a:cubicBezTo>
                <a:cubicBezTo>
                  <a:pt x="885" y="245"/>
                  <a:pt x="887" y="240"/>
                  <a:pt x="888" y="236"/>
                </a:cubicBezTo>
                <a:cubicBezTo>
                  <a:pt x="888" y="239"/>
                  <a:pt x="887" y="242"/>
                  <a:pt x="886" y="246"/>
                </a:cubicBezTo>
                <a:close/>
                <a:moveTo>
                  <a:pt x="879" y="274"/>
                </a:moveTo>
                <a:cubicBezTo>
                  <a:pt x="877" y="280"/>
                  <a:pt x="876" y="285"/>
                  <a:pt x="874" y="290"/>
                </a:cubicBezTo>
                <a:cubicBezTo>
                  <a:pt x="875" y="285"/>
                  <a:pt x="877" y="280"/>
                  <a:pt x="879" y="274"/>
                </a:cubicBezTo>
                <a:close/>
                <a:moveTo>
                  <a:pt x="868" y="301"/>
                </a:moveTo>
                <a:cubicBezTo>
                  <a:pt x="868" y="302"/>
                  <a:pt x="868" y="302"/>
                  <a:pt x="868" y="302"/>
                </a:cubicBezTo>
                <a:cubicBezTo>
                  <a:pt x="868" y="303"/>
                  <a:pt x="868" y="304"/>
                  <a:pt x="868" y="305"/>
                </a:cubicBezTo>
                <a:cubicBezTo>
                  <a:pt x="867" y="303"/>
                  <a:pt x="866" y="302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5" y="299"/>
                  <a:pt x="865" y="299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3" y="298"/>
                  <a:pt x="862" y="296"/>
                  <a:pt x="861" y="293"/>
                </a:cubicBezTo>
                <a:cubicBezTo>
                  <a:pt x="861" y="293"/>
                  <a:pt x="861" y="293"/>
                  <a:pt x="861" y="292"/>
                </a:cubicBezTo>
                <a:cubicBezTo>
                  <a:pt x="863" y="295"/>
                  <a:pt x="864" y="297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7" y="300"/>
                  <a:pt x="868" y="300"/>
                  <a:pt x="868" y="300"/>
                </a:cubicBezTo>
                <a:cubicBezTo>
                  <a:pt x="868" y="301"/>
                  <a:pt x="868" y="301"/>
                  <a:pt x="868" y="301"/>
                </a:cubicBezTo>
                <a:close/>
                <a:moveTo>
                  <a:pt x="914" y="209"/>
                </a:move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lose/>
                <a:moveTo>
                  <a:pt x="914" y="208"/>
                </a:moveTo>
                <a:cubicBezTo>
                  <a:pt x="914" y="208"/>
                  <a:pt x="914" y="208"/>
                  <a:pt x="914" y="207"/>
                </a:cubicBezTo>
                <a:cubicBezTo>
                  <a:pt x="914" y="207"/>
                  <a:pt x="914" y="207"/>
                  <a:pt x="914" y="207"/>
                </a:cubicBezTo>
                <a:cubicBezTo>
                  <a:pt x="914" y="207"/>
                  <a:pt x="915" y="207"/>
                  <a:pt x="915" y="207"/>
                </a:cubicBezTo>
                <a:cubicBezTo>
                  <a:pt x="915" y="208"/>
                  <a:pt x="915" y="208"/>
                  <a:pt x="915" y="208"/>
                </a:cubicBezTo>
                <a:cubicBezTo>
                  <a:pt x="915" y="208"/>
                  <a:pt x="914" y="208"/>
                  <a:pt x="914" y="208"/>
                </a:cubicBezTo>
                <a:close/>
                <a:moveTo>
                  <a:pt x="917" y="209"/>
                </a:move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lose/>
                <a:moveTo>
                  <a:pt x="917" y="205"/>
                </a:moveTo>
                <a:cubicBezTo>
                  <a:pt x="917" y="205"/>
                  <a:pt x="917" y="206"/>
                  <a:pt x="917" y="206"/>
                </a:cubicBezTo>
                <a:cubicBezTo>
                  <a:pt x="917" y="206"/>
                  <a:pt x="917" y="206"/>
                  <a:pt x="916" y="206"/>
                </a:cubicBezTo>
                <a:cubicBezTo>
                  <a:pt x="916" y="206"/>
                  <a:pt x="915" y="205"/>
                  <a:pt x="914" y="205"/>
                </a:cubicBezTo>
                <a:cubicBezTo>
                  <a:pt x="915" y="205"/>
                  <a:pt x="916" y="205"/>
                  <a:pt x="917" y="205"/>
                </a:cubicBezTo>
                <a:close/>
                <a:moveTo>
                  <a:pt x="909" y="206"/>
                </a:moveTo>
                <a:cubicBezTo>
                  <a:pt x="909" y="206"/>
                  <a:pt x="909" y="206"/>
                  <a:pt x="910" y="206"/>
                </a:cubicBezTo>
                <a:cubicBezTo>
                  <a:pt x="910" y="206"/>
                  <a:pt x="911" y="206"/>
                  <a:pt x="911" y="207"/>
                </a:cubicBezTo>
                <a:cubicBezTo>
                  <a:pt x="911" y="207"/>
                  <a:pt x="911" y="207"/>
                  <a:pt x="912" y="207"/>
                </a:cubicBezTo>
                <a:cubicBezTo>
                  <a:pt x="911" y="207"/>
                  <a:pt x="911" y="207"/>
                  <a:pt x="910" y="207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09" y="206"/>
                  <a:pt x="909" y="206"/>
                  <a:pt x="908" y="206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909" y="206"/>
                  <a:pt x="909" y="206"/>
                  <a:pt x="909" y="206"/>
                </a:cubicBezTo>
                <a:close/>
                <a:moveTo>
                  <a:pt x="911" y="240"/>
                </a:moveTo>
                <a:cubicBezTo>
                  <a:pt x="912" y="252"/>
                  <a:pt x="911" y="264"/>
                  <a:pt x="911" y="276"/>
                </a:cubicBezTo>
                <a:cubicBezTo>
                  <a:pt x="909" y="269"/>
                  <a:pt x="907" y="261"/>
                  <a:pt x="906" y="253"/>
                </a:cubicBezTo>
                <a:cubicBezTo>
                  <a:pt x="905" y="252"/>
                  <a:pt x="905" y="250"/>
                  <a:pt x="905" y="248"/>
                </a:cubicBezTo>
                <a:cubicBezTo>
                  <a:pt x="906" y="240"/>
                  <a:pt x="906" y="232"/>
                  <a:pt x="906" y="225"/>
                </a:cubicBezTo>
                <a:cubicBezTo>
                  <a:pt x="906" y="220"/>
                  <a:pt x="906" y="214"/>
                  <a:pt x="906" y="209"/>
                </a:cubicBezTo>
                <a:cubicBezTo>
                  <a:pt x="906" y="208"/>
                  <a:pt x="907" y="208"/>
                  <a:pt x="907" y="208"/>
                </a:cubicBezTo>
                <a:cubicBezTo>
                  <a:pt x="908" y="208"/>
                  <a:pt x="908" y="208"/>
                  <a:pt x="908" y="208"/>
                </a:cubicBezTo>
                <a:cubicBezTo>
                  <a:pt x="908" y="215"/>
                  <a:pt x="908" y="221"/>
                  <a:pt x="908" y="227"/>
                </a:cubicBezTo>
                <a:cubicBezTo>
                  <a:pt x="908" y="227"/>
                  <a:pt x="909" y="227"/>
                  <a:pt x="909" y="227"/>
                </a:cubicBezTo>
                <a:cubicBezTo>
                  <a:pt x="909" y="221"/>
                  <a:pt x="909" y="216"/>
                  <a:pt x="909" y="210"/>
                </a:cubicBezTo>
                <a:cubicBezTo>
                  <a:pt x="909" y="211"/>
                  <a:pt x="909" y="211"/>
                  <a:pt x="910" y="211"/>
                </a:cubicBezTo>
                <a:cubicBezTo>
                  <a:pt x="910" y="211"/>
                  <a:pt x="910" y="212"/>
                  <a:pt x="910" y="212"/>
                </a:cubicBezTo>
                <a:cubicBezTo>
                  <a:pt x="910" y="220"/>
                  <a:pt x="911" y="231"/>
                  <a:pt x="911" y="240"/>
                </a:cubicBezTo>
                <a:close/>
                <a:moveTo>
                  <a:pt x="910" y="298"/>
                </a:moveTo>
                <a:cubicBezTo>
                  <a:pt x="910" y="298"/>
                  <a:pt x="910" y="298"/>
                  <a:pt x="910" y="298"/>
                </a:cubicBezTo>
                <a:cubicBezTo>
                  <a:pt x="910" y="296"/>
                  <a:pt x="908" y="296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5" y="297"/>
                  <a:pt x="902" y="297"/>
                  <a:pt x="898" y="297"/>
                </a:cubicBezTo>
                <a:cubicBezTo>
                  <a:pt x="899" y="297"/>
                  <a:pt x="899" y="297"/>
                  <a:pt x="899" y="297"/>
                </a:cubicBezTo>
                <a:cubicBezTo>
                  <a:pt x="899" y="296"/>
                  <a:pt x="898" y="296"/>
                  <a:pt x="898" y="296"/>
                </a:cubicBezTo>
                <a:cubicBezTo>
                  <a:pt x="898" y="297"/>
                  <a:pt x="898" y="297"/>
                  <a:pt x="898" y="297"/>
                </a:cubicBezTo>
                <a:cubicBezTo>
                  <a:pt x="894" y="298"/>
                  <a:pt x="890" y="299"/>
                  <a:pt x="886" y="300"/>
                </a:cubicBezTo>
                <a:cubicBezTo>
                  <a:pt x="886" y="300"/>
                  <a:pt x="887" y="299"/>
                  <a:pt x="887" y="299"/>
                </a:cubicBezTo>
                <a:cubicBezTo>
                  <a:pt x="888" y="298"/>
                  <a:pt x="890" y="297"/>
                  <a:pt x="892" y="296"/>
                </a:cubicBezTo>
                <a:cubicBezTo>
                  <a:pt x="892" y="296"/>
                  <a:pt x="892" y="297"/>
                  <a:pt x="892" y="297"/>
                </a:cubicBezTo>
                <a:cubicBezTo>
                  <a:pt x="892" y="297"/>
                  <a:pt x="892" y="297"/>
                  <a:pt x="892" y="297"/>
                </a:cubicBezTo>
                <a:cubicBezTo>
                  <a:pt x="892" y="297"/>
                  <a:pt x="892" y="296"/>
                  <a:pt x="892" y="296"/>
                </a:cubicBezTo>
                <a:cubicBezTo>
                  <a:pt x="894" y="296"/>
                  <a:pt x="895" y="295"/>
                  <a:pt x="897" y="295"/>
                </a:cubicBezTo>
                <a:cubicBezTo>
                  <a:pt x="901" y="295"/>
                  <a:pt x="905" y="296"/>
                  <a:pt x="907" y="297"/>
                </a:cubicBezTo>
                <a:cubicBezTo>
                  <a:pt x="907" y="297"/>
                  <a:pt x="908" y="296"/>
                  <a:pt x="908" y="296"/>
                </a:cubicBezTo>
                <a:cubicBezTo>
                  <a:pt x="909" y="296"/>
                  <a:pt x="910" y="296"/>
                  <a:pt x="910" y="297"/>
                </a:cubicBezTo>
                <a:cubicBezTo>
                  <a:pt x="910" y="297"/>
                  <a:pt x="911" y="298"/>
                  <a:pt x="911" y="299"/>
                </a:cubicBezTo>
                <a:cubicBezTo>
                  <a:pt x="911" y="299"/>
                  <a:pt x="910" y="299"/>
                  <a:pt x="910" y="298"/>
                </a:cubicBezTo>
                <a:cubicBezTo>
                  <a:pt x="910" y="298"/>
                  <a:pt x="910" y="298"/>
                  <a:pt x="910" y="298"/>
                </a:cubicBezTo>
                <a:close/>
                <a:moveTo>
                  <a:pt x="898" y="300"/>
                </a:moveTo>
                <a:cubicBezTo>
                  <a:pt x="897" y="300"/>
                  <a:pt x="896" y="300"/>
                  <a:pt x="896" y="300"/>
                </a:cubicBezTo>
                <a:cubicBezTo>
                  <a:pt x="896" y="300"/>
                  <a:pt x="896" y="300"/>
                  <a:pt x="896" y="300"/>
                </a:cubicBezTo>
                <a:cubicBezTo>
                  <a:pt x="896" y="299"/>
                  <a:pt x="896" y="299"/>
                  <a:pt x="896" y="299"/>
                </a:cubicBezTo>
                <a:cubicBezTo>
                  <a:pt x="895" y="300"/>
                  <a:pt x="895" y="300"/>
                  <a:pt x="895" y="300"/>
                </a:cubicBezTo>
                <a:cubicBezTo>
                  <a:pt x="891" y="301"/>
                  <a:pt x="887" y="303"/>
                  <a:pt x="884" y="306"/>
                </a:cubicBezTo>
                <a:cubicBezTo>
                  <a:pt x="884" y="305"/>
                  <a:pt x="884" y="303"/>
                  <a:pt x="884" y="302"/>
                </a:cubicBezTo>
                <a:cubicBezTo>
                  <a:pt x="884" y="302"/>
                  <a:pt x="884" y="302"/>
                  <a:pt x="884" y="303"/>
                </a:cubicBezTo>
                <a:cubicBezTo>
                  <a:pt x="885" y="303"/>
                  <a:pt x="886" y="303"/>
                  <a:pt x="886" y="302"/>
                </a:cubicBezTo>
                <a:cubicBezTo>
                  <a:pt x="886" y="302"/>
                  <a:pt x="886" y="302"/>
                  <a:pt x="886" y="301"/>
                </a:cubicBezTo>
                <a:cubicBezTo>
                  <a:pt x="887" y="301"/>
                  <a:pt x="888" y="300"/>
                  <a:pt x="889" y="300"/>
                </a:cubicBezTo>
                <a:cubicBezTo>
                  <a:pt x="892" y="299"/>
                  <a:pt x="895" y="299"/>
                  <a:pt x="898" y="298"/>
                </a:cubicBezTo>
                <a:cubicBezTo>
                  <a:pt x="898" y="299"/>
                  <a:pt x="898" y="299"/>
                  <a:pt x="898" y="300"/>
                </a:cubicBezTo>
                <a:close/>
                <a:moveTo>
                  <a:pt x="889" y="333"/>
                </a:moveTo>
                <a:cubicBezTo>
                  <a:pt x="889" y="325"/>
                  <a:pt x="890" y="317"/>
                  <a:pt x="891" y="310"/>
                </a:cubicBezTo>
                <a:cubicBezTo>
                  <a:pt x="891" y="310"/>
                  <a:pt x="890" y="310"/>
                  <a:pt x="890" y="310"/>
                </a:cubicBezTo>
                <a:cubicBezTo>
                  <a:pt x="889" y="318"/>
                  <a:pt x="889" y="325"/>
                  <a:pt x="889" y="333"/>
                </a:cubicBezTo>
                <a:cubicBezTo>
                  <a:pt x="889" y="333"/>
                  <a:pt x="888" y="333"/>
                  <a:pt x="888" y="333"/>
                </a:cubicBezTo>
                <a:cubicBezTo>
                  <a:pt x="889" y="324"/>
                  <a:pt x="889" y="315"/>
                  <a:pt x="890" y="306"/>
                </a:cubicBezTo>
                <a:cubicBezTo>
                  <a:pt x="890" y="305"/>
                  <a:pt x="890" y="305"/>
                  <a:pt x="890" y="305"/>
                </a:cubicBezTo>
                <a:cubicBezTo>
                  <a:pt x="891" y="305"/>
                  <a:pt x="892" y="305"/>
                  <a:pt x="893" y="304"/>
                </a:cubicBezTo>
                <a:cubicBezTo>
                  <a:pt x="892" y="313"/>
                  <a:pt x="891" y="323"/>
                  <a:pt x="891" y="332"/>
                </a:cubicBezTo>
                <a:cubicBezTo>
                  <a:pt x="891" y="332"/>
                  <a:pt x="890" y="332"/>
                  <a:pt x="889" y="333"/>
                </a:cubicBezTo>
                <a:close/>
                <a:moveTo>
                  <a:pt x="885" y="349"/>
                </a:moveTo>
                <a:cubicBezTo>
                  <a:pt x="885" y="348"/>
                  <a:pt x="885" y="347"/>
                  <a:pt x="885" y="346"/>
                </a:cubicBezTo>
                <a:cubicBezTo>
                  <a:pt x="885" y="344"/>
                  <a:pt x="885" y="341"/>
                  <a:pt x="885" y="338"/>
                </a:cubicBezTo>
                <a:cubicBezTo>
                  <a:pt x="886" y="338"/>
                  <a:pt x="887" y="338"/>
                  <a:pt x="887" y="338"/>
                </a:cubicBezTo>
                <a:cubicBezTo>
                  <a:pt x="887" y="342"/>
                  <a:pt x="887" y="345"/>
                  <a:pt x="887" y="348"/>
                </a:cubicBezTo>
                <a:cubicBezTo>
                  <a:pt x="886" y="348"/>
                  <a:pt x="886" y="349"/>
                  <a:pt x="885" y="349"/>
                </a:cubicBezTo>
                <a:cubicBezTo>
                  <a:pt x="885" y="349"/>
                  <a:pt x="885" y="349"/>
                  <a:pt x="885" y="349"/>
                </a:cubicBezTo>
                <a:close/>
                <a:moveTo>
                  <a:pt x="886" y="336"/>
                </a:moveTo>
                <a:cubicBezTo>
                  <a:pt x="886" y="336"/>
                  <a:pt x="887" y="336"/>
                  <a:pt x="888" y="335"/>
                </a:cubicBezTo>
                <a:cubicBezTo>
                  <a:pt x="888" y="336"/>
                  <a:pt x="888" y="336"/>
                  <a:pt x="888" y="336"/>
                </a:cubicBezTo>
                <a:cubicBezTo>
                  <a:pt x="887" y="336"/>
                  <a:pt x="886" y="336"/>
                  <a:pt x="886" y="336"/>
                </a:cubicBezTo>
                <a:close/>
                <a:moveTo>
                  <a:pt x="887" y="348"/>
                </a:moveTo>
                <a:cubicBezTo>
                  <a:pt x="887" y="348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8"/>
                  <a:pt x="887" y="348"/>
                  <a:pt x="887" y="348"/>
                </a:cubicBezTo>
                <a:close/>
                <a:moveTo>
                  <a:pt x="888" y="347"/>
                </a:moveTo>
                <a:cubicBezTo>
                  <a:pt x="888" y="347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7"/>
                  <a:pt x="888" y="347"/>
                  <a:pt x="888" y="347"/>
                </a:cubicBezTo>
                <a:close/>
                <a:moveTo>
                  <a:pt x="888" y="346"/>
                </a:moveTo>
                <a:cubicBezTo>
                  <a:pt x="888" y="346"/>
                  <a:pt x="888" y="346"/>
                  <a:pt x="888" y="346"/>
                </a:cubicBezTo>
                <a:cubicBezTo>
                  <a:pt x="888" y="345"/>
                  <a:pt x="888" y="344"/>
                  <a:pt x="888" y="343"/>
                </a:cubicBezTo>
                <a:cubicBezTo>
                  <a:pt x="888" y="343"/>
                  <a:pt x="888" y="343"/>
                  <a:pt x="888" y="343"/>
                </a:cubicBezTo>
                <a:cubicBezTo>
                  <a:pt x="888" y="341"/>
                  <a:pt x="888" y="340"/>
                  <a:pt x="888" y="338"/>
                </a:cubicBezTo>
                <a:cubicBezTo>
                  <a:pt x="888" y="338"/>
                  <a:pt x="888" y="338"/>
                  <a:pt x="889" y="338"/>
                </a:cubicBezTo>
                <a:cubicBezTo>
                  <a:pt x="888" y="341"/>
                  <a:pt x="888" y="344"/>
                  <a:pt x="888" y="347"/>
                </a:cubicBezTo>
                <a:cubicBezTo>
                  <a:pt x="888" y="347"/>
                  <a:pt x="888" y="347"/>
                  <a:pt x="888" y="346"/>
                </a:cubicBezTo>
                <a:close/>
                <a:moveTo>
                  <a:pt x="888" y="336"/>
                </a:moveTo>
                <a:cubicBezTo>
                  <a:pt x="888" y="336"/>
                  <a:pt x="888" y="336"/>
                  <a:pt x="888" y="335"/>
                </a:cubicBezTo>
                <a:cubicBezTo>
                  <a:pt x="888" y="335"/>
                  <a:pt x="888" y="335"/>
                  <a:pt x="889" y="335"/>
                </a:cubicBezTo>
                <a:cubicBezTo>
                  <a:pt x="889" y="335"/>
                  <a:pt x="889" y="336"/>
                  <a:pt x="889" y="336"/>
                </a:cubicBezTo>
                <a:cubicBezTo>
                  <a:pt x="888" y="336"/>
                  <a:pt x="888" y="336"/>
                  <a:pt x="888" y="336"/>
                </a:cubicBezTo>
                <a:close/>
                <a:moveTo>
                  <a:pt x="892" y="282"/>
                </a:moveTo>
                <a:cubicBezTo>
                  <a:pt x="892" y="284"/>
                  <a:pt x="892" y="286"/>
                  <a:pt x="892" y="287"/>
                </a:cubicBezTo>
                <a:cubicBezTo>
                  <a:pt x="892" y="286"/>
                  <a:pt x="892" y="284"/>
                  <a:pt x="892" y="282"/>
                </a:cubicBezTo>
                <a:close/>
                <a:moveTo>
                  <a:pt x="893" y="277"/>
                </a:moveTo>
                <a:cubicBezTo>
                  <a:pt x="894" y="274"/>
                  <a:pt x="895" y="270"/>
                  <a:pt x="896" y="267"/>
                </a:cubicBezTo>
                <a:cubicBezTo>
                  <a:pt x="897" y="258"/>
                  <a:pt x="899" y="249"/>
                  <a:pt x="900" y="241"/>
                </a:cubicBezTo>
                <a:cubicBezTo>
                  <a:pt x="900" y="241"/>
                  <a:pt x="900" y="241"/>
                  <a:pt x="900" y="241"/>
                </a:cubicBezTo>
                <a:cubicBezTo>
                  <a:pt x="899" y="249"/>
                  <a:pt x="898" y="256"/>
                  <a:pt x="897" y="264"/>
                </a:cubicBezTo>
                <a:cubicBezTo>
                  <a:pt x="896" y="270"/>
                  <a:pt x="895" y="277"/>
                  <a:pt x="894" y="283"/>
                </a:cubicBezTo>
                <a:cubicBezTo>
                  <a:pt x="894" y="284"/>
                  <a:pt x="894" y="289"/>
                  <a:pt x="893" y="292"/>
                </a:cubicBezTo>
                <a:cubicBezTo>
                  <a:pt x="893" y="291"/>
                  <a:pt x="892" y="291"/>
                  <a:pt x="892" y="291"/>
                </a:cubicBezTo>
                <a:cubicBezTo>
                  <a:pt x="893" y="286"/>
                  <a:pt x="893" y="282"/>
                  <a:pt x="893" y="277"/>
                </a:cubicBezTo>
                <a:close/>
                <a:moveTo>
                  <a:pt x="896" y="228"/>
                </a:moveTo>
                <a:cubicBezTo>
                  <a:pt x="896" y="228"/>
                  <a:pt x="896" y="228"/>
                  <a:pt x="896" y="228"/>
                </a:cubicBezTo>
                <a:cubicBezTo>
                  <a:pt x="896" y="227"/>
                  <a:pt x="896" y="226"/>
                  <a:pt x="897" y="224"/>
                </a:cubicBezTo>
                <a:cubicBezTo>
                  <a:pt x="897" y="225"/>
                  <a:pt x="896" y="226"/>
                  <a:pt x="896" y="227"/>
                </a:cubicBezTo>
                <a:cubicBezTo>
                  <a:pt x="896" y="227"/>
                  <a:pt x="896" y="227"/>
                  <a:pt x="896" y="228"/>
                </a:cubicBezTo>
                <a:close/>
                <a:moveTo>
                  <a:pt x="898" y="209"/>
                </a:moveTo>
                <a:cubicBezTo>
                  <a:pt x="898" y="209"/>
                  <a:pt x="898" y="209"/>
                  <a:pt x="898" y="209"/>
                </a:cubicBezTo>
                <a:cubicBezTo>
                  <a:pt x="898" y="209"/>
                  <a:pt x="897" y="210"/>
                  <a:pt x="897" y="210"/>
                </a:cubicBezTo>
                <a:cubicBezTo>
                  <a:pt x="897" y="209"/>
                  <a:pt x="897" y="209"/>
                  <a:pt x="897" y="209"/>
                </a:cubicBezTo>
                <a:cubicBezTo>
                  <a:pt x="897" y="209"/>
                  <a:pt x="897" y="208"/>
                  <a:pt x="896" y="208"/>
                </a:cubicBezTo>
                <a:cubicBezTo>
                  <a:pt x="896" y="208"/>
                  <a:pt x="896" y="208"/>
                  <a:pt x="896" y="208"/>
                </a:cubicBezTo>
                <a:cubicBezTo>
                  <a:pt x="898" y="207"/>
                  <a:pt x="899" y="207"/>
                  <a:pt x="900" y="207"/>
                </a:cubicBezTo>
                <a:cubicBezTo>
                  <a:pt x="900" y="207"/>
                  <a:pt x="900" y="208"/>
                  <a:pt x="900" y="208"/>
                </a:cubicBezTo>
                <a:cubicBezTo>
                  <a:pt x="900" y="208"/>
                  <a:pt x="900" y="208"/>
                  <a:pt x="900" y="208"/>
                </a:cubicBezTo>
                <a:cubicBezTo>
                  <a:pt x="900" y="208"/>
                  <a:pt x="900" y="209"/>
                  <a:pt x="900" y="209"/>
                </a:cubicBezTo>
                <a:cubicBezTo>
                  <a:pt x="900" y="209"/>
                  <a:pt x="899" y="209"/>
                  <a:pt x="899" y="209"/>
                </a:cubicBezTo>
                <a:cubicBezTo>
                  <a:pt x="899" y="209"/>
                  <a:pt x="899" y="209"/>
                  <a:pt x="899" y="209"/>
                </a:cubicBezTo>
                <a:cubicBezTo>
                  <a:pt x="899" y="208"/>
                  <a:pt x="898" y="208"/>
                  <a:pt x="898" y="209"/>
                </a:cubicBezTo>
                <a:close/>
                <a:moveTo>
                  <a:pt x="895" y="217"/>
                </a:moveTo>
                <a:cubicBezTo>
                  <a:pt x="895" y="216"/>
                  <a:pt x="895" y="216"/>
                  <a:pt x="895" y="215"/>
                </a:cubicBezTo>
                <a:cubicBezTo>
                  <a:pt x="895" y="215"/>
                  <a:pt x="895" y="214"/>
                  <a:pt x="895" y="213"/>
                </a:cubicBezTo>
                <a:cubicBezTo>
                  <a:pt x="895" y="213"/>
                  <a:pt x="895" y="212"/>
                  <a:pt x="896" y="211"/>
                </a:cubicBezTo>
                <a:cubicBezTo>
                  <a:pt x="896" y="213"/>
                  <a:pt x="895" y="215"/>
                  <a:pt x="895" y="216"/>
                </a:cubicBezTo>
                <a:cubicBezTo>
                  <a:pt x="895" y="216"/>
                  <a:pt x="895" y="216"/>
                  <a:pt x="895" y="217"/>
                </a:cubicBezTo>
                <a:close/>
                <a:moveTo>
                  <a:pt x="858" y="282"/>
                </a:moveTo>
                <a:cubicBezTo>
                  <a:pt x="859" y="283"/>
                  <a:pt x="860" y="285"/>
                  <a:pt x="860" y="286"/>
                </a:cubicBezTo>
                <a:cubicBezTo>
                  <a:pt x="861" y="286"/>
                  <a:pt x="861" y="287"/>
                  <a:pt x="862" y="288"/>
                </a:cubicBezTo>
                <a:cubicBezTo>
                  <a:pt x="862" y="288"/>
                  <a:pt x="861" y="289"/>
                  <a:pt x="861" y="289"/>
                </a:cubicBezTo>
                <a:cubicBezTo>
                  <a:pt x="861" y="289"/>
                  <a:pt x="861" y="288"/>
                  <a:pt x="860" y="287"/>
                </a:cubicBezTo>
                <a:cubicBezTo>
                  <a:pt x="860" y="286"/>
                  <a:pt x="859" y="284"/>
                  <a:pt x="858" y="282"/>
                </a:cubicBezTo>
                <a:cubicBezTo>
                  <a:pt x="858" y="282"/>
                  <a:pt x="858" y="282"/>
                  <a:pt x="858" y="282"/>
                </a:cubicBezTo>
                <a:close/>
                <a:moveTo>
                  <a:pt x="860" y="283"/>
                </a:moveTo>
                <a:cubicBezTo>
                  <a:pt x="860" y="283"/>
                  <a:pt x="860" y="283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ubicBezTo>
                  <a:pt x="862" y="281"/>
                  <a:pt x="862" y="281"/>
                  <a:pt x="863" y="280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2" y="279"/>
                  <a:pt x="862" y="278"/>
                  <a:pt x="863" y="277"/>
                </a:cubicBezTo>
                <a:cubicBezTo>
                  <a:pt x="865" y="272"/>
                  <a:pt x="867" y="265"/>
                  <a:pt x="868" y="258"/>
                </a:cubicBezTo>
                <a:cubicBezTo>
                  <a:pt x="868" y="258"/>
                  <a:pt x="869" y="258"/>
                  <a:pt x="869" y="258"/>
                </a:cubicBezTo>
                <a:cubicBezTo>
                  <a:pt x="871" y="253"/>
                  <a:pt x="873" y="248"/>
                  <a:pt x="875" y="243"/>
                </a:cubicBezTo>
                <a:cubicBezTo>
                  <a:pt x="878" y="235"/>
                  <a:pt x="880" y="227"/>
                  <a:pt x="884" y="220"/>
                </a:cubicBezTo>
                <a:cubicBezTo>
                  <a:pt x="885" y="217"/>
                  <a:pt x="885" y="214"/>
                  <a:pt x="885" y="213"/>
                </a:cubicBezTo>
                <a:cubicBezTo>
                  <a:pt x="885" y="213"/>
                  <a:pt x="885" y="213"/>
                  <a:pt x="885" y="213"/>
                </a:cubicBezTo>
                <a:cubicBezTo>
                  <a:pt x="886" y="213"/>
                  <a:pt x="886" y="213"/>
                  <a:pt x="886" y="212"/>
                </a:cubicBezTo>
                <a:cubicBezTo>
                  <a:pt x="887" y="212"/>
                  <a:pt x="888" y="212"/>
                  <a:pt x="889" y="212"/>
                </a:cubicBezTo>
                <a:cubicBezTo>
                  <a:pt x="888" y="213"/>
                  <a:pt x="888" y="215"/>
                  <a:pt x="887" y="216"/>
                </a:cubicBezTo>
                <a:cubicBezTo>
                  <a:pt x="879" y="240"/>
                  <a:pt x="870" y="263"/>
                  <a:pt x="862" y="287"/>
                </a:cubicBezTo>
                <a:cubicBezTo>
                  <a:pt x="861" y="286"/>
                  <a:pt x="860" y="284"/>
                  <a:pt x="860" y="283"/>
                </a:cubicBezTo>
                <a:close/>
                <a:moveTo>
                  <a:pt x="872" y="248"/>
                </a:moveTo>
                <a:cubicBezTo>
                  <a:pt x="875" y="239"/>
                  <a:pt x="878" y="229"/>
                  <a:pt x="883" y="220"/>
                </a:cubicBezTo>
                <a:cubicBezTo>
                  <a:pt x="881" y="223"/>
                  <a:pt x="880" y="226"/>
                  <a:pt x="879" y="229"/>
                </a:cubicBezTo>
                <a:cubicBezTo>
                  <a:pt x="877" y="235"/>
                  <a:pt x="874" y="242"/>
                  <a:pt x="872" y="248"/>
                </a:cubicBezTo>
                <a:close/>
                <a:moveTo>
                  <a:pt x="886" y="210"/>
                </a:moveTo>
                <a:cubicBezTo>
                  <a:pt x="887" y="210"/>
                  <a:pt x="889" y="209"/>
                  <a:pt x="890" y="209"/>
                </a:cubicBezTo>
                <a:cubicBezTo>
                  <a:pt x="890" y="210"/>
                  <a:pt x="890" y="210"/>
                  <a:pt x="889" y="211"/>
                </a:cubicBezTo>
                <a:cubicBezTo>
                  <a:pt x="889" y="211"/>
                  <a:pt x="889" y="211"/>
                  <a:pt x="889" y="211"/>
                </a:cubicBezTo>
                <a:cubicBezTo>
                  <a:pt x="888" y="211"/>
                  <a:pt x="887" y="211"/>
                  <a:pt x="886" y="212"/>
                </a:cubicBezTo>
                <a:cubicBezTo>
                  <a:pt x="886" y="211"/>
                  <a:pt x="886" y="211"/>
                  <a:pt x="886" y="210"/>
                </a:cubicBezTo>
                <a:cubicBezTo>
                  <a:pt x="886" y="210"/>
                  <a:pt x="886" y="210"/>
                  <a:pt x="886" y="210"/>
                </a:cubicBezTo>
                <a:close/>
                <a:moveTo>
                  <a:pt x="892" y="209"/>
                </a:moveTo>
                <a:cubicBezTo>
                  <a:pt x="892" y="209"/>
                  <a:pt x="892" y="209"/>
                  <a:pt x="892" y="210"/>
                </a:cubicBezTo>
                <a:cubicBezTo>
                  <a:pt x="892" y="210"/>
                  <a:pt x="891" y="210"/>
                  <a:pt x="891" y="210"/>
                </a:cubicBezTo>
                <a:cubicBezTo>
                  <a:pt x="891" y="210"/>
                  <a:pt x="891" y="210"/>
                  <a:pt x="891" y="210"/>
                </a:cubicBezTo>
                <a:cubicBezTo>
                  <a:pt x="891" y="210"/>
                  <a:pt x="891" y="209"/>
                  <a:pt x="891" y="209"/>
                </a:cubicBezTo>
                <a:cubicBezTo>
                  <a:pt x="891" y="209"/>
                  <a:pt x="892" y="209"/>
                  <a:pt x="892" y="209"/>
                </a:cubicBezTo>
                <a:close/>
                <a:moveTo>
                  <a:pt x="893" y="208"/>
                </a:moveTo>
                <a:cubicBezTo>
                  <a:pt x="893" y="208"/>
                  <a:pt x="894" y="208"/>
                  <a:pt x="894" y="208"/>
                </a:cubicBezTo>
                <a:cubicBezTo>
                  <a:pt x="894" y="208"/>
                  <a:pt x="894" y="208"/>
                  <a:pt x="894" y="208"/>
                </a:cubicBezTo>
                <a:cubicBezTo>
                  <a:pt x="894" y="208"/>
                  <a:pt x="894" y="209"/>
                  <a:pt x="894" y="209"/>
                </a:cubicBezTo>
                <a:cubicBezTo>
                  <a:pt x="894" y="209"/>
                  <a:pt x="894" y="210"/>
                  <a:pt x="894" y="210"/>
                </a:cubicBezTo>
                <a:cubicBezTo>
                  <a:pt x="893" y="210"/>
                  <a:pt x="893" y="210"/>
                  <a:pt x="892" y="210"/>
                </a:cubicBezTo>
                <a:cubicBezTo>
                  <a:pt x="893" y="210"/>
                  <a:pt x="893" y="209"/>
                  <a:pt x="893" y="208"/>
                </a:cubicBezTo>
                <a:close/>
                <a:moveTo>
                  <a:pt x="896" y="209"/>
                </a:moveTo>
                <a:cubicBezTo>
                  <a:pt x="895" y="209"/>
                  <a:pt x="895" y="210"/>
                  <a:pt x="895" y="210"/>
                </a:cubicBezTo>
                <a:cubicBezTo>
                  <a:pt x="895" y="209"/>
                  <a:pt x="895" y="209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9"/>
                  <a:pt x="895" y="209"/>
                  <a:pt x="896" y="209"/>
                </a:cubicBezTo>
                <a:close/>
                <a:moveTo>
                  <a:pt x="903" y="242"/>
                </a:moveTo>
                <a:cubicBezTo>
                  <a:pt x="903" y="241"/>
                  <a:pt x="903" y="240"/>
                  <a:pt x="903" y="240"/>
                </a:cubicBezTo>
                <a:cubicBezTo>
                  <a:pt x="903" y="239"/>
                  <a:pt x="903" y="238"/>
                  <a:pt x="904" y="237"/>
                </a:cubicBezTo>
                <a:cubicBezTo>
                  <a:pt x="904" y="237"/>
                  <a:pt x="903" y="237"/>
                  <a:pt x="903" y="237"/>
                </a:cubicBezTo>
                <a:cubicBezTo>
                  <a:pt x="903" y="237"/>
                  <a:pt x="903" y="238"/>
                  <a:pt x="903" y="239"/>
                </a:cubicBezTo>
                <a:cubicBezTo>
                  <a:pt x="902" y="237"/>
                  <a:pt x="902" y="235"/>
                  <a:pt x="902" y="233"/>
                </a:cubicBezTo>
                <a:cubicBezTo>
                  <a:pt x="902" y="233"/>
                  <a:pt x="902" y="233"/>
                  <a:pt x="902" y="233"/>
                </a:cubicBezTo>
                <a:cubicBezTo>
                  <a:pt x="902" y="232"/>
                  <a:pt x="902" y="232"/>
                  <a:pt x="902" y="231"/>
                </a:cubicBezTo>
                <a:cubicBezTo>
                  <a:pt x="902" y="231"/>
                  <a:pt x="902" y="231"/>
                  <a:pt x="902" y="231"/>
                </a:cubicBezTo>
                <a:cubicBezTo>
                  <a:pt x="902" y="231"/>
                  <a:pt x="902" y="232"/>
                  <a:pt x="902" y="233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1"/>
                  <a:pt x="901" y="231"/>
                  <a:pt x="901" y="231"/>
                </a:cubicBezTo>
                <a:cubicBezTo>
                  <a:pt x="901" y="229"/>
                  <a:pt x="901" y="228"/>
                  <a:pt x="900" y="226"/>
                </a:cubicBezTo>
                <a:cubicBezTo>
                  <a:pt x="900" y="221"/>
                  <a:pt x="901" y="216"/>
                  <a:pt x="901" y="212"/>
                </a:cubicBezTo>
                <a:cubicBezTo>
                  <a:pt x="901" y="212"/>
                  <a:pt x="901" y="211"/>
                  <a:pt x="901" y="211"/>
                </a:cubicBezTo>
                <a:cubicBezTo>
                  <a:pt x="901" y="211"/>
                  <a:pt x="901" y="210"/>
                  <a:pt x="901" y="210"/>
                </a:cubicBezTo>
                <a:cubicBezTo>
                  <a:pt x="901" y="210"/>
                  <a:pt x="901" y="210"/>
                  <a:pt x="901" y="210"/>
                </a:cubicBezTo>
                <a:cubicBezTo>
                  <a:pt x="901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1"/>
                  <a:pt x="902" y="211"/>
                  <a:pt x="902" y="212"/>
                </a:cubicBezTo>
                <a:cubicBezTo>
                  <a:pt x="902" y="217"/>
                  <a:pt x="902" y="222"/>
                  <a:pt x="902" y="227"/>
                </a:cubicBezTo>
                <a:cubicBezTo>
                  <a:pt x="902" y="227"/>
                  <a:pt x="903" y="227"/>
                  <a:pt x="903" y="227"/>
                </a:cubicBezTo>
                <a:cubicBezTo>
                  <a:pt x="903" y="222"/>
                  <a:pt x="903" y="217"/>
                  <a:pt x="903" y="213"/>
                </a:cubicBezTo>
                <a:cubicBezTo>
                  <a:pt x="903" y="213"/>
                  <a:pt x="903" y="213"/>
                  <a:pt x="903" y="212"/>
                </a:cubicBezTo>
                <a:cubicBezTo>
                  <a:pt x="903" y="212"/>
                  <a:pt x="903" y="212"/>
                  <a:pt x="903" y="212"/>
                </a:cubicBezTo>
                <a:cubicBezTo>
                  <a:pt x="903" y="211"/>
                  <a:pt x="903" y="210"/>
                  <a:pt x="903" y="210"/>
                </a:cubicBezTo>
                <a:cubicBezTo>
                  <a:pt x="903" y="210"/>
                  <a:pt x="903" y="209"/>
                  <a:pt x="903" y="209"/>
                </a:cubicBezTo>
                <a:cubicBezTo>
                  <a:pt x="903" y="209"/>
                  <a:pt x="903" y="209"/>
                  <a:pt x="904" y="209"/>
                </a:cubicBezTo>
                <a:cubicBezTo>
                  <a:pt x="904" y="214"/>
                  <a:pt x="904" y="219"/>
                  <a:pt x="904" y="223"/>
                </a:cubicBezTo>
                <a:cubicBezTo>
                  <a:pt x="904" y="229"/>
                  <a:pt x="904" y="235"/>
                  <a:pt x="903" y="242"/>
                </a:cubicBezTo>
                <a:close/>
                <a:moveTo>
                  <a:pt x="893" y="294"/>
                </a:moveTo>
                <a:cubicBezTo>
                  <a:pt x="893" y="293"/>
                  <a:pt x="893" y="293"/>
                  <a:pt x="893" y="292"/>
                </a:cubicBezTo>
                <a:cubicBezTo>
                  <a:pt x="893" y="291"/>
                  <a:pt x="893" y="289"/>
                  <a:pt x="893" y="289"/>
                </a:cubicBezTo>
                <a:cubicBezTo>
                  <a:pt x="895" y="282"/>
                  <a:pt x="896" y="275"/>
                  <a:pt x="897" y="268"/>
                </a:cubicBezTo>
                <a:cubicBezTo>
                  <a:pt x="898" y="259"/>
                  <a:pt x="900" y="251"/>
                  <a:pt x="901" y="242"/>
                </a:cubicBezTo>
                <a:cubicBezTo>
                  <a:pt x="901" y="243"/>
                  <a:pt x="901" y="245"/>
                  <a:pt x="901" y="246"/>
                </a:cubicBezTo>
                <a:cubicBezTo>
                  <a:pt x="898" y="262"/>
                  <a:pt x="895" y="280"/>
                  <a:pt x="895" y="294"/>
                </a:cubicBezTo>
                <a:cubicBezTo>
                  <a:pt x="895" y="294"/>
                  <a:pt x="894" y="294"/>
                  <a:pt x="893" y="294"/>
                </a:cubicBezTo>
                <a:close/>
                <a:moveTo>
                  <a:pt x="898" y="226"/>
                </a:moveTo>
                <a:cubicBezTo>
                  <a:pt x="898" y="226"/>
                  <a:pt x="898" y="226"/>
                  <a:pt x="898" y="227"/>
                </a:cubicBezTo>
                <a:cubicBezTo>
                  <a:pt x="898" y="227"/>
                  <a:pt x="898" y="227"/>
                  <a:pt x="897" y="227"/>
                </a:cubicBezTo>
                <a:cubicBezTo>
                  <a:pt x="898" y="225"/>
                  <a:pt x="898" y="223"/>
                  <a:pt x="898" y="221"/>
                </a:cubicBezTo>
                <a:cubicBezTo>
                  <a:pt x="898" y="223"/>
                  <a:pt x="898" y="224"/>
                  <a:pt x="898" y="226"/>
                </a:cubicBezTo>
                <a:close/>
                <a:moveTo>
                  <a:pt x="902" y="209"/>
                </a:moveTo>
                <a:cubicBezTo>
                  <a:pt x="902" y="208"/>
                  <a:pt x="902" y="208"/>
                  <a:pt x="902" y="208"/>
                </a:cubicBezTo>
                <a:cubicBezTo>
                  <a:pt x="902" y="208"/>
                  <a:pt x="902" y="208"/>
                  <a:pt x="902" y="208"/>
                </a:cubicBezTo>
                <a:cubicBezTo>
                  <a:pt x="903" y="207"/>
                  <a:pt x="903" y="207"/>
                  <a:pt x="904" y="207"/>
                </a:cubicBezTo>
                <a:cubicBezTo>
                  <a:pt x="904" y="207"/>
                  <a:pt x="904" y="207"/>
                  <a:pt x="904" y="207"/>
                </a:cubicBezTo>
                <a:cubicBezTo>
                  <a:pt x="904" y="207"/>
                  <a:pt x="904" y="208"/>
                  <a:pt x="904" y="208"/>
                </a:cubicBezTo>
                <a:cubicBezTo>
                  <a:pt x="903" y="208"/>
                  <a:pt x="902" y="208"/>
                  <a:pt x="902" y="209"/>
                </a:cubicBezTo>
                <a:close/>
                <a:moveTo>
                  <a:pt x="906" y="207"/>
                </a:moveTo>
                <a:cubicBezTo>
                  <a:pt x="906" y="207"/>
                  <a:pt x="907" y="207"/>
                  <a:pt x="907" y="207"/>
                </a:cubicBezTo>
                <a:cubicBezTo>
                  <a:pt x="907" y="207"/>
                  <a:pt x="907" y="207"/>
                  <a:pt x="907" y="207"/>
                </a:cubicBezTo>
                <a:cubicBezTo>
                  <a:pt x="906" y="207"/>
                  <a:pt x="906" y="207"/>
                  <a:pt x="906" y="208"/>
                </a:cubicBezTo>
                <a:cubicBezTo>
                  <a:pt x="906" y="207"/>
                  <a:pt x="906" y="207"/>
                  <a:pt x="906" y="207"/>
                </a:cubicBezTo>
                <a:close/>
                <a:moveTo>
                  <a:pt x="900" y="210"/>
                </a:moveTo>
                <a:cubicBezTo>
                  <a:pt x="900" y="210"/>
                  <a:pt x="900" y="211"/>
                  <a:pt x="900" y="211"/>
                </a:cubicBezTo>
                <a:cubicBezTo>
                  <a:pt x="900" y="212"/>
                  <a:pt x="899" y="212"/>
                  <a:pt x="899" y="213"/>
                </a:cubicBezTo>
                <a:cubicBezTo>
                  <a:pt x="899" y="212"/>
                  <a:pt x="899" y="211"/>
                  <a:pt x="899" y="210"/>
                </a:cubicBezTo>
                <a:cubicBezTo>
                  <a:pt x="899" y="210"/>
                  <a:pt x="900" y="210"/>
                  <a:pt x="900" y="210"/>
                </a:cubicBezTo>
                <a:close/>
                <a:moveTo>
                  <a:pt x="900" y="212"/>
                </a:moveTo>
                <a:cubicBezTo>
                  <a:pt x="900" y="214"/>
                  <a:pt x="900" y="216"/>
                  <a:pt x="900" y="217"/>
                </a:cubicBezTo>
                <a:cubicBezTo>
                  <a:pt x="899" y="217"/>
                  <a:pt x="899" y="217"/>
                  <a:pt x="898" y="217"/>
                </a:cubicBezTo>
                <a:cubicBezTo>
                  <a:pt x="899" y="216"/>
                  <a:pt x="899" y="216"/>
                  <a:pt x="899" y="215"/>
                </a:cubicBezTo>
                <a:cubicBezTo>
                  <a:pt x="899" y="214"/>
                  <a:pt x="899" y="213"/>
                  <a:pt x="900" y="212"/>
                </a:cubicBezTo>
                <a:close/>
                <a:moveTo>
                  <a:pt x="897" y="246"/>
                </a:moveTo>
                <a:cubicBezTo>
                  <a:pt x="897" y="245"/>
                  <a:pt x="897" y="245"/>
                  <a:pt x="898" y="244"/>
                </a:cubicBezTo>
                <a:cubicBezTo>
                  <a:pt x="898" y="244"/>
                  <a:pt x="898" y="244"/>
                  <a:pt x="897" y="244"/>
                </a:cubicBezTo>
                <a:cubicBezTo>
                  <a:pt x="898" y="241"/>
                  <a:pt x="898" y="239"/>
                  <a:pt x="899" y="237"/>
                </a:cubicBezTo>
                <a:cubicBezTo>
                  <a:pt x="899" y="237"/>
                  <a:pt x="899" y="237"/>
                  <a:pt x="900" y="237"/>
                </a:cubicBezTo>
                <a:cubicBezTo>
                  <a:pt x="900" y="238"/>
                  <a:pt x="900" y="239"/>
                  <a:pt x="900" y="241"/>
                </a:cubicBezTo>
                <a:cubicBezTo>
                  <a:pt x="899" y="250"/>
                  <a:pt x="897" y="259"/>
                  <a:pt x="895" y="269"/>
                </a:cubicBezTo>
                <a:cubicBezTo>
                  <a:pt x="894" y="271"/>
                  <a:pt x="894" y="273"/>
                  <a:pt x="893" y="275"/>
                </a:cubicBezTo>
                <a:cubicBezTo>
                  <a:pt x="894" y="265"/>
                  <a:pt x="896" y="255"/>
                  <a:pt x="897" y="246"/>
                </a:cubicBezTo>
                <a:close/>
                <a:moveTo>
                  <a:pt x="892" y="292"/>
                </a:move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lose/>
                <a:moveTo>
                  <a:pt x="892" y="293"/>
                </a:moveTo>
                <a:cubicBezTo>
                  <a:pt x="893" y="293"/>
                  <a:pt x="893" y="293"/>
                  <a:pt x="893" y="294"/>
                </a:cubicBezTo>
                <a:cubicBezTo>
                  <a:pt x="893" y="294"/>
                  <a:pt x="892" y="294"/>
                  <a:pt x="892" y="294"/>
                </a:cubicBezTo>
                <a:cubicBezTo>
                  <a:pt x="892" y="294"/>
                  <a:pt x="892" y="293"/>
                  <a:pt x="892" y="293"/>
                </a:cubicBezTo>
                <a:cubicBezTo>
                  <a:pt x="892" y="293"/>
                  <a:pt x="892" y="293"/>
                  <a:pt x="892" y="293"/>
                </a:cubicBezTo>
                <a:close/>
                <a:moveTo>
                  <a:pt x="892" y="294"/>
                </a:move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3"/>
                </a:cubicBezTo>
                <a:cubicBezTo>
                  <a:pt x="892" y="294"/>
                  <a:pt x="892" y="294"/>
                  <a:pt x="892" y="294"/>
                </a:cubicBezTo>
                <a:close/>
                <a:moveTo>
                  <a:pt x="904" y="294"/>
                </a:moveTo>
                <a:cubicBezTo>
                  <a:pt x="901" y="294"/>
                  <a:pt x="898" y="293"/>
                  <a:pt x="896" y="293"/>
                </a:cubicBezTo>
                <a:cubicBezTo>
                  <a:pt x="897" y="287"/>
                  <a:pt x="897" y="280"/>
                  <a:pt x="898" y="274"/>
                </a:cubicBezTo>
                <a:cubicBezTo>
                  <a:pt x="899" y="265"/>
                  <a:pt x="900" y="256"/>
                  <a:pt x="902" y="248"/>
                </a:cubicBezTo>
                <a:cubicBezTo>
                  <a:pt x="902" y="248"/>
                  <a:pt x="902" y="249"/>
                  <a:pt x="902" y="249"/>
                </a:cubicBezTo>
                <a:cubicBezTo>
                  <a:pt x="902" y="249"/>
                  <a:pt x="902" y="250"/>
                  <a:pt x="902" y="250"/>
                </a:cubicBezTo>
                <a:cubicBezTo>
                  <a:pt x="902" y="250"/>
                  <a:pt x="902" y="250"/>
                  <a:pt x="902" y="250"/>
                </a:cubicBezTo>
                <a:cubicBezTo>
                  <a:pt x="903" y="254"/>
                  <a:pt x="904" y="258"/>
                  <a:pt x="905" y="264"/>
                </a:cubicBezTo>
                <a:cubicBezTo>
                  <a:pt x="907" y="274"/>
                  <a:pt x="908" y="285"/>
                  <a:pt x="910" y="295"/>
                </a:cubicBezTo>
                <a:cubicBezTo>
                  <a:pt x="908" y="295"/>
                  <a:pt x="906" y="294"/>
                  <a:pt x="904" y="294"/>
                </a:cubicBezTo>
                <a:close/>
                <a:moveTo>
                  <a:pt x="910" y="211"/>
                </a:move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lose/>
                <a:moveTo>
                  <a:pt x="904" y="206"/>
                </a:moveTo>
                <a:cubicBezTo>
                  <a:pt x="904" y="206"/>
                  <a:pt x="903" y="206"/>
                  <a:pt x="903" y="206"/>
                </a:cubicBezTo>
                <a:cubicBezTo>
                  <a:pt x="903" y="206"/>
                  <a:pt x="902" y="206"/>
                  <a:pt x="902" y="206"/>
                </a:cubicBezTo>
                <a:cubicBezTo>
                  <a:pt x="902" y="205"/>
                  <a:pt x="902" y="204"/>
                  <a:pt x="902" y="203"/>
                </a:cubicBezTo>
                <a:cubicBezTo>
                  <a:pt x="902" y="203"/>
                  <a:pt x="903" y="203"/>
                  <a:pt x="903" y="203"/>
                </a:cubicBezTo>
                <a:cubicBezTo>
                  <a:pt x="903" y="203"/>
                  <a:pt x="904" y="203"/>
                  <a:pt x="904" y="203"/>
                </a:cubicBezTo>
                <a:cubicBezTo>
                  <a:pt x="904" y="203"/>
                  <a:pt x="904" y="203"/>
                  <a:pt x="904" y="203"/>
                </a:cubicBezTo>
                <a:cubicBezTo>
                  <a:pt x="904" y="204"/>
                  <a:pt x="904" y="205"/>
                  <a:pt x="904" y="206"/>
                </a:cubicBezTo>
                <a:close/>
                <a:moveTo>
                  <a:pt x="900" y="201"/>
                </a:moveTo>
                <a:cubicBezTo>
                  <a:pt x="900" y="201"/>
                  <a:pt x="900" y="201"/>
                  <a:pt x="900" y="201"/>
                </a:cubicBezTo>
                <a:cubicBezTo>
                  <a:pt x="899" y="201"/>
                  <a:pt x="899" y="201"/>
                  <a:pt x="899" y="201"/>
                </a:cubicBezTo>
                <a:cubicBezTo>
                  <a:pt x="899" y="201"/>
                  <a:pt x="900" y="201"/>
                  <a:pt x="900" y="201"/>
                </a:cubicBezTo>
                <a:cubicBezTo>
                  <a:pt x="900" y="201"/>
                  <a:pt x="900" y="201"/>
                  <a:pt x="900" y="201"/>
                </a:cubicBezTo>
                <a:close/>
                <a:moveTo>
                  <a:pt x="873" y="206"/>
                </a:moveTo>
                <a:cubicBezTo>
                  <a:pt x="873" y="206"/>
                  <a:pt x="874" y="206"/>
                  <a:pt x="874" y="206"/>
                </a:cubicBezTo>
                <a:cubicBezTo>
                  <a:pt x="874" y="206"/>
                  <a:pt x="874" y="206"/>
                  <a:pt x="874" y="205"/>
                </a:cubicBezTo>
                <a:cubicBezTo>
                  <a:pt x="876" y="205"/>
                  <a:pt x="877" y="205"/>
                  <a:pt x="878" y="205"/>
                </a:cubicBezTo>
                <a:cubicBezTo>
                  <a:pt x="876" y="205"/>
                  <a:pt x="875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lose/>
                <a:moveTo>
                  <a:pt x="885" y="202"/>
                </a:moveTo>
                <a:cubicBezTo>
                  <a:pt x="886" y="202"/>
                  <a:pt x="886" y="202"/>
                  <a:pt x="887" y="202"/>
                </a:cubicBezTo>
                <a:cubicBezTo>
                  <a:pt x="887" y="202"/>
                  <a:pt x="887" y="202"/>
                  <a:pt x="887" y="202"/>
                </a:cubicBezTo>
                <a:cubicBezTo>
                  <a:pt x="886" y="202"/>
                  <a:pt x="886" y="202"/>
                  <a:pt x="885" y="202"/>
                </a:cubicBezTo>
                <a:close/>
                <a:moveTo>
                  <a:pt x="890" y="204"/>
                </a:moveTo>
                <a:cubicBezTo>
                  <a:pt x="891" y="203"/>
                  <a:pt x="891" y="203"/>
                  <a:pt x="892" y="203"/>
                </a:cubicBezTo>
                <a:cubicBezTo>
                  <a:pt x="891" y="204"/>
                  <a:pt x="889" y="204"/>
                  <a:pt x="888" y="205"/>
                </a:cubicBezTo>
                <a:cubicBezTo>
                  <a:pt x="888" y="204"/>
                  <a:pt x="888" y="204"/>
                  <a:pt x="888" y="204"/>
                </a:cubicBezTo>
                <a:cubicBezTo>
                  <a:pt x="889" y="204"/>
                  <a:pt x="889" y="204"/>
                  <a:pt x="890" y="204"/>
                </a:cubicBezTo>
                <a:close/>
                <a:moveTo>
                  <a:pt x="889" y="202"/>
                </a:moveTo>
                <a:cubicBezTo>
                  <a:pt x="889" y="202"/>
                  <a:pt x="888" y="202"/>
                  <a:pt x="888" y="202"/>
                </a:cubicBezTo>
                <a:cubicBezTo>
                  <a:pt x="888" y="202"/>
                  <a:pt x="888" y="202"/>
                  <a:pt x="888" y="202"/>
                </a:cubicBezTo>
                <a:cubicBezTo>
                  <a:pt x="889" y="201"/>
                  <a:pt x="891" y="201"/>
                  <a:pt x="893" y="201"/>
                </a:cubicBezTo>
                <a:cubicBezTo>
                  <a:pt x="892" y="201"/>
                  <a:pt x="891" y="201"/>
                  <a:pt x="889" y="202"/>
                </a:cubicBezTo>
                <a:close/>
                <a:moveTo>
                  <a:pt x="871" y="206"/>
                </a:moveTo>
                <a:cubicBezTo>
                  <a:pt x="871" y="206"/>
                  <a:pt x="871" y="206"/>
                  <a:pt x="871" y="206"/>
                </a:cubicBezTo>
                <a:cubicBezTo>
                  <a:pt x="871" y="206"/>
                  <a:pt x="870" y="207"/>
                  <a:pt x="870" y="207"/>
                </a:cubicBezTo>
                <a:cubicBezTo>
                  <a:pt x="870" y="207"/>
                  <a:pt x="870" y="206"/>
                  <a:pt x="870" y="206"/>
                </a:cubicBezTo>
                <a:cubicBezTo>
                  <a:pt x="870" y="206"/>
                  <a:pt x="871" y="206"/>
                  <a:pt x="871" y="206"/>
                </a:cubicBezTo>
                <a:close/>
                <a:moveTo>
                  <a:pt x="880" y="206"/>
                </a:moveTo>
                <a:cubicBezTo>
                  <a:pt x="880" y="206"/>
                  <a:pt x="880" y="206"/>
                  <a:pt x="881" y="207"/>
                </a:cubicBezTo>
                <a:cubicBezTo>
                  <a:pt x="876" y="208"/>
                  <a:pt x="872" y="209"/>
                  <a:pt x="868" y="210"/>
                </a:cubicBezTo>
                <a:cubicBezTo>
                  <a:pt x="871" y="208"/>
                  <a:pt x="877" y="207"/>
                  <a:pt x="880" y="206"/>
                </a:cubicBezTo>
                <a:close/>
                <a:moveTo>
                  <a:pt x="882" y="206"/>
                </a:moveTo>
                <a:cubicBezTo>
                  <a:pt x="882" y="206"/>
                  <a:pt x="882" y="206"/>
                  <a:pt x="882" y="206"/>
                </a:cubicBezTo>
                <a:cubicBezTo>
                  <a:pt x="883" y="206"/>
                  <a:pt x="883" y="206"/>
                  <a:pt x="884" y="206"/>
                </a:cubicBezTo>
                <a:cubicBezTo>
                  <a:pt x="885" y="205"/>
                  <a:pt x="886" y="205"/>
                  <a:pt x="887" y="205"/>
                </a:cubicBezTo>
                <a:cubicBezTo>
                  <a:pt x="887" y="205"/>
                  <a:pt x="887" y="205"/>
                  <a:pt x="887" y="205"/>
                </a:cubicBezTo>
                <a:cubicBezTo>
                  <a:pt x="885" y="205"/>
                  <a:pt x="884" y="206"/>
                  <a:pt x="882" y="206"/>
                </a:cubicBezTo>
                <a:cubicBezTo>
                  <a:pt x="882" y="206"/>
                  <a:pt x="882" y="206"/>
                  <a:pt x="882" y="206"/>
                </a:cubicBezTo>
                <a:close/>
                <a:moveTo>
                  <a:pt x="900" y="204"/>
                </a:moveTo>
                <a:cubicBezTo>
                  <a:pt x="900" y="205"/>
                  <a:pt x="900" y="205"/>
                  <a:pt x="900" y="206"/>
                </a:cubicBezTo>
                <a:cubicBezTo>
                  <a:pt x="899" y="206"/>
                  <a:pt x="898" y="207"/>
                  <a:pt x="896" y="207"/>
                </a:cubicBezTo>
                <a:cubicBezTo>
                  <a:pt x="896" y="207"/>
                  <a:pt x="896" y="207"/>
                  <a:pt x="896" y="206"/>
                </a:cubicBezTo>
                <a:cubicBezTo>
                  <a:pt x="896" y="206"/>
                  <a:pt x="896" y="206"/>
                  <a:pt x="896" y="206"/>
                </a:cubicBezTo>
                <a:cubicBezTo>
                  <a:pt x="896" y="206"/>
                  <a:pt x="896" y="206"/>
                  <a:pt x="895" y="206"/>
                </a:cubicBezTo>
                <a:cubicBezTo>
                  <a:pt x="895" y="206"/>
                  <a:pt x="895" y="206"/>
                  <a:pt x="895" y="206"/>
                </a:cubicBezTo>
                <a:cubicBezTo>
                  <a:pt x="895" y="207"/>
                  <a:pt x="895" y="207"/>
                  <a:pt x="895" y="207"/>
                </a:cubicBezTo>
                <a:cubicBezTo>
                  <a:pt x="894" y="207"/>
                  <a:pt x="894" y="207"/>
                  <a:pt x="893" y="208"/>
                </a:cubicBezTo>
                <a:cubicBezTo>
                  <a:pt x="893" y="207"/>
                  <a:pt x="892" y="207"/>
                  <a:pt x="892" y="208"/>
                </a:cubicBezTo>
                <a:cubicBezTo>
                  <a:pt x="892" y="208"/>
                  <a:pt x="892" y="208"/>
                  <a:pt x="892" y="208"/>
                </a:cubicBezTo>
                <a:cubicBezTo>
                  <a:pt x="892" y="208"/>
                  <a:pt x="891" y="208"/>
                  <a:pt x="891" y="208"/>
                </a:cubicBezTo>
                <a:cubicBezTo>
                  <a:pt x="891" y="208"/>
                  <a:pt x="891" y="208"/>
                  <a:pt x="890" y="208"/>
                </a:cubicBezTo>
                <a:cubicBezTo>
                  <a:pt x="890" y="208"/>
                  <a:pt x="890" y="208"/>
                  <a:pt x="889" y="208"/>
                </a:cubicBezTo>
                <a:cubicBezTo>
                  <a:pt x="888" y="209"/>
                  <a:pt x="887" y="209"/>
                  <a:pt x="886" y="209"/>
                </a:cubicBezTo>
                <a:cubicBezTo>
                  <a:pt x="886" y="209"/>
                  <a:pt x="885" y="209"/>
                  <a:pt x="885" y="209"/>
                </a:cubicBezTo>
                <a:cubicBezTo>
                  <a:pt x="885" y="209"/>
                  <a:pt x="885" y="209"/>
                  <a:pt x="885" y="209"/>
                </a:cubicBezTo>
                <a:cubicBezTo>
                  <a:pt x="884" y="210"/>
                  <a:pt x="883" y="210"/>
                  <a:pt x="882" y="210"/>
                </a:cubicBezTo>
                <a:cubicBezTo>
                  <a:pt x="885" y="209"/>
                  <a:pt x="888" y="208"/>
                  <a:pt x="889" y="208"/>
                </a:cubicBezTo>
                <a:cubicBezTo>
                  <a:pt x="893" y="206"/>
                  <a:pt x="896" y="205"/>
                  <a:pt x="900" y="204"/>
                </a:cubicBezTo>
                <a:close/>
                <a:moveTo>
                  <a:pt x="883" y="211"/>
                </a:moveTo>
                <a:cubicBezTo>
                  <a:pt x="884" y="211"/>
                  <a:pt x="884" y="211"/>
                  <a:pt x="885" y="211"/>
                </a:cubicBezTo>
                <a:cubicBezTo>
                  <a:pt x="884" y="211"/>
                  <a:pt x="884" y="212"/>
                  <a:pt x="884" y="212"/>
                </a:cubicBezTo>
                <a:cubicBezTo>
                  <a:pt x="884" y="212"/>
                  <a:pt x="883" y="212"/>
                  <a:pt x="883" y="212"/>
                </a:cubicBezTo>
                <a:cubicBezTo>
                  <a:pt x="883" y="212"/>
                  <a:pt x="883" y="211"/>
                  <a:pt x="883" y="211"/>
                </a:cubicBezTo>
                <a:cubicBezTo>
                  <a:pt x="883" y="211"/>
                  <a:pt x="883" y="211"/>
                  <a:pt x="883" y="211"/>
                </a:cubicBezTo>
                <a:close/>
                <a:moveTo>
                  <a:pt x="885" y="213"/>
                </a:moveTo>
                <a:cubicBezTo>
                  <a:pt x="885" y="214"/>
                  <a:pt x="884" y="215"/>
                  <a:pt x="884" y="216"/>
                </a:cubicBezTo>
                <a:cubicBezTo>
                  <a:pt x="884" y="216"/>
                  <a:pt x="884" y="216"/>
                  <a:pt x="884" y="216"/>
                </a:cubicBezTo>
                <a:cubicBezTo>
                  <a:pt x="883" y="217"/>
                  <a:pt x="883" y="217"/>
                  <a:pt x="883" y="218"/>
                </a:cubicBezTo>
                <a:cubicBezTo>
                  <a:pt x="883" y="218"/>
                  <a:pt x="883" y="218"/>
                  <a:pt x="883" y="219"/>
                </a:cubicBezTo>
                <a:cubicBezTo>
                  <a:pt x="882" y="219"/>
                  <a:pt x="881" y="220"/>
                  <a:pt x="880" y="222"/>
                </a:cubicBezTo>
                <a:cubicBezTo>
                  <a:pt x="880" y="222"/>
                  <a:pt x="880" y="223"/>
                  <a:pt x="880" y="223"/>
                </a:cubicBezTo>
                <a:cubicBezTo>
                  <a:pt x="881" y="220"/>
                  <a:pt x="883" y="216"/>
                  <a:pt x="884" y="213"/>
                </a:cubicBezTo>
                <a:cubicBezTo>
                  <a:pt x="884" y="213"/>
                  <a:pt x="885" y="213"/>
                  <a:pt x="885" y="213"/>
                </a:cubicBezTo>
                <a:close/>
                <a:moveTo>
                  <a:pt x="872" y="244"/>
                </a:moveTo>
                <a:cubicBezTo>
                  <a:pt x="870" y="250"/>
                  <a:pt x="868" y="256"/>
                  <a:pt x="866" y="262"/>
                </a:cubicBezTo>
                <a:cubicBezTo>
                  <a:pt x="864" y="268"/>
                  <a:pt x="862" y="273"/>
                  <a:pt x="861" y="279"/>
                </a:cubicBezTo>
                <a:cubicBezTo>
                  <a:pt x="861" y="279"/>
                  <a:pt x="861" y="280"/>
                  <a:pt x="861" y="280"/>
                </a:cubicBezTo>
                <a:cubicBezTo>
                  <a:pt x="861" y="279"/>
                  <a:pt x="860" y="279"/>
                  <a:pt x="860" y="279"/>
                </a:cubicBezTo>
                <a:cubicBezTo>
                  <a:pt x="859" y="280"/>
                  <a:pt x="859" y="281"/>
                  <a:pt x="859" y="282"/>
                </a:cubicBezTo>
                <a:cubicBezTo>
                  <a:pt x="859" y="281"/>
                  <a:pt x="858" y="281"/>
                  <a:pt x="858" y="280"/>
                </a:cubicBezTo>
                <a:cubicBezTo>
                  <a:pt x="863" y="264"/>
                  <a:pt x="870" y="248"/>
                  <a:pt x="876" y="233"/>
                </a:cubicBezTo>
                <a:cubicBezTo>
                  <a:pt x="875" y="236"/>
                  <a:pt x="873" y="240"/>
                  <a:pt x="872" y="244"/>
                </a:cubicBezTo>
                <a:close/>
                <a:moveTo>
                  <a:pt x="856" y="278"/>
                </a:move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lose/>
                <a:moveTo>
                  <a:pt x="861" y="291"/>
                </a:moveTo>
                <a:cubicBezTo>
                  <a:pt x="861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1"/>
                  <a:pt x="860" y="291"/>
                  <a:pt x="860" y="290"/>
                </a:cubicBezTo>
                <a:cubicBezTo>
                  <a:pt x="860" y="290"/>
                  <a:pt x="861" y="291"/>
                  <a:pt x="861" y="291"/>
                </a:cubicBezTo>
                <a:close/>
                <a:moveTo>
                  <a:pt x="867" y="298"/>
                </a:moveTo>
                <a:cubicBezTo>
                  <a:pt x="865" y="296"/>
                  <a:pt x="863" y="293"/>
                  <a:pt x="862" y="291"/>
                </a:cubicBezTo>
                <a:cubicBezTo>
                  <a:pt x="862" y="291"/>
                  <a:pt x="862" y="291"/>
                  <a:pt x="862" y="291"/>
                </a:cubicBezTo>
                <a:cubicBezTo>
                  <a:pt x="862" y="290"/>
                  <a:pt x="862" y="290"/>
                  <a:pt x="862" y="289"/>
                </a:cubicBezTo>
                <a:cubicBezTo>
                  <a:pt x="864" y="292"/>
                  <a:pt x="866" y="296"/>
                  <a:pt x="869" y="299"/>
                </a:cubicBezTo>
                <a:cubicBezTo>
                  <a:pt x="869" y="299"/>
                  <a:pt x="868" y="299"/>
                  <a:pt x="868" y="300"/>
                </a:cubicBezTo>
                <a:cubicBezTo>
                  <a:pt x="868" y="299"/>
                  <a:pt x="867" y="299"/>
                  <a:pt x="867" y="298"/>
                </a:cubicBezTo>
                <a:close/>
                <a:moveTo>
                  <a:pt x="863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71" y="265"/>
                  <a:pt x="879" y="243"/>
                  <a:pt x="887" y="221"/>
                </a:cubicBezTo>
                <a:cubicBezTo>
                  <a:pt x="887" y="221"/>
                  <a:pt x="887" y="222"/>
                  <a:pt x="887" y="222"/>
                </a:cubicBezTo>
                <a:cubicBezTo>
                  <a:pt x="886" y="223"/>
                  <a:pt x="887" y="223"/>
                  <a:pt x="888" y="222"/>
                </a:cubicBezTo>
                <a:cubicBezTo>
                  <a:pt x="888" y="221"/>
                  <a:pt x="888" y="219"/>
                  <a:pt x="888" y="217"/>
                </a:cubicBezTo>
                <a:cubicBezTo>
                  <a:pt x="889" y="215"/>
                  <a:pt x="889" y="213"/>
                  <a:pt x="890" y="212"/>
                </a:cubicBezTo>
                <a:cubicBezTo>
                  <a:pt x="890" y="212"/>
                  <a:pt x="890" y="212"/>
                  <a:pt x="891" y="212"/>
                </a:cubicBezTo>
                <a:cubicBezTo>
                  <a:pt x="891" y="212"/>
                  <a:pt x="891" y="212"/>
                  <a:pt x="891" y="212"/>
                </a:cubicBezTo>
                <a:cubicBezTo>
                  <a:pt x="884" y="239"/>
                  <a:pt x="875" y="265"/>
                  <a:pt x="866" y="291"/>
                </a:cubicBezTo>
                <a:cubicBezTo>
                  <a:pt x="865" y="292"/>
                  <a:pt x="866" y="292"/>
                  <a:pt x="867" y="292"/>
                </a:cubicBezTo>
                <a:cubicBezTo>
                  <a:pt x="876" y="265"/>
                  <a:pt x="885" y="239"/>
                  <a:pt x="892" y="211"/>
                </a:cubicBezTo>
                <a:cubicBezTo>
                  <a:pt x="893" y="211"/>
                  <a:pt x="893" y="211"/>
                  <a:pt x="894" y="211"/>
                </a:cubicBezTo>
                <a:cubicBezTo>
                  <a:pt x="893" y="213"/>
                  <a:pt x="893" y="21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90" y="226"/>
                  <a:pt x="886" y="236"/>
                  <a:pt x="883" y="245"/>
                </a:cubicBezTo>
                <a:cubicBezTo>
                  <a:pt x="883" y="247"/>
                  <a:pt x="882" y="249"/>
                  <a:pt x="882" y="251"/>
                </a:cubicBezTo>
                <a:cubicBezTo>
                  <a:pt x="881" y="252"/>
                  <a:pt x="881" y="253"/>
                  <a:pt x="881" y="253"/>
                </a:cubicBezTo>
                <a:cubicBezTo>
                  <a:pt x="877" y="265"/>
                  <a:pt x="875" y="278"/>
                  <a:pt x="870" y="289"/>
                </a:cubicBezTo>
                <a:cubicBezTo>
                  <a:pt x="870" y="290"/>
                  <a:pt x="871" y="290"/>
                  <a:pt x="871" y="290"/>
                </a:cubicBezTo>
                <a:cubicBezTo>
                  <a:pt x="872" y="289"/>
                  <a:pt x="872" y="288"/>
                  <a:pt x="872" y="287"/>
                </a:cubicBezTo>
                <a:cubicBezTo>
                  <a:pt x="872" y="287"/>
                  <a:pt x="872" y="287"/>
                  <a:pt x="873" y="287"/>
                </a:cubicBezTo>
                <a:cubicBezTo>
                  <a:pt x="871" y="290"/>
                  <a:pt x="870" y="294"/>
                  <a:pt x="869" y="298"/>
                </a:cubicBezTo>
                <a:cubicBezTo>
                  <a:pt x="867" y="295"/>
                  <a:pt x="865" y="292"/>
                  <a:pt x="863" y="288"/>
                </a:cubicBezTo>
                <a:close/>
                <a:moveTo>
                  <a:pt x="892" y="221"/>
                </a:moveTo>
                <a:cubicBezTo>
                  <a:pt x="891" y="225"/>
                  <a:pt x="889" y="231"/>
                  <a:pt x="887" y="237"/>
                </a:cubicBezTo>
                <a:cubicBezTo>
                  <a:pt x="889" y="232"/>
                  <a:pt x="891" y="227"/>
                  <a:pt x="892" y="221"/>
                </a:cubicBezTo>
                <a:close/>
                <a:moveTo>
                  <a:pt x="894" y="216"/>
                </a:moveTo>
                <a:cubicBezTo>
                  <a:pt x="894" y="214"/>
                  <a:pt x="894" y="213"/>
                  <a:pt x="895" y="211"/>
                </a:cubicBezTo>
                <a:cubicBezTo>
                  <a:pt x="895" y="211"/>
                  <a:pt x="895" y="211"/>
                  <a:pt x="895" y="211"/>
                </a:cubicBezTo>
                <a:cubicBezTo>
                  <a:pt x="894" y="213"/>
                  <a:pt x="894" y="216"/>
                  <a:pt x="894" y="218"/>
                </a:cubicBezTo>
                <a:cubicBezTo>
                  <a:pt x="894" y="218"/>
                  <a:pt x="894" y="219"/>
                  <a:pt x="893" y="219"/>
                </a:cubicBezTo>
                <a:cubicBezTo>
                  <a:pt x="894" y="218"/>
                  <a:pt x="894" y="217"/>
                  <a:pt x="894" y="216"/>
                </a:cubicBezTo>
                <a:cubicBezTo>
                  <a:pt x="894" y="216"/>
                  <a:pt x="894" y="216"/>
                  <a:pt x="894" y="216"/>
                </a:cubicBezTo>
                <a:close/>
                <a:moveTo>
                  <a:pt x="893" y="239"/>
                </a:moveTo>
                <a:cubicBezTo>
                  <a:pt x="893" y="239"/>
                  <a:pt x="893" y="239"/>
                  <a:pt x="893" y="239"/>
                </a:cubicBezTo>
                <a:cubicBezTo>
                  <a:pt x="892" y="240"/>
                  <a:pt x="892" y="241"/>
                  <a:pt x="892" y="243"/>
                </a:cubicBezTo>
                <a:cubicBezTo>
                  <a:pt x="892" y="241"/>
                  <a:pt x="892" y="240"/>
                  <a:pt x="893" y="239"/>
                </a:cubicBezTo>
                <a:close/>
                <a:moveTo>
                  <a:pt x="896" y="239"/>
                </a:moveTo>
                <a:cubicBezTo>
                  <a:pt x="896" y="238"/>
                  <a:pt x="896" y="238"/>
                  <a:pt x="896" y="237"/>
                </a:cubicBezTo>
                <a:cubicBezTo>
                  <a:pt x="896" y="237"/>
                  <a:pt x="896" y="237"/>
                  <a:pt x="896" y="237"/>
                </a:cubicBezTo>
                <a:cubicBezTo>
                  <a:pt x="895" y="243"/>
                  <a:pt x="894" y="249"/>
                  <a:pt x="893" y="254"/>
                </a:cubicBezTo>
                <a:cubicBezTo>
                  <a:pt x="891" y="261"/>
                  <a:pt x="889" y="268"/>
                  <a:pt x="886" y="274"/>
                </a:cubicBezTo>
                <a:cubicBezTo>
                  <a:pt x="890" y="263"/>
                  <a:pt x="895" y="251"/>
                  <a:pt x="896" y="239"/>
                </a:cubicBezTo>
                <a:close/>
                <a:moveTo>
                  <a:pt x="893" y="278"/>
                </a:moveTo>
                <a:cubicBezTo>
                  <a:pt x="892" y="282"/>
                  <a:pt x="891" y="286"/>
                  <a:pt x="892" y="290"/>
                </a:cubicBezTo>
                <a:cubicBezTo>
                  <a:pt x="892" y="291"/>
                  <a:pt x="892" y="292"/>
                  <a:pt x="892" y="293"/>
                </a:cubicBezTo>
                <a:cubicBezTo>
                  <a:pt x="892" y="293"/>
                  <a:pt x="892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87" y="295"/>
                  <a:pt x="885" y="296"/>
                  <a:pt x="884" y="300"/>
                </a:cubicBezTo>
                <a:cubicBezTo>
                  <a:pt x="884" y="299"/>
                  <a:pt x="884" y="299"/>
                  <a:pt x="884" y="299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884" y="297"/>
                  <a:pt x="885" y="295"/>
                  <a:pt x="885" y="294"/>
                </a:cubicBezTo>
                <a:cubicBezTo>
                  <a:pt x="888" y="287"/>
                  <a:pt x="890" y="279"/>
                  <a:pt x="892" y="272"/>
                </a:cubicBezTo>
                <a:cubicBezTo>
                  <a:pt x="893" y="266"/>
                  <a:pt x="894" y="260"/>
                  <a:pt x="895" y="254"/>
                </a:cubicBezTo>
                <a:cubicBezTo>
                  <a:pt x="894" y="262"/>
                  <a:pt x="893" y="270"/>
                  <a:pt x="893" y="278"/>
                </a:cubicBezTo>
                <a:close/>
                <a:moveTo>
                  <a:pt x="882" y="301"/>
                </a:moveTo>
                <a:cubicBezTo>
                  <a:pt x="882" y="301"/>
                  <a:pt x="882" y="301"/>
                  <a:pt x="882" y="301"/>
                </a:cubicBezTo>
                <a:cubicBezTo>
                  <a:pt x="882" y="301"/>
                  <a:pt x="882" y="301"/>
                  <a:pt x="882" y="300"/>
                </a:cubicBezTo>
                <a:cubicBezTo>
                  <a:pt x="882" y="301"/>
                  <a:pt x="882" y="301"/>
                  <a:pt x="882" y="301"/>
                </a:cubicBezTo>
                <a:close/>
                <a:moveTo>
                  <a:pt x="884" y="334"/>
                </a:moveTo>
                <a:cubicBezTo>
                  <a:pt x="884" y="326"/>
                  <a:pt x="884" y="319"/>
                  <a:pt x="884" y="312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5" y="311"/>
                  <a:pt x="885" y="311"/>
                  <a:pt x="885" y="311"/>
                </a:cubicBezTo>
                <a:cubicBezTo>
                  <a:pt x="886" y="311"/>
                  <a:pt x="886" y="309"/>
                  <a:pt x="885" y="309"/>
                </a:cubicBezTo>
                <a:cubicBezTo>
                  <a:pt x="885" y="309"/>
                  <a:pt x="885" y="308"/>
                  <a:pt x="885" y="308"/>
                </a:cubicBezTo>
                <a:cubicBezTo>
                  <a:pt x="886" y="308"/>
                  <a:pt x="887" y="307"/>
                  <a:pt x="888" y="306"/>
                </a:cubicBezTo>
                <a:cubicBezTo>
                  <a:pt x="888" y="306"/>
                  <a:pt x="889" y="306"/>
                  <a:pt x="890" y="306"/>
                </a:cubicBezTo>
                <a:cubicBezTo>
                  <a:pt x="889" y="315"/>
                  <a:pt x="888" y="324"/>
                  <a:pt x="888" y="333"/>
                </a:cubicBezTo>
                <a:cubicBezTo>
                  <a:pt x="887" y="334"/>
                  <a:pt x="886" y="334"/>
                  <a:pt x="885" y="334"/>
                </a:cubicBezTo>
                <a:cubicBezTo>
                  <a:pt x="886" y="332"/>
                  <a:pt x="886" y="331"/>
                  <a:pt x="886" y="329"/>
                </a:cubicBezTo>
                <a:cubicBezTo>
                  <a:pt x="886" y="324"/>
                  <a:pt x="887" y="319"/>
                  <a:pt x="888" y="314"/>
                </a:cubicBezTo>
                <a:cubicBezTo>
                  <a:pt x="888" y="313"/>
                  <a:pt x="888" y="313"/>
                  <a:pt x="888" y="313"/>
                </a:cubicBezTo>
                <a:cubicBezTo>
                  <a:pt x="887" y="316"/>
                  <a:pt x="887" y="319"/>
                  <a:pt x="886" y="322"/>
                </a:cubicBezTo>
                <a:cubicBezTo>
                  <a:pt x="886" y="321"/>
                  <a:pt x="886" y="321"/>
                  <a:pt x="886" y="321"/>
                </a:cubicBezTo>
                <a:cubicBezTo>
                  <a:pt x="886" y="320"/>
                  <a:pt x="886" y="320"/>
                  <a:pt x="886" y="321"/>
                </a:cubicBezTo>
                <a:cubicBezTo>
                  <a:pt x="886" y="323"/>
                  <a:pt x="886" y="326"/>
                  <a:pt x="885" y="329"/>
                </a:cubicBezTo>
                <a:cubicBezTo>
                  <a:pt x="885" y="331"/>
                  <a:pt x="885" y="333"/>
                  <a:pt x="885" y="335"/>
                </a:cubicBezTo>
                <a:cubicBezTo>
                  <a:pt x="884" y="335"/>
                  <a:pt x="884" y="336"/>
                  <a:pt x="883" y="336"/>
                </a:cubicBezTo>
                <a:cubicBezTo>
                  <a:pt x="882" y="336"/>
                  <a:pt x="882" y="336"/>
                  <a:pt x="881" y="336"/>
                </a:cubicBezTo>
                <a:cubicBezTo>
                  <a:pt x="881" y="334"/>
                  <a:pt x="882" y="332"/>
                  <a:pt x="882" y="330"/>
                </a:cubicBezTo>
                <a:cubicBezTo>
                  <a:pt x="882" y="331"/>
                  <a:pt x="882" y="332"/>
                  <a:pt x="882" y="334"/>
                </a:cubicBezTo>
                <a:cubicBezTo>
                  <a:pt x="882" y="335"/>
                  <a:pt x="884" y="335"/>
                  <a:pt x="884" y="334"/>
                </a:cubicBezTo>
                <a:close/>
                <a:moveTo>
                  <a:pt x="879" y="334"/>
                </a:moveTo>
                <a:cubicBezTo>
                  <a:pt x="879" y="334"/>
                  <a:pt x="880" y="334"/>
                  <a:pt x="880" y="334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3"/>
                  <a:pt x="880" y="333"/>
                  <a:pt x="880" y="334"/>
                </a:cubicBezTo>
                <a:cubicBezTo>
                  <a:pt x="880" y="335"/>
                  <a:pt x="880" y="336"/>
                  <a:pt x="880" y="336"/>
                </a:cubicBezTo>
                <a:cubicBezTo>
                  <a:pt x="879" y="336"/>
                  <a:pt x="878" y="337"/>
                  <a:pt x="877" y="337"/>
                </a:cubicBezTo>
                <a:cubicBezTo>
                  <a:pt x="877" y="336"/>
                  <a:pt x="877" y="335"/>
                  <a:pt x="877" y="335"/>
                </a:cubicBezTo>
                <a:cubicBezTo>
                  <a:pt x="878" y="335"/>
                  <a:pt x="879" y="334"/>
                  <a:pt x="879" y="334"/>
                </a:cubicBezTo>
                <a:close/>
                <a:moveTo>
                  <a:pt x="881" y="334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6"/>
                  <a:pt x="881" y="336"/>
                </a:cubicBezTo>
                <a:cubicBezTo>
                  <a:pt x="881" y="336"/>
                  <a:pt x="881" y="336"/>
                  <a:pt x="880" y="336"/>
                </a:cubicBezTo>
                <a:cubicBezTo>
                  <a:pt x="880" y="336"/>
                  <a:pt x="881" y="335"/>
                  <a:pt x="881" y="334"/>
                </a:cubicBezTo>
                <a:close/>
                <a:moveTo>
                  <a:pt x="879" y="332"/>
                </a:moveTo>
                <a:cubicBezTo>
                  <a:pt x="879" y="332"/>
                  <a:pt x="879" y="332"/>
                  <a:pt x="879" y="333"/>
                </a:cubicBezTo>
                <a:cubicBezTo>
                  <a:pt x="878" y="333"/>
                  <a:pt x="878" y="333"/>
                  <a:pt x="878" y="334"/>
                </a:cubicBezTo>
                <a:cubicBezTo>
                  <a:pt x="879" y="331"/>
                  <a:pt x="879" y="328"/>
                  <a:pt x="880" y="325"/>
                </a:cubicBezTo>
                <a:cubicBezTo>
                  <a:pt x="880" y="328"/>
                  <a:pt x="879" y="330"/>
                  <a:pt x="879" y="332"/>
                </a:cubicBezTo>
                <a:close/>
                <a:moveTo>
                  <a:pt x="876" y="335"/>
                </a:moveTo>
                <a:cubicBezTo>
                  <a:pt x="876" y="335"/>
                  <a:pt x="876" y="335"/>
                  <a:pt x="876" y="335"/>
                </a:cubicBezTo>
                <a:cubicBezTo>
                  <a:pt x="876" y="335"/>
                  <a:pt x="876" y="336"/>
                  <a:pt x="876" y="337"/>
                </a:cubicBezTo>
                <a:cubicBezTo>
                  <a:pt x="875" y="337"/>
                  <a:pt x="875" y="337"/>
                  <a:pt x="874" y="337"/>
                </a:cubicBezTo>
                <a:cubicBezTo>
                  <a:pt x="874" y="336"/>
                  <a:pt x="874" y="335"/>
                  <a:pt x="874" y="334"/>
                </a:cubicBezTo>
                <a:cubicBezTo>
                  <a:pt x="875" y="334"/>
                  <a:pt x="876" y="335"/>
                  <a:pt x="876" y="335"/>
                </a:cubicBezTo>
                <a:close/>
                <a:moveTo>
                  <a:pt x="873" y="339"/>
                </a:moveTo>
                <a:cubicBezTo>
                  <a:pt x="873" y="342"/>
                  <a:pt x="872" y="346"/>
                  <a:pt x="872" y="349"/>
                </a:cubicBezTo>
                <a:cubicBezTo>
                  <a:pt x="872" y="350"/>
                  <a:pt x="872" y="350"/>
                  <a:pt x="872" y="351"/>
                </a:cubicBezTo>
                <a:cubicBezTo>
                  <a:pt x="871" y="351"/>
                  <a:pt x="871" y="351"/>
                  <a:pt x="870" y="351"/>
                </a:cubicBezTo>
                <a:cubicBezTo>
                  <a:pt x="870" y="347"/>
                  <a:pt x="870" y="343"/>
                  <a:pt x="871" y="339"/>
                </a:cubicBezTo>
                <a:cubicBezTo>
                  <a:pt x="872" y="339"/>
                  <a:pt x="873" y="339"/>
                  <a:pt x="873" y="339"/>
                </a:cubicBezTo>
                <a:close/>
                <a:moveTo>
                  <a:pt x="874" y="339"/>
                </a:moveTo>
                <a:cubicBezTo>
                  <a:pt x="874" y="339"/>
                  <a:pt x="875" y="339"/>
                  <a:pt x="876" y="339"/>
                </a:cubicBezTo>
                <a:cubicBezTo>
                  <a:pt x="875" y="343"/>
                  <a:pt x="875" y="346"/>
                  <a:pt x="875" y="350"/>
                </a:cubicBezTo>
                <a:cubicBezTo>
                  <a:pt x="874" y="350"/>
                  <a:pt x="873" y="351"/>
                  <a:pt x="873" y="351"/>
                </a:cubicBezTo>
                <a:cubicBezTo>
                  <a:pt x="873" y="347"/>
                  <a:pt x="873" y="343"/>
                  <a:pt x="874" y="339"/>
                </a:cubicBezTo>
                <a:close/>
                <a:moveTo>
                  <a:pt x="880" y="338"/>
                </a:moveTo>
                <a:cubicBezTo>
                  <a:pt x="880" y="338"/>
                  <a:pt x="880" y="338"/>
                  <a:pt x="881" y="338"/>
                </a:cubicBezTo>
                <a:cubicBezTo>
                  <a:pt x="880" y="342"/>
                  <a:pt x="880" y="346"/>
                  <a:pt x="880" y="350"/>
                </a:cubicBezTo>
                <a:cubicBezTo>
                  <a:pt x="880" y="350"/>
                  <a:pt x="879" y="350"/>
                  <a:pt x="879" y="350"/>
                </a:cubicBezTo>
                <a:cubicBezTo>
                  <a:pt x="879" y="346"/>
                  <a:pt x="880" y="342"/>
                  <a:pt x="880" y="338"/>
                </a:cubicBezTo>
                <a:close/>
                <a:moveTo>
                  <a:pt x="881" y="338"/>
                </a:moveTo>
                <a:cubicBezTo>
                  <a:pt x="881" y="338"/>
                  <a:pt x="882" y="338"/>
                  <a:pt x="882" y="338"/>
                </a:cubicBezTo>
                <a:cubicBezTo>
                  <a:pt x="882" y="339"/>
                  <a:pt x="882" y="340"/>
                  <a:pt x="882" y="340"/>
                </a:cubicBezTo>
                <a:cubicBezTo>
                  <a:pt x="882" y="341"/>
                  <a:pt x="884" y="341"/>
                  <a:pt x="884" y="340"/>
                </a:cubicBezTo>
                <a:cubicBezTo>
                  <a:pt x="884" y="339"/>
                  <a:pt x="884" y="339"/>
                  <a:pt x="884" y="338"/>
                </a:cubicBezTo>
                <a:cubicBezTo>
                  <a:pt x="884" y="338"/>
                  <a:pt x="884" y="338"/>
                  <a:pt x="885" y="338"/>
                </a:cubicBezTo>
                <a:cubicBezTo>
                  <a:pt x="884" y="341"/>
                  <a:pt x="884" y="344"/>
                  <a:pt x="884" y="346"/>
                </a:cubicBezTo>
                <a:cubicBezTo>
                  <a:pt x="884" y="347"/>
                  <a:pt x="884" y="348"/>
                  <a:pt x="884" y="349"/>
                </a:cubicBezTo>
                <a:cubicBezTo>
                  <a:pt x="883" y="349"/>
                  <a:pt x="882" y="349"/>
                  <a:pt x="881" y="350"/>
                </a:cubicBezTo>
                <a:cubicBezTo>
                  <a:pt x="881" y="346"/>
                  <a:pt x="881" y="342"/>
                  <a:pt x="881" y="338"/>
                </a:cubicBezTo>
                <a:close/>
                <a:moveTo>
                  <a:pt x="885" y="351"/>
                </a:moveTo>
                <a:cubicBezTo>
                  <a:pt x="885" y="350"/>
                  <a:pt x="885" y="350"/>
                  <a:pt x="886" y="350"/>
                </a:cubicBezTo>
                <a:cubicBezTo>
                  <a:pt x="886" y="350"/>
                  <a:pt x="887" y="350"/>
                  <a:pt x="887" y="350"/>
                </a:cubicBezTo>
                <a:cubicBezTo>
                  <a:pt x="887" y="356"/>
                  <a:pt x="887" y="362"/>
                  <a:pt x="887" y="368"/>
                </a:cubicBezTo>
                <a:cubicBezTo>
                  <a:pt x="886" y="365"/>
                  <a:pt x="886" y="363"/>
                  <a:pt x="885" y="361"/>
                </a:cubicBezTo>
                <a:cubicBezTo>
                  <a:pt x="885" y="358"/>
                  <a:pt x="885" y="354"/>
                  <a:pt x="885" y="351"/>
                </a:cubicBezTo>
                <a:close/>
                <a:moveTo>
                  <a:pt x="884" y="361"/>
                </a:moveTo>
                <a:cubicBezTo>
                  <a:pt x="884" y="361"/>
                  <a:pt x="884" y="361"/>
                  <a:pt x="884" y="361"/>
                </a:cubicBezTo>
                <a:cubicBezTo>
                  <a:pt x="884" y="359"/>
                  <a:pt x="884" y="358"/>
                  <a:pt x="884" y="356"/>
                </a:cubicBezTo>
                <a:cubicBezTo>
                  <a:pt x="884" y="358"/>
                  <a:pt x="884" y="359"/>
                  <a:pt x="884" y="361"/>
                </a:cubicBezTo>
                <a:close/>
                <a:moveTo>
                  <a:pt x="888" y="349"/>
                </a:move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8"/>
                </a:cubicBez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9"/>
                </a:cubicBezTo>
                <a:close/>
                <a:moveTo>
                  <a:pt x="889" y="349"/>
                </a:move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lose/>
                <a:moveTo>
                  <a:pt x="889" y="347"/>
                </a:moveTo>
                <a:cubicBezTo>
                  <a:pt x="889" y="344"/>
                  <a:pt x="889" y="341"/>
                  <a:pt x="889" y="338"/>
                </a:cubicBezTo>
                <a:cubicBezTo>
                  <a:pt x="891" y="338"/>
                  <a:pt x="892" y="339"/>
                  <a:pt x="894" y="339"/>
                </a:cubicBezTo>
                <a:cubicBezTo>
                  <a:pt x="893" y="341"/>
                  <a:pt x="893" y="343"/>
                  <a:pt x="893" y="345"/>
                </a:cubicBezTo>
                <a:cubicBezTo>
                  <a:pt x="892" y="346"/>
                  <a:pt x="890" y="347"/>
                  <a:pt x="889" y="347"/>
                </a:cubicBezTo>
                <a:close/>
                <a:moveTo>
                  <a:pt x="889" y="336"/>
                </a:moveTo>
                <a:cubicBezTo>
                  <a:pt x="889" y="336"/>
                  <a:pt x="889" y="335"/>
                  <a:pt x="889" y="335"/>
                </a:cubicBezTo>
                <a:cubicBezTo>
                  <a:pt x="891" y="334"/>
                  <a:pt x="892" y="334"/>
                  <a:pt x="894" y="334"/>
                </a:cubicBezTo>
                <a:cubicBezTo>
                  <a:pt x="894" y="335"/>
                  <a:pt x="894" y="336"/>
                  <a:pt x="894" y="337"/>
                </a:cubicBezTo>
                <a:cubicBezTo>
                  <a:pt x="892" y="337"/>
                  <a:pt x="891" y="336"/>
                  <a:pt x="889" y="336"/>
                </a:cubicBezTo>
                <a:close/>
                <a:moveTo>
                  <a:pt x="892" y="332"/>
                </a:moveTo>
                <a:cubicBezTo>
                  <a:pt x="892" y="323"/>
                  <a:pt x="892" y="313"/>
                  <a:pt x="893" y="304"/>
                </a:cubicBezTo>
                <a:cubicBezTo>
                  <a:pt x="894" y="304"/>
                  <a:pt x="894" y="304"/>
                  <a:pt x="895" y="304"/>
                </a:cubicBezTo>
                <a:cubicBezTo>
                  <a:pt x="893" y="313"/>
                  <a:pt x="893" y="321"/>
                  <a:pt x="893" y="331"/>
                </a:cubicBezTo>
                <a:cubicBezTo>
                  <a:pt x="893" y="331"/>
                  <a:pt x="894" y="331"/>
                  <a:pt x="894" y="331"/>
                </a:cubicBezTo>
                <a:cubicBezTo>
                  <a:pt x="894" y="321"/>
                  <a:pt x="894" y="312"/>
                  <a:pt x="895" y="304"/>
                </a:cubicBezTo>
                <a:cubicBezTo>
                  <a:pt x="895" y="303"/>
                  <a:pt x="896" y="303"/>
                  <a:pt x="896" y="303"/>
                </a:cubicBezTo>
                <a:cubicBezTo>
                  <a:pt x="896" y="303"/>
                  <a:pt x="897" y="303"/>
                  <a:pt x="897" y="303"/>
                </a:cubicBezTo>
                <a:cubicBezTo>
                  <a:pt x="896" y="312"/>
                  <a:pt x="895" y="322"/>
                  <a:pt x="894" y="331"/>
                </a:cubicBezTo>
                <a:cubicBezTo>
                  <a:pt x="893" y="332"/>
                  <a:pt x="892" y="332"/>
                  <a:pt x="892" y="332"/>
                </a:cubicBezTo>
                <a:close/>
                <a:moveTo>
                  <a:pt x="898" y="303"/>
                </a:moveTo>
                <a:cubicBezTo>
                  <a:pt x="899" y="303"/>
                  <a:pt x="900" y="302"/>
                  <a:pt x="901" y="302"/>
                </a:cubicBezTo>
                <a:cubicBezTo>
                  <a:pt x="899" y="312"/>
                  <a:pt x="899" y="321"/>
                  <a:pt x="899" y="331"/>
                </a:cubicBezTo>
                <a:cubicBezTo>
                  <a:pt x="899" y="331"/>
                  <a:pt x="898" y="331"/>
                  <a:pt x="898" y="331"/>
                </a:cubicBezTo>
                <a:cubicBezTo>
                  <a:pt x="897" y="331"/>
                  <a:pt x="896" y="331"/>
                  <a:pt x="895" y="331"/>
                </a:cubicBezTo>
                <a:cubicBezTo>
                  <a:pt x="895" y="322"/>
                  <a:pt x="896" y="312"/>
                  <a:pt x="898" y="303"/>
                </a:cubicBezTo>
                <a:close/>
                <a:moveTo>
                  <a:pt x="902" y="299"/>
                </a:moveTo>
                <a:cubicBezTo>
                  <a:pt x="902" y="299"/>
                  <a:pt x="902" y="299"/>
                  <a:pt x="902" y="299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1" y="299"/>
                  <a:pt x="901" y="299"/>
                  <a:pt x="901" y="299"/>
                </a:cubicBezTo>
                <a:cubicBezTo>
                  <a:pt x="900" y="299"/>
                  <a:pt x="899" y="299"/>
                  <a:pt x="898" y="300"/>
                </a:cubicBezTo>
                <a:cubicBezTo>
                  <a:pt x="898" y="299"/>
                  <a:pt x="898" y="299"/>
                  <a:pt x="898" y="298"/>
                </a:cubicBezTo>
                <a:cubicBezTo>
                  <a:pt x="902" y="298"/>
                  <a:pt x="905" y="298"/>
                  <a:pt x="908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06" y="299"/>
                  <a:pt x="904" y="299"/>
                  <a:pt x="902" y="299"/>
                </a:cubicBezTo>
                <a:close/>
                <a:moveTo>
                  <a:pt x="910" y="300"/>
                </a:moveTo>
                <a:cubicBezTo>
                  <a:pt x="910" y="300"/>
                  <a:pt x="911" y="300"/>
                  <a:pt x="911" y="300"/>
                </a:cubicBezTo>
                <a:cubicBezTo>
                  <a:pt x="911" y="300"/>
                  <a:pt x="911" y="300"/>
                  <a:pt x="911" y="300"/>
                </a:cubicBezTo>
                <a:cubicBezTo>
                  <a:pt x="911" y="300"/>
                  <a:pt x="910" y="300"/>
                  <a:pt x="910" y="300"/>
                </a:cubicBezTo>
                <a:cubicBezTo>
                  <a:pt x="910" y="300"/>
                  <a:pt x="910" y="300"/>
                  <a:pt x="910" y="300"/>
                </a:cubicBezTo>
                <a:close/>
                <a:moveTo>
                  <a:pt x="928" y="293"/>
                </a:moveTo>
                <a:cubicBezTo>
                  <a:pt x="928" y="292"/>
                  <a:pt x="929" y="292"/>
                  <a:pt x="930" y="292"/>
                </a:cubicBezTo>
                <a:cubicBezTo>
                  <a:pt x="928" y="294"/>
                  <a:pt x="927" y="296"/>
                  <a:pt x="926" y="298"/>
                </a:cubicBezTo>
                <a:cubicBezTo>
                  <a:pt x="926" y="298"/>
                  <a:pt x="925" y="298"/>
                  <a:pt x="925" y="299"/>
                </a:cubicBezTo>
                <a:cubicBezTo>
                  <a:pt x="925" y="300"/>
                  <a:pt x="924" y="301"/>
                  <a:pt x="923" y="302"/>
                </a:cubicBezTo>
                <a:cubicBezTo>
                  <a:pt x="923" y="301"/>
                  <a:pt x="923" y="301"/>
                  <a:pt x="923" y="300"/>
                </a:cubicBezTo>
                <a:cubicBezTo>
                  <a:pt x="925" y="298"/>
                  <a:pt x="926" y="295"/>
                  <a:pt x="928" y="293"/>
                </a:cubicBezTo>
                <a:close/>
                <a:moveTo>
                  <a:pt x="919" y="305"/>
                </a:moveTo>
                <a:cubicBezTo>
                  <a:pt x="920" y="305"/>
                  <a:pt x="920" y="305"/>
                  <a:pt x="921" y="306"/>
                </a:cubicBezTo>
                <a:cubicBezTo>
                  <a:pt x="920" y="307"/>
                  <a:pt x="920" y="309"/>
                  <a:pt x="920" y="310"/>
                </a:cubicBezTo>
                <a:cubicBezTo>
                  <a:pt x="920" y="309"/>
                  <a:pt x="919" y="307"/>
                  <a:pt x="919" y="305"/>
                </a:cubicBezTo>
                <a:cubicBezTo>
                  <a:pt x="919" y="305"/>
                  <a:pt x="919" y="305"/>
                  <a:pt x="919" y="305"/>
                </a:cubicBezTo>
                <a:close/>
                <a:moveTo>
                  <a:pt x="920" y="319"/>
                </a:moveTo>
                <a:cubicBezTo>
                  <a:pt x="920" y="319"/>
                  <a:pt x="920" y="319"/>
                  <a:pt x="921" y="319"/>
                </a:cubicBezTo>
                <a:cubicBezTo>
                  <a:pt x="921" y="318"/>
                  <a:pt x="920" y="318"/>
                  <a:pt x="920" y="318"/>
                </a:cubicBezTo>
                <a:cubicBezTo>
                  <a:pt x="920" y="317"/>
                  <a:pt x="920" y="316"/>
                  <a:pt x="920" y="315"/>
                </a:cubicBezTo>
                <a:cubicBezTo>
                  <a:pt x="920" y="313"/>
                  <a:pt x="921" y="311"/>
                  <a:pt x="921" y="309"/>
                </a:cubicBezTo>
                <a:cubicBezTo>
                  <a:pt x="921" y="309"/>
                  <a:pt x="922" y="309"/>
                  <a:pt x="922" y="309"/>
                </a:cubicBezTo>
                <a:cubicBezTo>
                  <a:pt x="922" y="312"/>
                  <a:pt x="921" y="314"/>
                  <a:pt x="921" y="317"/>
                </a:cubicBezTo>
                <a:cubicBezTo>
                  <a:pt x="921" y="320"/>
                  <a:pt x="921" y="322"/>
                  <a:pt x="920" y="325"/>
                </a:cubicBezTo>
                <a:cubicBezTo>
                  <a:pt x="920" y="323"/>
                  <a:pt x="920" y="321"/>
                  <a:pt x="920" y="319"/>
                </a:cubicBezTo>
                <a:close/>
                <a:moveTo>
                  <a:pt x="918" y="302"/>
                </a:move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lose/>
                <a:moveTo>
                  <a:pt x="919" y="320"/>
                </a:moveTo>
                <a:cubicBezTo>
                  <a:pt x="919" y="317"/>
                  <a:pt x="919" y="314"/>
                  <a:pt x="919" y="310"/>
                </a:cubicBezTo>
                <a:cubicBezTo>
                  <a:pt x="919" y="312"/>
                  <a:pt x="919" y="313"/>
                  <a:pt x="919" y="315"/>
                </a:cubicBezTo>
                <a:cubicBezTo>
                  <a:pt x="919" y="317"/>
                  <a:pt x="919" y="319"/>
                  <a:pt x="919" y="321"/>
                </a:cubicBezTo>
                <a:cubicBezTo>
                  <a:pt x="919" y="321"/>
                  <a:pt x="919" y="321"/>
                  <a:pt x="919" y="321"/>
                </a:cubicBezTo>
                <a:cubicBezTo>
                  <a:pt x="920" y="326"/>
                  <a:pt x="919" y="331"/>
                  <a:pt x="919" y="336"/>
                </a:cubicBezTo>
                <a:cubicBezTo>
                  <a:pt x="918" y="332"/>
                  <a:pt x="919" y="322"/>
                  <a:pt x="919" y="320"/>
                </a:cubicBezTo>
                <a:close/>
                <a:moveTo>
                  <a:pt x="918" y="209"/>
                </a:moveTo>
                <a:cubicBezTo>
                  <a:pt x="918" y="209"/>
                  <a:pt x="918" y="209"/>
                  <a:pt x="918" y="209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9"/>
                  <a:pt x="919" y="209"/>
                  <a:pt x="919" y="210"/>
                </a:cubicBezTo>
                <a:cubicBezTo>
                  <a:pt x="919" y="210"/>
                  <a:pt x="918" y="210"/>
                  <a:pt x="918" y="209"/>
                </a:cubicBezTo>
                <a:close/>
                <a:moveTo>
                  <a:pt x="919" y="204"/>
                </a:moveTo>
                <a:cubicBezTo>
                  <a:pt x="919" y="204"/>
                  <a:pt x="919" y="204"/>
                  <a:pt x="918" y="204"/>
                </a:cubicBezTo>
                <a:cubicBezTo>
                  <a:pt x="918" y="204"/>
                  <a:pt x="918" y="204"/>
                  <a:pt x="918" y="203"/>
                </a:cubicBezTo>
                <a:cubicBezTo>
                  <a:pt x="917" y="202"/>
                  <a:pt x="916" y="203"/>
                  <a:pt x="916" y="204"/>
                </a:cubicBezTo>
                <a:cubicBezTo>
                  <a:pt x="915" y="204"/>
                  <a:pt x="913" y="204"/>
                  <a:pt x="912" y="204"/>
                </a:cubicBezTo>
                <a:cubicBezTo>
                  <a:pt x="912" y="204"/>
                  <a:pt x="912" y="204"/>
                  <a:pt x="911" y="204"/>
                </a:cubicBezTo>
                <a:cubicBezTo>
                  <a:pt x="915" y="202"/>
                  <a:pt x="920" y="201"/>
                  <a:pt x="922" y="203"/>
                </a:cubicBezTo>
                <a:cubicBezTo>
                  <a:pt x="922" y="203"/>
                  <a:pt x="923" y="203"/>
                  <a:pt x="923" y="203"/>
                </a:cubicBezTo>
                <a:cubicBezTo>
                  <a:pt x="922" y="204"/>
                  <a:pt x="920" y="204"/>
                  <a:pt x="919" y="204"/>
                </a:cubicBezTo>
                <a:close/>
                <a:moveTo>
                  <a:pt x="908" y="205"/>
                </a:moveTo>
                <a:cubicBezTo>
                  <a:pt x="907" y="205"/>
                  <a:pt x="907" y="205"/>
                  <a:pt x="906" y="205"/>
                </a:cubicBezTo>
                <a:cubicBezTo>
                  <a:pt x="906" y="205"/>
                  <a:pt x="906" y="204"/>
                  <a:pt x="906" y="204"/>
                </a:cubicBezTo>
                <a:cubicBezTo>
                  <a:pt x="906" y="204"/>
                  <a:pt x="906" y="204"/>
                  <a:pt x="906" y="204"/>
                </a:cubicBezTo>
                <a:cubicBezTo>
                  <a:pt x="906" y="204"/>
                  <a:pt x="906" y="203"/>
                  <a:pt x="906" y="203"/>
                </a:cubicBezTo>
                <a:cubicBezTo>
                  <a:pt x="906" y="203"/>
                  <a:pt x="906" y="203"/>
                  <a:pt x="906" y="203"/>
                </a:cubicBezTo>
                <a:cubicBezTo>
                  <a:pt x="906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8" y="203"/>
                  <a:pt x="909" y="204"/>
                  <a:pt x="909" y="204"/>
                </a:cubicBezTo>
                <a:cubicBezTo>
                  <a:pt x="909" y="204"/>
                  <a:pt x="908" y="205"/>
                  <a:pt x="908" y="205"/>
                </a:cubicBezTo>
                <a:close/>
                <a:moveTo>
                  <a:pt x="905" y="200"/>
                </a:moveTo>
                <a:cubicBezTo>
                  <a:pt x="904" y="200"/>
                  <a:pt x="903" y="200"/>
                  <a:pt x="902" y="201"/>
                </a:cubicBezTo>
                <a:cubicBezTo>
                  <a:pt x="902" y="200"/>
                  <a:pt x="902" y="200"/>
                  <a:pt x="902" y="200"/>
                </a:cubicBezTo>
                <a:cubicBezTo>
                  <a:pt x="904" y="200"/>
                  <a:pt x="906" y="199"/>
                  <a:pt x="908" y="199"/>
                </a:cubicBezTo>
                <a:cubicBezTo>
                  <a:pt x="907" y="199"/>
                  <a:pt x="906" y="200"/>
                  <a:pt x="905" y="200"/>
                </a:cubicBezTo>
                <a:close/>
                <a:moveTo>
                  <a:pt x="916" y="198"/>
                </a:moveTo>
                <a:cubicBezTo>
                  <a:pt x="916" y="198"/>
                  <a:pt x="917" y="198"/>
                  <a:pt x="917" y="198"/>
                </a:cubicBezTo>
                <a:cubicBezTo>
                  <a:pt x="917" y="198"/>
                  <a:pt x="916" y="198"/>
                  <a:pt x="916" y="198"/>
                </a:cubicBezTo>
                <a:cubicBezTo>
                  <a:pt x="916" y="198"/>
                  <a:pt x="916" y="198"/>
                  <a:pt x="916" y="198"/>
                </a:cubicBezTo>
                <a:close/>
                <a:moveTo>
                  <a:pt x="888" y="199"/>
                </a:moveTo>
                <a:cubicBezTo>
                  <a:pt x="888" y="196"/>
                  <a:pt x="888" y="193"/>
                  <a:pt x="888" y="191"/>
                </a:cubicBezTo>
                <a:cubicBezTo>
                  <a:pt x="891" y="190"/>
                  <a:pt x="894" y="189"/>
                  <a:pt x="896" y="188"/>
                </a:cubicBezTo>
                <a:cubicBezTo>
                  <a:pt x="896" y="191"/>
                  <a:pt x="896" y="194"/>
                  <a:pt x="896" y="197"/>
                </a:cubicBezTo>
                <a:cubicBezTo>
                  <a:pt x="896" y="197"/>
                  <a:pt x="896" y="197"/>
                  <a:pt x="896" y="197"/>
                </a:cubicBezTo>
                <a:cubicBezTo>
                  <a:pt x="893" y="198"/>
                  <a:pt x="891" y="198"/>
                  <a:pt x="888" y="199"/>
                </a:cubicBezTo>
                <a:close/>
                <a:moveTo>
                  <a:pt x="887" y="199"/>
                </a:moveTo>
                <a:cubicBezTo>
                  <a:pt x="886" y="200"/>
                  <a:pt x="884" y="200"/>
                  <a:pt x="883" y="201"/>
                </a:cubicBezTo>
                <a:cubicBezTo>
                  <a:pt x="883" y="198"/>
                  <a:pt x="883" y="195"/>
                  <a:pt x="884" y="192"/>
                </a:cubicBezTo>
                <a:cubicBezTo>
                  <a:pt x="885" y="192"/>
                  <a:pt x="886" y="191"/>
                  <a:pt x="887" y="191"/>
                </a:cubicBezTo>
                <a:cubicBezTo>
                  <a:pt x="887" y="194"/>
                  <a:pt x="887" y="197"/>
                  <a:pt x="887" y="199"/>
                </a:cubicBezTo>
                <a:close/>
                <a:moveTo>
                  <a:pt x="881" y="201"/>
                </a:moveTo>
                <a:cubicBezTo>
                  <a:pt x="880" y="201"/>
                  <a:pt x="879" y="201"/>
                  <a:pt x="879" y="201"/>
                </a:cubicBezTo>
                <a:cubicBezTo>
                  <a:pt x="878" y="202"/>
                  <a:pt x="876" y="202"/>
                  <a:pt x="874" y="203"/>
                </a:cubicBezTo>
                <a:cubicBezTo>
                  <a:pt x="874" y="200"/>
                  <a:pt x="874" y="197"/>
                  <a:pt x="874" y="195"/>
                </a:cubicBezTo>
                <a:cubicBezTo>
                  <a:pt x="876" y="194"/>
                  <a:pt x="879" y="193"/>
                  <a:pt x="881" y="193"/>
                </a:cubicBezTo>
                <a:cubicBezTo>
                  <a:pt x="881" y="196"/>
                  <a:pt x="881" y="199"/>
                  <a:pt x="881" y="201"/>
                </a:cubicBezTo>
                <a:close/>
                <a:moveTo>
                  <a:pt x="868" y="207"/>
                </a:moveTo>
                <a:cubicBezTo>
                  <a:pt x="866" y="208"/>
                  <a:pt x="865" y="208"/>
                  <a:pt x="864" y="209"/>
                </a:cubicBezTo>
                <a:cubicBezTo>
                  <a:pt x="865" y="208"/>
                  <a:pt x="867" y="208"/>
                  <a:pt x="868" y="207"/>
                </a:cubicBezTo>
                <a:cubicBezTo>
                  <a:pt x="868" y="207"/>
                  <a:pt x="868" y="207"/>
                  <a:pt x="868" y="207"/>
                </a:cubicBezTo>
                <a:close/>
                <a:moveTo>
                  <a:pt x="862" y="211"/>
                </a:moveTo>
                <a:cubicBezTo>
                  <a:pt x="862" y="211"/>
                  <a:pt x="862" y="211"/>
                  <a:pt x="862" y="211"/>
                </a:cubicBezTo>
                <a:cubicBezTo>
                  <a:pt x="862" y="211"/>
                  <a:pt x="862" y="211"/>
                  <a:pt x="862" y="211"/>
                </a:cubicBezTo>
                <a:cubicBezTo>
                  <a:pt x="862" y="210"/>
                  <a:pt x="863" y="210"/>
                  <a:pt x="864" y="209"/>
                </a:cubicBezTo>
                <a:cubicBezTo>
                  <a:pt x="863" y="210"/>
                  <a:pt x="862" y="210"/>
                  <a:pt x="862" y="211"/>
                </a:cubicBezTo>
                <a:close/>
                <a:moveTo>
                  <a:pt x="878" y="212"/>
                </a:moveTo>
                <a:cubicBezTo>
                  <a:pt x="878" y="212"/>
                  <a:pt x="878" y="213"/>
                  <a:pt x="878" y="213"/>
                </a:cubicBezTo>
                <a:cubicBezTo>
                  <a:pt x="877" y="213"/>
                  <a:pt x="876" y="213"/>
                  <a:pt x="875" y="214"/>
                </a:cubicBezTo>
                <a:cubicBezTo>
                  <a:pt x="875" y="213"/>
                  <a:pt x="875" y="213"/>
                  <a:pt x="875" y="213"/>
                </a:cubicBezTo>
                <a:cubicBezTo>
                  <a:pt x="876" y="213"/>
                  <a:pt x="877" y="212"/>
                  <a:pt x="878" y="212"/>
                </a:cubicBezTo>
                <a:close/>
                <a:moveTo>
                  <a:pt x="879" y="212"/>
                </a:moveTo>
                <a:cubicBezTo>
                  <a:pt x="880" y="212"/>
                  <a:pt x="881" y="211"/>
                  <a:pt x="882" y="211"/>
                </a:cubicBezTo>
                <a:cubicBezTo>
                  <a:pt x="882" y="212"/>
                  <a:pt x="881" y="212"/>
                  <a:pt x="881" y="212"/>
                </a:cubicBezTo>
                <a:cubicBezTo>
                  <a:pt x="881" y="213"/>
                  <a:pt x="880" y="213"/>
                  <a:pt x="879" y="213"/>
                </a:cubicBezTo>
                <a:cubicBezTo>
                  <a:pt x="879" y="213"/>
                  <a:pt x="879" y="212"/>
                  <a:pt x="880" y="212"/>
                </a:cubicBezTo>
                <a:cubicBezTo>
                  <a:pt x="880" y="212"/>
                  <a:pt x="880" y="212"/>
                  <a:pt x="879" y="212"/>
                </a:cubicBezTo>
                <a:close/>
                <a:moveTo>
                  <a:pt x="882" y="212"/>
                </a:move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lose/>
                <a:moveTo>
                  <a:pt x="859" y="288"/>
                </a:moveTo>
                <a:cubicBezTo>
                  <a:pt x="859" y="288"/>
                  <a:pt x="860" y="289"/>
                  <a:pt x="860" y="289"/>
                </a:cubicBezTo>
                <a:cubicBezTo>
                  <a:pt x="860" y="290"/>
                  <a:pt x="860" y="290"/>
                  <a:pt x="860" y="291"/>
                </a:cubicBezTo>
                <a:cubicBezTo>
                  <a:pt x="859" y="290"/>
                  <a:pt x="858" y="288"/>
                  <a:pt x="857" y="287"/>
                </a:cubicBezTo>
                <a:cubicBezTo>
                  <a:pt x="857" y="286"/>
                  <a:pt x="858" y="285"/>
                  <a:pt x="858" y="285"/>
                </a:cubicBezTo>
                <a:cubicBezTo>
                  <a:pt x="858" y="286"/>
                  <a:pt x="859" y="287"/>
                  <a:pt x="859" y="288"/>
                </a:cubicBezTo>
                <a:close/>
                <a:moveTo>
                  <a:pt x="868" y="339"/>
                </a:moveTo>
                <a:cubicBezTo>
                  <a:pt x="867" y="343"/>
                  <a:pt x="867" y="347"/>
                  <a:pt x="867" y="351"/>
                </a:cubicBezTo>
                <a:cubicBezTo>
                  <a:pt x="866" y="351"/>
                  <a:pt x="866" y="352"/>
                  <a:pt x="865" y="352"/>
                </a:cubicBezTo>
                <a:cubicBezTo>
                  <a:pt x="866" y="347"/>
                  <a:pt x="866" y="343"/>
                  <a:pt x="866" y="339"/>
                </a:cubicBezTo>
                <a:cubicBezTo>
                  <a:pt x="867" y="339"/>
                  <a:pt x="867" y="339"/>
                  <a:pt x="868" y="339"/>
                </a:cubicBezTo>
                <a:close/>
                <a:moveTo>
                  <a:pt x="868" y="339"/>
                </a:moveTo>
                <a:cubicBezTo>
                  <a:pt x="869" y="339"/>
                  <a:pt x="870" y="339"/>
                  <a:pt x="871" y="339"/>
                </a:cubicBezTo>
                <a:cubicBezTo>
                  <a:pt x="870" y="343"/>
                  <a:pt x="870" y="347"/>
                  <a:pt x="869" y="351"/>
                </a:cubicBezTo>
                <a:cubicBezTo>
                  <a:pt x="869" y="351"/>
                  <a:pt x="868" y="351"/>
                  <a:pt x="867" y="351"/>
                </a:cubicBezTo>
                <a:cubicBezTo>
                  <a:pt x="867" y="347"/>
                  <a:pt x="868" y="343"/>
                  <a:pt x="868" y="339"/>
                </a:cubicBezTo>
                <a:close/>
                <a:moveTo>
                  <a:pt x="872" y="351"/>
                </a:moveTo>
                <a:cubicBezTo>
                  <a:pt x="873" y="351"/>
                  <a:pt x="874" y="351"/>
                  <a:pt x="875" y="351"/>
                </a:cubicBezTo>
                <a:cubicBezTo>
                  <a:pt x="874" y="358"/>
                  <a:pt x="874" y="366"/>
                  <a:pt x="874" y="373"/>
                </a:cubicBezTo>
                <a:cubicBezTo>
                  <a:pt x="873" y="372"/>
                  <a:pt x="872" y="372"/>
                  <a:pt x="872" y="371"/>
                </a:cubicBezTo>
                <a:cubicBezTo>
                  <a:pt x="872" y="365"/>
                  <a:pt x="872" y="358"/>
                  <a:pt x="872" y="351"/>
                </a:cubicBezTo>
                <a:close/>
                <a:moveTo>
                  <a:pt x="877" y="380"/>
                </a:moveTo>
                <a:cubicBezTo>
                  <a:pt x="877" y="380"/>
                  <a:pt x="877" y="380"/>
                  <a:pt x="877" y="380"/>
                </a:cubicBezTo>
                <a:cubicBezTo>
                  <a:pt x="877" y="379"/>
                  <a:pt x="877" y="378"/>
                  <a:pt x="877" y="377"/>
                </a:cubicBezTo>
                <a:cubicBezTo>
                  <a:pt x="878" y="376"/>
                  <a:pt x="878" y="375"/>
                  <a:pt x="878" y="375"/>
                </a:cubicBezTo>
                <a:cubicBezTo>
                  <a:pt x="878" y="374"/>
                  <a:pt x="878" y="373"/>
                  <a:pt x="878" y="372"/>
                </a:cubicBezTo>
                <a:cubicBezTo>
                  <a:pt x="878" y="372"/>
                  <a:pt x="878" y="371"/>
                  <a:pt x="878" y="371"/>
                </a:cubicBezTo>
                <a:cubicBezTo>
                  <a:pt x="878" y="364"/>
                  <a:pt x="879" y="357"/>
                  <a:pt x="879" y="351"/>
                </a:cubicBezTo>
                <a:cubicBezTo>
                  <a:pt x="879" y="351"/>
                  <a:pt x="880" y="350"/>
                  <a:pt x="880" y="350"/>
                </a:cubicBezTo>
                <a:cubicBezTo>
                  <a:pt x="880" y="361"/>
                  <a:pt x="880" y="371"/>
                  <a:pt x="881" y="381"/>
                </a:cubicBezTo>
                <a:cubicBezTo>
                  <a:pt x="881" y="381"/>
                  <a:pt x="881" y="381"/>
                  <a:pt x="881" y="381"/>
                </a:cubicBezTo>
                <a:cubicBezTo>
                  <a:pt x="881" y="371"/>
                  <a:pt x="880" y="361"/>
                  <a:pt x="881" y="350"/>
                </a:cubicBezTo>
                <a:cubicBezTo>
                  <a:pt x="881" y="350"/>
                  <a:pt x="882" y="350"/>
                  <a:pt x="883" y="350"/>
                </a:cubicBezTo>
                <a:cubicBezTo>
                  <a:pt x="883" y="351"/>
                  <a:pt x="883" y="351"/>
                  <a:pt x="884" y="351"/>
                </a:cubicBezTo>
                <a:cubicBezTo>
                  <a:pt x="884" y="351"/>
                  <a:pt x="884" y="351"/>
                  <a:pt x="884" y="351"/>
                </a:cubicBezTo>
                <a:cubicBezTo>
                  <a:pt x="884" y="354"/>
                  <a:pt x="884" y="357"/>
                  <a:pt x="883" y="361"/>
                </a:cubicBezTo>
                <a:cubicBezTo>
                  <a:pt x="883" y="361"/>
                  <a:pt x="883" y="360"/>
                  <a:pt x="883" y="360"/>
                </a:cubicBezTo>
                <a:cubicBezTo>
                  <a:pt x="883" y="360"/>
                  <a:pt x="883" y="361"/>
                  <a:pt x="883" y="361"/>
                </a:cubicBezTo>
                <a:cubicBezTo>
                  <a:pt x="883" y="361"/>
                  <a:pt x="883" y="361"/>
                  <a:pt x="883" y="361"/>
                </a:cubicBezTo>
                <a:cubicBezTo>
                  <a:pt x="883" y="368"/>
                  <a:pt x="883" y="374"/>
                  <a:pt x="883" y="381"/>
                </a:cubicBezTo>
                <a:cubicBezTo>
                  <a:pt x="883" y="381"/>
                  <a:pt x="883" y="381"/>
                  <a:pt x="883" y="381"/>
                </a:cubicBezTo>
                <a:cubicBezTo>
                  <a:pt x="883" y="375"/>
                  <a:pt x="884" y="368"/>
                  <a:pt x="884" y="361"/>
                </a:cubicBezTo>
                <a:cubicBezTo>
                  <a:pt x="884" y="361"/>
                  <a:pt x="884" y="362"/>
                  <a:pt x="884" y="362"/>
                </a:cubicBezTo>
                <a:cubicBezTo>
                  <a:pt x="884" y="367"/>
                  <a:pt x="884" y="373"/>
                  <a:pt x="884" y="378"/>
                </a:cubicBezTo>
                <a:cubicBezTo>
                  <a:pt x="884" y="378"/>
                  <a:pt x="885" y="378"/>
                  <a:pt x="885" y="378"/>
                </a:cubicBezTo>
                <a:cubicBezTo>
                  <a:pt x="885" y="373"/>
                  <a:pt x="885" y="367"/>
                  <a:pt x="885" y="362"/>
                </a:cubicBezTo>
                <a:cubicBezTo>
                  <a:pt x="886" y="363"/>
                  <a:pt x="886" y="366"/>
                  <a:pt x="887" y="368"/>
                </a:cubicBezTo>
                <a:cubicBezTo>
                  <a:pt x="887" y="373"/>
                  <a:pt x="887" y="378"/>
                  <a:pt x="887" y="383"/>
                </a:cubicBezTo>
                <a:cubicBezTo>
                  <a:pt x="887" y="383"/>
                  <a:pt x="887" y="383"/>
                  <a:pt x="887" y="383"/>
                </a:cubicBezTo>
                <a:cubicBezTo>
                  <a:pt x="887" y="379"/>
                  <a:pt x="887" y="376"/>
                  <a:pt x="887" y="372"/>
                </a:cubicBezTo>
                <a:cubicBezTo>
                  <a:pt x="887" y="373"/>
                  <a:pt x="887" y="374"/>
                  <a:pt x="887" y="375"/>
                </a:cubicBezTo>
                <a:cubicBezTo>
                  <a:pt x="887" y="376"/>
                  <a:pt x="887" y="378"/>
                  <a:pt x="887" y="379"/>
                </a:cubicBezTo>
                <a:cubicBezTo>
                  <a:pt x="887" y="378"/>
                  <a:pt x="887" y="378"/>
                  <a:pt x="887" y="377"/>
                </a:cubicBezTo>
                <a:cubicBezTo>
                  <a:pt x="887" y="377"/>
                  <a:pt x="887" y="377"/>
                  <a:pt x="887" y="377"/>
                </a:cubicBezTo>
                <a:cubicBezTo>
                  <a:pt x="887" y="379"/>
                  <a:pt x="887" y="380"/>
                  <a:pt x="887" y="382"/>
                </a:cubicBezTo>
                <a:cubicBezTo>
                  <a:pt x="887" y="379"/>
                  <a:pt x="887" y="376"/>
                  <a:pt x="887" y="373"/>
                </a:cubicBezTo>
                <a:cubicBezTo>
                  <a:pt x="887" y="371"/>
                  <a:pt x="887" y="369"/>
                  <a:pt x="888" y="366"/>
                </a:cubicBezTo>
                <a:cubicBezTo>
                  <a:pt x="888" y="369"/>
                  <a:pt x="888" y="372"/>
                  <a:pt x="888" y="375"/>
                </a:cubicBezTo>
                <a:cubicBezTo>
                  <a:pt x="888" y="375"/>
                  <a:pt x="888" y="375"/>
                  <a:pt x="888" y="375"/>
                </a:cubicBezTo>
                <a:cubicBezTo>
                  <a:pt x="888" y="370"/>
                  <a:pt x="888" y="366"/>
                  <a:pt x="888" y="362"/>
                </a:cubicBezTo>
                <a:cubicBezTo>
                  <a:pt x="888" y="361"/>
                  <a:pt x="888" y="360"/>
                  <a:pt x="888" y="359"/>
                </a:cubicBezTo>
                <a:cubicBezTo>
                  <a:pt x="888" y="364"/>
                  <a:pt x="888" y="368"/>
                  <a:pt x="888" y="372"/>
                </a:cubicBezTo>
                <a:cubicBezTo>
                  <a:pt x="888" y="372"/>
                  <a:pt x="889" y="372"/>
                  <a:pt x="889" y="372"/>
                </a:cubicBezTo>
                <a:cubicBezTo>
                  <a:pt x="889" y="365"/>
                  <a:pt x="889" y="357"/>
                  <a:pt x="889" y="350"/>
                </a:cubicBezTo>
                <a:cubicBezTo>
                  <a:pt x="889" y="350"/>
                  <a:pt x="889" y="350"/>
                  <a:pt x="889" y="350"/>
                </a:cubicBezTo>
                <a:cubicBezTo>
                  <a:pt x="889" y="351"/>
                  <a:pt x="889" y="353"/>
                  <a:pt x="889" y="355"/>
                </a:cubicBezTo>
                <a:cubicBezTo>
                  <a:pt x="890" y="353"/>
                  <a:pt x="889" y="351"/>
                  <a:pt x="889" y="350"/>
                </a:cubicBezTo>
                <a:cubicBezTo>
                  <a:pt x="890" y="350"/>
                  <a:pt x="891" y="350"/>
                  <a:pt x="892" y="350"/>
                </a:cubicBezTo>
                <a:cubicBezTo>
                  <a:pt x="892" y="350"/>
                  <a:pt x="892" y="350"/>
                  <a:pt x="892" y="350"/>
                </a:cubicBezTo>
                <a:cubicBezTo>
                  <a:pt x="892" y="350"/>
                  <a:pt x="892" y="351"/>
                  <a:pt x="892" y="352"/>
                </a:cubicBezTo>
                <a:cubicBezTo>
                  <a:pt x="891" y="352"/>
                  <a:pt x="892" y="352"/>
                  <a:pt x="892" y="352"/>
                </a:cubicBezTo>
                <a:cubicBezTo>
                  <a:pt x="893" y="348"/>
                  <a:pt x="892" y="359"/>
                  <a:pt x="892" y="360"/>
                </a:cubicBezTo>
                <a:cubicBezTo>
                  <a:pt x="892" y="364"/>
                  <a:pt x="892" y="369"/>
                  <a:pt x="892" y="374"/>
                </a:cubicBezTo>
                <a:cubicBezTo>
                  <a:pt x="892" y="384"/>
                  <a:pt x="892" y="394"/>
                  <a:pt x="892" y="404"/>
                </a:cubicBezTo>
                <a:cubicBezTo>
                  <a:pt x="892" y="404"/>
                  <a:pt x="892" y="404"/>
                  <a:pt x="892" y="404"/>
                </a:cubicBezTo>
                <a:cubicBezTo>
                  <a:pt x="892" y="399"/>
                  <a:pt x="892" y="393"/>
                  <a:pt x="892" y="388"/>
                </a:cubicBezTo>
                <a:cubicBezTo>
                  <a:pt x="892" y="396"/>
                  <a:pt x="893" y="404"/>
                  <a:pt x="894" y="413"/>
                </a:cubicBezTo>
                <a:cubicBezTo>
                  <a:pt x="894" y="413"/>
                  <a:pt x="895" y="413"/>
                  <a:pt x="895" y="412"/>
                </a:cubicBezTo>
                <a:cubicBezTo>
                  <a:pt x="893" y="400"/>
                  <a:pt x="892" y="387"/>
                  <a:pt x="892" y="374"/>
                </a:cubicBezTo>
                <a:cubicBezTo>
                  <a:pt x="893" y="365"/>
                  <a:pt x="893" y="356"/>
                  <a:pt x="894" y="346"/>
                </a:cubicBezTo>
                <a:cubicBezTo>
                  <a:pt x="899" y="344"/>
                  <a:pt x="906" y="344"/>
                  <a:pt x="911" y="348"/>
                </a:cubicBezTo>
                <a:cubicBezTo>
                  <a:pt x="911" y="360"/>
                  <a:pt x="910" y="372"/>
                  <a:pt x="910" y="384"/>
                </a:cubicBezTo>
                <a:cubicBezTo>
                  <a:pt x="909" y="395"/>
                  <a:pt x="909" y="407"/>
                  <a:pt x="909" y="419"/>
                </a:cubicBezTo>
                <a:cubicBezTo>
                  <a:pt x="902" y="415"/>
                  <a:pt x="893" y="412"/>
                  <a:pt x="888" y="418"/>
                </a:cubicBezTo>
                <a:cubicBezTo>
                  <a:pt x="889" y="417"/>
                  <a:pt x="889" y="417"/>
                  <a:pt x="889" y="416"/>
                </a:cubicBezTo>
                <a:cubicBezTo>
                  <a:pt x="889" y="416"/>
                  <a:pt x="888" y="416"/>
                  <a:pt x="888" y="416"/>
                </a:cubicBezTo>
                <a:cubicBezTo>
                  <a:pt x="889" y="408"/>
                  <a:pt x="889" y="401"/>
                  <a:pt x="889" y="393"/>
                </a:cubicBezTo>
                <a:cubicBezTo>
                  <a:pt x="889" y="382"/>
                  <a:pt x="890" y="371"/>
                  <a:pt x="889" y="359"/>
                </a:cubicBezTo>
                <a:cubicBezTo>
                  <a:pt x="889" y="362"/>
                  <a:pt x="889" y="365"/>
                  <a:pt x="889" y="366"/>
                </a:cubicBezTo>
                <a:cubicBezTo>
                  <a:pt x="889" y="373"/>
                  <a:pt x="889" y="381"/>
                  <a:pt x="889" y="389"/>
                </a:cubicBezTo>
                <a:cubicBezTo>
                  <a:pt x="889" y="389"/>
                  <a:pt x="889" y="389"/>
                  <a:pt x="889" y="389"/>
                </a:cubicBezTo>
                <a:cubicBezTo>
                  <a:pt x="888" y="394"/>
                  <a:pt x="888" y="400"/>
                  <a:pt x="888" y="405"/>
                </a:cubicBezTo>
                <a:cubicBezTo>
                  <a:pt x="888" y="401"/>
                  <a:pt x="888" y="398"/>
                  <a:pt x="888" y="394"/>
                </a:cubicBezTo>
                <a:cubicBezTo>
                  <a:pt x="888" y="393"/>
                  <a:pt x="888" y="392"/>
                  <a:pt x="888" y="391"/>
                </a:cubicBezTo>
                <a:cubicBezTo>
                  <a:pt x="888" y="391"/>
                  <a:pt x="888" y="391"/>
                  <a:pt x="888" y="391"/>
                </a:cubicBezTo>
                <a:cubicBezTo>
                  <a:pt x="888" y="390"/>
                  <a:pt x="888" y="389"/>
                  <a:pt x="888" y="388"/>
                </a:cubicBezTo>
                <a:cubicBezTo>
                  <a:pt x="888" y="386"/>
                  <a:pt x="888" y="384"/>
                  <a:pt x="889" y="382"/>
                </a:cubicBezTo>
                <a:cubicBezTo>
                  <a:pt x="889" y="381"/>
                  <a:pt x="888" y="381"/>
                  <a:pt x="888" y="381"/>
                </a:cubicBezTo>
                <a:cubicBezTo>
                  <a:pt x="888" y="383"/>
                  <a:pt x="888" y="384"/>
                  <a:pt x="888" y="386"/>
                </a:cubicBezTo>
                <a:cubicBezTo>
                  <a:pt x="888" y="384"/>
                  <a:pt x="887" y="383"/>
                  <a:pt x="887" y="382"/>
                </a:cubicBezTo>
                <a:cubicBezTo>
                  <a:pt x="887" y="383"/>
                  <a:pt x="887" y="384"/>
                  <a:pt x="887" y="385"/>
                </a:cubicBezTo>
                <a:cubicBezTo>
                  <a:pt x="887" y="383"/>
                  <a:pt x="887" y="381"/>
                  <a:pt x="887" y="379"/>
                </a:cubicBezTo>
                <a:cubicBezTo>
                  <a:pt x="887" y="382"/>
                  <a:pt x="887" y="384"/>
                  <a:pt x="887" y="386"/>
                </a:cubicBezTo>
                <a:cubicBezTo>
                  <a:pt x="887" y="387"/>
                  <a:pt x="887" y="387"/>
                  <a:pt x="887" y="388"/>
                </a:cubicBezTo>
                <a:cubicBezTo>
                  <a:pt x="887" y="391"/>
                  <a:pt x="886" y="394"/>
                  <a:pt x="886" y="398"/>
                </a:cubicBezTo>
                <a:cubicBezTo>
                  <a:pt x="886" y="397"/>
                  <a:pt x="886" y="397"/>
                  <a:pt x="885" y="397"/>
                </a:cubicBezTo>
                <a:cubicBezTo>
                  <a:pt x="885" y="396"/>
                  <a:pt x="885" y="395"/>
                  <a:pt x="886" y="395"/>
                </a:cubicBezTo>
                <a:cubicBezTo>
                  <a:pt x="886" y="394"/>
                  <a:pt x="885" y="394"/>
                  <a:pt x="885" y="394"/>
                </a:cubicBezTo>
                <a:cubicBezTo>
                  <a:pt x="885" y="395"/>
                  <a:pt x="885" y="395"/>
                  <a:pt x="885" y="396"/>
                </a:cubicBezTo>
                <a:cubicBezTo>
                  <a:pt x="885" y="391"/>
                  <a:pt x="886" y="387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5" y="383"/>
                  <a:pt x="885" y="383"/>
                </a:cubicBezTo>
                <a:cubicBezTo>
                  <a:pt x="883" y="383"/>
                  <a:pt x="880" y="382"/>
                  <a:pt x="878" y="382"/>
                </a:cubicBezTo>
                <a:cubicBezTo>
                  <a:pt x="878" y="381"/>
                  <a:pt x="877" y="380"/>
                  <a:pt x="877" y="380"/>
                </a:cubicBezTo>
                <a:close/>
                <a:moveTo>
                  <a:pt x="912" y="395"/>
                </a:moveTo>
                <a:cubicBezTo>
                  <a:pt x="912" y="394"/>
                  <a:pt x="911" y="392"/>
                  <a:pt x="911" y="391"/>
                </a:cubicBezTo>
                <a:cubicBezTo>
                  <a:pt x="912" y="387"/>
                  <a:pt x="912" y="383"/>
                  <a:pt x="912" y="380"/>
                </a:cubicBezTo>
                <a:cubicBezTo>
                  <a:pt x="912" y="378"/>
                  <a:pt x="912" y="376"/>
                  <a:pt x="912" y="374"/>
                </a:cubicBezTo>
                <a:cubicBezTo>
                  <a:pt x="912" y="376"/>
                  <a:pt x="912" y="379"/>
                  <a:pt x="912" y="381"/>
                </a:cubicBezTo>
                <a:cubicBezTo>
                  <a:pt x="912" y="386"/>
                  <a:pt x="912" y="391"/>
                  <a:pt x="912" y="395"/>
                </a:cubicBezTo>
                <a:close/>
                <a:moveTo>
                  <a:pt x="909" y="486"/>
                </a:moveTo>
                <a:cubicBezTo>
                  <a:pt x="905" y="484"/>
                  <a:pt x="902" y="483"/>
                  <a:pt x="898" y="483"/>
                </a:cubicBezTo>
                <a:cubicBezTo>
                  <a:pt x="898" y="466"/>
                  <a:pt x="897" y="450"/>
                  <a:pt x="897" y="434"/>
                </a:cubicBezTo>
                <a:cubicBezTo>
                  <a:pt x="898" y="434"/>
                  <a:pt x="899" y="434"/>
                  <a:pt x="900" y="434"/>
                </a:cubicBezTo>
                <a:cubicBezTo>
                  <a:pt x="903" y="436"/>
                  <a:pt x="906" y="439"/>
                  <a:pt x="906" y="443"/>
                </a:cubicBezTo>
                <a:cubicBezTo>
                  <a:pt x="906" y="444"/>
                  <a:pt x="907" y="444"/>
                  <a:pt x="907" y="443"/>
                </a:cubicBezTo>
                <a:cubicBezTo>
                  <a:pt x="907" y="440"/>
                  <a:pt x="905" y="437"/>
                  <a:pt x="903" y="435"/>
                </a:cubicBezTo>
                <a:cubicBezTo>
                  <a:pt x="906" y="436"/>
                  <a:pt x="908" y="438"/>
                  <a:pt x="909" y="440"/>
                </a:cubicBezTo>
                <a:cubicBezTo>
                  <a:pt x="909" y="447"/>
                  <a:pt x="909" y="454"/>
                  <a:pt x="909" y="461"/>
                </a:cubicBezTo>
                <a:cubicBezTo>
                  <a:pt x="909" y="469"/>
                  <a:pt x="909" y="478"/>
                  <a:pt x="909" y="486"/>
                </a:cubicBezTo>
                <a:close/>
                <a:moveTo>
                  <a:pt x="909" y="517"/>
                </a:moveTo>
                <a:cubicBezTo>
                  <a:pt x="909" y="532"/>
                  <a:pt x="909" y="547"/>
                  <a:pt x="908" y="562"/>
                </a:cubicBezTo>
                <a:cubicBezTo>
                  <a:pt x="907" y="561"/>
                  <a:pt x="905" y="560"/>
                  <a:pt x="903" y="559"/>
                </a:cubicBezTo>
                <a:cubicBezTo>
                  <a:pt x="904" y="548"/>
                  <a:pt x="904" y="537"/>
                  <a:pt x="905" y="526"/>
                </a:cubicBezTo>
                <a:cubicBezTo>
                  <a:pt x="905" y="526"/>
                  <a:pt x="904" y="526"/>
                  <a:pt x="904" y="526"/>
                </a:cubicBezTo>
                <a:cubicBezTo>
                  <a:pt x="904" y="537"/>
                  <a:pt x="903" y="548"/>
                  <a:pt x="903" y="559"/>
                </a:cubicBezTo>
                <a:cubicBezTo>
                  <a:pt x="902" y="558"/>
                  <a:pt x="902" y="558"/>
                  <a:pt x="901" y="558"/>
                </a:cubicBezTo>
                <a:cubicBezTo>
                  <a:pt x="901" y="551"/>
                  <a:pt x="901" y="545"/>
                  <a:pt x="901" y="538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1" y="545"/>
                  <a:pt x="900" y="551"/>
                  <a:pt x="900" y="558"/>
                </a:cubicBezTo>
                <a:cubicBezTo>
                  <a:pt x="900" y="557"/>
                  <a:pt x="899" y="557"/>
                  <a:pt x="898" y="557"/>
                </a:cubicBezTo>
                <a:cubicBezTo>
                  <a:pt x="898" y="549"/>
                  <a:pt x="898" y="542"/>
                  <a:pt x="899" y="534"/>
                </a:cubicBezTo>
                <a:cubicBezTo>
                  <a:pt x="899" y="534"/>
                  <a:pt x="899" y="534"/>
                  <a:pt x="899" y="534"/>
                </a:cubicBezTo>
                <a:cubicBezTo>
                  <a:pt x="899" y="531"/>
                  <a:pt x="899" y="529"/>
                  <a:pt x="899" y="527"/>
                </a:cubicBezTo>
                <a:cubicBezTo>
                  <a:pt x="899" y="520"/>
                  <a:pt x="899" y="513"/>
                  <a:pt x="899" y="506"/>
                </a:cubicBezTo>
                <a:cubicBezTo>
                  <a:pt x="899" y="505"/>
                  <a:pt x="899" y="503"/>
                  <a:pt x="899" y="502"/>
                </a:cubicBezTo>
                <a:cubicBezTo>
                  <a:pt x="903" y="503"/>
                  <a:pt x="906" y="504"/>
                  <a:pt x="909" y="505"/>
                </a:cubicBezTo>
                <a:cubicBezTo>
                  <a:pt x="909" y="509"/>
                  <a:pt x="909" y="513"/>
                  <a:pt x="909" y="517"/>
                </a:cubicBezTo>
                <a:close/>
                <a:moveTo>
                  <a:pt x="909" y="505"/>
                </a:moveTo>
                <a:cubicBezTo>
                  <a:pt x="909" y="505"/>
                  <a:pt x="909" y="505"/>
                  <a:pt x="909" y="505"/>
                </a:cubicBezTo>
                <a:cubicBezTo>
                  <a:pt x="909" y="506"/>
                  <a:pt x="909" y="507"/>
                  <a:pt x="909" y="508"/>
                </a:cubicBezTo>
                <a:cubicBezTo>
                  <a:pt x="909" y="507"/>
                  <a:pt x="909" y="506"/>
                  <a:pt x="909" y="505"/>
                </a:cubicBezTo>
                <a:close/>
                <a:moveTo>
                  <a:pt x="881" y="562"/>
                </a:moveTo>
                <a:cubicBezTo>
                  <a:pt x="882" y="562"/>
                  <a:pt x="882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60"/>
                  <a:pt x="882" y="561"/>
                  <a:pt x="882" y="562"/>
                </a:cubicBezTo>
                <a:cubicBezTo>
                  <a:pt x="882" y="562"/>
                  <a:pt x="882" y="562"/>
                  <a:pt x="881" y="562"/>
                </a:cubicBezTo>
                <a:close/>
                <a:moveTo>
                  <a:pt x="880" y="582"/>
                </a:moveTo>
                <a:cubicBezTo>
                  <a:pt x="880" y="582"/>
                  <a:pt x="880" y="582"/>
                  <a:pt x="880" y="582"/>
                </a:cubicBezTo>
                <a:cubicBezTo>
                  <a:pt x="880" y="582"/>
                  <a:pt x="881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1" y="582"/>
                  <a:pt x="880" y="582"/>
                  <a:pt x="880" y="582"/>
                </a:cubicBezTo>
                <a:close/>
                <a:moveTo>
                  <a:pt x="876" y="583"/>
                </a:moveTo>
                <a:cubicBezTo>
                  <a:pt x="876" y="583"/>
                  <a:pt x="876" y="583"/>
                  <a:pt x="876" y="583"/>
                </a:cubicBezTo>
                <a:cubicBezTo>
                  <a:pt x="875" y="583"/>
                  <a:pt x="875" y="583"/>
                  <a:pt x="874" y="583"/>
                </a:cubicBezTo>
                <a:cubicBezTo>
                  <a:pt x="874" y="583"/>
                  <a:pt x="874" y="582"/>
                  <a:pt x="874" y="582"/>
                </a:cubicBezTo>
                <a:cubicBezTo>
                  <a:pt x="875" y="582"/>
                  <a:pt x="876" y="582"/>
                  <a:pt x="877" y="582"/>
                </a:cubicBezTo>
                <a:cubicBezTo>
                  <a:pt x="877" y="582"/>
                  <a:pt x="877" y="582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2"/>
                  <a:pt x="876" y="582"/>
                  <a:pt x="876" y="583"/>
                </a:cubicBezTo>
                <a:close/>
                <a:moveTo>
                  <a:pt x="874" y="582"/>
                </a:move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lose/>
                <a:moveTo>
                  <a:pt x="833" y="599"/>
                </a:moveTo>
                <a:cubicBezTo>
                  <a:pt x="832" y="596"/>
                  <a:pt x="833" y="593"/>
                  <a:pt x="833" y="591"/>
                </a:cubicBezTo>
                <a:cubicBezTo>
                  <a:pt x="833" y="589"/>
                  <a:pt x="834" y="588"/>
                  <a:pt x="834" y="586"/>
                </a:cubicBezTo>
                <a:cubicBezTo>
                  <a:pt x="835" y="586"/>
                  <a:pt x="835" y="585"/>
                  <a:pt x="835" y="585"/>
                </a:cubicBezTo>
                <a:cubicBezTo>
                  <a:pt x="835" y="584"/>
                  <a:pt x="835" y="583"/>
                  <a:pt x="835" y="582"/>
                </a:cubicBezTo>
                <a:cubicBezTo>
                  <a:pt x="836" y="582"/>
                  <a:pt x="837" y="580"/>
                  <a:pt x="836" y="579"/>
                </a:cubicBezTo>
                <a:cubicBezTo>
                  <a:pt x="836" y="579"/>
                  <a:pt x="837" y="579"/>
                  <a:pt x="837" y="579"/>
                </a:cubicBezTo>
                <a:cubicBezTo>
                  <a:pt x="835" y="585"/>
                  <a:pt x="833" y="592"/>
                  <a:pt x="833" y="599"/>
                </a:cubicBezTo>
                <a:cubicBezTo>
                  <a:pt x="833" y="599"/>
                  <a:pt x="833" y="599"/>
                  <a:pt x="833" y="599"/>
                </a:cubicBezTo>
                <a:close/>
                <a:moveTo>
                  <a:pt x="837" y="592"/>
                </a:moveTo>
                <a:cubicBezTo>
                  <a:pt x="837" y="597"/>
                  <a:pt x="838" y="602"/>
                  <a:pt x="839" y="606"/>
                </a:cubicBezTo>
                <a:cubicBezTo>
                  <a:pt x="839" y="606"/>
                  <a:pt x="839" y="606"/>
                  <a:pt x="839" y="606"/>
                </a:cubicBezTo>
                <a:cubicBezTo>
                  <a:pt x="836" y="603"/>
                  <a:pt x="836" y="598"/>
                  <a:pt x="837" y="592"/>
                </a:cubicBezTo>
                <a:close/>
                <a:moveTo>
                  <a:pt x="843" y="607"/>
                </a:moveTo>
                <a:cubicBezTo>
                  <a:pt x="843" y="607"/>
                  <a:pt x="843" y="606"/>
                  <a:pt x="843" y="606"/>
                </a:cubicBezTo>
                <a:cubicBezTo>
                  <a:pt x="840" y="598"/>
                  <a:pt x="841" y="590"/>
                  <a:pt x="843" y="582"/>
                </a:cubicBezTo>
                <a:cubicBezTo>
                  <a:pt x="843" y="581"/>
                  <a:pt x="843" y="581"/>
                  <a:pt x="843" y="580"/>
                </a:cubicBezTo>
                <a:cubicBezTo>
                  <a:pt x="843" y="580"/>
                  <a:pt x="844" y="580"/>
                  <a:pt x="844" y="580"/>
                </a:cubicBezTo>
                <a:cubicBezTo>
                  <a:pt x="843" y="583"/>
                  <a:pt x="844" y="586"/>
                  <a:pt x="844" y="589"/>
                </a:cubicBezTo>
                <a:cubicBezTo>
                  <a:pt x="844" y="595"/>
                  <a:pt x="844" y="600"/>
                  <a:pt x="844" y="606"/>
                </a:cubicBezTo>
                <a:cubicBezTo>
                  <a:pt x="844" y="606"/>
                  <a:pt x="844" y="607"/>
                  <a:pt x="844" y="607"/>
                </a:cubicBezTo>
                <a:cubicBezTo>
                  <a:pt x="844" y="607"/>
                  <a:pt x="843" y="607"/>
                  <a:pt x="843" y="607"/>
                </a:cubicBezTo>
                <a:close/>
                <a:moveTo>
                  <a:pt x="853" y="583"/>
                </a:move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lose/>
                <a:moveTo>
                  <a:pt x="858" y="578"/>
                </a:moveTo>
                <a:cubicBezTo>
                  <a:pt x="856" y="578"/>
                  <a:pt x="855" y="579"/>
                  <a:pt x="854" y="580"/>
                </a:cubicBezTo>
                <a:cubicBezTo>
                  <a:pt x="854" y="580"/>
                  <a:pt x="854" y="580"/>
                  <a:pt x="854" y="580"/>
                </a:cubicBezTo>
                <a:cubicBezTo>
                  <a:pt x="854" y="579"/>
                  <a:pt x="854" y="578"/>
                  <a:pt x="853" y="578"/>
                </a:cubicBezTo>
                <a:cubicBezTo>
                  <a:pt x="855" y="578"/>
                  <a:pt x="857" y="578"/>
                  <a:pt x="860" y="578"/>
                </a:cubicBezTo>
                <a:cubicBezTo>
                  <a:pt x="859" y="578"/>
                  <a:pt x="858" y="578"/>
                  <a:pt x="858" y="578"/>
                </a:cubicBezTo>
                <a:close/>
                <a:moveTo>
                  <a:pt x="851" y="578"/>
                </a:moveTo>
                <a:cubicBezTo>
                  <a:pt x="850" y="578"/>
                  <a:pt x="850" y="578"/>
                  <a:pt x="850" y="579"/>
                </a:cubicBezTo>
                <a:cubicBezTo>
                  <a:pt x="849" y="581"/>
                  <a:pt x="849" y="583"/>
                  <a:pt x="848" y="585"/>
                </a:cubicBezTo>
                <a:cubicBezTo>
                  <a:pt x="848" y="586"/>
                  <a:pt x="848" y="586"/>
                  <a:pt x="849" y="586"/>
                </a:cubicBezTo>
                <a:cubicBezTo>
                  <a:pt x="848" y="593"/>
                  <a:pt x="848" y="601"/>
                  <a:pt x="849" y="608"/>
                </a:cubicBezTo>
                <a:cubicBezTo>
                  <a:pt x="848" y="608"/>
                  <a:pt x="848" y="608"/>
                  <a:pt x="847" y="607"/>
                </a:cubicBezTo>
                <a:cubicBezTo>
                  <a:pt x="847" y="607"/>
                  <a:pt x="848" y="607"/>
                  <a:pt x="848" y="606"/>
                </a:cubicBezTo>
                <a:cubicBezTo>
                  <a:pt x="848" y="601"/>
                  <a:pt x="848" y="596"/>
                  <a:pt x="848" y="592"/>
                </a:cubicBezTo>
                <a:cubicBezTo>
                  <a:pt x="848" y="588"/>
                  <a:pt x="847" y="583"/>
                  <a:pt x="848" y="580"/>
                </a:cubicBezTo>
                <a:cubicBezTo>
                  <a:pt x="849" y="578"/>
                  <a:pt x="848" y="577"/>
                  <a:pt x="847" y="577"/>
                </a:cubicBezTo>
                <a:cubicBezTo>
                  <a:pt x="848" y="576"/>
                  <a:pt x="848" y="576"/>
                  <a:pt x="850" y="575"/>
                </a:cubicBezTo>
                <a:cubicBezTo>
                  <a:pt x="849" y="576"/>
                  <a:pt x="850" y="577"/>
                  <a:pt x="851" y="578"/>
                </a:cubicBezTo>
                <a:close/>
                <a:moveTo>
                  <a:pt x="821" y="581"/>
                </a:moveTo>
                <a:cubicBezTo>
                  <a:pt x="820" y="582"/>
                  <a:pt x="820" y="583"/>
                  <a:pt x="820" y="584"/>
                </a:cubicBezTo>
                <a:cubicBezTo>
                  <a:pt x="820" y="583"/>
                  <a:pt x="820" y="581"/>
                  <a:pt x="821" y="580"/>
                </a:cubicBezTo>
                <a:cubicBezTo>
                  <a:pt x="821" y="580"/>
                  <a:pt x="821" y="581"/>
                  <a:pt x="821" y="581"/>
                </a:cubicBezTo>
                <a:close/>
                <a:moveTo>
                  <a:pt x="833" y="605"/>
                </a:moveTo>
                <a:cubicBezTo>
                  <a:pt x="834" y="605"/>
                  <a:pt x="834" y="606"/>
                  <a:pt x="834" y="607"/>
                </a:cubicBezTo>
                <a:cubicBezTo>
                  <a:pt x="834" y="607"/>
                  <a:pt x="833" y="607"/>
                  <a:pt x="833" y="607"/>
                </a:cubicBezTo>
                <a:cubicBezTo>
                  <a:pt x="833" y="606"/>
                  <a:pt x="833" y="606"/>
                  <a:pt x="833" y="605"/>
                </a:cubicBezTo>
                <a:close/>
                <a:moveTo>
                  <a:pt x="852" y="603"/>
                </a:moveTo>
                <a:cubicBezTo>
                  <a:pt x="852" y="598"/>
                  <a:pt x="852" y="593"/>
                  <a:pt x="852" y="588"/>
                </a:cubicBezTo>
                <a:cubicBezTo>
                  <a:pt x="852" y="588"/>
                  <a:pt x="852" y="588"/>
                  <a:pt x="852" y="588"/>
                </a:cubicBezTo>
                <a:cubicBezTo>
                  <a:pt x="853" y="588"/>
                  <a:pt x="853" y="588"/>
                  <a:pt x="853" y="588"/>
                </a:cubicBezTo>
                <a:cubicBezTo>
                  <a:pt x="852" y="593"/>
                  <a:pt x="852" y="598"/>
                  <a:pt x="852" y="603"/>
                </a:cubicBezTo>
                <a:close/>
                <a:moveTo>
                  <a:pt x="871" y="582"/>
                </a:moveTo>
                <a:cubicBezTo>
                  <a:pt x="871" y="583"/>
                  <a:pt x="870" y="583"/>
                  <a:pt x="870" y="584"/>
                </a:cubicBezTo>
                <a:cubicBezTo>
                  <a:pt x="870" y="584"/>
                  <a:pt x="869" y="584"/>
                  <a:pt x="868" y="584"/>
                </a:cubicBezTo>
                <a:cubicBezTo>
                  <a:pt x="868" y="584"/>
                  <a:pt x="868" y="583"/>
                  <a:pt x="868" y="583"/>
                </a:cubicBezTo>
                <a:cubicBezTo>
                  <a:pt x="869" y="583"/>
                  <a:pt x="870" y="582"/>
                  <a:pt x="871" y="582"/>
                </a:cubicBezTo>
                <a:close/>
                <a:moveTo>
                  <a:pt x="871" y="582"/>
                </a:moveTo>
                <a:cubicBezTo>
                  <a:pt x="872" y="582"/>
                  <a:pt x="873" y="582"/>
                  <a:pt x="873" y="582"/>
                </a:cubicBezTo>
                <a:cubicBezTo>
                  <a:pt x="873" y="582"/>
                  <a:pt x="873" y="583"/>
                  <a:pt x="873" y="583"/>
                </a:cubicBezTo>
                <a:cubicBezTo>
                  <a:pt x="872" y="583"/>
                  <a:pt x="872" y="583"/>
                  <a:pt x="871" y="584"/>
                </a:cubicBezTo>
                <a:cubicBezTo>
                  <a:pt x="871" y="583"/>
                  <a:pt x="871" y="583"/>
                  <a:pt x="871" y="582"/>
                </a:cubicBezTo>
                <a:close/>
                <a:moveTo>
                  <a:pt x="878" y="582"/>
                </a:moveTo>
                <a:cubicBezTo>
                  <a:pt x="878" y="582"/>
                  <a:pt x="879" y="582"/>
                  <a:pt x="879" y="582"/>
                </a:cubicBezTo>
                <a:cubicBezTo>
                  <a:pt x="879" y="582"/>
                  <a:pt x="879" y="582"/>
                  <a:pt x="879" y="583"/>
                </a:cubicBezTo>
                <a:cubicBezTo>
                  <a:pt x="879" y="583"/>
                  <a:pt x="878" y="583"/>
                  <a:pt x="878" y="583"/>
                </a:cubicBezTo>
                <a:cubicBezTo>
                  <a:pt x="878" y="582"/>
                  <a:pt x="878" y="582"/>
                  <a:pt x="878" y="582"/>
                </a:cubicBezTo>
                <a:close/>
                <a:moveTo>
                  <a:pt x="843" y="571"/>
                </a:moveTo>
                <a:cubicBezTo>
                  <a:pt x="837" y="571"/>
                  <a:pt x="829" y="570"/>
                  <a:pt x="827" y="576"/>
                </a:cubicBezTo>
                <a:cubicBezTo>
                  <a:pt x="826" y="576"/>
                  <a:pt x="825" y="576"/>
                  <a:pt x="825" y="577"/>
                </a:cubicBezTo>
                <a:cubicBezTo>
                  <a:pt x="823" y="577"/>
                  <a:pt x="823" y="578"/>
                  <a:pt x="823" y="578"/>
                </a:cubicBezTo>
                <a:cubicBezTo>
                  <a:pt x="823" y="579"/>
                  <a:pt x="823" y="579"/>
                  <a:pt x="823" y="579"/>
                </a:cubicBezTo>
                <a:cubicBezTo>
                  <a:pt x="823" y="579"/>
                  <a:pt x="823" y="579"/>
                  <a:pt x="822" y="579"/>
                </a:cubicBezTo>
                <a:cubicBezTo>
                  <a:pt x="822" y="578"/>
                  <a:pt x="822" y="578"/>
                  <a:pt x="822" y="577"/>
                </a:cubicBezTo>
                <a:cubicBezTo>
                  <a:pt x="821" y="576"/>
                  <a:pt x="820" y="577"/>
                  <a:pt x="820" y="578"/>
                </a:cubicBezTo>
                <a:cubicBezTo>
                  <a:pt x="820" y="578"/>
                  <a:pt x="820" y="578"/>
                  <a:pt x="820" y="579"/>
                </a:cubicBezTo>
                <a:cubicBezTo>
                  <a:pt x="820" y="580"/>
                  <a:pt x="819" y="581"/>
                  <a:pt x="819" y="583"/>
                </a:cubicBezTo>
                <a:cubicBezTo>
                  <a:pt x="819" y="578"/>
                  <a:pt x="819" y="574"/>
                  <a:pt x="819" y="570"/>
                </a:cubicBezTo>
                <a:cubicBezTo>
                  <a:pt x="820" y="570"/>
                  <a:pt x="821" y="570"/>
                  <a:pt x="822" y="570"/>
                </a:cubicBezTo>
                <a:cubicBezTo>
                  <a:pt x="822" y="571"/>
                  <a:pt x="822" y="572"/>
                  <a:pt x="822" y="572"/>
                </a:cubicBezTo>
                <a:cubicBezTo>
                  <a:pt x="822" y="572"/>
                  <a:pt x="822" y="572"/>
                  <a:pt x="822" y="572"/>
                </a:cubicBezTo>
                <a:cubicBezTo>
                  <a:pt x="822" y="572"/>
                  <a:pt x="822" y="571"/>
                  <a:pt x="822" y="570"/>
                </a:cubicBezTo>
                <a:cubicBezTo>
                  <a:pt x="823" y="570"/>
                  <a:pt x="824" y="570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30" y="571"/>
                  <a:pt x="835" y="570"/>
                  <a:pt x="840" y="570"/>
                </a:cubicBezTo>
                <a:cubicBezTo>
                  <a:pt x="841" y="570"/>
                  <a:pt x="843" y="570"/>
                  <a:pt x="845" y="570"/>
                </a:cubicBezTo>
                <a:cubicBezTo>
                  <a:pt x="845" y="570"/>
                  <a:pt x="845" y="570"/>
                  <a:pt x="845" y="571"/>
                </a:cubicBezTo>
                <a:cubicBezTo>
                  <a:pt x="844" y="571"/>
                  <a:pt x="843" y="571"/>
                  <a:pt x="843" y="571"/>
                </a:cubicBezTo>
                <a:close/>
                <a:moveTo>
                  <a:pt x="801" y="564"/>
                </a:moveTo>
                <a:cubicBezTo>
                  <a:pt x="802" y="564"/>
                  <a:pt x="802" y="564"/>
                  <a:pt x="802" y="564"/>
                </a:cubicBezTo>
                <a:cubicBezTo>
                  <a:pt x="802" y="573"/>
                  <a:pt x="802" y="582"/>
                  <a:pt x="802" y="592"/>
                </a:cubicBezTo>
                <a:cubicBezTo>
                  <a:pt x="801" y="582"/>
                  <a:pt x="801" y="573"/>
                  <a:pt x="801" y="564"/>
                </a:cubicBezTo>
                <a:close/>
                <a:moveTo>
                  <a:pt x="802" y="500"/>
                </a:moveTo>
                <a:cubicBezTo>
                  <a:pt x="802" y="503"/>
                  <a:pt x="802" y="506"/>
                  <a:pt x="802" y="508"/>
                </a:cubicBezTo>
                <a:cubicBezTo>
                  <a:pt x="800" y="509"/>
                  <a:pt x="799" y="509"/>
                  <a:pt x="798" y="510"/>
                </a:cubicBezTo>
                <a:cubicBezTo>
                  <a:pt x="798" y="507"/>
                  <a:pt x="798" y="504"/>
                  <a:pt x="798" y="501"/>
                </a:cubicBezTo>
                <a:cubicBezTo>
                  <a:pt x="799" y="501"/>
                  <a:pt x="801" y="500"/>
                  <a:pt x="802" y="500"/>
                </a:cubicBezTo>
                <a:close/>
                <a:moveTo>
                  <a:pt x="798" y="501"/>
                </a:moveTo>
                <a:cubicBezTo>
                  <a:pt x="798" y="501"/>
                  <a:pt x="798" y="501"/>
                  <a:pt x="798" y="501"/>
                </a:cubicBezTo>
                <a:cubicBezTo>
                  <a:pt x="799" y="500"/>
                  <a:pt x="799" y="500"/>
                  <a:pt x="800" y="500"/>
                </a:cubicBezTo>
                <a:cubicBezTo>
                  <a:pt x="799" y="500"/>
                  <a:pt x="799" y="501"/>
                  <a:pt x="798" y="501"/>
                </a:cubicBezTo>
                <a:close/>
                <a:moveTo>
                  <a:pt x="802" y="471"/>
                </a:moveTo>
                <a:cubicBezTo>
                  <a:pt x="802" y="470"/>
                  <a:pt x="802" y="469"/>
                  <a:pt x="802" y="468"/>
                </a:cubicBezTo>
                <a:cubicBezTo>
                  <a:pt x="802" y="470"/>
                  <a:pt x="803" y="472"/>
                  <a:pt x="803" y="473"/>
                </a:cubicBezTo>
                <a:cubicBezTo>
                  <a:pt x="803" y="476"/>
                  <a:pt x="803" y="478"/>
                  <a:pt x="803" y="481"/>
                </a:cubicBezTo>
                <a:cubicBezTo>
                  <a:pt x="803" y="484"/>
                  <a:pt x="803" y="488"/>
                  <a:pt x="802" y="491"/>
                </a:cubicBezTo>
                <a:cubicBezTo>
                  <a:pt x="802" y="485"/>
                  <a:pt x="802" y="478"/>
                  <a:pt x="802" y="471"/>
                </a:cubicBezTo>
                <a:close/>
                <a:moveTo>
                  <a:pt x="796" y="450"/>
                </a:moveTo>
                <a:cubicBezTo>
                  <a:pt x="796" y="449"/>
                  <a:pt x="795" y="449"/>
                  <a:pt x="795" y="448"/>
                </a:cubicBezTo>
                <a:cubicBezTo>
                  <a:pt x="795" y="448"/>
                  <a:pt x="795" y="447"/>
                  <a:pt x="795" y="447"/>
                </a:cubicBezTo>
                <a:cubicBezTo>
                  <a:pt x="795" y="447"/>
                  <a:pt x="795" y="447"/>
                  <a:pt x="795" y="447"/>
                </a:cubicBezTo>
                <a:cubicBezTo>
                  <a:pt x="796" y="447"/>
                  <a:pt x="796" y="447"/>
                  <a:pt x="796" y="446"/>
                </a:cubicBezTo>
                <a:cubicBezTo>
                  <a:pt x="796" y="448"/>
                  <a:pt x="796" y="449"/>
                  <a:pt x="796" y="450"/>
                </a:cubicBezTo>
                <a:close/>
                <a:moveTo>
                  <a:pt x="537" y="318"/>
                </a:moveTo>
                <a:cubicBezTo>
                  <a:pt x="537" y="318"/>
                  <a:pt x="538" y="318"/>
                  <a:pt x="538" y="318"/>
                </a:cubicBezTo>
                <a:cubicBezTo>
                  <a:pt x="539" y="317"/>
                  <a:pt x="540" y="317"/>
                  <a:pt x="542" y="316"/>
                </a:cubicBezTo>
                <a:cubicBezTo>
                  <a:pt x="542" y="316"/>
                  <a:pt x="542" y="317"/>
                  <a:pt x="542" y="317"/>
                </a:cubicBezTo>
                <a:cubicBezTo>
                  <a:pt x="541" y="317"/>
                  <a:pt x="540" y="318"/>
                  <a:pt x="539" y="318"/>
                </a:cubicBezTo>
                <a:cubicBezTo>
                  <a:pt x="539" y="318"/>
                  <a:pt x="538" y="318"/>
                  <a:pt x="538" y="318"/>
                </a:cubicBezTo>
                <a:cubicBezTo>
                  <a:pt x="538" y="318"/>
                  <a:pt x="538" y="318"/>
                  <a:pt x="537" y="318"/>
                </a:cubicBezTo>
                <a:close/>
                <a:moveTo>
                  <a:pt x="549" y="311"/>
                </a:moveTo>
                <a:cubicBezTo>
                  <a:pt x="549" y="311"/>
                  <a:pt x="549" y="311"/>
                  <a:pt x="549" y="311"/>
                </a:cubicBezTo>
                <a:cubicBezTo>
                  <a:pt x="549" y="311"/>
                  <a:pt x="550" y="311"/>
                  <a:pt x="550" y="311"/>
                </a:cubicBezTo>
                <a:cubicBezTo>
                  <a:pt x="551" y="311"/>
                  <a:pt x="550" y="311"/>
                  <a:pt x="550" y="311"/>
                </a:cubicBezTo>
                <a:cubicBezTo>
                  <a:pt x="550" y="311"/>
                  <a:pt x="550" y="311"/>
                  <a:pt x="549" y="311"/>
                </a:cubicBezTo>
                <a:close/>
                <a:moveTo>
                  <a:pt x="548" y="310"/>
                </a:moveTo>
                <a:cubicBezTo>
                  <a:pt x="547" y="310"/>
                  <a:pt x="546" y="311"/>
                  <a:pt x="544" y="311"/>
                </a:cubicBezTo>
                <a:cubicBezTo>
                  <a:pt x="546" y="310"/>
                  <a:pt x="548" y="309"/>
                  <a:pt x="549" y="308"/>
                </a:cubicBezTo>
                <a:cubicBezTo>
                  <a:pt x="550" y="308"/>
                  <a:pt x="551" y="309"/>
                  <a:pt x="552" y="309"/>
                </a:cubicBezTo>
                <a:cubicBezTo>
                  <a:pt x="551" y="309"/>
                  <a:pt x="551" y="310"/>
                  <a:pt x="551" y="310"/>
                </a:cubicBezTo>
                <a:cubicBezTo>
                  <a:pt x="548" y="311"/>
                  <a:pt x="545" y="312"/>
                  <a:pt x="542" y="313"/>
                </a:cubicBezTo>
                <a:cubicBezTo>
                  <a:pt x="544" y="312"/>
                  <a:pt x="546" y="311"/>
                  <a:pt x="548" y="310"/>
                </a:cubicBezTo>
                <a:cubicBezTo>
                  <a:pt x="548" y="310"/>
                  <a:pt x="548" y="310"/>
                  <a:pt x="548" y="310"/>
                </a:cubicBezTo>
                <a:close/>
                <a:moveTo>
                  <a:pt x="537" y="282"/>
                </a:moveTo>
                <a:cubicBezTo>
                  <a:pt x="537" y="283"/>
                  <a:pt x="537" y="283"/>
                  <a:pt x="537" y="284"/>
                </a:cubicBezTo>
                <a:cubicBezTo>
                  <a:pt x="538" y="285"/>
                  <a:pt x="541" y="285"/>
                  <a:pt x="541" y="283"/>
                </a:cubicBezTo>
                <a:cubicBezTo>
                  <a:pt x="546" y="285"/>
                  <a:pt x="551" y="286"/>
                  <a:pt x="556" y="288"/>
                </a:cubicBezTo>
                <a:cubicBezTo>
                  <a:pt x="555" y="288"/>
                  <a:pt x="554" y="288"/>
                  <a:pt x="553" y="287"/>
                </a:cubicBezTo>
                <a:cubicBezTo>
                  <a:pt x="547" y="286"/>
                  <a:pt x="541" y="285"/>
                  <a:pt x="535" y="286"/>
                </a:cubicBezTo>
                <a:cubicBezTo>
                  <a:pt x="535" y="284"/>
                  <a:pt x="535" y="283"/>
                  <a:pt x="535" y="282"/>
                </a:cubicBezTo>
                <a:cubicBezTo>
                  <a:pt x="535" y="282"/>
                  <a:pt x="536" y="282"/>
                  <a:pt x="537" y="282"/>
                </a:cubicBezTo>
                <a:close/>
                <a:moveTo>
                  <a:pt x="797" y="359"/>
                </a:moveTo>
                <a:cubicBezTo>
                  <a:pt x="797" y="360"/>
                  <a:pt x="797" y="362"/>
                  <a:pt x="797" y="363"/>
                </a:cubicBezTo>
                <a:cubicBezTo>
                  <a:pt x="783" y="358"/>
                  <a:pt x="769" y="353"/>
                  <a:pt x="755" y="347"/>
                </a:cubicBezTo>
                <a:cubicBezTo>
                  <a:pt x="769" y="351"/>
                  <a:pt x="783" y="355"/>
                  <a:pt x="797" y="359"/>
                </a:cubicBezTo>
                <a:close/>
                <a:moveTo>
                  <a:pt x="885" y="399"/>
                </a:moveTo>
                <a:cubicBezTo>
                  <a:pt x="886" y="399"/>
                  <a:pt x="886" y="398"/>
                  <a:pt x="886" y="398"/>
                </a:cubicBezTo>
                <a:cubicBezTo>
                  <a:pt x="885" y="405"/>
                  <a:pt x="885" y="412"/>
                  <a:pt x="884" y="419"/>
                </a:cubicBezTo>
                <a:cubicBezTo>
                  <a:pt x="884" y="419"/>
                  <a:pt x="884" y="419"/>
                  <a:pt x="884" y="419"/>
                </a:cubicBezTo>
                <a:cubicBezTo>
                  <a:pt x="884" y="414"/>
                  <a:pt x="884" y="409"/>
                  <a:pt x="884" y="404"/>
                </a:cubicBezTo>
                <a:cubicBezTo>
                  <a:pt x="885" y="402"/>
                  <a:pt x="885" y="400"/>
                  <a:pt x="885" y="399"/>
                </a:cubicBezTo>
                <a:close/>
                <a:moveTo>
                  <a:pt x="889" y="394"/>
                </a:moveTo>
                <a:cubicBezTo>
                  <a:pt x="889" y="396"/>
                  <a:pt x="889" y="398"/>
                  <a:pt x="889" y="399"/>
                </a:cubicBezTo>
                <a:cubicBezTo>
                  <a:pt x="888" y="406"/>
                  <a:pt x="888" y="412"/>
                  <a:pt x="888" y="419"/>
                </a:cubicBezTo>
                <a:cubicBezTo>
                  <a:pt x="888" y="419"/>
                  <a:pt x="888" y="419"/>
                  <a:pt x="888" y="419"/>
                </a:cubicBezTo>
                <a:cubicBezTo>
                  <a:pt x="888" y="418"/>
                  <a:pt x="888" y="417"/>
                  <a:pt x="888" y="416"/>
                </a:cubicBezTo>
                <a:cubicBezTo>
                  <a:pt x="888" y="416"/>
                  <a:pt x="888" y="416"/>
                  <a:pt x="888" y="416"/>
                </a:cubicBezTo>
                <a:cubicBezTo>
                  <a:pt x="888" y="409"/>
                  <a:pt x="888" y="401"/>
                  <a:pt x="889" y="394"/>
                </a:cubicBezTo>
                <a:close/>
                <a:moveTo>
                  <a:pt x="910" y="421"/>
                </a:moveTo>
                <a:cubicBezTo>
                  <a:pt x="910" y="421"/>
                  <a:pt x="910" y="421"/>
                  <a:pt x="910" y="421"/>
                </a:cubicBezTo>
                <a:cubicBezTo>
                  <a:pt x="910" y="421"/>
                  <a:pt x="910" y="420"/>
                  <a:pt x="910" y="420"/>
                </a:cubicBezTo>
                <a:cubicBezTo>
                  <a:pt x="910" y="420"/>
                  <a:pt x="910" y="420"/>
                  <a:pt x="910" y="420"/>
                </a:cubicBezTo>
                <a:cubicBezTo>
                  <a:pt x="910" y="420"/>
                  <a:pt x="910" y="421"/>
                  <a:pt x="910" y="421"/>
                </a:cubicBezTo>
                <a:close/>
                <a:moveTo>
                  <a:pt x="909" y="422"/>
                </a:moveTo>
                <a:cubicBezTo>
                  <a:pt x="907" y="421"/>
                  <a:pt x="904" y="419"/>
                  <a:pt x="902" y="419"/>
                </a:cubicBezTo>
                <a:cubicBezTo>
                  <a:pt x="902" y="418"/>
                  <a:pt x="902" y="417"/>
                  <a:pt x="901" y="417"/>
                </a:cubicBezTo>
                <a:cubicBezTo>
                  <a:pt x="897" y="417"/>
                  <a:pt x="893" y="418"/>
                  <a:pt x="888" y="419"/>
                </a:cubicBezTo>
                <a:cubicBezTo>
                  <a:pt x="893" y="412"/>
                  <a:pt x="902" y="415"/>
                  <a:pt x="909" y="419"/>
                </a:cubicBezTo>
                <a:cubicBezTo>
                  <a:pt x="909" y="420"/>
                  <a:pt x="909" y="421"/>
                  <a:pt x="909" y="422"/>
                </a:cubicBezTo>
                <a:close/>
                <a:moveTo>
                  <a:pt x="897" y="450"/>
                </a:moveTo>
                <a:cubicBezTo>
                  <a:pt x="897" y="461"/>
                  <a:pt x="897" y="472"/>
                  <a:pt x="897" y="482"/>
                </a:cubicBezTo>
                <a:cubicBezTo>
                  <a:pt x="896" y="482"/>
                  <a:pt x="894" y="482"/>
                  <a:pt x="893" y="482"/>
                </a:cubicBezTo>
                <a:cubicBezTo>
                  <a:pt x="893" y="478"/>
                  <a:pt x="892" y="473"/>
                  <a:pt x="892" y="468"/>
                </a:cubicBezTo>
                <a:cubicBezTo>
                  <a:pt x="891" y="458"/>
                  <a:pt x="891" y="447"/>
                  <a:pt x="890" y="436"/>
                </a:cubicBezTo>
                <a:cubicBezTo>
                  <a:pt x="890" y="436"/>
                  <a:pt x="889" y="436"/>
                  <a:pt x="890" y="436"/>
                </a:cubicBezTo>
                <a:cubicBezTo>
                  <a:pt x="890" y="446"/>
                  <a:pt x="891" y="456"/>
                  <a:pt x="891" y="466"/>
                </a:cubicBezTo>
                <a:cubicBezTo>
                  <a:pt x="892" y="472"/>
                  <a:pt x="892" y="477"/>
                  <a:pt x="893" y="482"/>
                </a:cubicBezTo>
                <a:cubicBezTo>
                  <a:pt x="892" y="482"/>
                  <a:pt x="891" y="482"/>
                  <a:pt x="889" y="482"/>
                </a:cubicBezTo>
                <a:cubicBezTo>
                  <a:pt x="889" y="479"/>
                  <a:pt x="889" y="476"/>
                  <a:pt x="889" y="473"/>
                </a:cubicBezTo>
                <a:cubicBezTo>
                  <a:pt x="889" y="467"/>
                  <a:pt x="889" y="462"/>
                  <a:pt x="889" y="456"/>
                </a:cubicBezTo>
                <a:cubicBezTo>
                  <a:pt x="888" y="449"/>
                  <a:pt x="888" y="442"/>
                  <a:pt x="888" y="435"/>
                </a:cubicBezTo>
                <a:cubicBezTo>
                  <a:pt x="891" y="434"/>
                  <a:pt x="894" y="434"/>
                  <a:pt x="897" y="434"/>
                </a:cubicBezTo>
                <a:cubicBezTo>
                  <a:pt x="897" y="439"/>
                  <a:pt x="897" y="445"/>
                  <a:pt x="897" y="450"/>
                </a:cubicBezTo>
                <a:close/>
                <a:moveTo>
                  <a:pt x="894" y="500"/>
                </a:moveTo>
                <a:cubicBezTo>
                  <a:pt x="892" y="500"/>
                  <a:pt x="891" y="500"/>
                  <a:pt x="890" y="500"/>
                </a:cubicBezTo>
                <a:cubicBezTo>
                  <a:pt x="890" y="496"/>
                  <a:pt x="890" y="493"/>
                  <a:pt x="890" y="489"/>
                </a:cubicBezTo>
                <a:cubicBezTo>
                  <a:pt x="891" y="489"/>
                  <a:pt x="892" y="489"/>
                  <a:pt x="893" y="488"/>
                </a:cubicBezTo>
                <a:cubicBezTo>
                  <a:pt x="893" y="492"/>
                  <a:pt x="894" y="496"/>
                  <a:pt x="894" y="500"/>
                </a:cubicBezTo>
                <a:close/>
                <a:moveTo>
                  <a:pt x="899" y="512"/>
                </a:moveTo>
                <a:cubicBezTo>
                  <a:pt x="899" y="519"/>
                  <a:pt x="899" y="527"/>
                  <a:pt x="898" y="534"/>
                </a:cubicBezTo>
                <a:cubicBezTo>
                  <a:pt x="898" y="542"/>
                  <a:pt x="898" y="549"/>
                  <a:pt x="897" y="557"/>
                </a:cubicBezTo>
                <a:cubicBezTo>
                  <a:pt x="897" y="557"/>
                  <a:pt x="897" y="557"/>
                  <a:pt x="897" y="557"/>
                </a:cubicBezTo>
                <a:cubicBezTo>
                  <a:pt x="897" y="557"/>
                  <a:pt x="896" y="557"/>
                  <a:pt x="895" y="557"/>
                </a:cubicBezTo>
                <a:cubicBezTo>
                  <a:pt x="895" y="552"/>
                  <a:pt x="895" y="548"/>
                  <a:pt x="895" y="543"/>
                </a:cubicBezTo>
                <a:cubicBezTo>
                  <a:pt x="896" y="531"/>
                  <a:pt x="896" y="518"/>
                  <a:pt x="894" y="506"/>
                </a:cubicBezTo>
                <a:cubicBezTo>
                  <a:pt x="894" y="506"/>
                  <a:pt x="894" y="505"/>
                  <a:pt x="894" y="505"/>
                </a:cubicBezTo>
                <a:cubicBezTo>
                  <a:pt x="894" y="505"/>
                  <a:pt x="894" y="505"/>
                  <a:pt x="894" y="506"/>
                </a:cubicBezTo>
                <a:cubicBezTo>
                  <a:pt x="894" y="506"/>
                  <a:pt x="894" y="506"/>
                  <a:pt x="894" y="506"/>
                </a:cubicBezTo>
                <a:cubicBezTo>
                  <a:pt x="894" y="504"/>
                  <a:pt x="894" y="503"/>
                  <a:pt x="894" y="501"/>
                </a:cubicBezTo>
                <a:cubicBezTo>
                  <a:pt x="896" y="501"/>
                  <a:pt x="897" y="502"/>
                  <a:pt x="899" y="502"/>
                </a:cubicBezTo>
                <a:cubicBezTo>
                  <a:pt x="899" y="505"/>
                  <a:pt x="899" y="509"/>
                  <a:pt x="899" y="512"/>
                </a:cubicBezTo>
                <a:close/>
                <a:moveTo>
                  <a:pt x="898" y="559"/>
                </a:moveTo>
                <a:cubicBezTo>
                  <a:pt x="898" y="559"/>
                  <a:pt x="898" y="559"/>
                  <a:pt x="898" y="559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9"/>
                </a:cubicBezTo>
                <a:close/>
                <a:moveTo>
                  <a:pt x="898" y="558"/>
                </a:moveTo>
                <a:cubicBezTo>
                  <a:pt x="899" y="558"/>
                  <a:pt x="900" y="558"/>
                  <a:pt x="900" y="558"/>
                </a:cubicBezTo>
                <a:cubicBezTo>
                  <a:pt x="900" y="559"/>
                  <a:pt x="900" y="559"/>
                  <a:pt x="900" y="559"/>
                </a:cubicBezTo>
                <a:cubicBezTo>
                  <a:pt x="900" y="559"/>
                  <a:pt x="899" y="559"/>
                  <a:pt x="898" y="559"/>
                </a:cubicBezTo>
                <a:cubicBezTo>
                  <a:pt x="898" y="559"/>
                  <a:pt x="898" y="558"/>
                  <a:pt x="898" y="558"/>
                </a:cubicBezTo>
                <a:close/>
                <a:moveTo>
                  <a:pt x="892" y="557"/>
                </a:moveTo>
                <a:cubicBezTo>
                  <a:pt x="892" y="557"/>
                  <a:pt x="893" y="557"/>
                  <a:pt x="893" y="557"/>
                </a:cubicBezTo>
                <a:cubicBezTo>
                  <a:pt x="893" y="558"/>
                  <a:pt x="893" y="559"/>
                  <a:pt x="893" y="559"/>
                </a:cubicBezTo>
                <a:cubicBezTo>
                  <a:pt x="893" y="559"/>
                  <a:pt x="892" y="559"/>
                  <a:pt x="892" y="559"/>
                </a:cubicBezTo>
                <a:cubicBezTo>
                  <a:pt x="892" y="559"/>
                  <a:pt x="892" y="558"/>
                  <a:pt x="892" y="557"/>
                </a:cubicBezTo>
                <a:close/>
                <a:moveTo>
                  <a:pt x="892" y="560"/>
                </a:moveTo>
                <a:cubicBezTo>
                  <a:pt x="891" y="560"/>
                  <a:pt x="890" y="560"/>
                  <a:pt x="889" y="561"/>
                </a:cubicBezTo>
                <a:cubicBezTo>
                  <a:pt x="889" y="560"/>
                  <a:pt x="889" y="559"/>
                  <a:pt x="889" y="558"/>
                </a:cubicBezTo>
                <a:cubicBezTo>
                  <a:pt x="890" y="558"/>
                  <a:pt x="890" y="557"/>
                  <a:pt x="891" y="557"/>
                </a:cubicBezTo>
                <a:cubicBezTo>
                  <a:pt x="891" y="557"/>
                  <a:pt x="891" y="557"/>
                  <a:pt x="892" y="557"/>
                </a:cubicBezTo>
                <a:cubicBezTo>
                  <a:pt x="892" y="558"/>
                  <a:pt x="892" y="559"/>
                  <a:pt x="892" y="560"/>
                </a:cubicBezTo>
                <a:close/>
                <a:moveTo>
                  <a:pt x="893" y="517"/>
                </a:moveTo>
                <a:cubicBezTo>
                  <a:pt x="893" y="514"/>
                  <a:pt x="894" y="510"/>
                  <a:pt x="894" y="507"/>
                </a:cubicBezTo>
                <a:cubicBezTo>
                  <a:pt x="894" y="507"/>
                  <a:pt x="894" y="507"/>
                  <a:pt x="894" y="507"/>
                </a:cubicBezTo>
                <a:cubicBezTo>
                  <a:pt x="894" y="508"/>
                  <a:pt x="895" y="515"/>
                  <a:pt x="895" y="518"/>
                </a:cubicBezTo>
                <a:cubicBezTo>
                  <a:pt x="895" y="525"/>
                  <a:pt x="895" y="532"/>
                  <a:pt x="895" y="539"/>
                </a:cubicBezTo>
                <a:cubicBezTo>
                  <a:pt x="895" y="545"/>
                  <a:pt x="895" y="551"/>
                  <a:pt x="895" y="557"/>
                </a:cubicBezTo>
                <a:cubicBezTo>
                  <a:pt x="895" y="557"/>
                  <a:pt x="894" y="557"/>
                  <a:pt x="893" y="557"/>
                </a:cubicBezTo>
                <a:cubicBezTo>
                  <a:pt x="893" y="551"/>
                  <a:pt x="893" y="545"/>
                  <a:pt x="893" y="539"/>
                </a:cubicBezTo>
                <a:cubicBezTo>
                  <a:pt x="893" y="539"/>
                  <a:pt x="893" y="539"/>
                  <a:pt x="893" y="539"/>
                </a:cubicBezTo>
                <a:cubicBezTo>
                  <a:pt x="893" y="545"/>
                  <a:pt x="893" y="551"/>
                  <a:pt x="893" y="557"/>
                </a:cubicBezTo>
                <a:cubicBezTo>
                  <a:pt x="893" y="557"/>
                  <a:pt x="892" y="557"/>
                  <a:pt x="892" y="557"/>
                </a:cubicBezTo>
                <a:cubicBezTo>
                  <a:pt x="892" y="543"/>
                  <a:pt x="893" y="530"/>
                  <a:pt x="893" y="517"/>
                </a:cubicBezTo>
                <a:close/>
                <a:moveTo>
                  <a:pt x="893" y="557"/>
                </a:moveTo>
                <a:cubicBezTo>
                  <a:pt x="894" y="557"/>
                  <a:pt x="895" y="557"/>
                  <a:pt x="895" y="557"/>
                </a:cubicBezTo>
                <a:cubicBezTo>
                  <a:pt x="895" y="558"/>
                  <a:pt x="895" y="558"/>
                  <a:pt x="895" y="559"/>
                </a:cubicBezTo>
                <a:cubicBezTo>
                  <a:pt x="895" y="559"/>
                  <a:pt x="894" y="559"/>
                  <a:pt x="893" y="559"/>
                </a:cubicBezTo>
                <a:cubicBezTo>
                  <a:pt x="893" y="559"/>
                  <a:pt x="893" y="558"/>
                  <a:pt x="893" y="557"/>
                </a:cubicBezTo>
                <a:close/>
                <a:moveTo>
                  <a:pt x="895" y="557"/>
                </a:moveTo>
                <a:cubicBezTo>
                  <a:pt x="896" y="557"/>
                  <a:pt x="897" y="558"/>
                  <a:pt x="897" y="558"/>
                </a:cubicBezTo>
                <a:cubicBezTo>
                  <a:pt x="897" y="558"/>
                  <a:pt x="897" y="558"/>
                  <a:pt x="897" y="559"/>
                </a:cubicBezTo>
                <a:cubicBezTo>
                  <a:pt x="897" y="559"/>
                  <a:pt x="896" y="559"/>
                  <a:pt x="895" y="559"/>
                </a:cubicBezTo>
                <a:cubicBezTo>
                  <a:pt x="895" y="558"/>
                  <a:pt x="895" y="558"/>
                  <a:pt x="895" y="557"/>
                </a:cubicBezTo>
                <a:close/>
                <a:moveTo>
                  <a:pt x="898" y="557"/>
                </a:moveTo>
                <a:cubicBezTo>
                  <a:pt x="898" y="557"/>
                  <a:pt x="898" y="556"/>
                  <a:pt x="898" y="556"/>
                </a:cubicBezTo>
                <a:cubicBezTo>
                  <a:pt x="898" y="556"/>
                  <a:pt x="898" y="557"/>
                  <a:pt x="898" y="557"/>
                </a:cubicBezTo>
                <a:cubicBezTo>
                  <a:pt x="898" y="557"/>
                  <a:pt x="898" y="557"/>
                  <a:pt x="898" y="557"/>
                </a:cubicBezTo>
                <a:close/>
                <a:moveTo>
                  <a:pt x="893" y="514"/>
                </a:moveTo>
                <a:cubicBezTo>
                  <a:pt x="893" y="510"/>
                  <a:pt x="893" y="506"/>
                  <a:pt x="893" y="503"/>
                </a:cubicBezTo>
                <a:cubicBezTo>
                  <a:pt x="893" y="502"/>
                  <a:pt x="893" y="502"/>
                  <a:pt x="893" y="503"/>
                </a:cubicBezTo>
                <a:cubicBezTo>
                  <a:pt x="893" y="507"/>
                  <a:pt x="892" y="512"/>
                  <a:pt x="892" y="517"/>
                </a:cubicBezTo>
                <a:cubicBezTo>
                  <a:pt x="892" y="517"/>
                  <a:pt x="892" y="517"/>
                  <a:pt x="892" y="518"/>
                </a:cubicBezTo>
                <a:cubicBezTo>
                  <a:pt x="892" y="518"/>
                  <a:pt x="892" y="518"/>
                  <a:pt x="892" y="518"/>
                </a:cubicBezTo>
                <a:cubicBezTo>
                  <a:pt x="892" y="531"/>
                  <a:pt x="892" y="544"/>
                  <a:pt x="892" y="557"/>
                </a:cubicBezTo>
                <a:cubicBezTo>
                  <a:pt x="891" y="557"/>
                  <a:pt x="890" y="557"/>
                  <a:pt x="889" y="557"/>
                </a:cubicBezTo>
                <a:cubicBezTo>
                  <a:pt x="889" y="555"/>
                  <a:pt x="889" y="553"/>
                  <a:pt x="889" y="551"/>
                </a:cubicBezTo>
                <a:cubicBezTo>
                  <a:pt x="889" y="551"/>
                  <a:pt x="889" y="550"/>
                  <a:pt x="889" y="550"/>
                </a:cubicBezTo>
                <a:cubicBezTo>
                  <a:pt x="889" y="545"/>
                  <a:pt x="889" y="539"/>
                  <a:pt x="889" y="533"/>
                </a:cubicBezTo>
                <a:cubicBezTo>
                  <a:pt x="889" y="522"/>
                  <a:pt x="889" y="511"/>
                  <a:pt x="889" y="501"/>
                </a:cubicBezTo>
                <a:cubicBezTo>
                  <a:pt x="889" y="501"/>
                  <a:pt x="890" y="501"/>
                  <a:pt x="890" y="501"/>
                </a:cubicBezTo>
                <a:cubicBezTo>
                  <a:pt x="890" y="511"/>
                  <a:pt x="891" y="521"/>
                  <a:pt x="891" y="532"/>
                </a:cubicBezTo>
                <a:cubicBezTo>
                  <a:pt x="891" y="532"/>
                  <a:pt x="891" y="532"/>
                  <a:pt x="891" y="532"/>
                </a:cubicBezTo>
                <a:cubicBezTo>
                  <a:pt x="891" y="521"/>
                  <a:pt x="891" y="511"/>
                  <a:pt x="890" y="501"/>
                </a:cubicBezTo>
                <a:cubicBezTo>
                  <a:pt x="891" y="501"/>
                  <a:pt x="892" y="501"/>
                  <a:pt x="894" y="501"/>
                </a:cubicBezTo>
                <a:cubicBezTo>
                  <a:pt x="894" y="505"/>
                  <a:pt x="893" y="510"/>
                  <a:pt x="893" y="514"/>
                </a:cubicBezTo>
                <a:close/>
                <a:moveTo>
                  <a:pt x="822" y="570"/>
                </a:moveTo>
                <a:cubicBezTo>
                  <a:pt x="823" y="569"/>
                  <a:pt x="823" y="568"/>
                  <a:pt x="823" y="567"/>
                </a:cubicBezTo>
                <a:cubicBezTo>
                  <a:pt x="823" y="567"/>
                  <a:pt x="823" y="567"/>
                  <a:pt x="823" y="567"/>
                </a:cubicBezTo>
                <a:cubicBezTo>
                  <a:pt x="823" y="566"/>
                  <a:pt x="823" y="565"/>
                  <a:pt x="823" y="565"/>
                </a:cubicBezTo>
                <a:cubicBezTo>
                  <a:pt x="823" y="564"/>
                  <a:pt x="823" y="564"/>
                  <a:pt x="823" y="564"/>
                </a:cubicBezTo>
                <a:cubicBezTo>
                  <a:pt x="823" y="564"/>
                  <a:pt x="824" y="564"/>
                  <a:pt x="824" y="563"/>
                </a:cubicBezTo>
                <a:cubicBezTo>
                  <a:pt x="824" y="564"/>
                  <a:pt x="824" y="565"/>
                  <a:pt x="824" y="566"/>
                </a:cubicBezTo>
                <a:cubicBezTo>
                  <a:pt x="824" y="566"/>
                  <a:pt x="824" y="566"/>
                  <a:pt x="824" y="566"/>
                </a:cubicBezTo>
                <a:cubicBezTo>
                  <a:pt x="824" y="565"/>
                  <a:pt x="824" y="564"/>
                  <a:pt x="824" y="563"/>
                </a:cubicBezTo>
                <a:cubicBezTo>
                  <a:pt x="825" y="563"/>
                  <a:pt x="825" y="563"/>
                  <a:pt x="825" y="563"/>
                </a:cubicBezTo>
                <a:cubicBezTo>
                  <a:pt x="825" y="566"/>
                  <a:pt x="825" y="568"/>
                  <a:pt x="825" y="570"/>
                </a:cubicBezTo>
                <a:cubicBezTo>
                  <a:pt x="824" y="570"/>
                  <a:pt x="823" y="570"/>
                  <a:pt x="822" y="570"/>
                </a:cubicBezTo>
                <a:close/>
                <a:moveTo>
                  <a:pt x="820" y="554"/>
                </a:moveTo>
                <a:cubicBezTo>
                  <a:pt x="820" y="546"/>
                  <a:pt x="821" y="539"/>
                  <a:pt x="820" y="531"/>
                </a:cubicBezTo>
                <a:cubicBezTo>
                  <a:pt x="820" y="531"/>
                  <a:pt x="820" y="530"/>
                  <a:pt x="820" y="529"/>
                </a:cubicBezTo>
                <a:cubicBezTo>
                  <a:pt x="820" y="526"/>
                  <a:pt x="820" y="522"/>
                  <a:pt x="821" y="518"/>
                </a:cubicBezTo>
                <a:cubicBezTo>
                  <a:pt x="821" y="518"/>
                  <a:pt x="821" y="518"/>
                  <a:pt x="820" y="518"/>
                </a:cubicBezTo>
                <a:cubicBezTo>
                  <a:pt x="820" y="518"/>
                  <a:pt x="820" y="518"/>
                  <a:pt x="820" y="518"/>
                </a:cubicBezTo>
                <a:cubicBezTo>
                  <a:pt x="821" y="517"/>
                  <a:pt x="821" y="516"/>
                  <a:pt x="821" y="516"/>
                </a:cubicBezTo>
                <a:cubicBezTo>
                  <a:pt x="821" y="531"/>
                  <a:pt x="821" y="546"/>
                  <a:pt x="822" y="562"/>
                </a:cubicBezTo>
                <a:cubicBezTo>
                  <a:pt x="821" y="562"/>
                  <a:pt x="820" y="562"/>
                  <a:pt x="820" y="562"/>
                </a:cubicBezTo>
                <a:cubicBezTo>
                  <a:pt x="820" y="559"/>
                  <a:pt x="820" y="557"/>
                  <a:pt x="820" y="554"/>
                </a:cubicBezTo>
                <a:close/>
                <a:moveTo>
                  <a:pt x="819" y="562"/>
                </a:move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lose/>
                <a:moveTo>
                  <a:pt x="817" y="506"/>
                </a:moveTo>
                <a:cubicBezTo>
                  <a:pt x="816" y="507"/>
                  <a:pt x="816" y="507"/>
                  <a:pt x="816" y="507"/>
                </a:cubicBezTo>
                <a:cubicBezTo>
                  <a:pt x="816" y="507"/>
                  <a:pt x="816" y="508"/>
                  <a:pt x="816" y="508"/>
                </a:cubicBezTo>
                <a:cubicBezTo>
                  <a:pt x="815" y="508"/>
                  <a:pt x="813" y="508"/>
                  <a:pt x="811" y="508"/>
                </a:cubicBezTo>
                <a:cubicBezTo>
                  <a:pt x="811" y="504"/>
                  <a:pt x="811" y="501"/>
                  <a:pt x="811" y="497"/>
                </a:cubicBezTo>
                <a:cubicBezTo>
                  <a:pt x="813" y="497"/>
                  <a:pt x="814" y="497"/>
                  <a:pt x="815" y="497"/>
                </a:cubicBezTo>
                <a:cubicBezTo>
                  <a:pt x="815" y="500"/>
                  <a:pt x="816" y="503"/>
                  <a:pt x="816" y="507"/>
                </a:cubicBezTo>
                <a:cubicBezTo>
                  <a:pt x="816" y="506"/>
                  <a:pt x="816" y="505"/>
                  <a:pt x="816" y="502"/>
                </a:cubicBezTo>
                <a:cubicBezTo>
                  <a:pt x="816" y="500"/>
                  <a:pt x="816" y="498"/>
                  <a:pt x="816" y="497"/>
                </a:cubicBezTo>
                <a:cubicBezTo>
                  <a:pt x="817" y="497"/>
                  <a:pt x="817" y="497"/>
                  <a:pt x="818" y="497"/>
                </a:cubicBezTo>
                <a:cubicBezTo>
                  <a:pt x="819" y="501"/>
                  <a:pt x="819" y="505"/>
                  <a:pt x="819" y="509"/>
                </a:cubicBezTo>
                <a:cubicBezTo>
                  <a:pt x="818" y="509"/>
                  <a:pt x="817" y="509"/>
                  <a:pt x="817" y="509"/>
                </a:cubicBezTo>
                <a:cubicBezTo>
                  <a:pt x="817" y="509"/>
                  <a:pt x="817" y="509"/>
                  <a:pt x="817" y="509"/>
                </a:cubicBezTo>
                <a:cubicBezTo>
                  <a:pt x="817" y="508"/>
                  <a:pt x="817" y="507"/>
                  <a:pt x="817" y="506"/>
                </a:cubicBezTo>
                <a:cubicBezTo>
                  <a:pt x="817" y="506"/>
                  <a:pt x="817" y="506"/>
                  <a:pt x="817" y="506"/>
                </a:cubicBezTo>
                <a:close/>
                <a:moveTo>
                  <a:pt x="805" y="554"/>
                </a:moveTo>
                <a:cubicBezTo>
                  <a:pt x="805" y="539"/>
                  <a:pt x="804" y="524"/>
                  <a:pt x="804" y="509"/>
                </a:cubicBezTo>
                <a:cubicBezTo>
                  <a:pt x="805" y="509"/>
                  <a:pt x="805" y="509"/>
                  <a:pt x="806" y="509"/>
                </a:cubicBezTo>
                <a:cubicBezTo>
                  <a:pt x="805" y="521"/>
                  <a:pt x="805" y="533"/>
                  <a:pt x="806" y="546"/>
                </a:cubicBezTo>
                <a:cubicBezTo>
                  <a:pt x="806" y="546"/>
                  <a:pt x="806" y="546"/>
                  <a:pt x="806" y="546"/>
                </a:cubicBezTo>
                <a:cubicBezTo>
                  <a:pt x="806" y="548"/>
                  <a:pt x="805" y="551"/>
                  <a:pt x="805" y="554"/>
                </a:cubicBezTo>
                <a:close/>
                <a:moveTo>
                  <a:pt x="802" y="594"/>
                </a:moveTo>
                <a:cubicBezTo>
                  <a:pt x="802" y="584"/>
                  <a:pt x="802" y="574"/>
                  <a:pt x="802" y="564"/>
                </a:cubicBezTo>
                <a:cubicBezTo>
                  <a:pt x="803" y="564"/>
                  <a:pt x="803" y="564"/>
                  <a:pt x="803" y="564"/>
                </a:cubicBezTo>
                <a:cubicBezTo>
                  <a:pt x="804" y="574"/>
                  <a:pt x="804" y="584"/>
                  <a:pt x="802" y="594"/>
                </a:cubicBezTo>
                <a:close/>
                <a:moveTo>
                  <a:pt x="802" y="563"/>
                </a:moveTo>
                <a:cubicBezTo>
                  <a:pt x="803" y="563"/>
                  <a:pt x="803" y="562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2"/>
                  <a:pt x="803" y="563"/>
                  <a:pt x="803" y="563"/>
                </a:cubicBezTo>
                <a:cubicBezTo>
                  <a:pt x="803" y="563"/>
                  <a:pt x="803" y="563"/>
                  <a:pt x="802" y="563"/>
                </a:cubicBezTo>
                <a:close/>
                <a:moveTo>
                  <a:pt x="803" y="558"/>
                </a:moveTo>
                <a:cubicBezTo>
                  <a:pt x="803" y="559"/>
                  <a:pt x="803" y="560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3" y="558"/>
                  <a:pt x="803" y="558"/>
                  <a:pt x="803" y="558"/>
                </a:cubicBezTo>
                <a:close/>
                <a:moveTo>
                  <a:pt x="803" y="557"/>
                </a:moveTo>
                <a:cubicBezTo>
                  <a:pt x="803" y="556"/>
                  <a:pt x="803" y="555"/>
                  <a:pt x="803" y="553"/>
                </a:cubicBezTo>
                <a:cubicBezTo>
                  <a:pt x="803" y="555"/>
                  <a:pt x="803" y="556"/>
                  <a:pt x="803" y="557"/>
                </a:cubicBezTo>
                <a:cubicBezTo>
                  <a:pt x="803" y="557"/>
                  <a:pt x="803" y="557"/>
                  <a:pt x="803" y="557"/>
                </a:cubicBezTo>
                <a:close/>
                <a:moveTo>
                  <a:pt x="803" y="561"/>
                </a:moveTo>
                <a:cubicBezTo>
                  <a:pt x="804" y="561"/>
                  <a:pt x="804" y="561"/>
                  <a:pt x="804" y="561"/>
                </a:cubicBezTo>
                <a:cubicBezTo>
                  <a:pt x="805" y="561"/>
                  <a:pt x="805" y="560"/>
                  <a:pt x="804" y="560"/>
                </a:cubicBezTo>
                <a:cubicBezTo>
                  <a:pt x="804" y="560"/>
                  <a:pt x="804" y="560"/>
                  <a:pt x="803" y="560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4" y="558"/>
                  <a:pt x="804" y="558"/>
                  <a:pt x="805" y="558"/>
                </a:cubicBezTo>
                <a:cubicBezTo>
                  <a:pt x="805" y="558"/>
                  <a:pt x="805" y="558"/>
                  <a:pt x="805" y="558"/>
                </a:cubicBezTo>
                <a:cubicBezTo>
                  <a:pt x="804" y="558"/>
                  <a:pt x="804" y="558"/>
                  <a:pt x="803" y="557"/>
                </a:cubicBezTo>
                <a:cubicBezTo>
                  <a:pt x="803" y="555"/>
                  <a:pt x="803" y="552"/>
                  <a:pt x="803" y="549"/>
                </a:cubicBezTo>
                <a:cubicBezTo>
                  <a:pt x="803" y="539"/>
                  <a:pt x="803" y="530"/>
                  <a:pt x="803" y="521"/>
                </a:cubicBezTo>
                <a:cubicBezTo>
                  <a:pt x="803" y="517"/>
                  <a:pt x="803" y="513"/>
                  <a:pt x="803" y="509"/>
                </a:cubicBezTo>
                <a:cubicBezTo>
                  <a:pt x="804" y="509"/>
                  <a:pt x="804" y="509"/>
                  <a:pt x="804" y="509"/>
                </a:cubicBezTo>
                <a:cubicBezTo>
                  <a:pt x="804" y="527"/>
                  <a:pt x="805" y="545"/>
                  <a:pt x="805" y="563"/>
                </a:cubicBezTo>
                <a:cubicBezTo>
                  <a:pt x="805" y="563"/>
                  <a:pt x="804" y="563"/>
                  <a:pt x="803" y="563"/>
                </a:cubicBezTo>
                <a:cubicBezTo>
                  <a:pt x="803" y="562"/>
                  <a:pt x="803" y="562"/>
                  <a:pt x="803" y="561"/>
                </a:cubicBezTo>
                <a:close/>
                <a:moveTo>
                  <a:pt x="802" y="525"/>
                </a:moveTo>
                <a:cubicBezTo>
                  <a:pt x="802" y="520"/>
                  <a:pt x="802" y="515"/>
                  <a:pt x="802" y="509"/>
                </a:cubicBezTo>
                <a:cubicBezTo>
                  <a:pt x="802" y="509"/>
                  <a:pt x="802" y="509"/>
                  <a:pt x="802" y="509"/>
                </a:cubicBezTo>
                <a:cubicBezTo>
                  <a:pt x="802" y="510"/>
                  <a:pt x="802" y="510"/>
                  <a:pt x="802" y="510"/>
                </a:cubicBezTo>
                <a:cubicBezTo>
                  <a:pt x="802" y="515"/>
                  <a:pt x="802" y="520"/>
                  <a:pt x="802" y="524"/>
                </a:cubicBezTo>
                <a:cubicBezTo>
                  <a:pt x="802" y="527"/>
                  <a:pt x="802" y="530"/>
                  <a:pt x="802" y="533"/>
                </a:cubicBezTo>
                <a:cubicBezTo>
                  <a:pt x="802" y="531"/>
                  <a:pt x="802" y="528"/>
                  <a:pt x="802" y="525"/>
                </a:cubicBezTo>
                <a:close/>
                <a:moveTo>
                  <a:pt x="802" y="455"/>
                </a:moveTo>
                <a:cubicBezTo>
                  <a:pt x="802" y="459"/>
                  <a:pt x="802" y="463"/>
                  <a:pt x="803" y="466"/>
                </a:cubicBezTo>
                <a:cubicBezTo>
                  <a:pt x="802" y="465"/>
                  <a:pt x="802" y="464"/>
                  <a:pt x="802" y="463"/>
                </a:cubicBezTo>
                <a:cubicBezTo>
                  <a:pt x="802" y="461"/>
                  <a:pt x="802" y="458"/>
                  <a:pt x="802" y="455"/>
                </a:cubicBezTo>
                <a:close/>
                <a:moveTo>
                  <a:pt x="802" y="449"/>
                </a:moveTo>
                <a:cubicBezTo>
                  <a:pt x="803" y="446"/>
                  <a:pt x="803" y="444"/>
                  <a:pt x="803" y="442"/>
                </a:cubicBezTo>
                <a:cubicBezTo>
                  <a:pt x="804" y="442"/>
                  <a:pt x="804" y="441"/>
                  <a:pt x="805" y="441"/>
                </a:cubicBezTo>
                <a:cubicBezTo>
                  <a:pt x="804" y="453"/>
                  <a:pt x="804" y="464"/>
                  <a:pt x="803" y="475"/>
                </a:cubicBezTo>
                <a:cubicBezTo>
                  <a:pt x="803" y="475"/>
                  <a:pt x="803" y="475"/>
                  <a:pt x="803" y="475"/>
                </a:cubicBezTo>
                <a:cubicBezTo>
                  <a:pt x="803" y="466"/>
                  <a:pt x="803" y="458"/>
                  <a:pt x="802" y="449"/>
                </a:cubicBezTo>
                <a:close/>
                <a:moveTo>
                  <a:pt x="802" y="444"/>
                </a:moveTo>
                <a:cubicBezTo>
                  <a:pt x="802" y="444"/>
                  <a:pt x="802" y="443"/>
                  <a:pt x="802" y="442"/>
                </a:cubicBezTo>
                <a:cubicBezTo>
                  <a:pt x="802" y="442"/>
                  <a:pt x="803" y="442"/>
                  <a:pt x="803" y="442"/>
                </a:cubicBezTo>
                <a:cubicBezTo>
                  <a:pt x="803" y="443"/>
                  <a:pt x="803" y="445"/>
                  <a:pt x="802" y="446"/>
                </a:cubicBezTo>
                <a:cubicBezTo>
                  <a:pt x="802" y="446"/>
                  <a:pt x="802" y="445"/>
                  <a:pt x="802" y="444"/>
                </a:cubicBezTo>
                <a:close/>
                <a:moveTo>
                  <a:pt x="798" y="407"/>
                </a:moveTo>
                <a:cubicBezTo>
                  <a:pt x="799" y="407"/>
                  <a:pt x="800" y="407"/>
                  <a:pt x="801" y="407"/>
                </a:cubicBezTo>
                <a:cubicBezTo>
                  <a:pt x="801" y="409"/>
                  <a:pt x="801" y="411"/>
                  <a:pt x="801" y="413"/>
                </a:cubicBezTo>
                <a:cubicBezTo>
                  <a:pt x="801" y="411"/>
                  <a:pt x="801" y="409"/>
                  <a:pt x="801" y="407"/>
                </a:cubicBezTo>
                <a:cubicBezTo>
                  <a:pt x="801" y="407"/>
                  <a:pt x="802" y="407"/>
                  <a:pt x="803" y="407"/>
                </a:cubicBezTo>
                <a:cubicBezTo>
                  <a:pt x="802" y="410"/>
                  <a:pt x="801" y="413"/>
                  <a:pt x="801" y="416"/>
                </a:cubicBezTo>
                <a:cubicBezTo>
                  <a:pt x="801" y="415"/>
                  <a:pt x="801" y="414"/>
                  <a:pt x="801" y="413"/>
                </a:cubicBezTo>
                <a:cubicBezTo>
                  <a:pt x="801" y="414"/>
                  <a:pt x="801" y="415"/>
                  <a:pt x="801" y="416"/>
                </a:cubicBezTo>
                <a:cubicBezTo>
                  <a:pt x="801" y="421"/>
                  <a:pt x="800" y="425"/>
                  <a:pt x="800" y="429"/>
                </a:cubicBezTo>
                <a:cubicBezTo>
                  <a:pt x="799" y="430"/>
                  <a:pt x="799" y="430"/>
                  <a:pt x="798" y="430"/>
                </a:cubicBezTo>
                <a:cubicBezTo>
                  <a:pt x="798" y="422"/>
                  <a:pt x="798" y="415"/>
                  <a:pt x="798" y="407"/>
                </a:cubicBezTo>
                <a:close/>
                <a:moveTo>
                  <a:pt x="548" y="307"/>
                </a:moveTo>
                <a:cubicBezTo>
                  <a:pt x="549" y="307"/>
                  <a:pt x="550" y="307"/>
                  <a:pt x="550" y="307"/>
                </a:cubicBezTo>
                <a:cubicBezTo>
                  <a:pt x="553" y="307"/>
                  <a:pt x="556" y="307"/>
                  <a:pt x="559" y="307"/>
                </a:cubicBezTo>
                <a:cubicBezTo>
                  <a:pt x="570" y="307"/>
                  <a:pt x="581" y="306"/>
                  <a:pt x="592" y="306"/>
                </a:cubicBezTo>
                <a:cubicBezTo>
                  <a:pt x="595" y="307"/>
                  <a:pt x="599" y="309"/>
                  <a:pt x="603" y="310"/>
                </a:cubicBezTo>
                <a:cubicBezTo>
                  <a:pt x="597" y="310"/>
                  <a:pt x="590" y="311"/>
                  <a:pt x="584" y="311"/>
                </a:cubicBezTo>
                <a:cubicBezTo>
                  <a:pt x="581" y="312"/>
                  <a:pt x="577" y="313"/>
                  <a:pt x="574" y="314"/>
                </a:cubicBezTo>
                <a:cubicBezTo>
                  <a:pt x="573" y="314"/>
                  <a:pt x="571" y="314"/>
                  <a:pt x="568" y="315"/>
                </a:cubicBezTo>
                <a:cubicBezTo>
                  <a:pt x="563" y="313"/>
                  <a:pt x="558" y="311"/>
                  <a:pt x="553" y="309"/>
                </a:cubicBezTo>
                <a:cubicBezTo>
                  <a:pt x="553" y="309"/>
                  <a:pt x="552" y="309"/>
                  <a:pt x="552" y="309"/>
                </a:cubicBezTo>
                <a:cubicBezTo>
                  <a:pt x="551" y="308"/>
                  <a:pt x="550" y="308"/>
                  <a:pt x="548" y="307"/>
                </a:cubicBezTo>
                <a:close/>
                <a:moveTo>
                  <a:pt x="539" y="310"/>
                </a:moveTo>
                <a:cubicBezTo>
                  <a:pt x="543" y="308"/>
                  <a:pt x="541" y="310"/>
                  <a:pt x="539" y="311"/>
                </a:cubicBezTo>
                <a:cubicBezTo>
                  <a:pt x="539" y="311"/>
                  <a:pt x="540" y="310"/>
                  <a:pt x="539" y="310"/>
                </a:cubicBezTo>
                <a:close/>
                <a:moveTo>
                  <a:pt x="539" y="310"/>
                </a:moveTo>
                <a:cubicBezTo>
                  <a:pt x="539" y="309"/>
                  <a:pt x="540" y="309"/>
                  <a:pt x="541" y="309"/>
                </a:cubicBezTo>
                <a:cubicBezTo>
                  <a:pt x="540" y="309"/>
                  <a:pt x="540" y="309"/>
                  <a:pt x="539" y="310"/>
                </a:cubicBezTo>
                <a:close/>
                <a:moveTo>
                  <a:pt x="541" y="307"/>
                </a:moveTo>
                <a:cubicBezTo>
                  <a:pt x="542" y="306"/>
                  <a:pt x="542" y="306"/>
                  <a:pt x="543" y="305"/>
                </a:cubicBezTo>
                <a:cubicBezTo>
                  <a:pt x="544" y="306"/>
                  <a:pt x="544" y="306"/>
                  <a:pt x="544" y="306"/>
                </a:cubicBezTo>
                <a:cubicBezTo>
                  <a:pt x="545" y="306"/>
                  <a:pt x="545" y="306"/>
                  <a:pt x="545" y="306"/>
                </a:cubicBezTo>
                <a:cubicBezTo>
                  <a:pt x="544" y="307"/>
                  <a:pt x="542" y="307"/>
                  <a:pt x="541" y="307"/>
                </a:cubicBezTo>
                <a:close/>
                <a:moveTo>
                  <a:pt x="540" y="305"/>
                </a:moveTo>
                <a:cubicBezTo>
                  <a:pt x="538" y="306"/>
                  <a:pt x="535" y="307"/>
                  <a:pt x="533" y="308"/>
                </a:cubicBezTo>
                <a:cubicBezTo>
                  <a:pt x="533" y="308"/>
                  <a:pt x="533" y="308"/>
                  <a:pt x="533" y="308"/>
                </a:cubicBezTo>
                <a:cubicBezTo>
                  <a:pt x="535" y="307"/>
                  <a:pt x="536" y="305"/>
                  <a:pt x="538" y="304"/>
                </a:cubicBezTo>
                <a:cubicBezTo>
                  <a:pt x="538" y="304"/>
                  <a:pt x="538" y="304"/>
                  <a:pt x="538" y="304"/>
                </a:cubicBezTo>
                <a:cubicBezTo>
                  <a:pt x="537" y="304"/>
                  <a:pt x="537" y="304"/>
                  <a:pt x="536" y="304"/>
                </a:cubicBezTo>
                <a:cubicBezTo>
                  <a:pt x="536" y="304"/>
                  <a:pt x="536" y="303"/>
                  <a:pt x="535" y="303"/>
                </a:cubicBezTo>
                <a:cubicBezTo>
                  <a:pt x="537" y="303"/>
                  <a:pt x="540" y="304"/>
                  <a:pt x="542" y="305"/>
                </a:cubicBezTo>
                <a:cubicBezTo>
                  <a:pt x="539" y="306"/>
                  <a:pt x="537" y="308"/>
                  <a:pt x="534" y="309"/>
                </a:cubicBezTo>
                <a:cubicBezTo>
                  <a:pt x="535" y="308"/>
                  <a:pt x="538" y="306"/>
                  <a:pt x="540" y="305"/>
                </a:cubicBezTo>
                <a:cubicBezTo>
                  <a:pt x="540" y="305"/>
                  <a:pt x="540" y="305"/>
                  <a:pt x="540" y="305"/>
                </a:cubicBezTo>
                <a:close/>
                <a:moveTo>
                  <a:pt x="534" y="303"/>
                </a:moveTo>
                <a:cubicBezTo>
                  <a:pt x="534" y="303"/>
                  <a:pt x="534" y="303"/>
                  <a:pt x="534" y="303"/>
                </a:cubicBezTo>
                <a:cubicBezTo>
                  <a:pt x="535" y="303"/>
                  <a:pt x="535" y="304"/>
                  <a:pt x="536" y="304"/>
                </a:cubicBezTo>
                <a:cubicBezTo>
                  <a:pt x="535" y="304"/>
                  <a:pt x="534" y="305"/>
                  <a:pt x="533" y="305"/>
                </a:cubicBezTo>
                <a:cubicBezTo>
                  <a:pt x="533" y="304"/>
                  <a:pt x="533" y="304"/>
                  <a:pt x="533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3" y="303"/>
                  <a:pt x="534" y="303"/>
                  <a:pt x="534" y="303"/>
                </a:cubicBezTo>
                <a:close/>
                <a:moveTo>
                  <a:pt x="533" y="305"/>
                </a:moveTo>
                <a:cubicBezTo>
                  <a:pt x="533" y="304"/>
                  <a:pt x="533" y="303"/>
                  <a:pt x="533" y="303"/>
                </a:cubicBezTo>
                <a:cubicBezTo>
                  <a:pt x="533" y="303"/>
                  <a:pt x="533" y="303"/>
                  <a:pt x="533" y="303"/>
                </a:cubicBezTo>
                <a:cubicBezTo>
                  <a:pt x="533" y="303"/>
                  <a:pt x="533" y="304"/>
                  <a:pt x="533" y="305"/>
                </a:cubicBezTo>
                <a:close/>
                <a:moveTo>
                  <a:pt x="533" y="306"/>
                </a:moveTo>
                <a:cubicBezTo>
                  <a:pt x="534" y="305"/>
                  <a:pt x="535" y="305"/>
                  <a:pt x="535" y="304"/>
                </a:cubicBezTo>
                <a:cubicBezTo>
                  <a:pt x="536" y="304"/>
                  <a:pt x="536" y="304"/>
                  <a:pt x="536" y="304"/>
                </a:cubicBezTo>
                <a:cubicBezTo>
                  <a:pt x="536" y="304"/>
                  <a:pt x="536" y="305"/>
                  <a:pt x="537" y="305"/>
                </a:cubicBezTo>
                <a:cubicBezTo>
                  <a:pt x="537" y="305"/>
                  <a:pt x="537" y="305"/>
                  <a:pt x="537" y="305"/>
                </a:cubicBezTo>
                <a:cubicBezTo>
                  <a:pt x="536" y="306"/>
                  <a:pt x="534" y="306"/>
                  <a:pt x="533" y="307"/>
                </a:cubicBezTo>
                <a:cubicBezTo>
                  <a:pt x="533" y="307"/>
                  <a:pt x="533" y="306"/>
                  <a:pt x="533" y="306"/>
                </a:cubicBezTo>
                <a:close/>
                <a:moveTo>
                  <a:pt x="537" y="305"/>
                </a:moveTo>
                <a:cubicBezTo>
                  <a:pt x="537" y="305"/>
                  <a:pt x="537" y="305"/>
                  <a:pt x="537" y="305"/>
                </a:cubicBezTo>
                <a:cubicBezTo>
                  <a:pt x="537" y="305"/>
                  <a:pt x="537" y="305"/>
                  <a:pt x="537" y="304"/>
                </a:cubicBezTo>
                <a:cubicBezTo>
                  <a:pt x="537" y="305"/>
                  <a:pt x="537" y="305"/>
                  <a:pt x="537" y="305"/>
                </a:cubicBezTo>
                <a:close/>
                <a:moveTo>
                  <a:pt x="542" y="305"/>
                </a:moveTo>
                <a:cubicBezTo>
                  <a:pt x="541" y="304"/>
                  <a:pt x="537" y="302"/>
                  <a:pt x="534" y="303"/>
                </a:cubicBezTo>
                <a:cubicBezTo>
                  <a:pt x="534" y="302"/>
                  <a:pt x="534" y="302"/>
                  <a:pt x="533" y="302"/>
                </a:cubicBezTo>
                <a:cubicBezTo>
                  <a:pt x="534" y="300"/>
                  <a:pt x="534" y="297"/>
                  <a:pt x="534" y="295"/>
                </a:cubicBezTo>
                <a:cubicBezTo>
                  <a:pt x="541" y="295"/>
                  <a:pt x="547" y="294"/>
                  <a:pt x="554" y="292"/>
                </a:cubicBezTo>
                <a:cubicBezTo>
                  <a:pt x="560" y="294"/>
                  <a:pt x="565" y="296"/>
                  <a:pt x="571" y="298"/>
                </a:cubicBezTo>
                <a:cubicBezTo>
                  <a:pt x="560" y="298"/>
                  <a:pt x="550" y="299"/>
                  <a:pt x="539" y="301"/>
                </a:cubicBezTo>
                <a:cubicBezTo>
                  <a:pt x="538" y="301"/>
                  <a:pt x="539" y="302"/>
                  <a:pt x="539" y="302"/>
                </a:cubicBezTo>
                <a:cubicBezTo>
                  <a:pt x="551" y="300"/>
                  <a:pt x="562" y="299"/>
                  <a:pt x="574" y="299"/>
                </a:cubicBezTo>
                <a:cubicBezTo>
                  <a:pt x="577" y="300"/>
                  <a:pt x="581" y="302"/>
                  <a:pt x="585" y="303"/>
                </a:cubicBezTo>
                <a:cubicBezTo>
                  <a:pt x="586" y="304"/>
                  <a:pt x="588" y="304"/>
                  <a:pt x="589" y="305"/>
                </a:cubicBezTo>
                <a:cubicBezTo>
                  <a:pt x="575" y="305"/>
                  <a:pt x="561" y="306"/>
                  <a:pt x="548" y="306"/>
                </a:cubicBezTo>
                <a:cubicBezTo>
                  <a:pt x="547" y="306"/>
                  <a:pt x="547" y="306"/>
                  <a:pt x="546" y="306"/>
                </a:cubicBezTo>
                <a:cubicBezTo>
                  <a:pt x="545" y="306"/>
                  <a:pt x="543" y="305"/>
                  <a:pt x="542" y="305"/>
                </a:cubicBezTo>
                <a:close/>
                <a:moveTo>
                  <a:pt x="884" y="404"/>
                </a:moveTo>
                <a:cubicBezTo>
                  <a:pt x="883" y="409"/>
                  <a:pt x="883" y="414"/>
                  <a:pt x="883" y="419"/>
                </a:cubicBezTo>
                <a:cubicBezTo>
                  <a:pt x="883" y="419"/>
                  <a:pt x="883" y="419"/>
                  <a:pt x="883" y="419"/>
                </a:cubicBezTo>
                <a:cubicBezTo>
                  <a:pt x="883" y="413"/>
                  <a:pt x="883" y="406"/>
                  <a:pt x="883" y="399"/>
                </a:cubicBezTo>
                <a:cubicBezTo>
                  <a:pt x="884" y="399"/>
                  <a:pt x="884" y="399"/>
                  <a:pt x="884" y="399"/>
                </a:cubicBezTo>
                <a:cubicBezTo>
                  <a:pt x="884" y="400"/>
                  <a:pt x="884" y="402"/>
                  <a:pt x="884" y="404"/>
                </a:cubicBezTo>
                <a:close/>
                <a:moveTo>
                  <a:pt x="887" y="504"/>
                </a:moveTo>
                <a:cubicBezTo>
                  <a:pt x="887" y="504"/>
                  <a:pt x="887" y="504"/>
                  <a:pt x="887" y="504"/>
                </a:cubicBezTo>
                <a:cubicBezTo>
                  <a:pt x="887" y="503"/>
                  <a:pt x="887" y="503"/>
                  <a:pt x="887" y="502"/>
                </a:cubicBezTo>
                <a:cubicBezTo>
                  <a:pt x="887" y="502"/>
                  <a:pt x="887" y="502"/>
                  <a:pt x="886" y="502"/>
                </a:cubicBezTo>
                <a:cubicBezTo>
                  <a:pt x="887" y="502"/>
                  <a:pt x="887" y="502"/>
                  <a:pt x="887" y="502"/>
                </a:cubicBezTo>
                <a:cubicBezTo>
                  <a:pt x="888" y="502"/>
                  <a:pt x="888" y="501"/>
                  <a:pt x="887" y="501"/>
                </a:cubicBezTo>
                <a:cubicBezTo>
                  <a:pt x="888" y="501"/>
                  <a:pt x="888" y="501"/>
                  <a:pt x="889" y="501"/>
                </a:cubicBezTo>
                <a:cubicBezTo>
                  <a:pt x="889" y="509"/>
                  <a:pt x="889" y="516"/>
                  <a:pt x="889" y="524"/>
                </a:cubicBezTo>
                <a:cubicBezTo>
                  <a:pt x="888" y="518"/>
                  <a:pt x="888" y="511"/>
                  <a:pt x="887" y="505"/>
                </a:cubicBezTo>
                <a:cubicBezTo>
                  <a:pt x="887" y="505"/>
                  <a:pt x="887" y="505"/>
                  <a:pt x="887" y="505"/>
                </a:cubicBezTo>
                <a:cubicBezTo>
                  <a:pt x="888" y="505"/>
                  <a:pt x="888" y="504"/>
                  <a:pt x="887" y="504"/>
                </a:cubicBezTo>
                <a:close/>
                <a:moveTo>
                  <a:pt x="880" y="560"/>
                </a:moveTo>
                <a:cubicBezTo>
                  <a:pt x="880" y="561"/>
                  <a:pt x="880" y="561"/>
                  <a:pt x="880" y="562"/>
                </a:cubicBezTo>
                <a:cubicBezTo>
                  <a:pt x="880" y="562"/>
                  <a:pt x="879" y="562"/>
                  <a:pt x="879" y="562"/>
                </a:cubicBezTo>
                <a:cubicBezTo>
                  <a:pt x="879" y="561"/>
                  <a:pt x="879" y="561"/>
                  <a:pt x="879" y="560"/>
                </a:cubicBezTo>
                <a:cubicBezTo>
                  <a:pt x="879" y="560"/>
                  <a:pt x="880" y="560"/>
                  <a:pt x="880" y="560"/>
                </a:cubicBezTo>
                <a:close/>
                <a:moveTo>
                  <a:pt x="879" y="560"/>
                </a:moveTo>
                <a:cubicBezTo>
                  <a:pt x="879" y="559"/>
                  <a:pt x="879" y="558"/>
                  <a:pt x="879" y="557"/>
                </a:cubicBezTo>
                <a:cubicBezTo>
                  <a:pt x="880" y="558"/>
                  <a:pt x="880" y="559"/>
                  <a:pt x="880" y="560"/>
                </a:cubicBezTo>
                <a:cubicBezTo>
                  <a:pt x="880" y="560"/>
                  <a:pt x="879" y="560"/>
                  <a:pt x="879" y="560"/>
                </a:cubicBezTo>
                <a:close/>
                <a:moveTo>
                  <a:pt x="879" y="562"/>
                </a:moveTo>
                <a:cubicBezTo>
                  <a:pt x="877" y="561"/>
                  <a:pt x="878" y="561"/>
                  <a:pt x="879" y="560"/>
                </a:cubicBezTo>
                <a:cubicBezTo>
                  <a:pt x="879" y="561"/>
                  <a:pt x="879" y="561"/>
                  <a:pt x="879" y="562"/>
                </a:cubicBezTo>
                <a:close/>
                <a:moveTo>
                  <a:pt x="880" y="554"/>
                </a:moveTo>
                <a:cubicBezTo>
                  <a:pt x="880" y="554"/>
                  <a:pt x="880" y="554"/>
                  <a:pt x="880" y="554"/>
                </a:cubicBezTo>
                <a:cubicBezTo>
                  <a:pt x="880" y="554"/>
                  <a:pt x="880" y="555"/>
                  <a:pt x="880" y="556"/>
                </a:cubicBezTo>
                <a:cubicBezTo>
                  <a:pt x="880" y="555"/>
                  <a:pt x="880" y="555"/>
                  <a:pt x="880" y="554"/>
                </a:cubicBezTo>
                <a:close/>
                <a:moveTo>
                  <a:pt x="879" y="551"/>
                </a:moveTo>
                <a:cubicBezTo>
                  <a:pt x="879" y="547"/>
                  <a:pt x="879" y="544"/>
                  <a:pt x="879" y="540"/>
                </a:cubicBezTo>
                <a:cubicBezTo>
                  <a:pt x="879" y="544"/>
                  <a:pt x="879" y="547"/>
                  <a:pt x="879" y="550"/>
                </a:cubicBezTo>
                <a:cubicBezTo>
                  <a:pt x="879" y="550"/>
                  <a:pt x="879" y="550"/>
                  <a:pt x="879" y="551"/>
                </a:cubicBezTo>
                <a:close/>
                <a:moveTo>
                  <a:pt x="869" y="532"/>
                </a:moveTo>
                <a:cubicBezTo>
                  <a:pt x="869" y="534"/>
                  <a:pt x="869" y="535"/>
                  <a:pt x="869" y="537"/>
                </a:cubicBezTo>
                <a:cubicBezTo>
                  <a:pt x="869" y="537"/>
                  <a:pt x="869" y="537"/>
                  <a:pt x="869" y="537"/>
                </a:cubicBezTo>
                <a:cubicBezTo>
                  <a:pt x="869" y="538"/>
                  <a:pt x="869" y="538"/>
                  <a:pt x="869" y="538"/>
                </a:cubicBezTo>
                <a:cubicBezTo>
                  <a:pt x="869" y="538"/>
                  <a:pt x="869" y="537"/>
                  <a:pt x="869" y="536"/>
                </a:cubicBezTo>
                <a:cubicBezTo>
                  <a:pt x="869" y="535"/>
                  <a:pt x="869" y="533"/>
                  <a:pt x="869" y="532"/>
                </a:cubicBezTo>
                <a:close/>
                <a:moveTo>
                  <a:pt x="870" y="541"/>
                </a:moveTo>
                <a:cubicBezTo>
                  <a:pt x="870" y="540"/>
                  <a:pt x="870" y="540"/>
                  <a:pt x="870" y="539"/>
                </a:cubicBezTo>
                <a:cubicBezTo>
                  <a:pt x="870" y="541"/>
                  <a:pt x="870" y="543"/>
                  <a:pt x="870" y="542"/>
                </a:cubicBezTo>
                <a:cubicBezTo>
                  <a:pt x="870" y="542"/>
                  <a:pt x="870" y="542"/>
                  <a:pt x="870" y="541"/>
                </a:cubicBezTo>
                <a:close/>
                <a:moveTo>
                  <a:pt x="870" y="527"/>
                </a:moveTo>
                <a:cubicBezTo>
                  <a:pt x="870" y="525"/>
                  <a:pt x="870" y="524"/>
                  <a:pt x="870" y="523"/>
                </a:cubicBezTo>
                <a:cubicBezTo>
                  <a:pt x="870" y="523"/>
                  <a:pt x="870" y="523"/>
                  <a:pt x="871" y="522"/>
                </a:cubicBezTo>
                <a:cubicBezTo>
                  <a:pt x="871" y="524"/>
                  <a:pt x="870" y="525"/>
                  <a:pt x="870" y="527"/>
                </a:cubicBezTo>
                <a:close/>
                <a:moveTo>
                  <a:pt x="871" y="518"/>
                </a:moveTo>
                <a:cubicBezTo>
                  <a:pt x="871" y="518"/>
                  <a:pt x="871" y="518"/>
                  <a:pt x="871" y="518"/>
                </a:cubicBezTo>
                <a:cubicBezTo>
                  <a:pt x="870" y="519"/>
                  <a:pt x="870" y="519"/>
                  <a:pt x="870" y="519"/>
                </a:cubicBezTo>
                <a:cubicBezTo>
                  <a:pt x="870" y="518"/>
                  <a:pt x="870" y="517"/>
                  <a:pt x="870" y="516"/>
                </a:cubicBezTo>
                <a:cubicBezTo>
                  <a:pt x="870" y="515"/>
                  <a:pt x="870" y="515"/>
                  <a:pt x="870" y="515"/>
                </a:cubicBezTo>
                <a:cubicBezTo>
                  <a:pt x="870" y="512"/>
                  <a:pt x="870" y="509"/>
                  <a:pt x="870" y="506"/>
                </a:cubicBezTo>
                <a:cubicBezTo>
                  <a:pt x="870" y="506"/>
                  <a:pt x="871" y="506"/>
                  <a:pt x="871" y="506"/>
                </a:cubicBezTo>
                <a:cubicBezTo>
                  <a:pt x="871" y="510"/>
                  <a:pt x="871" y="514"/>
                  <a:pt x="871" y="518"/>
                </a:cubicBezTo>
                <a:close/>
                <a:moveTo>
                  <a:pt x="870" y="505"/>
                </a:moveTo>
                <a:cubicBezTo>
                  <a:pt x="870" y="505"/>
                  <a:pt x="870" y="504"/>
                  <a:pt x="870" y="504"/>
                </a:cubicBezTo>
                <a:cubicBezTo>
                  <a:pt x="870" y="504"/>
                  <a:pt x="871" y="504"/>
                  <a:pt x="871" y="504"/>
                </a:cubicBezTo>
                <a:cubicBezTo>
                  <a:pt x="871" y="504"/>
                  <a:pt x="871" y="504"/>
                  <a:pt x="871" y="505"/>
                </a:cubicBezTo>
                <a:cubicBezTo>
                  <a:pt x="871" y="505"/>
                  <a:pt x="870" y="505"/>
                  <a:pt x="870" y="505"/>
                </a:cubicBezTo>
                <a:close/>
                <a:moveTo>
                  <a:pt x="865" y="555"/>
                </a:moveTo>
                <a:cubicBezTo>
                  <a:pt x="864" y="538"/>
                  <a:pt x="865" y="522"/>
                  <a:pt x="865" y="506"/>
                </a:cubicBezTo>
                <a:cubicBezTo>
                  <a:pt x="865" y="506"/>
                  <a:pt x="866" y="506"/>
                  <a:pt x="866" y="506"/>
                </a:cubicBezTo>
                <a:cubicBezTo>
                  <a:pt x="866" y="522"/>
                  <a:pt x="866" y="538"/>
                  <a:pt x="865" y="555"/>
                </a:cubicBezTo>
                <a:close/>
                <a:moveTo>
                  <a:pt x="865" y="505"/>
                </a:moveTo>
                <a:cubicBezTo>
                  <a:pt x="865" y="505"/>
                  <a:pt x="865" y="505"/>
                  <a:pt x="865" y="504"/>
                </a:cubicBezTo>
                <a:cubicBezTo>
                  <a:pt x="865" y="504"/>
                  <a:pt x="866" y="504"/>
                  <a:pt x="866" y="504"/>
                </a:cubicBezTo>
                <a:cubicBezTo>
                  <a:pt x="866" y="505"/>
                  <a:pt x="866" y="505"/>
                  <a:pt x="866" y="505"/>
                </a:cubicBezTo>
                <a:cubicBezTo>
                  <a:pt x="866" y="505"/>
                  <a:pt x="865" y="505"/>
                  <a:pt x="865" y="505"/>
                </a:cubicBezTo>
                <a:close/>
                <a:moveTo>
                  <a:pt x="857" y="528"/>
                </a:moveTo>
                <a:cubicBezTo>
                  <a:pt x="857" y="529"/>
                  <a:pt x="857" y="529"/>
                  <a:pt x="857" y="530"/>
                </a:cubicBezTo>
                <a:cubicBezTo>
                  <a:pt x="857" y="533"/>
                  <a:pt x="857" y="537"/>
                  <a:pt x="857" y="540"/>
                </a:cubicBezTo>
                <a:cubicBezTo>
                  <a:pt x="857" y="541"/>
                  <a:pt x="857" y="541"/>
                  <a:pt x="857" y="541"/>
                </a:cubicBezTo>
                <a:cubicBezTo>
                  <a:pt x="857" y="541"/>
                  <a:pt x="857" y="540"/>
                  <a:pt x="857" y="539"/>
                </a:cubicBezTo>
                <a:cubicBezTo>
                  <a:pt x="857" y="536"/>
                  <a:pt x="857" y="532"/>
                  <a:pt x="857" y="528"/>
                </a:cubicBezTo>
                <a:close/>
                <a:moveTo>
                  <a:pt x="858" y="517"/>
                </a:move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6" y="519"/>
                  <a:pt x="856" y="521"/>
                  <a:pt x="856" y="524"/>
                </a:cubicBezTo>
                <a:cubicBezTo>
                  <a:pt x="856" y="524"/>
                  <a:pt x="856" y="524"/>
                  <a:pt x="856" y="524"/>
                </a:cubicBezTo>
                <a:cubicBezTo>
                  <a:pt x="856" y="526"/>
                  <a:pt x="856" y="527"/>
                  <a:pt x="856" y="529"/>
                </a:cubicBezTo>
                <a:cubicBezTo>
                  <a:pt x="856" y="522"/>
                  <a:pt x="856" y="514"/>
                  <a:pt x="856" y="507"/>
                </a:cubicBezTo>
                <a:cubicBezTo>
                  <a:pt x="856" y="507"/>
                  <a:pt x="857" y="507"/>
                  <a:pt x="858" y="507"/>
                </a:cubicBezTo>
                <a:cubicBezTo>
                  <a:pt x="858" y="510"/>
                  <a:pt x="858" y="513"/>
                  <a:pt x="858" y="517"/>
                </a:cubicBezTo>
                <a:close/>
                <a:moveTo>
                  <a:pt x="856" y="506"/>
                </a:moveTo>
                <a:cubicBezTo>
                  <a:pt x="856" y="506"/>
                  <a:pt x="856" y="506"/>
                  <a:pt x="856" y="506"/>
                </a:cubicBezTo>
                <a:cubicBezTo>
                  <a:pt x="856" y="505"/>
                  <a:pt x="856" y="505"/>
                  <a:pt x="856" y="505"/>
                </a:cubicBezTo>
                <a:cubicBezTo>
                  <a:pt x="857" y="505"/>
                  <a:pt x="857" y="505"/>
                  <a:pt x="858" y="505"/>
                </a:cubicBezTo>
                <a:cubicBezTo>
                  <a:pt x="858" y="505"/>
                  <a:pt x="858" y="506"/>
                  <a:pt x="858" y="506"/>
                </a:cubicBezTo>
                <a:cubicBezTo>
                  <a:pt x="857" y="506"/>
                  <a:pt x="856" y="506"/>
                  <a:pt x="856" y="506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35"/>
                  <a:pt x="832" y="522"/>
                  <a:pt x="831" y="509"/>
                </a:cubicBezTo>
                <a:cubicBezTo>
                  <a:pt x="832" y="509"/>
                  <a:pt x="833" y="509"/>
                  <a:pt x="834" y="509"/>
                </a:cubicBezTo>
                <a:cubicBezTo>
                  <a:pt x="834" y="511"/>
                  <a:pt x="834" y="513"/>
                  <a:pt x="834" y="515"/>
                </a:cubicBezTo>
                <a:cubicBezTo>
                  <a:pt x="834" y="526"/>
                  <a:pt x="833" y="537"/>
                  <a:pt x="833" y="548"/>
                </a:cubicBezTo>
                <a:close/>
                <a:moveTo>
                  <a:pt x="834" y="524"/>
                </a:moveTo>
                <a:cubicBezTo>
                  <a:pt x="834" y="530"/>
                  <a:pt x="834" y="536"/>
                  <a:pt x="834" y="542"/>
                </a:cubicBezTo>
                <a:cubicBezTo>
                  <a:pt x="834" y="536"/>
                  <a:pt x="834" y="530"/>
                  <a:pt x="834" y="524"/>
                </a:cubicBezTo>
                <a:close/>
                <a:moveTo>
                  <a:pt x="828" y="561"/>
                </a:moveTo>
                <a:cubicBezTo>
                  <a:pt x="828" y="561"/>
                  <a:pt x="828" y="561"/>
                  <a:pt x="828" y="561"/>
                </a:cubicBezTo>
                <a:cubicBezTo>
                  <a:pt x="827" y="551"/>
                  <a:pt x="827" y="541"/>
                  <a:pt x="826" y="531"/>
                </a:cubicBezTo>
                <a:cubicBezTo>
                  <a:pt x="826" y="524"/>
                  <a:pt x="826" y="516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7" y="509"/>
                </a:cubicBezTo>
                <a:cubicBezTo>
                  <a:pt x="827" y="515"/>
                  <a:pt x="827" y="520"/>
                  <a:pt x="827" y="526"/>
                </a:cubicBezTo>
                <a:cubicBezTo>
                  <a:pt x="827" y="533"/>
                  <a:pt x="827" y="540"/>
                  <a:pt x="828" y="547"/>
                </a:cubicBezTo>
                <a:cubicBezTo>
                  <a:pt x="828" y="550"/>
                  <a:pt x="828" y="553"/>
                  <a:pt x="828" y="555"/>
                </a:cubicBezTo>
                <a:cubicBezTo>
                  <a:pt x="828" y="556"/>
                  <a:pt x="828" y="557"/>
                  <a:pt x="828" y="558"/>
                </a:cubicBezTo>
                <a:cubicBezTo>
                  <a:pt x="828" y="559"/>
                  <a:pt x="828" y="560"/>
                  <a:pt x="828" y="561"/>
                </a:cubicBezTo>
                <a:close/>
                <a:moveTo>
                  <a:pt x="821" y="497"/>
                </a:moveTo>
                <a:cubicBezTo>
                  <a:pt x="821" y="497"/>
                  <a:pt x="821" y="497"/>
                  <a:pt x="821" y="497"/>
                </a:cubicBezTo>
                <a:cubicBezTo>
                  <a:pt x="821" y="498"/>
                  <a:pt x="821" y="499"/>
                  <a:pt x="821" y="501"/>
                </a:cubicBezTo>
                <a:cubicBezTo>
                  <a:pt x="821" y="499"/>
                  <a:pt x="821" y="498"/>
                  <a:pt x="821" y="497"/>
                </a:cubicBezTo>
                <a:close/>
                <a:moveTo>
                  <a:pt x="819" y="495"/>
                </a:moveTo>
                <a:cubicBezTo>
                  <a:pt x="818" y="477"/>
                  <a:pt x="821" y="460"/>
                  <a:pt x="819" y="442"/>
                </a:cubicBezTo>
                <a:cubicBezTo>
                  <a:pt x="820" y="442"/>
                  <a:pt x="821" y="442"/>
                  <a:pt x="821" y="442"/>
                </a:cubicBezTo>
                <a:cubicBezTo>
                  <a:pt x="821" y="460"/>
                  <a:pt x="821" y="477"/>
                  <a:pt x="820" y="495"/>
                </a:cubicBezTo>
                <a:cubicBezTo>
                  <a:pt x="820" y="495"/>
                  <a:pt x="819" y="495"/>
                  <a:pt x="819" y="495"/>
                </a:cubicBezTo>
                <a:close/>
                <a:moveTo>
                  <a:pt x="817" y="467"/>
                </a:moveTo>
                <a:cubicBezTo>
                  <a:pt x="816" y="476"/>
                  <a:pt x="815" y="485"/>
                  <a:pt x="815" y="495"/>
                </a:cubicBezTo>
                <a:cubicBezTo>
                  <a:pt x="814" y="495"/>
                  <a:pt x="813" y="495"/>
                  <a:pt x="811" y="495"/>
                </a:cubicBezTo>
                <a:cubicBezTo>
                  <a:pt x="811" y="495"/>
                  <a:pt x="811" y="494"/>
                  <a:pt x="811" y="494"/>
                </a:cubicBezTo>
                <a:cubicBezTo>
                  <a:pt x="812" y="494"/>
                  <a:pt x="812" y="494"/>
                  <a:pt x="812" y="494"/>
                </a:cubicBezTo>
                <a:cubicBezTo>
                  <a:pt x="813" y="494"/>
                  <a:pt x="813" y="494"/>
                  <a:pt x="812" y="494"/>
                </a:cubicBezTo>
                <a:cubicBezTo>
                  <a:pt x="812" y="494"/>
                  <a:pt x="812" y="494"/>
                  <a:pt x="811" y="494"/>
                </a:cubicBezTo>
                <a:cubicBezTo>
                  <a:pt x="812" y="476"/>
                  <a:pt x="812" y="459"/>
                  <a:pt x="812" y="441"/>
                </a:cubicBezTo>
                <a:cubicBezTo>
                  <a:pt x="813" y="441"/>
                  <a:pt x="814" y="441"/>
                  <a:pt x="816" y="441"/>
                </a:cubicBezTo>
                <a:cubicBezTo>
                  <a:pt x="816" y="446"/>
                  <a:pt x="817" y="450"/>
                  <a:pt x="818" y="455"/>
                </a:cubicBezTo>
                <a:cubicBezTo>
                  <a:pt x="818" y="455"/>
                  <a:pt x="818" y="455"/>
                  <a:pt x="818" y="455"/>
                </a:cubicBezTo>
                <a:cubicBezTo>
                  <a:pt x="817" y="457"/>
                  <a:pt x="817" y="458"/>
                  <a:pt x="817" y="460"/>
                </a:cubicBezTo>
                <a:cubicBezTo>
                  <a:pt x="817" y="460"/>
                  <a:pt x="817" y="460"/>
                  <a:pt x="817" y="461"/>
                </a:cubicBezTo>
                <a:cubicBezTo>
                  <a:pt x="817" y="459"/>
                  <a:pt x="818" y="457"/>
                  <a:pt x="818" y="455"/>
                </a:cubicBezTo>
                <a:cubicBezTo>
                  <a:pt x="818" y="455"/>
                  <a:pt x="818" y="454"/>
                  <a:pt x="818" y="454"/>
                </a:cubicBezTo>
                <a:cubicBezTo>
                  <a:pt x="818" y="454"/>
                  <a:pt x="818" y="454"/>
                  <a:pt x="818" y="454"/>
                </a:cubicBezTo>
                <a:cubicBezTo>
                  <a:pt x="818" y="453"/>
                  <a:pt x="818" y="452"/>
                  <a:pt x="818" y="451"/>
                </a:cubicBezTo>
                <a:cubicBezTo>
                  <a:pt x="818" y="452"/>
                  <a:pt x="818" y="453"/>
                  <a:pt x="818" y="454"/>
                </a:cubicBezTo>
                <a:cubicBezTo>
                  <a:pt x="817" y="450"/>
                  <a:pt x="816" y="446"/>
                  <a:pt x="816" y="441"/>
                </a:cubicBezTo>
                <a:cubicBezTo>
                  <a:pt x="817" y="442"/>
                  <a:pt x="817" y="442"/>
                  <a:pt x="818" y="442"/>
                </a:cubicBezTo>
                <a:cubicBezTo>
                  <a:pt x="818" y="445"/>
                  <a:pt x="818" y="448"/>
                  <a:pt x="818" y="451"/>
                </a:cubicBezTo>
                <a:cubicBezTo>
                  <a:pt x="818" y="448"/>
                  <a:pt x="819" y="445"/>
                  <a:pt x="818" y="442"/>
                </a:cubicBezTo>
                <a:cubicBezTo>
                  <a:pt x="819" y="442"/>
                  <a:pt x="819" y="442"/>
                  <a:pt x="819" y="442"/>
                </a:cubicBezTo>
                <a:cubicBezTo>
                  <a:pt x="820" y="459"/>
                  <a:pt x="818" y="477"/>
                  <a:pt x="818" y="495"/>
                </a:cubicBezTo>
                <a:cubicBezTo>
                  <a:pt x="817" y="495"/>
                  <a:pt x="816" y="495"/>
                  <a:pt x="816" y="495"/>
                </a:cubicBezTo>
                <a:cubicBezTo>
                  <a:pt x="816" y="492"/>
                  <a:pt x="816" y="490"/>
                  <a:pt x="816" y="488"/>
                </a:cubicBezTo>
                <a:cubicBezTo>
                  <a:pt x="816" y="479"/>
                  <a:pt x="817" y="470"/>
                  <a:pt x="817" y="461"/>
                </a:cubicBezTo>
                <a:cubicBezTo>
                  <a:pt x="817" y="463"/>
                  <a:pt x="817" y="465"/>
                  <a:pt x="817" y="467"/>
                </a:cubicBezTo>
                <a:close/>
                <a:moveTo>
                  <a:pt x="808" y="520"/>
                </a:moveTo>
                <a:cubicBezTo>
                  <a:pt x="808" y="517"/>
                  <a:pt x="808" y="513"/>
                  <a:pt x="808" y="509"/>
                </a:cubicBezTo>
                <a:cubicBezTo>
                  <a:pt x="808" y="509"/>
                  <a:pt x="808" y="509"/>
                  <a:pt x="808" y="509"/>
                </a:cubicBezTo>
                <a:cubicBezTo>
                  <a:pt x="808" y="513"/>
                  <a:pt x="808" y="517"/>
                  <a:pt x="808" y="520"/>
                </a:cubicBezTo>
                <a:close/>
                <a:moveTo>
                  <a:pt x="808" y="508"/>
                </a:moveTo>
                <a:cubicBezTo>
                  <a:pt x="808" y="508"/>
                  <a:pt x="808" y="508"/>
                  <a:pt x="808" y="508"/>
                </a:cubicBezTo>
                <a:cubicBezTo>
                  <a:pt x="808" y="506"/>
                  <a:pt x="808" y="503"/>
                  <a:pt x="808" y="501"/>
                </a:cubicBezTo>
                <a:cubicBezTo>
                  <a:pt x="808" y="501"/>
                  <a:pt x="808" y="500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ubicBezTo>
                  <a:pt x="808" y="503"/>
                  <a:pt x="808" y="505"/>
                  <a:pt x="808" y="508"/>
                </a:cubicBezTo>
                <a:close/>
                <a:moveTo>
                  <a:pt x="804" y="503"/>
                </a:moveTo>
                <a:cubicBezTo>
                  <a:pt x="804" y="502"/>
                  <a:pt x="804" y="501"/>
                  <a:pt x="804" y="500"/>
                </a:cubicBezTo>
                <a:cubicBezTo>
                  <a:pt x="804" y="500"/>
                  <a:pt x="804" y="500"/>
                  <a:pt x="804" y="500"/>
                </a:cubicBezTo>
                <a:cubicBezTo>
                  <a:pt x="805" y="500"/>
                  <a:pt x="805" y="500"/>
                  <a:pt x="806" y="500"/>
                </a:cubicBezTo>
                <a:cubicBezTo>
                  <a:pt x="806" y="503"/>
                  <a:pt x="806" y="505"/>
                  <a:pt x="806" y="508"/>
                </a:cubicBezTo>
                <a:cubicBezTo>
                  <a:pt x="805" y="508"/>
                  <a:pt x="805" y="508"/>
                  <a:pt x="804" y="508"/>
                </a:cubicBezTo>
                <a:cubicBezTo>
                  <a:pt x="804" y="506"/>
                  <a:pt x="804" y="505"/>
                  <a:pt x="804" y="503"/>
                </a:cubicBezTo>
                <a:close/>
                <a:moveTo>
                  <a:pt x="804" y="508"/>
                </a:moveTo>
                <a:cubicBezTo>
                  <a:pt x="804" y="508"/>
                  <a:pt x="804" y="508"/>
                  <a:pt x="803" y="508"/>
                </a:cubicBezTo>
                <a:cubicBezTo>
                  <a:pt x="804" y="507"/>
                  <a:pt x="804" y="506"/>
                  <a:pt x="804" y="506"/>
                </a:cubicBezTo>
                <a:cubicBezTo>
                  <a:pt x="804" y="506"/>
                  <a:pt x="804" y="507"/>
                  <a:pt x="804" y="508"/>
                </a:cubicBezTo>
                <a:close/>
                <a:moveTo>
                  <a:pt x="804" y="495"/>
                </a:moveTo>
                <a:cubicBezTo>
                  <a:pt x="805" y="495"/>
                  <a:pt x="805" y="495"/>
                  <a:pt x="806" y="495"/>
                </a:cubicBezTo>
                <a:cubicBezTo>
                  <a:pt x="806" y="495"/>
                  <a:pt x="806" y="495"/>
                  <a:pt x="806" y="495"/>
                </a:cubicBezTo>
                <a:cubicBezTo>
                  <a:pt x="806" y="496"/>
                  <a:pt x="806" y="496"/>
                  <a:pt x="806" y="496"/>
                </a:cubicBezTo>
                <a:cubicBezTo>
                  <a:pt x="806" y="497"/>
                  <a:pt x="806" y="498"/>
                  <a:pt x="806" y="500"/>
                </a:cubicBezTo>
                <a:cubicBezTo>
                  <a:pt x="805" y="500"/>
                  <a:pt x="805" y="500"/>
                  <a:pt x="804" y="500"/>
                </a:cubicBezTo>
                <a:cubicBezTo>
                  <a:pt x="804" y="499"/>
                  <a:pt x="804" y="498"/>
                  <a:pt x="804" y="497"/>
                </a:cubicBezTo>
                <a:cubicBezTo>
                  <a:pt x="804" y="497"/>
                  <a:pt x="804" y="496"/>
                  <a:pt x="804" y="495"/>
                </a:cubicBezTo>
                <a:close/>
                <a:moveTo>
                  <a:pt x="803" y="478"/>
                </a:moveTo>
                <a:cubicBezTo>
                  <a:pt x="804" y="466"/>
                  <a:pt x="805" y="455"/>
                  <a:pt x="805" y="443"/>
                </a:cubicBezTo>
                <a:cubicBezTo>
                  <a:pt x="805" y="453"/>
                  <a:pt x="806" y="464"/>
                  <a:pt x="807" y="474"/>
                </a:cubicBezTo>
                <a:cubicBezTo>
                  <a:pt x="807" y="477"/>
                  <a:pt x="807" y="481"/>
                  <a:pt x="807" y="484"/>
                </a:cubicBezTo>
                <a:cubicBezTo>
                  <a:pt x="807" y="487"/>
                  <a:pt x="806" y="491"/>
                  <a:pt x="806" y="494"/>
                </a:cubicBezTo>
                <a:cubicBezTo>
                  <a:pt x="805" y="495"/>
                  <a:pt x="805" y="495"/>
                  <a:pt x="804" y="495"/>
                </a:cubicBezTo>
                <a:cubicBezTo>
                  <a:pt x="804" y="489"/>
                  <a:pt x="804" y="484"/>
                  <a:pt x="803" y="478"/>
                </a:cubicBezTo>
                <a:close/>
                <a:moveTo>
                  <a:pt x="802" y="429"/>
                </a:moveTo>
                <a:cubicBezTo>
                  <a:pt x="801" y="429"/>
                  <a:pt x="801" y="429"/>
                  <a:pt x="801" y="429"/>
                </a:cubicBezTo>
                <a:cubicBezTo>
                  <a:pt x="801" y="426"/>
                  <a:pt x="801" y="422"/>
                  <a:pt x="801" y="419"/>
                </a:cubicBezTo>
                <a:cubicBezTo>
                  <a:pt x="801" y="421"/>
                  <a:pt x="801" y="423"/>
                  <a:pt x="802" y="425"/>
                </a:cubicBezTo>
                <a:cubicBezTo>
                  <a:pt x="801" y="423"/>
                  <a:pt x="801" y="421"/>
                  <a:pt x="801" y="419"/>
                </a:cubicBezTo>
                <a:cubicBezTo>
                  <a:pt x="802" y="415"/>
                  <a:pt x="802" y="411"/>
                  <a:pt x="803" y="407"/>
                </a:cubicBezTo>
                <a:cubicBezTo>
                  <a:pt x="804" y="407"/>
                  <a:pt x="806" y="407"/>
                  <a:pt x="807" y="407"/>
                </a:cubicBezTo>
                <a:cubicBezTo>
                  <a:pt x="806" y="414"/>
                  <a:pt x="805" y="422"/>
                  <a:pt x="805" y="429"/>
                </a:cubicBezTo>
                <a:cubicBezTo>
                  <a:pt x="804" y="429"/>
                  <a:pt x="803" y="429"/>
                  <a:pt x="802" y="429"/>
                </a:cubicBezTo>
                <a:cubicBezTo>
                  <a:pt x="802" y="428"/>
                  <a:pt x="802" y="426"/>
                  <a:pt x="802" y="425"/>
                </a:cubicBezTo>
                <a:cubicBezTo>
                  <a:pt x="802" y="426"/>
                  <a:pt x="802" y="428"/>
                  <a:pt x="802" y="429"/>
                </a:cubicBezTo>
                <a:close/>
                <a:moveTo>
                  <a:pt x="807" y="407"/>
                </a:moveTo>
                <a:cubicBezTo>
                  <a:pt x="808" y="407"/>
                  <a:pt x="809" y="407"/>
                  <a:pt x="809" y="407"/>
                </a:cubicBezTo>
                <a:cubicBezTo>
                  <a:pt x="808" y="414"/>
                  <a:pt x="808" y="422"/>
                  <a:pt x="808" y="429"/>
                </a:cubicBezTo>
                <a:cubicBezTo>
                  <a:pt x="807" y="429"/>
                  <a:pt x="806" y="429"/>
                  <a:pt x="806" y="429"/>
                </a:cubicBezTo>
                <a:cubicBezTo>
                  <a:pt x="806" y="422"/>
                  <a:pt x="806" y="414"/>
                  <a:pt x="807" y="407"/>
                </a:cubicBezTo>
                <a:close/>
                <a:moveTo>
                  <a:pt x="604" y="305"/>
                </a:moveTo>
                <a:cubicBezTo>
                  <a:pt x="601" y="305"/>
                  <a:pt x="598" y="305"/>
                  <a:pt x="594" y="305"/>
                </a:cubicBezTo>
                <a:cubicBezTo>
                  <a:pt x="589" y="303"/>
                  <a:pt x="584" y="301"/>
                  <a:pt x="579" y="299"/>
                </a:cubicBezTo>
                <a:cubicBezTo>
                  <a:pt x="582" y="299"/>
                  <a:pt x="584" y="299"/>
                  <a:pt x="587" y="299"/>
                </a:cubicBezTo>
                <a:cubicBezTo>
                  <a:pt x="587" y="299"/>
                  <a:pt x="588" y="299"/>
                  <a:pt x="588" y="298"/>
                </a:cubicBezTo>
                <a:cubicBezTo>
                  <a:pt x="589" y="299"/>
                  <a:pt x="591" y="300"/>
                  <a:pt x="593" y="300"/>
                </a:cubicBezTo>
                <a:cubicBezTo>
                  <a:pt x="602" y="304"/>
                  <a:pt x="611" y="307"/>
                  <a:pt x="620" y="310"/>
                </a:cubicBezTo>
                <a:cubicBezTo>
                  <a:pt x="616" y="310"/>
                  <a:pt x="612" y="310"/>
                  <a:pt x="608" y="310"/>
                </a:cubicBezTo>
                <a:cubicBezTo>
                  <a:pt x="604" y="309"/>
                  <a:pt x="601" y="307"/>
                  <a:pt x="597" y="306"/>
                </a:cubicBezTo>
                <a:cubicBezTo>
                  <a:pt x="599" y="306"/>
                  <a:pt x="602" y="306"/>
                  <a:pt x="604" y="306"/>
                </a:cubicBezTo>
                <a:cubicBezTo>
                  <a:pt x="605" y="306"/>
                  <a:pt x="605" y="305"/>
                  <a:pt x="604" y="305"/>
                </a:cubicBezTo>
                <a:close/>
                <a:moveTo>
                  <a:pt x="883" y="432"/>
                </a:moveTo>
                <a:cubicBezTo>
                  <a:pt x="883" y="432"/>
                  <a:pt x="883" y="432"/>
                  <a:pt x="883" y="432"/>
                </a:cubicBezTo>
                <a:cubicBezTo>
                  <a:pt x="883" y="432"/>
                  <a:pt x="883" y="432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2"/>
                  <a:pt x="883" y="432"/>
                </a:cubicBezTo>
                <a:close/>
                <a:moveTo>
                  <a:pt x="887" y="426"/>
                </a:moveTo>
                <a:cubicBezTo>
                  <a:pt x="887" y="427"/>
                  <a:pt x="887" y="427"/>
                  <a:pt x="887" y="428"/>
                </a:cubicBezTo>
                <a:cubicBezTo>
                  <a:pt x="887" y="429"/>
                  <a:pt x="887" y="430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30"/>
                  <a:pt x="887" y="428"/>
                  <a:pt x="887" y="426"/>
                </a:cubicBezTo>
                <a:cubicBezTo>
                  <a:pt x="887" y="426"/>
                  <a:pt x="887" y="426"/>
                  <a:pt x="887" y="426"/>
                </a:cubicBezTo>
                <a:close/>
                <a:moveTo>
                  <a:pt x="889" y="487"/>
                </a:moveTo>
                <a:cubicBezTo>
                  <a:pt x="888" y="488"/>
                  <a:pt x="887" y="488"/>
                  <a:pt x="886" y="488"/>
                </a:cubicBezTo>
                <a:cubicBezTo>
                  <a:pt x="886" y="488"/>
                  <a:pt x="886" y="488"/>
                  <a:pt x="886" y="488"/>
                </a:cubicBezTo>
                <a:cubicBezTo>
                  <a:pt x="886" y="486"/>
                  <a:pt x="886" y="485"/>
                  <a:pt x="886" y="484"/>
                </a:cubicBezTo>
                <a:cubicBezTo>
                  <a:pt x="887" y="484"/>
                  <a:pt x="888" y="483"/>
                  <a:pt x="889" y="483"/>
                </a:cubicBezTo>
                <a:cubicBezTo>
                  <a:pt x="889" y="485"/>
                  <a:pt x="889" y="486"/>
                  <a:pt x="889" y="487"/>
                </a:cubicBezTo>
                <a:close/>
                <a:moveTo>
                  <a:pt x="886" y="488"/>
                </a:moveTo>
                <a:cubicBezTo>
                  <a:pt x="886" y="488"/>
                  <a:pt x="886" y="488"/>
                  <a:pt x="886" y="488"/>
                </a:cubicBezTo>
                <a:cubicBezTo>
                  <a:pt x="885" y="488"/>
                  <a:pt x="885" y="488"/>
                  <a:pt x="885" y="488"/>
                </a:cubicBezTo>
                <a:cubicBezTo>
                  <a:pt x="885" y="487"/>
                  <a:pt x="885" y="485"/>
                  <a:pt x="885" y="484"/>
                </a:cubicBezTo>
                <a:cubicBezTo>
                  <a:pt x="885" y="484"/>
                  <a:pt x="886" y="484"/>
                  <a:pt x="886" y="484"/>
                </a:cubicBezTo>
                <a:cubicBezTo>
                  <a:pt x="886" y="485"/>
                  <a:pt x="886" y="486"/>
                  <a:pt x="886" y="488"/>
                </a:cubicBezTo>
                <a:close/>
                <a:moveTo>
                  <a:pt x="822" y="495"/>
                </a:moveTo>
                <a:cubicBezTo>
                  <a:pt x="822" y="487"/>
                  <a:pt x="822" y="480"/>
                  <a:pt x="822" y="472"/>
                </a:cubicBezTo>
                <a:cubicBezTo>
                  <a:pt x="822" y="476"/>
                  <a:pt x="822" y="480"/>
                  <a:pt x="822" y="484"/>
                </a:cubicBezTo>
                <a:cubicBezTo>
                  <a:pt x="822" y="488"/>
                  <a:pt x="822" y="491"/>
                  <a:pt x="822" y="495"/>
                </a:cubicBezTo>
                <a:cubicBezTo>
                  <a:pt x="822" y="495"/>
                  <a:pt x="822" y="495"/>
                  <a:pt x="822" y="495"/>
                </a:cubicBezTo>
                <a:close/>
                <a:moveTo>
                  <a:pt x="822" y="497"/>
                </a:moveTo>
                <a:cubicBezTo>
                  <a:pt x="822" y="501"/>
                  <a:pt x="822" y="505"/>
                  <a:pt x="822" y="509"/>
                </a:cubicBezTo>
                <a:cubicBezTo>
                  <a:pt x="822" y="509"/>
                  <a:pt x="821" y="509"/>
                  <a:pt x="821" y="509"/>
                </a:cubicBezTo>
                <a:cubicBezTo>
                  <a:pt x="821" y="505"/>
                  <a:pt x="821" y="501"/>
                  <a:pt x="821" y="497"/>
                </a:cubicBezTo>
                <a:cubicBezTo>
                  <a:pt x="822" y="497"/>
                  <a:pt x="822" y="497"/>
                  <a:pt x="822" y="497"/>
                </a:cubicBezTo>
                <a:close/>
                <a:moveTo>
                  <a:pt x="823" y="484"/>
                </a:moveTo>
                <a:cubicBezTo>
                  <a:pt x="823" y="477"/>
                  <a:pt x="823" y="470"/>
                  <a:pt x="823" y="463"/>
                </a:cubicBezTo>
                <a:cubicBezTo>
                  <a:pt x="823" y="458"/>
                  <a:pt x="824" y="453"/>
                  <a:pt x="824" y="449"/>
                </a:cubicBezTo>
                <a:cubicBezTo>
                  <a:pt x="824" y="464"/>
                  <a:pt x="824" y="479"/>
                  <a:pt x="824" y="495"/>
                </a:cubicBezTo>
                <a:cubicBezTo>
                  <a:pt x="824" y="495"/>
                  <a:pt x="823" y="495"/>
                  <a:pt x="823" y="495"/>
                </a:cubicBezTo>
                <a:cubicBezTo>
                  <a:pt x="823" y="491"/>
                  <a:pt x="823" y="488"/>
                  <a:pt x="823" y="484"/>
                </a:cubicBezTo>
                <a:close/>
                <a:moveTo>
                  <a:pt x="819" y="441"/>
                </a:moveTo>
                <a:cubicBezTo>
                  <a:pt x="819" y="441"/>
                  <a:pt x="818" y="441"/>
                  <a:pt x="818" y="441"/>
                </a:cubicBezTo>
                <a:cubicBezTo>
                  <a:pt x="818" y="439"/>
                  <a:pt x="817" y="436"/>
                  <a:pt x="816" y="435"/>
                </a:cubicBezTo>
                <a:cubicBezTo>
                  <a:pt x="816" y="435"/>
                  <a:pt x="815" y="435"/>
                  <a:pt x="816" y="435"/>
                </a:cubicBezTo>
                <a:cubicBezTo>
                  <a:pt x="817" y="437"/>
                  <a:pt x="817" y="438"/>
                  <a:pt x="818" y="441"/>
                </a:cubicBezTo>
                <a:cubicBezTo>
                  <a:pt x="817" y="441"/>
                  <a:pt x="816" y="441"/>
                  <a:pt x="816" y="440"/>
                </a:cubicBezTo>
                <a:cubicBezTo>
                  <a:pt x="816" y="438"/>
                  <a:pt x="815" y="435"/>
                  <a:pt x="815" y="433"/>
                </a:cubicBezTo>
                <a:cubicBezTo>
                  <a:pt x="816" y="432"/>
                  <a:pt x="816" y="431"/>
                  <a:pt x="816" y="431"/>
                </a:cubicBezTo>
                <a:cubicBezTo>
                  <a:pt x="815" y="431"/>
                  <a:pt x="815" y="431"/>
                  <a:pt x="815" y="431"/>
                </a:cubicBezTo>
                <a:cubicBezTo>
                  <a:pt x="815" y="431"/>
                  <a:pt x="815" y="430"/>
                  <a:pt x="815" y="430"/>
                </a:cubicBezTo>
                <a:cubicBezTo>
                  <a:pt x="817" y="430"/>
                  <a:pt x="819" y="430"/>
                  <a:pt x="821" y="430"/>
                </a:cubicBezTo>
                <a:cubicBezTo>
                  <a:pt x="821" y="434"/>
                  <a:pt x="821" y="438"/>
                  <a:pt x="821" y="441"/>
                </a:cubicBezTo>
                <a:cubicBezTo>
                  <a:pt x="821" y="441"/>
                  <a:pt x="820" y="441"/>
                  <a:pt x="819" y="441"/>
                </a:cubicBezTo>
                <a:cubicBezTo>
                  <a:pt x="819" y="439"/>
                  <a:pt x="819" y="437"/>
                  <a:pt x="819" y="434"/>
                </a:cubicBezTo>
                <a:cubicBezTo>
                  <a:pt x="819" y="434"/>
                  <a:pt x="818" y="434"/>
                  <a:pt x="818" y="435"/>
                </a:cubicBezTo>
                <a:cubicBezTo>
                  <a:pt x="818" y="437"/>
                  <a:pt x="819" y="439"/>
                  <a:pt x="819" y="441"/>
                </a:cubicBezTo>
                <a:close/>
                <a:moveTo>
                  <a:pt x="806" y="441"/>
                </a:moveTo>
                <a:cubicBezTo>
                  <a:pt x="806" y="441"/>
                  <a:pt x="807" y="441"/>
                  <a:pt x="807" y="441"/>
                </a:cubicBezTo>
                <a:cubicBezTo>
                  <a:pt x="807" y="449"/>
                  <a:pt x="807" y="457"/>
                  <a:pt x="807" y="465"/>
                </a:cubicBezTo>
                <a:cubicBezTo>
                  <a:pt x="806" y="457"/>
                  <a:pt x="806" y="449"/>
                  <a:pt x="806" y="441"/>
                </a:cubicBezTo>
                <a:close/>
                <a:moveTo>
                  <a:pt x="807" y="440"/>
                </a:moveTo>
                <a:cubicBezTo>
                  <a:pt x="807" y="440"/>
                  <a:pt x="806" y="440"/>
                  <a:pt x="806" y="440"/>
                </a:cubicBezTo>
                <a:cubicBezTo>
                  <a:pt x="806" y="439"/>
                  <a:pt x="806" y="437"/>
                  <a:pt x="806" y="435"/>
                </a:cubicBezTo>
                <a:cubicBezTo>
                  <a:pt x="806" y="435"/>
                  <a:pt x="807" y="435"/>
                  <a:pt x="807" y="436"/>
                </a:cubicBezTo>
                <a:cubicBezTo>
                  <a:pt x="807" y="437"/>
                  <a:pt x="807" y="438"/>
                  <a:pt x="807" y="439"/>
                </a:cubicBezTo>
                <a:cubicBezTo>
                  <a:pt x="807" y="440"/>
                  <a:pt x="807" y="440"/>
                  <a:pt x="807" y="440"/>
                </a:cubicBezTo>
                <a:close/>
                <a:moveTo>
                  <a:pt x="807" y="450"/>
                </a:moveTo>
                <a:cubicBezTo>
                  <a:pt x="807" y="447"/>
                  <a:pt x="807" y="444"/>
                  <a:pt x="807" y="441"/>
                </a:cubicBezTo>
                <a:cubicBezTo>
                  <a:pt x="808" y="441"/>
                  <a:pt x="808" y="441"/>
                  <a:pt x="809" y="441"/>
                </a:cubicBezTo>
                <a:cubicBezTo>
                  <a:pt x="808" y="452"/>
                  <a:pt x="808" y="464"/>
                  <a:pt x="807" y="476"/>
                </a:cubicBezTo>
                <a:cubicBezTo>
                  <a:pt x="807" y="475"/>
                  <a:pt x="807" y="474"/>
                  <a:pt x="807" y="473"/>
                </a:cubicBezTo>
                <a:cubicBezTo>
                  <a:pt x="807" y="466"/>
                  <a:pt x="807" y="458"/>
                  <a:pt x="807" y="450"/>
                </a:cubicBezTo>
                <a:close/>
                <a:moveTo>
                  <a:pt x="807" y="494"/>
                </a:moveTo>
                <a:cubicBezTo>
                  <a:pt x="807" y="494"/>
                  <a:pt x="807" y="494"/>
                  <a:pt x="807" y="494"/>
                </a:cubicBezTo>
                <a:cubicBezTo>
                  <a:pt x="807" y="494"/>
                  <a:pt x="807" y="494"/>
                  <a:pt x="807" y="494"/>
                </a:cubicBezTo>
                <a:cubicBezTo>
                  <a:pt x="807" y="493"/>
                  <a:pt x="807" y="491"/>
                  <a:pt x="807" y="490"/>
                </a:cubicBezTo>
                <a:cubicBezTo>
                  <a:pt x="807" y="491"/>
                  <a:pt x="807" y="493"/>
                  <a:pt x="807" y="494"/>
                </a:cubicBezTo>
                <a:close/>
                <a:moveTo>
                  <a:pt x="807" y="495"/>
                </a:move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7"/>
                </a:moveTo>
                <a:cubicBezTo>
                  <a:pt x="807" y="497"/>
                  <a:pt x="807" y="497"/>
                  <a:pt x="807" y="497"/>
                </a:cubicBezTo>
                <a:cubicBezTo>
                  <a:pt x="807" y="498"/>
                  <a:pt x="807" y="499"/>
                  <a:pt x="807" y="500"/>
                </a:cubicBezTo>
                <a:cubicBezTo>
                  <a:pt x="807" y="500"/>
                  <a:pt x="807" y="500"/>
                  <a:pt x="806" y="500"/>
                </a:cubicBezTo>
                <a:cubicBezTo>
                  <a:pt x="806" y="499"/>
                  <a:pt x="807" y="498"/>
                  <a:pt x="807" y="497"/>
                </a:cubicBezTo>
                <a:close/>
                <a:moveTo>
                  <a:pt x="807" y="495"/>
                </a:moveTo>
                <a:cubicBezTo>
                  <a:pt x="808" y="494"/>
                  <a:pt x="808" y="494"/>
                  <a:pt x="808" y="494"/>
                </a:cubicBezTo>
                <a:cubicBezTo>
                  <a:pt x="808" y="495"/>
                  <a:pt x="808" y="495"/>
                  <a:pt x="808" y="495"/>
                </a:cubicBezTo>
                <a:cubicBezTo>
                  <a:pt x="808" y="495"/>
                  <a:pt x="808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4"/>
                </a:moveTo>
                <a:cubicBezTo>
                  <a:pt x="807" y="491"/>
                  <a:pt x="807" y="487"/>
                  <a:pt x="807" y="484"/>
                </a:cubicBezTo>
                <a:cubicBezTo>
                  <a:pt x="807" y="487"/>
                  <a:pt x="808" y="491"/>
                  <a:pt x="808" y="494"/>
                </a:cubicBezTo>
                <a:cubicBezTo>
                  <a:pt x="808" y="494"/>
                  <a:pt x="808" y="494"/>
                  <a:pt x="807" y="494"/>
                </a:cubicBezTo>
                <a:close/>
                <a:moveTo>
                  <a:pt x="807" y="479"/>
                </a:moveTo>
                <a:cubicBezTo>
                  <a:pt x="808" y="466"/>
                  <a:pt x="809" y="454"/>
                  <a:pt x="809" y="441"/>
                </a:cubicBezTo>
                <a:cubicBezTo>
                  <a:pt x="810" y="441"/>
                  <a:pt x="811" y="441"/>
                  <a:pt x="812" y="441"/>
                </a:cubicBezTo>
                <a:cubicBezTo>
                  <a:pt x="812" y="459"/>
                  <a:pt x="811" y="476"/>
                  <a:pt x="811" y="494"/>
                </a:cubicBezTo>
                <a:cubicBezTo>
                  <a:pt x="810" y="494"/>
                  <a:pt x="809" y="494"/>
                  <a:pt x="808" y="494"/>
                </a:cubicBezTo>
                <a:cubicBezTo>
                  <a:pt x="808" y="489"/>
                  <a:pt x="808" y="484"/>
                  <a:pt x="807" y="479"/>
                </a:cubicBezTo>
                <a:close/>
                <a:moveTo>
                  <a:pt x="810" y="440"/>
                </a:moveTo>
                <a:cubicBezTo>
                  <a:pt x="810" y="439"/>
                  <a:pt x="810" y="439"/>
                  <a:pt x="810" y="439"/>
                </a:cubicBezTo>
                <a:cubicBezTo>
                  <a:pt x="810" y="438"/>
                  <a:pt x="809" y="438"/>
                  <a:pt x="809" y="439"/>
                </a:cubicBezTo>
                <a:cubicBezTo>
                  <a:pt x="809" y="439"/>
                  <a:pt x="809" y="439"/>
                  <a:pt x="809" y="440"/>
                </a:cubicBezTo>
                <a:cubicBezTo>
                  <a:pt x="809" y="440"/>
                  <a:pt x="808" y="440"/>
                  <a:pt x="807" y="440"/>
                </a:cubicBezTo>
                <a:cubicBezTo>
                  <a:pt x="807" y="439"/>
                  <a:pt x="807" y="437"/>
                  <a:pt x="807" y="436"/>
                </a:cubicBezTo>
                <a:cubicBezTo>
                  <a:pt x="808" y="436"/>
                  <a:pt x="809" y="436"/>
                  <a:pt x="809" y="436"/>
                </a:cubicBezTo>
                <a:cubicBezTo>
                  <a:pt x="809" y="436"/>
                  <a:pt x="809" y="436"/>
                  <a:pt x="809" y="436"/>
                </a:cubicBezTo>
                <a:cubicBezTo>
                  <a:pt x="809" y="435"/>
                  <a:pt x="808" y="435"/>
                  <a:pt x="808" y="435"/>
                </a:cubicBezTo>
                <a:cubicBezTo>
                  <a:pt x="808" y="434"/>
                  <a:pt x="808" y="432"/>
                  <a:pt x="808" y="431"/>
                </a:cubicBezTo>
                <a:cubicBezTo>
                  <a:pt x="809" y="431"/>
                  <a:pt x="811" y="431"/>
                  <a:pt x="812" y="432"/>
                </a:cubicBezTo>
                <a:cubicBezTo>
                  <a:pt x="812" y="435"/>
                  <a:pt x="812" y="437"/>
                  <a:pt x="812" y="440"/>
                </a:cubicBezTo>
                <a:cubicBezTo>
                  <a:pt x="811" y="440"/>
                  <a:pt x="810" y="440"/>
                  <a:pt x="810" y="440"/>
                </a:cubicBezTo>
                <a:close/>
                <a:moveTo>
                  <a:pt x="729" y="364"/>
                </a:moveTo>
                <a:cubicBezTo>
                  <a:pt x="738" y="363"/>
                  <a:pt x="747" y="362"/>
                  <a:pt x="756" y="361"/>
                </a:cubicBezTo>
                <a:cubicBezTo>
                  <a:pt x="762" y="363"/>
                  <a:pt x="769" y="365"/>
                  <a:pt x="776" y="367"/>
                </a:cubicBezTo>
                <a:cubicBezTo>
                  <a:pt x="765" y="368"/>
                  <a:pt x="755" y="369"/>
                  <a:pt x="744" y="369"/>
                </a:cubicBezTo>
                <a:cubicBezTo>
                  <a:pt x="739" y="367"/>
                  <a:pt x="734" y="366"/>
                  <a:pt x="729" y="364"/>
                </a:cubicBezTo>
                <a:close/>
                <a:moveTo>
                  <a:pt x="858" y="443"/>
                </a:moveTo>
                <a:cubicBezTo>
                  <a:pt x="857" y="460"/>
                  <a:pt x="856" y="476"/>
                  <a:pt x="856" y="493"/>
                </a:cubicBezTo>
                <a:cubicBezTo>
                  <a:pt x="855" y="493"/>
                  <a:pt x="854" y="493"/>
                  <a:pt x="853" y="493"/>
                </a:cubicBezTo>
                <a:cubicBezTo>
                  <a:pt x="853" y="485"/>
                  <a:pt x="853" y="476"/>
                  <a:pt x="854" y="468"/>
                </a:cubicBezTo>
                <a:cubicBezTo>
                  <a:pt x="854" y="472"/>
                  <a:pt x="854" y="476"/>
                  <a:pt x="855" y="480"/>
                </a:cubicBezTo>
                <a:cubicBezTo>
                  <a:pt x="855" y="480"/>
                  <a:pt x="856" y="480"/>
                  <a:pt x="856" y="480"/>
                </a:cubicBezTo>
                <a:cubicBezTo>
                  <a:pt x="855" y="479"/>
                  <a:pt x="855" y="478"/>
                  <a:pt x="855" y="478"/>
                </a:cubicBezTo>
                <a:cubicBezTo>
                  <a:pt x="855" y="477"/>
                  <a:pt x="856" y="477"/>
                  <a:pt x="856" y="477"/>
                </a:cubicBezTo>
                <a:cubicBezTo>
                  <a:pt x="856" y="473"/>
                  <a:pt x="856" y="469"/>
                  <a:pt x="855" y="465"/>
                </a:cubicBezTo>
                <a:cubicBezTo>
                  <a:pt x="855" y="463"/>
                  <a:pt x="855" y="462"/>
                  <a:pt x="855" y="460"/>
                </a:cubicBezTo>
                <a:cubicBezTo>
                  <a:pt x="855" y="460"/>
                  <a:pt x="856" y="460"/>
                  <a:pt x="856" y="460"/>
                </a:cubicBezTo>
                <a:cubicBezTo>
                  <a:pt x="855" y="457"/>
                  <a:pt x="854" y="455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ubicBezTo>
                  <a:pt x="854" y="449"/>
                  <a:pt x="854" y="446"/>
                  <a:pt x="854" y="443"/>
                </a:cubicBezTo>
                <a:cubicBezTo>
                  <a:pt x="857" y="442"/>
                  <a:pt x="859" y="442"/>
                  <a:pt x="861" y="441"/>
                </a:cubicBezTo>
                <a:cubicBezTo>
                  <a:pt x="861" y="445"/>
                  <a:pt x="861" y="449"/>
                  <a:pt x="861" y="452"/>
                </a:cubicBezTo>
                <a:cubicBezTo>
                  <a:pt x="861" y="452"/>
                  <a:pt x="861" y="453"/>
                  <a:pt x="861" y="453"/>
                </a:cubicBezTo>
                <a:cubicBezTo>
                  <a:pt x="860" y="466"/>
                  <a:pt x="859" y="479"/>
                  <a:pt x="858" y="492"/>
                </a:cubicBezTo>
                <a:cubicBezTo>
                  <a:pt x="858" y="492"/>
                  <a:pt x="857" y="492"/>
                  <a:pt x="856" y="493"/>
                </a:cubicBezTo>
                <a:cubicBezTo>
                  <a:pt x="857" y="476"/>
                  <a:pt x="858" y="460"/>
                  <a:pt x="858" y="443"/>
                </a:cubicBezTo>
                <a:cubicBezTo>
                  <a:pt x="858" y="443"/>
                  <a:pt x="858" y="443"/>
                  <a:pt x="858" y="443"/>
                </a:cubicBezTo>
                <a:close/>
                <a:moveTo>
                  <a:pt x="816" y="408"/>
                </a:moveTo>
                <a:cubicBezTo>
                  <a:pt x="816" y="408"/>
                  <a:pt x="816" y="407"/>
                  <a:pt x="816" y="407"/>
                </a:cubicBezTo>
                <a:cubicBezTo>
                  <a:pt x="816" y="406"/>
                  <a:pt x="817" y="406"/>
                  <a:pt x="817" y="406"/>
                </a:cubicBezTo>
                <a:cubicBezTo>
                  <a:pt x="817" y="410"/>
                  <a:pt x="817" y="414"/>
                  <a:pt x="817" y="417"/>
                </a:cubicBezTo>
                <a:cubicBezTo>
                  <a:pt x="817" y="417"/>
                  <a:pt x="817" y="417"/>
                  <a:pt x="817" y="417"/>
                </a:cubicBezTo>
                <a:cubicBezTo>
                  <a:pt x="817" y="414"/>
                  <a:pt x="817" y="410"/>
                  <a:pt x="817" y="406"/>
                </a:cubicBezTo>
                <a:cubicBezTo>
                  <a:pt x="818" y="406"/>
                  <a:pt x="819" y="406"/>
                  <a:pt x="820" y="406"/>
                </a:cubicBezTo>
                <a:cubicBezTo>
                  <a:pt x="821" y="406"/>
                  <a:pt x="821" y="406"/>
                  <a:pt x="821" y="407"/>
                </a:cubicBezTo>
                <a:cubicBezTo>
                  <a:pt x="821" y="407"/>
                  <a:pt x="821" y="407"/>
                  <a:pt x="822" y="407"/>
                </a:cubicBezTo>
                <a:cubicBezTo>
                  <a:pt x="822" y="414"/>
                  <a:pt x="822" y="421"/>
                  <a:pt x="821" y="428"/>
                </a:cubicBezTo>
                <a:cubicBezTo>
                  <a:pt x="819" y="428"/>
                  <a:pt x="817" y="428"/>
                  <a:pt x="815" y="428"/>
                </a:cubicBezTo>
                <a:cubicBezTo>
                  <a:pt x="815" y="422"/>
                  <a:pt x="815" y="415"/>
                  <a:pt x="816" y="408"/>
                </a:cubicBezTo>
                <a:close/>
                <a:moveTo>
                  <a:pt x="881" y="438"/>
                </a:moveTo>
                <a:cubicBezTo>
                  <a:pt x="881" y="438"/>
                  <a:pt x="881" y="437"/>
                  <a:pt x="881" y="437"/>
                </a:cubicBezTo>
                <a:cubicBezTo>
                  <a:pt x="881" y="437"/>
                  <a:pt x="881" y="437"/>
                  <a:pt x="881" y="437"/>
                </a:cubicBezTo>
                <a:cubicBezTo>
                  <a:pt x="881" y="436"/>
                  <a:pt x="881" y="436"/>
                  <a:pt x="881" y="435"/>
                </a:cubicBezTo>
                <a:cubicBezTo>
                  <a:pt x="881" y="436"/>
                  <a:pt x="881" y="436"/>
                  <a:pt x="881" y="437"/>
                </a:cubicBezTo>
                <a:cubicBezTo>
                  <a:pt x="881" y="437"/>
                  <a:pt x="880" y="438"/>
                  <a:pt x="880" y="438"/>
                </a:cubicBezTo>
                <a:cubicBezTo>
                  <a:pt x="880" y="439"/>
                  <a:pt x="880" y="439"/>
                  <a:pt x="881" y="439"/>
                </a:cubicBezTo>
                <a:cubicBezTo>
                  <a:pt x="881" y="439"/>
                  <a:pt x="881" y="439"/>
                  <a:pt x="881" y="438"/>
                </a:cubicBezTo>
                <a:cubicBezTo>
                  <a:pt x="881" y="453"/>
                  <a:pt x="880" y="468"/>
                  <a:pt x="880" y="483"/>
                </a:cubicBezTo>
                <a:cubicBezTo>
                  <a:pt x="880" y="484"/>
                  <a:pt x="880" y="485"/>
                  <a:pt x="880" y="486"/>
                </a:cubicBezTo>
                <a:cubicBezTo>
                  <a:pt x="879" y="486"/>
                  <a:pt x="879" y="487"/>
                  <a:pt x="878" y="487"/>
                </a:cubicBezTo>
                <a:cubicBezTo>
                  <a:pt x="878" y="471"/>
                  <a:pt x="878" y="454"/>
                  <a:pt x="879" y="438"/>
                </a:cubicBezTo>
                <a:cubicBezTo>
                  <a:pt x="879" y="438"/>
                  <a:pt x="880" y="438"/>
                  <a:pt x="881" y="438"/>
                </a:cubicBezTo>
                <a:close/>
                <a:moveTo>
                  <a:pt x="882" y="491"/>
                </a:moveTo>
                <a:cubicBezTo>
                  <a:pt x="882" y="491"/>
                  <a:pt x="882" y="491"/>
                  <a:pt x="882" y="491"/>
                </a:cubicBezTo>
                <a:cubicBezTo>
                  <a:pt x="883" y="494"/>
                  <a:pt x="883" y="497"/>
                  <a:pt x="883" y="500"/>
                </a:cubicBezTo>
                <a:cubicBezTo>
                  <a:pt x="883" y="500"/>
                  <a:pt x="882" y="500"/>
                  <a:pt x="882" y="501"/>
                </a:cubicBezTo>
                <a:cubicBezTo>
                  <a:pt x="882" y="497"/>
                  <a:pt x="882" y="494"/>
                  <a:pt x="882" y="491"/>
                </a:cubicBezTo>
                <a:close/>
                <a:moveTo>
                  <a:pt x="883" y="500"/>
                </a:moveTo>
                <a:cubicBezTo>
                  <a:pt x="883" y="497"/>
                  <a:pt x="883" y="494"/>
                  <a:pt x="883" y="491"/>
                </a:cubicBezTo>
                <a:cubicBezTo>
                  <a:pt x="884" y="490"/>
                  <a:pt x="884" y="490"/>
                  <a:pt x="885" y="490"/>
                </a:cubicBezTo>
                <a:cubicBezTo>
                  <a:pt x="885" y="493"/>
                  <a:pt x="884" y="497"/>
                  <a:pt x="884" y="500"/>
                </a:cubicBezTo>
                <a:cubicBezTo>
                  <a:pt x="884" y="500"/>
                  <a:pt x="883" y="500"/>
                  <a:pt x="883" y="500"/>
                </a:cubicBezTo>
                <a:close/>
                <a:moveTo>
                  <a:pt x="885" y="488"/>
                </a:moveTo>
                <a:cubicBezTo>
                  <a:pt x="884" y="488"/>
                  <a:pt x="884" y="488"/>
                  <a:pt x="883" y="489"/>
                </a:cubicBezTo>
                <a:cubicBezTo>
                  <a:pt x="883" y="487"/>
                  <a:pt x="883" y="486"/>
                  <a:pt x="883" y="485"/>
                </a:cubicBezTo>
                <a:cubicBezTo>
                  <a:pt x="883" y="485"/>
                  <a:pt x="884" y="484"/>
                  <a:pt x="885" y="484"/>
                </a:cubicBezTo>
                <a:cubicBezTo>
                  <a:pt x="885" y="486"/>
                  <a:pt x="885" y="487"/>
                  <a:pt x="885" y="488"/>
                </a:cubicBezTo>
                <a:close/>
                <a:moveTo>
                  <a:pt x="882" y="489"/>
                </a:moveTo>
                <a:cubicBezTo>
                  <a:pt x="882" y="489"/>
                  <a:pt x="882" y="489"/>
                  <a:pt x="882" y="489"/>
                </a:cubicBezTo>
                <a:cubicBezTo>
                  <a:pt x="882" y="488"/>
                  <a:pt x="882" y="486"/>
                  <a:pt x="882" y="485"/>
                </a:cubicBezTo>
                <a:cubicBezTo>
                  <a:pt x="882" y="485"/>
                  <a:pt x="882" y="485"/>
                  <a:pt x="882" y="485"/>
                </a:cubicBezTo>
                <a:cubicBezTo>
                  <a:pt x="882" y="486"/>
                  <a:pt x="882" y="487"/>
                  <a:pt x="882" y="489"/>
                </a:cubicBezTo>
                <a:close/>
                <a:moveTo>
                  <a:pt x="882" y="484"/>
                </a:moveTo>
                <a:cubicBezTo>
                  <a:pt x="882" y="481"/>
                  <a:pt x="882" y="478"/>
                  <a:pt x="882" y="474"/>
                </a:cubicBezTo>
                <a:cubicBezTo>
                  <a:pt x="882" y="478"/>
                  <a:pt x="882" y="481"/>
                  <a:pt x="882" y="484"/>
                </a:cubicBezTo>
                <a:cubicBezTo>
                  <a:pt x="882" y="484"/>
                  <a:pt x="882" y="484"/>
                  <a:pt x="882" y="484"/>
                </a:cubicBezTo>
                <a:close/>
                <a:moveTo>
                  <a:pt x="882" y="478"/>
                </a:moveTo>
                <a:cubicBezTo>
                  <a:pt x="882" y="480"/>
                  <a:pt x="882" y="482"/>
                  <a:pt x="882" y="484"/>
                </a:cubicBezTo>
                <a:cubicBezTo>
                  <a:pt x="881" y="485"/>
                  <a:pt x="881" y="485"/>
                  <a:pt x="880" y="486"/>
                </a:cubicBezTo>
                <a:cubicBezTo>
                  <a:pt x="880" y="485"/>
                  <a:pt x="880" y="484"/>
                  <a:pt x="880" y="483"/>
                </a:cubicBezTo>
                <a:cubicBezTo>
                  <a:pt x="880" y="468"/>
                  <a:pt x="881" y="453"/>
                  <a:pt x="882" y="438"/>
                </a:cubicBezTo>
                <a:cubicBezTo>
                  <a:pt x="882" y="438"/>
                  <a:pt x="882" y="438"/>
                  <a:pt x="882" y="438"/>
                </a:cubicBezTo>
                <a:cubicBezTo>
                  <a:pt x="882" y="442"/>
                  <a:pt x="882" y="446"/>
                  <a:pt x="882" y="451"/>
                </a:cubicBezTo>
                <a:cubicBezTo>
                  <a:pt x="882" y="460"/>
                  <a:pt x="882" y="469"/>
                  <a:pt x="882" y="478"/>
                </a:cubicBezTo>
                <a:close/>
                <a:moveTo>
                  <a:pt x="882" y="436"/>
                </a:moveTo>
                <a:cubicBezTo>
                  <a:pt x="882" y="437"/>
                  <a:pt x="882" y="437"/>
                  <a:pt x="882" y="437"/>
                </a:cubicBezTo>
                <a:cubicBezTo>
                  <a:pt x="882" y="436"/>
                  <a:pt x="882" y="435"/>
                  <a:pt x="882" y="435"/>
                </a:cubicBezTo>
                <a:cubicBezTo>
                  <a:pt x="882" y="434"/>
                  <a:pt x="882" y="434"/>
                  <a:pt x="882" y="434"/>
                </a:cubicBezTo>
                <a:cubicBezTo>
                  <a:pt x="882" y="435"/>
                  <a:pt x="882" y="436"/>
                  <a:pt x="882" y="436"/>
                </a:cubicBezTo>
                <a:close/>
                <a:moveTo>
                  <a:pt x="878" y="487"/>
                </a:moveTo>
                <a:cubicBezTo>
                  <a:pt x="877" y="488"/>
                  <a:pt x="877" y="489"/>
                  <a:pt x="876" y="489"/>
                </a:cubicBezTo>
                <a:cubicBezTo>
                  <a:pt x="876" y="483"/>
                  <a:pt x="876" y="477"/>
                  <a:pt x="877" y="472"/>
                </a:cubicBezTo>
                <a:cubicBezTo>
                  <a:pt x="877" y="461"/>
                  <a:pt x="877" y="451"/>
                  <a:pt x="878" y="441"/>
                </a:cubicBezTo>
                <a:cubicBezTo>
                  <a:pt x="878" y="456"/>
                  <a:pt x="878" y="472"/>
                  <a:pt x="878" y="487"/>
                </a:cubicBezTo>
                <a:close/>
                <a:moveTo>
                  <a:pt x="867" y="439"/>
                </a:moveTo>
                <a:cubicBezTo>
                  <a:pt x="867" y="438"/>
                  <a:pt x="867" y="437"/>
                  <a:pt x="867" y="436"/>
                </a:cubicBezTo>
                <a:cubicBezTo>
                  <a:pt x="867" y="436"/>
                  <a:pt x="867" y="436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7" y="439"/>
                  <a:pt x="867" y="439"/>
                  <a:pt x="867" y="439"/>
                </a:cubicBezTo>
                <a:close/>
                <a:moveTo>
                  <a:pt x="867" y="440"/>
                </a:moveTo>
                <a:cubicBezTo>
                  <a:pt x="867" y="443"/>
                  <a:pt x="867" y="445"/>
                  <a:pt x="867" y="448"/>
                </a:cubicBezTo>
                <a:cubicBezTo>
                  <a:pt x="867" y="445"/>
                  <a:pt x="867" y="443"/>
                  <a:pt x="867" y="440"/>
                </a:cubicBezTo>
                <a:cubicBezTo>
                  <a:pt x="867" y="440"/>
                  <a:pt x="867" y="440"/>
                  <a:pt x="867" y="440"/>
                </a:cubicBezTo>
                <a:close/>
                <a:moveTo>
                  <a:pt x="862" y="440"/>
                </a:moveTo>
                <a:cubicBezTo>
                  <a:pt x="862" y="439"/>
                  <a:pt x="862" y="438"/>
                  <a:pt x="862" y="438"/>
                </a:cubicBezTo>
                <a:cubicBezTo>
                  <a:pt x="862" y="438"/>
                  <a:pt x="862" y="437"/>
                  <a:pt x="862" y="437"/>
                </a:cubicBezTo>
                <a:cubicBezTo>
                  <a:pt x="862" y="438"/>
                  <a:pt x="862" y="439"/>
                  <a:pt x="862" y="440"/>
                </a:cubicBezTo>
                <a:cubicBezTo>
                  <a:pt x="862" y="440"/>
                  <a:pt x="862" y="440"/>
                  <a:pt x="862" y="440"/>
                </a:cubicBezTo>
                <a:close/>
                <a:moveTo>
                  <a:pt x="862" y="441"/>
                </a:moveTo>
                <a:cubicBezTo>
                  <a:pt x="862" y="441"/>
                  <a:pt x="862" y="442"/>
                  <a:pt x="862" y="442"/>
                </a:cubicBezTo>
                <a:cubicBezTo>
                  <a:pt x="862" y="442"/>
                  <a:pt x="862" y="441"/>
                  <a:pt x="862" y="441"/>
                </a:cubicBezTo>
                <a:cubicBezTo>
                  <a:pt x="862" y="441"/>
                  <a:pt x="862" y="441"/>
                  <a:pt x="862" y="441"/>
                </a:cubicBezTo>
                <a:close/>
                <a:moveTo>
                  <a:pt x="838" y="451"/>
                </a:moveTo>
                <a:cubicBezTo>
                  <a:pt x="838" y="449"/>
                  <a:pt x="838" y="447"/>
                  <a:pt x="838" y="445"/>
                </a:cubicBezTo>
                <a:cubicBezTo>
                  <a:pt x="839" y="445"/>
                  <a:pt x="839" y="445"/>
                  <a:pt x="840" y="445"/>
                </a:cubicBezTo>
                <a:cubicBezTo>
                  <a:pt x="839" y="452"/>
                  <a:pt x="839" y="460"/>
                  <a:pt x="839" y="467"/>
                </a:cubicBezTo>
                <a:cubicBezTo>
                  <a:pt x="838" y="462"/>
                  <a:pt x="838" y="457"/>
                  <a:pt x="838" y="452"/>
                </a:cubicBezTo>
                <a:cubicBezTo>
                  <a:pt x="838" y="451"/>
                  <a:pt x="838" y="451"/>
                  <a:pt x="838" y="451"/>
                </a:cubicBezTo>
                <a:close/>
                <a:moveTo>
                  <a:pt x="838" y="444"/>
                </a:moveTo>
                <a:cubicBezTo>
                  <a:pt x="838" y="443"/>
                  <a:pt x="838" y="442"/>
                  <a:pt x="838" y="440"/>
                </a:cubicBezTo>
                <a:cubicBezTo>
                  <a:pt x="839" y="440"/>
                  <a:pt x="839" y="440"/>
                  <a:pt x="840" y="440"/>
                </a:cubicBezTo>
                <a:cubicBezTo>
                  <a:pt x="840" y="441"/>
                  <a:pt x="840" y="443"/>
                  <a:pt x="840" y="444"/>
                </a:cubicBezTo>
                <a:cubicBezTo>
                  <a:pt x="839" y="444"/>
                  <a:pt x="839" y="444"/>
                  <a:pt x="838" y="444"/>
                </a:cubicBezTo>
                <a:close/>
                <a:moveTo>
                  <a:pt x="831" y="487"/>
                </a:moveTo>
                <a:cubicBezTo>
                  <a:pt x="831" y="473"/>
                  <a:pt x="831" y="459"/>
                  <a:pt x="832" y="445"/>
                </a:cubicBezTo>
                <a:cubicBezTo>
                  <a:pt x="833" y="445"/>
                  <a:pt x="833" y="445"/>
                  <a:pt x="834" y="445"/>
                </a:cubicBezTo>
                <a:cubicBezTo>
                  <a:pt x="833" y="456"/>
                  <a:pt x="833" y="466"/>
                  <a:pt x="833" y="477"/>
                </a:cubicBezTo>
                <a:cubicBezTo>
                  <a:pt x="833" y="482"/>
                  <a:pt x="833" y="488"/>
                  <a:pt x="833" y="494"/>
                </a:cubicBezTo>
                <a:cubicBezTo>
                  <a:pt x="833" y="494"/>
                  <a:pt x="832" y="494"/>
                  <a:pt x="831" y="494"/>
                </a:cubicBezTo>
                <a:cubicBezTo>
                  <a:pt x="831" y="492"/>
                  <a:pt x="831" y="490"/>
                  <a:pt x="831" y="487"/>
                </a:cubicBezTo>
                <a:close/>
                <a:moveTo>
                  <a:pt x="832" y="444"/>
                </a:moveTo>
                <a:cubicBezTo>
                  <a:pt x="832" y="443"/>
                  <a:pt x="832" y="442"/>
                  <a:pt x="832" y="441"/>
                </a:cubicBezTo>
                <a:cubicBezTo>
                  <a:pt x="833" y="441"/>
                  <a:pt x="833" y="441"/>
                  <a:pt x="834" y="441"/>
                </a:cubicBezTo>
                <a:cubicBezTo>
                  <a:pt x="834" y="442"/>
                  <a:pt x="834" y="443"/>
                  <a:pt x="834" y="444"/>
                </a:cubicBezTo>
                <a:cubicBezTo>
                  <a:pt x="833" y="444"/>
                  <a:pt x="833" y="444"/>
                  <a:pt x="832" y="444"/>
                </a:cubicBezTo>
                <a:close/>
                <a:moveTo>
                  <a:pt x="802" y="388"/>
                </a:moveTo>
                <a:cubicBezTo>
                  <a:pt x="807" y="388"/>
                  <a:pt x="811" y="387"/>
                  <a:pt x="815" y="386"/>
                </a:cubicBezTo>
                <a:cubicBezTo>
                  <a:pt x="815" y="386"/>
                  <a:pt x="815" y="386"/>
                  <a:pt x="815" y="386"/>
                </a:cubicBezTo>
                <a:cubicBezTo>
                  <a:pt x="811" y="386"/>
                  <a:pt x="807" y="388"/>
                  <a:pt x="802" y="388"/>
                </a:cubicBezTo>
                <a:cubicBezTo>
                  <a:pt x="802" y="387"/>
                  <a:pt x="802" y="387"/>
                  <a:pt x="803" y="386"/>
                </a:cubicBezTo>
                <a:cubicBezTo>
                  <a:pt x="807" y="386"/>
                  <a:pt x="813" y="384"/>
                  <a:pt x="817" y="383"/>
                </a:cubicBezTo>
                <a:cubicBezTo>
                  <a:pt x="817" y="383"/>
                  <a:pt x="817" y="383"/>
                  <a:pt x="817" y="383"/>
                </a:cubicBezTo>
                <a:cubicBezTo>
                  <a:pt x="812" y="384"/>
                  <a:pt x="807" y="386"/>
                  <a:pt x="803" y="386"/>
                </a:cubicBezTo>
                <a:cubicBezTo>
                  <a:pt x="803" y="385"/>
                  <a:pt x="803" y="384"/>
                  <a:pt x="803" y="383"/>
                </a:cubicBezTo>
                <a:cubicBezTo>
                  <a:pt x="806" y="383"/>
                  <a:pt x="809" y="383"/>
                  <a:pt x="812" y="382"/>
                </a:cubicBezTo>
                <a:cubicBezTo>
                  <a:pt x="814" y="382"/>
                  <a:pt x="815" y="382"/>
                  <a:pt x="816" y="381"/>
                </a:cubicBezTo>
                <a:cubicBezTo>
                  <a:pt x="820" y="383"/>
                  <a:pt x="824" y="385"/>
                  <a:pt x="829" y="387"/>
                </a:cubicBezTo>
                <a:cubicBezTo>
                  <a:pt x="824" y="387"/>
                  <a:pt x="820" y="387"/>
                  <a:pt x="816" y="388"/>
                </a:cubicBezTo>
                <a:cubicBezTo>
                  <a:pt x="817" y="387"/>
                  <a:pt x="817" y="387"/>
                  <a:pt x="818" y="387"/>
                </a:cubicBezTo>
                <a:cubicBezTo>
                  <a:pt x="819" y="387"/>
                  <a:pt x="819" y="386"/>
                  <a:pt x="818" y="386"/>
                </a:cubicBezTo>
                <a:cubicBezTo>
                  <a:pt x="817" y="387"/>
                  <a:pt x="815" y="387"/>
                  <a:pt x="814" y="388"/>
                </a:cubicBezTo>
                <a:cubicBezTo>
                  <a:pt x="810" y="388"/>
                  <a:pt x="807" y="388"/>
                  <a:pt x="803" y="389"/>
                </a:cubicBezTo>
                <a:cubicBezTo>
                  <a:pt x="803" y="389"/>
                  <a:pt x="803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2" y="388"/>
                </a:move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5" y="383"/>
                </a:moveTo>
                <a:cubicBezTo>
                  <a:pt x="807" y="383"/>
                  <a:pt x="808" y="382"/>
                  <a:pt x="809" y="382"/>
                </a:cubicBezTo>
                <a:cubicBezTo>
                  <a:pt x="808" y="383"/>
                  <a:pt x="807" y="383"/>
                  <a:pt x="805" y="383"/>
                </a:cubicBezTo>
                <a:close/>
                <a:moveTo>
                  <a:pt x="796" y="370"/>
                </a:moveTo>
                <a:cubicBezTo>
                  <a:pt x="796" y="370"/>
                  <a:pt x="796" y="370"/>
                  <a:pt x="796" y="370"/>
                </a:cubicBezTo>
                <a:cubicBezTo>
                  <a:pt x="796" y="370"/>
                  <a:pt x="795" y="370"/>
                  <a:pt x="795" y="369"/>
                </a:cubicBezTo>
                <a:cubicBezTo>
                  <a:pt x="795" y="370"/>
                  <a:pt x="796" y="370"/>
                  <a:pt x="796" y="370"/>
                </a:cubicBezTo>
                <a:cubicBezTo>
                  <a:pt x="796" y="370"/>
                  <a:pt x="796" y="370"/>
                  <a:pt x="796" y="370"/>
                </a:cubicBezTo>
                <a:close/>
                <a:moveTo>
                  <a:pt x="860" y="392"/>
                </a:moveTo>
                <a:cubicBezTo>
                  <a:pt x="860" y="392"/>
                  <a:pt x="860" y="393"/>
                  <a:pt x="861" y="393"/>
                </a:cubicBezTo>
                <a:cubicBezTo>
                  <a:pt x="859" y="392"/>
                  <a:pt x="857" y="391"/>
                  <a:pt x="856" y="391"/>
                </a:cubicBezTo>
                <a:cubicBezTo>
                  <a:pt x="856" y="390"/>
                  <a:pt x="856" y="390"/>
                  <a:pt x="856" y="390"/>
                </a:cubicBezTo>
                <a:cubicBezTo>
                  <a:pt x="857" y="390"/>
                  <a:pt x="859" y="391"/>
                  <a:pt x="860" y="392"/>
                </a:cubicBezTo>
                <a:close/>
                <a:moveTo>
                  <a:pt x="867" y="397"/>
                </a:moveTo>
                <a:cubicBezTo>
                  <a:pt x="868" y="397"/>
                  <a:pt x="868" y="397"/>
                  <a:pt x="868" y="397"/>
                </a:cubicBezTo>
                <a:cubicBezTo>
                  <a:pt x="868" y="398"/>
                  <a:pt x="868" y="398"/>
                  <a:pt x="868" y="398"/>
                </a:cubicBezTo>
                <a:cubicBezTo>
                  <a:pt x="867" y="398"/>
                  <a:pt x="867" y="398"/>
                  <a:pt x="866" y="398"/>
                </a:cubicBezTo>
                <a:cubicBezTo>
                  <a:pt x="866" y="398"/>
                  <a:pt x="866" y="397"/>
                  <a:pt x="866" y="397"/>
                </a:cubicBezTo>
                <a:cubicBezTo>
                  <a:pt x="866" y="397"/>
                  <a:pt x="866" y="397"/>
                  <a:pt x="866" y="397"/>
                </a:cubicBezTo>
                <a:cubicBezTo>
                  <a:pt x="866" y="397"/>
                  <a:pt x="867" y="397"/>
                  <a:pt x="867" y="397"/>
                </a:cubicBezTo>
                <a:close/>
                <a:moveTo>
                  <a:pt x="869" y="400"/>
                </a:moveTo>
                <a:cubicBezTo>
                  <a:pt x="869" y="401"/>
                  <a:pt x="869" y="401"/>
                  <a:pt x="869" y="401"/>
                </a:cubicBezTo>
                <a:cubicBezTo>
                  <a:pt x="869" y="401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lose/>
                <a:moveTo>
                  <a:pt x="846" y="428"/>
                </a:moveTo>
                <a:cubicBezTo>
                  <a:pt x="846" y="431"/>
                  <a:pt x="846" y="435"/>
                  <a:pt x="845" y="439"/>
                </a:cubicBezTo>
                <a:cubicBezTo>
                  <a:pt x="845" y="439"/>
                  <a:pt x="845" y="439"/>
                  <a:pt x="845" y="439"/>
                </a:cubicBezTo>
                <a:cubicBezTo>
                  <a:pt x="845" y="435"/>
                  <a:pt x="845" y="431"/>
                  <a:pt x="846" y="427"/>
                </a:cubicBezTo>
                <a:cubicBezTo>
                  <a:pt x="846" y="427"/>
                  <a:pt x="847" y="427"/>
                  <a:pt x="848" y="427"/>
                </a:cubicBezTo>
                <a:cubicBezTo>
                  <a:pt x="848" y="430"/>
                  <a:pt x="848" y="434"/>
                  <a:pt x="848" y="438"/>
                </a:cubicBezTo>
                <a:cubicBezTo>
                  <a:pt x="847" y="438"/>
                  <a:pt x="847" y="438"/>
                  <a:pt x="846" y="438"/>
                </a:cubicBezTo>
                <a:cubicBezTo>
                  <a:pt x="846" y="435"/>
                  <a:pt x="846" y="431"/>
                  <a:pt x="847" y="428"/>
                </a:cubicBezTo>
                <a:cubicBezTo>
                  <a:pt x="847" y="428"/>
                  <a:pt x="846" y="428"/>
                  <a:pt x="846" y="428"/>
                </a:cubicBezTo>
                <a:close/>
                <a:moveTo>
                  <a:pt x="826" y="442"/>
                </a:moveTo>
                <a:cubicBezTo>
                  <a:pt x="827" y="442"/>
                  <a:pt x="828" y="442"/>
                  <a:pt x="829" y="441"/>
                </a:cubicBezTo>
                <a:cubicBezTo>
                  <a:pt x="829" y="442"/>
                  <a:pt x="829" y="443"/>
                  <a:pt x="829" y="443"/>
                </a:cubicBezTo>
                <a:cubicBezTo>
                  <a:pt x="828" y="443"/>
                  <a:pt x="827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lose/>
                <a:moveTo>
                  <a:pt x="826" y="441"/>
                </a:moveTo>
                <a:cubicBezTo>
                  <a:pt x="826" y="437"/>
                  <a:pt x="826" y="433"/>
                  <a:pt x="826" y="429"/>
                </a:cubicBezTo>
                <a:cubicBezTo>
                  <a:pt x="827" y="429"/>
                  <a:pt x="828" y="429"/>
                  <a:pt x="829" y="429"/>
                </a:cubicBezTo>
                <a:cubicBezTo>
                  <a:pt x="829" y="432"/>
                  <a:pt x="829" y="435"/>
                  <a:pt x="829" y="439"/>
                </a:cubicBezTo>
                <a:cubicBezTo>
                  <a:pt x="829" y="439"/>
                  <a:pt x="829" y="440"/>
                  <a:pt x="829" y="440"/>
                </a:cubicBezTo>
                <a:cubicBezTo>
                  <a:pt x="828" y="441"/>
                  <a:pt x="827" y="441"/>
                  <a:pt x="826" y="441"/>
                </a:cubicBezTo>
                <a:close/>
                <a:moveTo>
                  <a:pt x="826" y="413"/>
                </a:moveTo>
                <a:cubicBezTo>
                  <a:pt x="826" y="413"/>
                  <a:pt x="826" y="413"/>
                  <a:pt x="826" y="413"/>
                </a:cubicBezTo>
                <a:cubicBezTo>
                  <a:pt x="826" y="414"/>
                  <a:pt x="826" y="415"/>
                  <a:pt x="825" y="415"/>
                </a:cubicBezTo>
                <a:cubicBezTo>
                  <a:pt x="825" y="416"/>
                  <a:pt x="825" y="416"/>
                  <a:pt x="825" y="416"/>
                </a:cubicBezTo>
                <a:cubicBezTo>
                  <a:pt x="825" y="415"/>
                  <a:pt x="825" y="414"/>
                  <a:pt x="826" y="413"/>
                </a:cubicBezTo>
                <a:close/>
                <a:moveTo>
                  <a:pt x="811" y="389"/>
                </a:moveTo>
                <a:cubicBezTo>
                  <a:pt x="813" y="389"/>
                  <a:pt x="815" y="389"/>
                  <a:pt x="818" y="388"/>
                </a:cubicBezTo>
                <a:cubicBezTo>
                  <a:pt x="818" y="388"/>
                  <a:pt x="818" y="388"/>
                  <a:pt x="818" y="389"/>
                </a:cubicBezTo>
                <a:cubicBezTo>
                  <a:pt x="817" y="389"/>
                  <a:pt x="817" y="390"/>
                  <a:pt x="817" y="390"/>
                </a:cubicBezTo>
                <a:cubicBezTo>
                  <a:pt x="816" y="391"/>
                  <a:pt x="815" y="391"/>
                  <a:pt x="814" y="391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3" y="391"/>
                  <a:pt x="812" y="391"/>
                  <a:pt x="811" y="392"/>
                </a:cubicBezTo>
                <a:cubicBezTo>
                  <a:pt x="809" y="391"/>
                  <a:pt x="808" y="390"/>
                  <a:pt x="806" y="390"/>
                </a:cubicBezTo>
                <a:cubicBezTo>
                  <a:pt x="808" y="390"/>
                  <a:pt x="809" y="389"/>
                  <a:pt x="811" y="389"/>
                </a:cubicBezTo>
                <a:close/>
                <a:moveTo>
                  <a:pt x="855" y="394"/>
                </a:moveTo>
                <a:cubicBezTo>
                  <a:pt x="855" y="394"/>
                  <a:pt x="855" y="395"/>
                  <a:pt x="855" y="395"/>
                </a:cubicBezTo>
                <a:cubicBezTo>
                  <a:pt x="854" y="395"/>
                  <a:pt x="854" y="395"/>
                  <a:pt x="853" y="395"/>
                </a:cubicBezTo>
                <a:cubicBezTo>
                  <a:pt x="853" y="395"/>
                  <a:pt x="852" y="394"/>
                  <a:pt x="851" y="394"/>
                </a:cubicBezTo>
                <a:cubicBezTo>
                  <a:pt x="851" y="394"/>
                  <a:pt x="851" y="393"/>
                  <a:pt x="851" y="393"/>
                </a:cubicBezTo>
                <a:cubicBezTo>
                  <a:pt x="852" y="393"/>
                  <a:pt x="852" y="393"/>
                  <a:pt x="853" y="393"/>
                </a:cubicBezTo>
                <a:cubicBezTo>
                  <a:pt x="853" y="393"/>
                  <a:pt x="854" y="394"/>
                  <a:pt x="855" y="394"/>
                </a:cubicBezTo>
                <a:close/>
                <a:moveTo>
                  <a:pt x="868" y="402"/>
                </a:move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1"/>
                </a:cubicBezTo>
                <a:cubicBezTo>
                  <a:pt x="868" y="401"/>
                  <a:pt x="868" y="400"/>
                  <a:pt x="867" y="400"/>
                </a:cubicBezTo>
                <a:cubicBezTo>
                  <a:pt x="868" y="400"/>
                  <a:pt x="868" y="400"/>
                  <a:pt x="868" y="400"/>
                </a:cubicBezTo>
                <a:cubicBezTo>
                  <a:pt x="868" y="400"/>
                  <a:pt x="868" y="401"/>
                  <a:pt x="868" y="402"/>
                </a:cubicBezTo>
                <a:close/>
                <a:moveTo>
                  <a:pt x="863" y="422"/>
                </a:moveTo>
                <a:cubicBezTo>
                  <a:pt x="863" y="422"/>
                  <a:pt x="862" y="422"/>
                  <a:pt x="862" y="423"/>
                </a:cubicBezTo>
                <a:cubicBezTo>
                  <a:pt x="862" y="420"/>
                  <a:pt x="862" y="418"/>
                  <a:pt x="863" y="416"/>
                </a:cubicBezTo>
                <a:cubicBezTo>
                  <a:pt x="863" y="417"/>
                  <a:pt x="863" y="418"/>
                  <a:pt x="863" y="420"/>
                </a:cubicBezTo>
                <a:cubicBezTo>
                  <a:pt x="863" y="420"/>
                  <a:pt x="863" y="421"/>
                  <a:pt x="863" y="422"/>
                </a:cubicBezTo>
                <a:close/>
                <a:moveTo>
                  <a:pt x="863" y="421"/>
                </a:moveTo>
                <a:cubicBezTo>
                  <a:pt x="863" y="421"/>
                  <a:pt x="863" y="422"/>
                  <a:pt x="863" y="422"/>
                </a:cubicBezTo>
                <a:cubicBezTo>
                  <a:pt x="863" y="422"/>
                  <a:pt x="863" y="422"/>
                  <a:pt x="863" y="422"/>
                </a:cubicBezTo>
                <a:cubicBezTo>
                  <a:pt x="863" y="422"/>
                  <a:pt x="863" y="421"/>
                  <a:pt x="863" y="421"/>
                </a:cubicBezTo>
                <a:close/>
                <a:moveTo>
                  <a:pt x="864" y="401"/>
                </a:moveTo>
                <a:cubicBezTo>
                  <a:pt x="864" y="401"/>
                  <a:pt x="864" y="401"/>
                  <a:pt x="864" y="402"/>
                </a:cubicBezTo>
                <a:cubicBezTo>
                  <a:pt x="864" y="401"/>
                  <a:pt x="864" y="401"/>
                  <a:pt x="864" y="401"/>
                </a:cubicBezTo>
                <a:cubicBezTo>
                  <a:pt x="864" y="401"/>
                  <a:pt x="864" y="401"/>
                  <a:pt x="864" y="401"/>
                </a:cubicBezTo>
                <a:close/>
                <a:moveTo>
                  <a:pt x="864" y="405"/>
                </a:moveTo>
                <a:cubicBezTo>
                  <a:pt x="864" y="406"/>
                  <a:pt x="864" y="408"/>
                  <a:pt x="864" y="409"/>
                </a:cubicBezTo>
                <a:cubicBezTo>
                  <a:pt x="864" y="409"/>
                  <a:pt x="864" y="409"/>
                  <a:pt x="864" y="409"/>
                </a:cubicBezTo>
                <a:cubicBezTo>
                  <a:pt x="864" y="411"/>
                  <a:pt x="864" y="412"/>
                  <a:pt x="863" y="414"/>
                </a:cubicBezTo>
                <a:cubicBezTo>
                  <a:pt x="863" y="411"/>
                  <a:pt x="864" y="408"/>
                  <a:pt x="864" y="405"/>
                </a:cubicBezTo>
                <a:close/>
                <a:moveTo>
                  <a:pt x="863" y="406"/>
                </a:moveTo>
                <a:cubicBezTo>
                  <a:pt x="863" y="407"/>
                  <a:pt x="863" y="409"/>
                  <a:pt x="863" y="410"/>
                </a:cubicBezTo>
                <a:cubicBezTo>
                  <a:pt x="862" y="414"/>
                  <a:pt x="862" y="418"/>
                  <a:pt x="862" y="423"/>
                </a:cubicBezTo>
                <a:cubicBezTo>
                  <a:pt x="862" y="423"/>
                  <a:pt x="861" y="423"/>
                  <a:pt x="861" y="423"/>
                </a:cubicBezTo>
                <a:cubicBezTo>
                  <a:pt x="860" y="415"/>
                  <a:pt x="860" y="408"/>
                  <a:pt x="860" y="401"/>
                </a:cubicBezTo>
                <a:cubicBezTo>
                  <a:pt x="861" y="401"/>
                  <a:pt x="862" y="401"/>
                  <a:pt x="863" y="400"/>
                </a:cubicBezTo>
                <a:cubicBezTo>
                  <a:pt x="863" y="402"/>
                  <a:pt x="863" y="404"/>
                  <a:pt x="863" y="406"/>
                </a:cubicBezTo>
                <a:close/>
                <a:moveTo>
                  <a:pt x="862" y="425"/>
                </a:moveTo>
                <a:cubicBezTo>
                  <a:pt x="862" y="425"/>
                  <a:pt x="862" y="426"/>
                  <a:pt x="862" y="426"/>
                </a:cubicBezTo>
                <a:cubicBezTo>
                  <a:pt x="862" y="426"/>
                  <a:pt x="861" y="425"/>
                  <a:pt x="861" y="425"/>
                </a:cubicBezTo>
                <a:cubicBezTo>
                  <a:pt x="862" y="425"/>
                  <a:pt x="862" y="425"/>
                  <a:pt x="862" y="425"/>
                </a:cubicBezTo>
                <a:close/>
                <a:moveTo>
                  <a:pt x="846" y="419"/>
                </a:moveTo>
                <a:cubicBezTo>
                  <a:pt x="846" y="421"/>
                  <a:pt x="845" y="423"/>
                  <a:pt x="845" y="425"/>
                </a:cubicBezTo>
                <a:cubicBezTo>
                  <a:pt x="844" y="425"/>
                  <a:pt x="843" y="425"/>
                  <a:pt x="841" y="425"/>
                </a:cubicBezTo>
                <a:cubicBezTo>
                  <a:pt x="841" y="421"/>
                  <a:pt x="842" y="417"/>
                  <a:pt x="842" y="413"/>
                </a:cubicBezTo>
                <a:cubicBezTo>
                  <a:pt x="842" y="413"/>
                  <a:pt x="842" y="413"/>
                  <a:pt x="842" y="413"/>
                </a:cubicBezTo>
                <a:cubicBezTo>
                  <a:pt x="841" y="417"/>
                  <a:pt x="841" y="421"/>
                  <a:pt x="841" y="426"/>
                </a:cubicBezTo>
                <a:cubicBezTo>
                  <a:pt x="840" y="426"/>
                  <a:pt x="839" y="426"/>
                  <a:pt x="839" y="426"/>
                </a:cubicBezTo>
                <a:cubicBezTo>
                  <a:pt x="839" y="418"/>
                  <a:pt x="839" y="411"/>
                  <a:pt x="839" y="404"/>
                </a:cubicBezTo>
                <a:cubicBezTo>
                  <a:pt x="843" y="403"/>
                  <a:pt x="846" y="403"/>
                  <a:pt x="850" y="402"/>
                </a:cubicBezTo>
                <a:cubicBezTo>
                  <a:pt x="849" y="410"/>
                  <a:pt x="848" y="417"/>
                  <a:pt x="848" y="425"/>
                </a:cubicBezTo>
                <a:cubicBezTo>
                  <a:pt x="847" y="425"/>
                  <a:pt x="847" y="425"/>
                  <a:pt x="846" y="425"/>
                </a:cubicBezTo>
                <a:cubicBezTo>
                  <a:pt x="846" y="423"/>
                  <a:pt x="846" y="421"/>
                  <a:pt x="846" y="419"/>
                </a:cubicBezTo>
                <a:cubicBezTo>
                  <a:pt x="846" y="418"/>
                  <a:pt x="846" y="418"/>
                  <a:pt x="846" y="419"/>
                </a:cubicBezTo>
                <a:close/>
                <a:moveTo>
                  <a:pt x="855" y="398"/>
                </a:moveTo>
                <a:cubicBezTo>
                  <a:pt x="855" y="399"/>
                  <a:pt x="855" y="399"/>
                  <a:pt x="855" y="400"/>
                </a:cubicBezTo>
                <a:cubicBezTo>
                  <a:pt x="853" y="400"/>
                  <a:pt x="852" y="400"/>
                  <a:pt x="850" y="400"/>
                </a:cubicBezTo>
                <a:cubicBezTo>
                  <a:pt x="850" y="399"/>
                  <a:pt x="850" y="398"/>
                  <a:pt x="851" y="397"/>
                </a:cubicBezTo>
                <a:cubicBezTo>
                  <a:pt x="851" y="397"/>
                  <a:pt x="852" y="397"/>
                  <a:pt x="853" y="397"/>
                </a:cubicBezTo>
                <a:cubicBezTo>
                  <a:pt x="854" y="397"/>
                  <a:pt x="854" y="398"/>
                  <a:pt x="855" y="398"/>
                </a:cubicBezTo>
                <a:close/>
                <a:moveTo>
                  <a:pt x="850" y="400"/>
                </a:moveTo>
                <a:cubicBezTo>
                  <a:pt x="846" y="401"/>
                  <a:pt x="843" y="401"/>
                  <a:pt x="839" y="402"/>
                </a:cubicBezTo>
                <a:cubicBezTo>
                  <a:pt x="839" y="400"/>
                  <a:pt x="839" y="399"/>
                  <a:pt x="840" y="397"/>
                </a:cubicBezTo>
                <a:cubicBezTo>
                  <a:pt x="843" y="397"/>
                  <a:pt x="847" y="397"/>
                  <a:pt x="850" y="397"/>
                </a:cubicBezTo>
                <a:cubicBezTo>
                  <a:pt x="850" y="398"/>
                  <a:pt x="850" y="399"/>
                  <a:pt x="850" y="400"/>
                </a:cubicBezTo>
                <a:close/>
                <a:moveTo>
                  <a:pt x="839" y="402"/>
                </a:moveTo>
                <a:cubicBezTo>
                  <a:pt x="839" y="402"/>
                  <a:pt x="838" y="402"/>
                  <a:pt x="838" y="402"/>
                </a:cubicBezTo>
                <a:cubicBezTo>
                  <a:pt x="838" y="402"/>
                  <a:pt x="838" y="402"/>
                  <a:pt x="838" y="402"/>
                </a:cubicBezTo>
                <a:cubicBezTo>
                  <a:pt x="838" y="402"/>
                  <a:pt x="837" y="402"/>
                  <a:pt x="837" y="402"/>
                </a:cubicBezTo>
                <a:cubicBezTo>
                  <a:pt x="837" y="402"/>
                  <a:pt x="837" y="402"/>
                  <a:pt x="837" y="402"/>
                </a:cubicBezTo>
                <a:cubicBezTo>
                  <a:pt x="836" y="402"/>
                  <a:pt x="835" y="402"/>
                  <a:pt x="833" y="403"/>
                </a:cubicBezTo>
                <a:cubicBezTo>
                  <a:pt x="834" y="402"/>
                  <a:pt x="834" y="401"/>
                  <a:pt x="834" y="401"/>
                </a:cubicBezTo>
                <a:cubicBezTo>
                  <a:pt x="832" y="400"/>
                  <a:pt x="831" y="400"/>
                  <a:pt x="830" y="400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30" y="398"/>
                  <a:pt x="830" y="398"/>
                  <a:pt x="830" y="399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29" y="399"/>
                  <a:pt x="828" y="399"/>
                  <a:pt x="827" y="398"/>
                </a:cubicBezTo>
                <a:cubicBezTo>
                  <a:pt x="831" y="398"/>
                  <a:pt x="835" y="398"/>
                  <a:pt x="839" y="397"/>
                </a:cubicBezTo>
                <a:cubicBezTo>
                  <a:pt x="839" y="399"/>
                  <a:pt x="839" y="400"/>
                  <a:pt x="839" y="402"/>
                </a:cubicBezTo>
                <a:close/>
                <a:moveTo>
                  <a:pt x="829" y="420"/>
                </a:moveTo>
                <a:cubicBezTo>
                  <a:pt x="829" y="419"/>
                  <a:pt x="829" y="418"/>
                  <a:pt x="829" y="418"/>
                </a:cubicBezTo>
                <a:cubicBezTo>
                  <a:pt x="829" y="418"/>
                  <a:pt x="829" y="418"/>
                  <a:pt x="830" y="418"/>
                </a:cubicBezTo>
                <a:cubicBezTo>
                  <a:pt x="830" y="418"/>
                  <a:pt x="830" y="418"/>
                  <a:pt x="830" y="418"/>
                </a:cubicBezTo>
                <a:cubicBezTo>
                  <a:pt x="830" y="419"/>
                  <a:pt x="829" y="420"/>
                  <a:pt x="829" y="421"/>
                </a:cubicBezTo>
                <a:cubicBezTo>
                  <a:pt x="828" y="425"/>
                  <a:pt x="829" y="422"/>
                  <a:pt x="829" y="420"/>
                </a:cubicBezTo>
                <a:close/>
                <a:moveTo>
                  <a:pt x="830" y="417"/>
                </a:moveTo>
                <a:cubicBezTo>
                  <a:pt x="830" y="417"/>
                  <a:pt x="830" y="417"/>
                  <a:pt x="830" y="417"/>
                </a:cubicBezTo>
                <a:cubicBezTo>
                  <a:pt x="829" y="417"/>
                  <a:pt x="829" y="417"/>
                  <a:pt x="829" y="417"/>
                </a:cubicBezTo>
                <a:cubicBezTo>
                  <a:pt x="829" y="413"/>
                  <a:pt x="829" y="409"/>
                  <a:pt x="829" y="405"/>
                </a:cubicBezTo>
                <a:cubicBezTo>
                  <a:pt x="829" y="405"/>
                  <a:pt x="830" y="405"/>
                  <a:pt x="830" y="405"/>
                </a:cubicBezTo>
                <a:cubicBezTo>
                  <a:pt x="831" y="409"/>
                  <a:pt x="830" y="412"/>
                  <a:pt x="830" y="416"/>
                </a:cubicBezTo>
                <a:cubicBezTo>
                  <a:pt x="830" y="416"/>
                  <a:pt x="830" y="416"/>
                  <a:pt x="830" y="417"/>
                </a:cubicBezTo>
                <a:close/>
                <a:moveTo>
                  <a:pt x="827" y="417"/>
                </a:moveTo>
                <a:cubicBezTo>
                  <a:pt x="827" y="417"/>
                  <a:pt x="827" y="417"/>
                  <a:pt x="827" y="417"/>
                </a:cubicBezTo>
                <a:cubicBezTo>
                  <a:pt x="827" y="418"/>
                  <a:pt x="827" y="419"/>
                  <a:pt x="826" y="420"/>
                </a:cubicBezTo>
                <a:cubicBezTo>
                  <a:pt x="826" y="419"/>
                  <a:pt x="827" y="418"/>
                  <a:pt x="827" y="417"/>
                </a:cubicBezTo>
                <a:close/>
                <a:moveTo>
                  <a:pt x="827" y="416"/>
                </a:moveTo>
                <a:cubicBezTo>
                  <a:pt x="827" y="415"/>
                  <a:pt x="827" y="415"/>
                  <a:pt x="827" y="414"/>
                </a:cubicBezTo>
                <a:cubicBezTo>
                  <a:pt x="827" y="414"/>
                  <a:pt x="827" y="413"/>
                  <a:pt x="827" y="413"/>
                </a:cubicBezTo>
                <a:cubicBezTo>
                  <a:pt x="827" y="414"/>
                  <a:pt x="827" y="415"/>
                  <a:pt x="827" y="416"/>
                </a:cubicBezTo>
                <a:cubicBezTo>
                  <a:pt x="827" y="416"/>
                  <a:pt x="827" y="416"/>
                  <a:pt x="827" y="416"/>
                </a:cubicBezTo>
                <a:close/>
                <a:moveTo>
                  <a:pt x="827" y="410"/>
                </a:moveTo>
                <a:cubicBezTo>
                  <a:pt x="827" y="409"/>
                  <a:pt x="827" y="408"/>
                  <a:pt x="827" y="407"/>
                </a:cubicBezTo>
                <a:cubicBezTo>
                  <a:pt x="827" y="407"/>
                  <a:pt x="828" y="407"/>
                  <a:pt x="828" y="406"/>
                </a:cubicBezTo>
                <a:cubicBezTo>
                  <a:pt x="828" y="407"/>
                  <a:pt x="828" y="409"/>
                  <a:pt x="828" y="410"/>
                </a:cubicBezTo>
                <a:cubicBezTo>
                  <a:pt x="828" y="410"/>
                  <a:pt x="827" y="410"/>
                  <a:pt x="827" y="410"/>
                </a:cubicBezTo>
                <a:cubicBezTo>
                  <a:pt x="827" y="410"/>
                  <a:pt x="827" y="410"/>
                  <a:pt x="827" y="410"/>
                </a:cubicBezTo>
                <a:close/>
                <a:moveTo>
                  <a:pt x="826" y="404"/>
                </a:moveTo>
                <a:cubicBezTo>
                  <a:pt x="826" y="403"/>
                  <a:pt x="826" y="403"/>
                  <a:pt x="825" y="403"/>
                </a:cubicBezTo>
                <a:cubicBezTo>
                  <a:pt x="825" y="403"/>
                  <a:pt x="825" y="403"/>
                  <a:pt x="825" y="403"/>
                </a:cubicBezTo>
                <a:cubicBezTo>
                  <a:pt x="825" y="403"/>
                  <a:pt x="825" y="402"/>
                  <a:pt x="825" y="402"/>
                </a:cubicBezTo>
                <a:cubicBezTo>
                  <a:pt x="825" y="402"/>
                  <a:pt x="826" y="402"/>
                  <a:pt x="826" y="403"/>
                </a:cubicBezTo>
                <a:cubicBezTo>
                  <a:pt x="826" y="403"/>
                  <a:pt x="826" y="403"/>
                  <a:pt x="826" y="404"/>
                </a:cubicBezTo>
                <a:cubicBezTo>
                  <a:pt x="826" y="404"/>
                  <a:pt x="826" y="404"/>
                  <a:pt x="826" y="404"/>
                </a:cubicBezTo>
                <a:close/>
                <a:moveTo>
                  <a:pt x="826" y="400"/>
                </a:moveTo>
                <a:cubicBezTo>
                  <a:pt x="826" y="400"/>
                  <a:pt x="826" y="400"/>
                  <a:pt x="826" y="401"/>
                </a:cubicBezTo>
                <a:cubicBezTo>
                  <a:pt x="826" y="401"/>
                  <a:pt x="826" y="401"/>
                  <a:pt x="826" y="401"/>
                </a:cubicBezTo>
                <a:cubicBezTo>
                  <a:pt x="826" y="400"/>
                  <a:pt x="825" y="400"/>
                  <a:pt x="825" y="400"/>
                </a:cubicBezTo>
                <a:cubicBezTo>
                  <a:pt x="825" y="400"/>
                  <a:pt x="825" y="400"/>
                  <a:pt x="825" y="399"/>
                </a:cubicBezTo>
                <a:cubicBezTo>
                  <a:pt x="825" y="400"/>
                  <a:pt x="826" y="400"/>
                  <a:pt x="826" y="400"/>
                </a:cubicBezTo>
                <a:cubicBezTo>
                  <a:pt x="826" y="400"/>
                  <a:pt x="826" y="400"/>
                  <a:pt x="826" y="400"/>
                </a:cubicBezTo>
                <a:close/>
                <a:moveTo>
                  <a:pt x="824" y="399"/>
                </a:moveTo>
                <a:cubicBezTo>
                  <a:pt x="824" y="399"/>
                  <a:pt x="824" y="400"/>
                  <a:pt x="824" y="400"/>
                </a:cubicBezTo>
                <a:cubicBezTo>
                  <a:pt x="824" y="400"/>
                  <a:pt x="824" y="400"/>
                  <a:pt x="824" y="400"/>
                </a:cubicBezTo>
                <a:cubicBezTo>
                  <a:pt x="824" y="400"/>
                  <a:pt x="824" y="399"/>
                  <a:pt x="824" y="399"/>
                </a:cubicBezTo>
                <a:cubicBezTo>
                  <a:pt x="824" y="399"/>
                  <a:pt x="824" y="399"/>
                  <a:pt x="824" y="399"/>
                </a:cubicBezTo>
                <a:close/>
                <a:moveTo>
                  <a:pt x="823" y="399"/>
                </a:moveTo>
                <a:cubicBezTo>
                  <a:pt x="824" y="399"/>
                  <a:pt x="823" y="399"/>
                  <a:pt x="823" y="400"/>
                </a:cubicBezTo>
                <a:cubicBezTo>
                  <a:pt x="823" y="400"/>
                  <a:pt x="823" y="400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ubicBezTo>
                  <a:pt x="822" y="399"/>
                  <a:pt x="823" y="399"/>
                  <a:pt x="823" y="399"/>
                </a:cubicBezTo>
                <a:cubicBezTo>
                  <a:pt x="823" y="399"/>
                  <a:pt x="823" y="399"/>
                  <a:pt x="823" y="399"/>
                </a:cubicBezTo>
                <a:close/>
                <a:moveTo>
                  <a:pt x="822" y="402"/>
                </a:moveTo>
                <a:cubicBezTo>
                  <a:pt x="822" y="402"/>
                  <a:pt x="822" y="402"/>
                  <a:pt x="822" y="401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2" y="402"/>
                </a:cubicBezTo>
                <a:close/>
                <a:moveTo>
                  <a:pt x="822" y="399"/>
                </a:moveTo>
                <a:cubicBezTo>
                  <a:pt x="821" y="399"/>
                  <a:pt x="821" y="399"/>
                  <a:pt x="820" y="399"/>
                </a:cubicBezTo>
                <a:cubicBezTo>
                  <a:pt x="821" y="399"/>
                  <a:pt x="821" y="399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lose/>
                <a:moveTo>
                  <a:pt x="818" y="394"/>
                </a:moveTo>
                <a:cubicBezTo>
                  <a:pt x="818" y="394"/>
                  <a:pt x="818" y="394"/>
                  <a:pt x="818" y="393"/>
                </a:cubicBezTo>
                <a:cubicBezTo>
                  <a:pt x="819" y="393"/>
                  <a:pt x="821" y="393"/>
                  <a:pt x="822" y="393"/>
                </a:cubicBezTo>
                <a:cubicBezTo>
                  <a:pt x="822" y="394"/>
                  <a:pt x="822" y="395"/>
                  <a:pt x="822" y="396"/>
                </a:cubicBezTo>
                <a:cubicBezTo>
                  <a:pt x="820" y="395"/>
                  <a:pt x="819" y="395"/>
                  <a:pt x="818" y="394"/>
                </a:cubicBezTo>
                <a:close/>
                <a:moveTo>
                  <a:pt x="818" y="393"/>
                </a:moveTo>
                <a:cubicBezTo>
                  <a:pt x="818" y="393"/>
                  <a:pt x="818" y="392"/>
                  <a:pt x="818" y="392"/>
                </a:cubicBezTo>
                <a:cubicBezTo>
                  <a:pt x="819" y="392"/>
                  <a:pt x="821" y="391"/>
                  <a:pt x="822" y="391"/>
                </a:cubicBezTo>
                <a:cubicBezTo>
                  <a:pt x="822" y="391"/>
                  <a:pt x="822" y="392"/>
                  <a:pt x="822" y="392"/>
                </a:cubicBezTo>
                <a:cubicBezTo>
                  <a:pt x="821" y="393"/>
                  <a:pt x="819" y="393"/>
                  <a:pt x="818" y="393"/>
                </a:cubicBezTo>
                <a:close/>
                <a:moveTo>
                  <a:pt x="817" y="393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2"/>
                  <a:pt x="817" y="392"/>
                </a:cubicBezTo>
                <a:cubicBezTo>
                  <a:pt x="817" y="393"/>
                  <a:pt x="817" y="393"/>
                  <a:pt x="817" y="393"/>
                </a:cubicBezTo>
                <a:close/>
                <a:moveTo>
                  <a:pt x="818" y="397"/>
                </a:moveTo>
                <a:cubicBezTo>
                  <a:pt x="818" y="397"/>
                  <a:pt x="818" y="397"/>
                  <a:pt x="818" y="397"/>
                </a:cubicBezTo>
                <a:cubicBezTo>
                  <a:pt x="818" y="397"/>
                  <a:pt x="819" y="397"/>
                  <a:pt x="819" y="397"/>
                </a:cubicBezTo>
                <a:cubicBezTo>
                  <a:pt x="818" y="397"/>
                  <a:pt x="818" y="398"/>
                  <a:pt x="818" y="398"/>
                </a:cubicBezTo>
                <a:cubicBezTo>
                  <a:pt x="818" y="398"/>
                  <a:pt x="818" y="398"/>
                  <a:pt x="818" y="398"/>
                </a:cubicBezTo>
                <a:cubicBezTo>
                  <a:pt x="818" y="398"/>
                  <a:pt x="818" y="397"/>
                  <a:pt x="818" y="397"/>
                </a:cubicBezTo>
                <a:close/>
                <a:moveTo>
                  <a:pt x="818" y="400"/>
                </a:moveTo>
                <a:cubicBezTo>
                  <a:pt x="819" y="401"/>
                  <a:pt x="820" y="401"/>
                  <a:pt x="822" y="401"/>
                </a:cubicBezTo>
                <a:cubicBezTo>
                  <a:pt x="822" y="402"/>
                  <a:pt x="822" y="402"/>
                  <a:pt x="822" y="402"/>
                </a:cubicBezTo>
                <a:cubicBezTo>
                  <a:pt x="821" y="402"/>
                  <a:pt x="821" y="402"/>
                  <a:pt x="821" y="402"/>
                </a:cubicBezTo>
                <a:cubicBezTo>
                  <a:pt x="820" y="401"/>
                  <a:pt x="819" y="401"/>
                  <a:pt x="818" y="400"/>
                </a:cubicBezTo>
                <a:close/>
                <a:moveTo>
                  <a:pt x="824" y="402"/>
                </a:moveTo>
                <a:cubicBezTo>
                  <a:pt x="824" y="402"/>
                  <a:pt x="824" y="402"/>
                  <a:pt x="824" y="402"/>
                </a:cubicBezTo>
                <a:cubicBezTo>
                  <a:pt x="824" y="402"/>
                  <a:pt x="824" y="402"/>
                  <a:pt x="824" y="403"/>
                </a:cubicBezTo>
                <a:cubicBezTo>
                  <a:pt x="824" y="403"/>
                  <a:pt x="824" y="403"/>
                  <a:pt x="824" y="403"/>
                </a:cubicBezTo>
                <a:cubicBezTo>
                  <a:pt x="824" y="402"/>
                  <a:pt x="824" y="402"/>
                  <a:pt x="824" y="402"/>
                </a:cubicBezTo>
                <a:close/>
                <a:moveTo>
                  <a:pt x="827" y="403"/>
                </a:moveTo>
                <a:cubicBezTo>
                  <a:pt x="827" y="403"/>
                  <a:pt x="827" y="403"/>
                  <a:pt x="827" y="403"/>
                </a:cubicBezTo>
                <a:cubicBezTo>
                  <a:pt x="828" y="403"/>
                  <a:pt x="829" y="401"/>
                  <a:pt x="827" y="401"/>
                </a:cubicBezTo>
                <a:cubicBezTo>
                  <a:pt x="827" y="401"/>
                  <a:pt x="827" y="401"/>
                  <a:pt x="827" y="401"/>
                </a:cubicBezTo>
                <a:cubicBezTo>
                  <a:pt x="827" y="401"/>
                  <a:pt x="827" y="400"/>
                  <a:pt x="827" y="400"/>
                </a:cubicBezTo>
                <a:cubicBezTo>
                  <a:pt x="828" y="401"/>
                  <a:pt x="829" y="401"/>
                  <a:pt x="830" y="402"/>
                </a:cubicBezTo>
                <a:cubicBezTo>
                  <a:pt x="830" y="402"/>
                  <a:pt x="830" y="403"/>
                  <a:pt x="830" y="403"/>
                </a:cubicBezTo>
                <a:cubicBezTo>
                  <a:pt x="829" y="403"/>
                  <a:pt x="828" y="403"/>
                  <a:pt x="827" y="403"/>
                </a:cubicBezTo>
                <a:cubicBezTo>
                  <a:pt x="827" y="403"/>
                  <a:pt x="827" y="403"/>
                  <a:pt x="827" y="403"/>
                </a:cubicBezTo>
                <a:close/>
                <a:moveTo>
                  <a:pt x="831" y="402"/>
                </a:move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lose/>
                <a:moveTo>
                  <a:pt x="831" y="409"/>
                </a:moveTo>
                <a:cubicBezTo>
                  <a:pt x="831" y="410"/>
                  <a:pt x="831" y="410"/>
                  <a:pt x="831" y="410"/>
                </a:cubicBezTo>
                <a:cubicBezTo>
                  <a:pt x="831" y="410"/>
                  <a:pt x="831" y="411"/>
                  <a:pt x="831" y="411"/>
                </a:cubicBezTo>
                <a:cubicBezTo>
                  <a:pt x="831" y="410"/>
                  <a:pt x="831" y="410"/>
                  <a:pt x="831" y="409"/>
                </a:cubicBezTo>
                <a:close/>
                <a:moveTo>
                  <a:pt x="832" y="402"/>
                </a:moveTo>
                <a:cubicBezTo>
                  <a:pt x="832" y="402"/>
                  <a:pt x="832" y="403"/>
                  <a:pt x="833" y="403"/>
                </a:cubicBezTo>
                <a:cubicBezTo>
                  <a:pt x="833" y="403"/>
                  <a:pt x="833" y="403"/>
                  <a:pt x="833" y="403"/>
                </a:cubicBezTo>
                <a:cubicBezTo>
                  <a:pt x="832" y="403"/>
                  <a:pt x="832" y="403"/>
                  <a:pt x="832" y="403"/>
                </a:cubicBezTo>
                <a:cubicBezTo>
                  <a:pt x="832" y="403"/>
                  <a:pt x="832" y="402"/>
                  <a:pt x="832" y="402"/>
                </a:cubicBezTo>
                <a:close/>
                <a:moveTo>
                  <a:pt x="825" y="396"/>
                </a:moveTo>
                <a:cubicBezTo>
                  <a:pt x="825" y="395"/>
                  <a:pt x="825" y="394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4"/>
                  <a:pt x="826" y="395"/>
                  <a:pt x="826" y="396"/>
                </a:cubicBezTo>
                <a:cubicBezTo>
                  <a:pt x="825" y="396"/>
                  <a:pt x="825" y="396"/>
                  <a:pt x="825" y="396"/>
                </a:cubicBezTo>
                <a:close/>
                <a:moveTo>
                  <a:pt x="824" y="396"/>
                </a:moveTo>
                <a:cubicBezTo>
                  <a:pt x="824" y="396"/>
                  <a:pt x="824" y="396"/>
                  <a:pt x="824" y="396"/>
                </a:cubicBezTo>
                <a:cubicBezTo>
                  <a:pt x="824" y="396"/>
                  <a:pt x="824" y="395"/>
                  <a:pt x="824" y="395"/>
                </a:cubicBezTo>
                <a:cubicBezTo>
                  <a:pt x="824" y="394"/>
                  <a:pt x="824" y="394"/>
                  <a:pt x="824" y="395"/>
                </a:cubicBezTo>
                <a:cubicBezTo>
                  <a:pt x="824" y="395"/>
                  <a:pt x="824" y="396"/>
                  <a:pt x="824" y="396"/>
                </a:cubicBezTo>
                <a:cubicBezTo>
                  <a:pt x="823" y="396"/>
                  <a:pt x="823" y="396"/>
                  <a:pt x="823" y="397"/>
                </a:cubicBezTo>
                <a:cubicBezTo>
                  <a:pt x="823" y="396"/>
                  <a:pt x="822" y="396"/>
                  <a:pt x="822" y="396"/>
                </a:cubicBezTo>
                <a:cubicBezTo>
                  <a:pt x="822" y="395"/>
                  <a:pt x="822" y="394"/>
                  <a:pt x="822" y="393"/>
                </a:cubicBezTo>
                <a:cubicBezTo>
                  <a:pt x="823" y="393"/>
                  <a:pt x="824" y="392"/>
                  <a:pt x="824" y="392"/>
                </a:cubicBezTo>
                <a:cubicBezTo>
                  <a:pt x="824" y="394"/>
                  <a:pt x="824" y="395"/>
                  <a:pt x="824" y="396"/>
                </a:cubicBezTo>
                <a:close/>
                <a:moveTo>
                  <a:pt x="822" y="392"/>
                </a:moveTo>
                <a:cubicBezTo>
                  <a:pt x="822" y="392"/>
                  <a:pt x="822" y="391"/>
                  <a:pt x="822" y="391"/>
                </a:cubicBezTo>
                <a:cubicBezTo>
                  <a:pt x="823" y="391"/>
                  <a:pt x="824" y="391"/>
                  <a:pt x="824" y="390"/>
                </a:cubicBezTo>
                <a:cubicBezTo>
                  <a:pt x="824" y="391"/>
                  <a:pt x="824" y="391"/>
                  <a:pt x="824" y="392"/>
                </a:cubicBezTo>
                <a:cubicBezTo>
                  <a:pt x="824" y="392"/>
                  <a:pt x="823" y="392"/>
                  <a:pt x="822" y="392"/>
                </a:cubicBezTo>
                <a:close/>
                <a:moveTo>
                  <a:pt x="822" y="390"/>
                </a:moveTo>
                <a:cubicBezTo>
                  <a:pt x="822" y="390"/>
                  <a:pt x="822" y="390"/>
                  <a:pt x="822" y="390"/>
                </a:cubicBezTo>
                <a:cubicBezTo>
                  <a:pt x="822" y="390"/>
                  <a:pt x="822" y="390"/>
                  <a:pt x="822" y="390"/>
                </a:cubicBezTo>
                <a:cubicBezTo>
                  <a:pt x="822" y="389"/>
                  <a:pt x="822" y="389"/>
                  <a:pt x="822" y="389"/>
                </a:cubicBezTo>
                <a:cubicBezTo>
                  <a:pt x="823" y="389"/>
                  <a:pt x="824" y="389"/>
                  <a:pt x="824" y="389"/>
                </a:cubicBezTo>
                <a:cubicBezTo>
                  <a:pt x="824" y="389"/>
                  <a:pt x="824" y="390"/>
                  <a:pt x="824" y="390"/>
                </a:cubicBezTo>
                <a:cubicBezTo>
                  <a:pt x="824" y="390"/>
                  <a:pt x="823" y="390"/>
                  <a:pt x="822" y="390"/>
                </a:cubicBezTo>
                <a:close/>
                <a:moveTo>
                  <a:pt x="822" y="391"/>
                </a:moveTo>
                <a:cubicBezTo>
                  <a:pt x="821" y="391"/>
                  <a:pt x="820" y="391"/>
                  <a:pt x="818" y="392"/>
                </a:cubicBezTo>
                <a:cubicBezTo>
                  <a:pt x="818" y="391"/>
                  <a:pt x="818" y="391"/>
                  <a:pt x="818" y="391"/>
                </a:cubicBezTo>
                <a:cubicBezTo>
                  <a:pt x="819" y="390"/>
                  <a:pt x="821" y="390"/>
                  <a:pt x="822" y="390"/>
                </a:cubicBezTo>
                <a:cubicBezTo>
                  <a:pt x="822" y="390"/>
                  <a:pt x="822" y="390"/>
                  <a:pt x="822" y="391"/>
                </a:cubicBezTo>
                <a:close/>
                <a:moveTo>
                  <a:pt x="817" y="392"/>
                </a:moveTo>
                <a:cubicBezTo>
                  <a:pt x="816" y="392"/>
                  <a:pt x="815" y="393"/>
                  <a:pt x="814" y="393"/>
                </a:cubicBezTo>
                <a:cubicBezTo>
                  <a:pt x="814" y="392"/>
                  <a:pt x="814" y="392"/>
                  <a:pt x="814" y="392"/>
                </a:cubicBezTo>
                <a:cubicBezTo>
                  <a:pt x="815" y="391"/>
                  <a:pt x="816" y="391"/>
                  <a:pt x="817" y="391"/>
                </a:cubicBezTo>
                <a:cubicBezTo>
                  <a:pt x="817" y="391"/>
                  <a:pt x="817" y="392"/>
                  <a:pt x="817" y="392"/>
                </a:cubicBezTo>
                <a:close/>
                <a:moveTo>
                  <a:pt x="817" y="392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3"/>
                  <a:pt x="817" y="393"/>
                </a:cubicBezTo>
                <a:cubicBezTo>
                  <a:pt x="816" y="393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6" y="394"/>
                  <a:pt x="815" y="393"/>
                  <a:pt x="814" y="393"/>
                </a:cubicBezTo>
                <a:cubicBezTo>
                  <a:pt x="815" y="393"/>
                  <a:pt x="816" y="392"/>
                  <a:pt x="817" y="392"/>
                </a:cubicBezTo>
                <a:close/>
                <a:moveTo>
                  <a:pt x="817" y="394"/>
                </a:move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lose/>
                <a:moveTo>
                  <a:pt x="817" y="396"/>
                </a:moveTo>
                <a:cubicBezTo>
                  <a:pt x="817" y="397"/>
                  <a:pt x="817" y="397"/>
                  <a:pt x="817" y="398"/>
                </a:cubicBezTo>
                <a:cubicBezTo>
                  <a:pt x="817" y="398"/>
                  <a:pt x="817" y="398"/>
                  <a:pt x="817" y="398"/>
                </a:cubicBezTo>
                <a:cubicBezTo>
                  <a:pt x="817" y="397"/>
                  <a:pt x="817" y="397"/>
                  <a:pt x="817" y="396"/>
                </a:cubicBezTo>
                <a:cubicBezTo>
                  <a:pt x="817" y="396"/>
                  <a:pt x="817" y="396"/>
                  <a:pt x="817" y="396"/>
                </a:cubicBezTo>
                <a:close/>
                <a:moveTo>
                  <a:pt x="826" y="420"/>
                </a:moveTo>
                <a:cubicBezTo>
                  <a:pt x="826" y="421"/>
                  <a:pt x="826" y="423"/>
                  <a:pt x="826" y="425"/>
                </a:cubicBezTo>
                <a:cubicBezTo>
                  <a:pt x="825" y="427"/>
                  <a:pt x="826" y="421"/>
                  <a:pt x="826" y="420"/>
                </a:cubicBezTo>
                <a:close/>
                <a:moveTo>
                  <a:pt x="828" y="417"/>
                </a:moveTo>
                <a:cubicBezTo>
                  <a:pt x="828" y="417"/>
                  <a:pt x="828" y="417"/>
                  <a:pt x="828" y="417"/>
                </a:cubicBezTo>
                <a:cubicBezTo>
                  <a:pt x="828" y="420"/>
                  <a:pt x="828" y="423"/>
                  <a:pt x="828" y="425"/>
                </a:cubicBezTo>
                <a:cubicBezTo>
                  <a:pt x="828" y="426"/>
                  <a:pt x="829" y="426"/>
                  <a:pt x="829" y="425"/>
                </a:cubicBezTo>
                <a:cubicBezTo>
                  <a:pt x="829" y="424"/>
                  <a:pt x="830" y="423"/>
                  <a:pt x="830" y="421"/>
                </a:cubicBezTo>
                <a:cubicBezTo>
                  <a:pt x="830" y="423"/>
                  <a:pt x="830" y="425"/>
                  <a:pt x="830" y="427"/>
                </a:cubicBezTo>
                <a:cubicBezTo>
                  <a:pt x="829" y="427"/>
                  <a:pt x="827" y="427"/>
                  <a:pt x="826" y="427"/>
                </a:cubicBezTo>
                <a:cubicBezTo>
                  <a:pt x="827" y="424"/>
                  <a:pt x="827" y="421"/>
                  <a:pt x="828" y="417"/>
                </a:cubicBezTo>
                <a:close/>
                <a:moveTo>
                  <a:pt x="831" y="418"/>
                </a:moveTo>
                <a:cubicBezTo>
                  <a:pt x="831" y="417"/>
                  <a:pt x="831" y="416"/>
                  <a:pt x="831" y="415"/>
                </a:cubicBezTo>
                <a:cubicBezTo>
                  <a:pt x="832" y="419"/>
                  <a:pt x="832" y="423"/>
                  <a:pt x="832" y="427"/>
                </a:cubicBezTo>
                <a:cubicBezTo>
                  <a:pt x="832" y="427"/>
                  <a:pt x="832" y="427"/>
                  <a:pt x="832" y="427"/>
                </a:cubicBezTo>
                <a:cubicBezTo>
                  <a:pt x="831" y="427"/>
                  <a:pt x="831" y="427"/>
                  <a:pt x="830" y="427"/>
                </a:cubicBezTo>
                <a:cubicBezTo>
                  <a:pt x="830" y="424"/>
                  <a:pt x="831" y="421"/>
                  <a:pt x="831" y="418"/>
                </a:cubicBezTo>
                <a:close/>
                <a:moveTo>
                  <a:pt x="833" y="425"/>
                </a:moveTo>
                <a:cubicBezTo>
                  <a:pt x="833" y="421"/>
                  <a:pt x="833" y="417"/>
                  <a:pt x="834" y="413"/>
                </a:cubicBezTo>
                <a:cubicBezTo>
                  <a:pt x="834" y="413"/>
                  <a:pt x="833" y="413"/>
                  <a:pt x="833" y="413"/>
                </a:cubicBezTo>
                <a:cubicBezTo>
                  <a:pt x="833" y="416"/>
                  <a:pt x="833" y="418"/>
                  <a:pt x="833" y="421"/>
                </a:cubicBezTo>
                <a:cubicBezTo>
                  <a:pt x="833" y="418"/>
                  <a:pt x="832" y="415"/>
                  <a:pt x="832" y="412"/>
                </a:cubicBezTo>
                <a:cubicBezTo>
                  <a:pt x="832" y="411"/>
                  <a:pt x="832" y="410"/>
                  <a:pt x="832" y="409"/>
                </a:cubicBezTo>
                <a:cubicBezTo>
                  <a:pt x="832" y="408"/>
                  <a:pt x="832" y="406"/>
                  <a:pt x="832" y="405"/>
                </a:cubicBezTo>
                <a:cubicBezTo>
                  <a:pt x="834" y="405"/>
                  <a:pt x="835" y="404"/>
                  <a:pt x="837" y="404"/>
                </a:cubicBezTo>
                <a:cubicBezTo>
                  <a:pt x="836" y="411"/>
                  <a:pt x="836" y="419"/>
                  <a:pt x="835" y="426"/>
                </a:cubicBezTo>
                <a:cubicBezTo>
                  <a:pt x="834" y="426"/>
                  <a:pt x="834" y="426"/>
                  <a:pt x="833" y="427"/>
                </a:cubicBezTo>
                <a:cubicBezTo>
                  <a:pt x="833" y="427"/>
                  <a:pt x="833" y="427"/>
                  <a:pt x="833" y="427"/>
                </a:cubicBezTo>
                <a:cubicBezTo>
                  <a:pt x="833" y="426"/>
                  <a:pt x="833" y="426"/>
                  <a:pt x="833" y="425"/>
                </a:cubicBezTo>
                <a:close/>
                <a:moveTo>
                  <a:pt x="837" y="404"/>
                </a:moveTo>
                <a:cubicBezTo>
                  <a:pt x="838" y="404"/>
                  <a:pt x="838" y="404"/>
                  <a:pt x="839" y="404"/>
                </a:cubicBezTo>
                <a:cubicBezTo>
                  <a:pt x="839" y="411"/>
                  <a:pt x="839" y="418"/>
                  <a:pt x="838" y="426"/>
                </a:cubicBezTo>
                <a:cubicBezTo>
                  <a:pt x="837" y="426"/>
                  <a:pt x="836" y="426"/>
                  <a:pt x="835" y="426"/>
                </a:cubicBezTo>
                <a:cubicBezTo>
                  <a:pt x="836" y="419"/>
                  <a:pt x="837" y="411"/>
                  <a:pt x="837" y="404"/>
                </a:cubicBezTo>
                <a:close/>
                <a:moveTo>
                  <a:pt x="850" y="402"/>
                </a:moveTo>
                <a:cubicBezTo>
                  <a:pt x="851" y="402"/>
                  <a:pt x="853" y="402"/>
                  <a:pt x="854" y="402"/>
                </a:cubicBezTo>
                <a:cubicBezTo>
                  <a:pt x="853" y="404"/>
                  <a:pt x="853" y="406"/>
                  <a:pt x="853" y="408"/>
                </a:cubicBezTo>
                <a:cubicBezTo>
                  <a:pt x="853" y="408"/>
                  <a:pt x="854" y="408"/>
                  <a:pt x="854" y="408"/>
                </a:cubicBezTo>
                <a:cubicBezTo>
                  <a:pt x="854" y="407"/>
                  <a:pt x="855" y="400"/>
                  <a:pt x="854" y="405"/>
                </a:cubicBezTo>
                <a:cubicBezTo>
                  <a:pt x="854" y="405"/>
                  <a:pt x="854" y="406"/>
                  <a:pt x="854" y="406"/>
                </a:cubicBezTo>
                <a:cubicBezTo>
                  <a:pt x="854" y="412"/>
                  <a:pt x="853" y="418"/>
                  <a:pt x="853" y="424"/>
                </a:cubicBezTo>
                <a:cubicBezTo>
                  <a:pt x="851" y="424"/>
                  <a:pt x="850" y="424"/>
                  <a:pt x="848" y="424"/>
                </a:cubicBezTo>
                <a:cubicBezTo>
                  <a:pt x="849" y="417"/>
                  <a:pt x="849" y="410"/>
                  <a:pt x="850" y="402"/>
                </a:cubicBezTo>
                <a:close/>
                <a:moveTo>
                  <a:pt x="854" y="411"/>
                </a:moveTo>
                <a:cubicBezTo>
                  <a:pt x="854" y="412"/>
                  <a:pt x="854" y="413"/>
                  <a:pt x="854" y="414"/>
                </a:cubicBezTo>
                <a:cubicBezTo>
                  <a:pt x="854" y="416"/>
                  <a:pt x="855" y="417"/>
                  <a:pt x="855" y="419"/>
                </a:cubicBezTo>
                <a:cubicBezTo>
                  <a:pt x="855" y="421"/>
                  <a:pt x="855" y="422"/>
                  <a:pt x="855" y="424"/>
                </a:cubicBezTo>
                <a:cubicBezTo>
                  <a:pt x="854" y="424"/>
                  <a:pt x="854" y="424"/>
                  <a:pt x="853" y="424"/>
                </a:cubicBezTo>
                <a:cubicBezTo>
                  <a:pt x="854" y="420"/>
                  <a:pt x="854" y="415"/>
                  <a:pt x="854" y="411"/>
                </a:cubicBezTo>
                <a:close/>
                <a:moveTo>
                  <a:pt x="855" y="421"/>
                </a:moveTo>
                <a:cubicBezTo>
                  <a:pt x="855" y="422"/>
                  <a:pt x="855" y="423"/>
                  <a:pt x="856" y="423"/>
                </a:cubicBezTo>
                <a:cubicBezTo>
                  <a:pt x="855" y="424"/>
                  <a:pt x="855" y="424"/>
                  <a:pt x="855" y="424"/>
                </a:cubicBezTo>
                <a:cubicBezTo>
                  <a:pt x="855" y="423"/>
                  <a:pt x="855" y="422"/>
                  <a:pt x="855" y="421"/>
                </a:cubicBezTo>
                <a:close/>
                <a:moveTo>
                  <a:pt x="855" y="411"/>
                </a:moveTo>
                <a:cubicBezTo>
                  <a:pt x="855" y="411"/>
                  <a:pt x="855" y="411"/>
                  <a:pt x="855" y="411"/>
                </a:cubicBezTo>
                <a:cubicBezTo>
                  <a:pt x="855" y="408"/>
                  <a:pt x="856" y="405"/>
                  <a:pt x="856" y="401"/>
                </a:cubicBezTo>
                <a:cubicBezTo>
                  <a:pt x="857" y="401"/>
                  <a:pt x="858" y="401"/>
                  <a:pt x="859" y="401"/>
                </a:cubicBezTo>
                <a:cubicBezTo>
                  <a:pt x="859" y="404"/>
                  <a:pt x="859" y="407"/>
                  <a:pt x="859" y="411"/>
                </a:cubicBezTo>
                <a:cubicBezTo>
                  <a:pt x="859" y="411"/>
                  <a:pt x="859" y="411"/>
                  <a:pt x="859" y="411"/>
                </a:cubicBezTo>
                <a:cubicBezTo>
                  <a:pt x="860" y="415"/>
                  <a:pt x="860" y="419"/>
                  <a:pt x="860" y="423"/>
                </a:cubicBezTo>
                <a:cubicBezTo>
                  <a:pt x="859" y="423"/>
                  <a:pt x="858" y="423"/>
                  <a:pt x="857" y="423"/>
                </a:cubicBezTo>
                <a:cubicBezTo>
                  <a:pt x="856" y="419"/>
                  <a:pt x="855" y="415"/>
                  <a:pt x="855" y="411"/>
                </a:cubicBezTo>
                <a:close/>
                <a:moveTo>
                  <a:pt x="859" y="399"/>
                </a:moveTo>
                <a:cubicBezTo>
                  <a:pt x="858" y="399"/>
                  <a:pt x="856" y="399"/>
                  <a:pt x="855" y="399"/>
                </a:cubicBezTo>
                <a:cubicBezTo>
                  <a:pt x="855" y="399"/>
                  <a:pt x="855" y="399"/>
                  <a:pt x="855" y="398"/>
                </a:cubicBezTo>
                <a:cubicBezTo>
                  <a:pt x="856" y="398"/>
                  <a:pt x="856" y="399"/>
                  <a:pt x="857" y="399"/>
                </a:cubicBezTo>
                <a:cubicBezTo>
                  <a:pt x="858" y="399"/>
                  <a:pt x="859" y="398"/>
                  <a:pt x="858" y="397"/>
                </a:cubicBezTo>
                <a:cubicBezTo>
                  <a:pt x="858" y="397"/>
                  <a:pt x="857" y="397"/>
                  <a:pt x="857" y="397"/>
                </a:cubicBezTo>
                <a:cubicBezTo>
                  <a:pt x="858" y="397"/>
                  <a:pt x="858" y="397"/>
                  <a:pt x="859" y="397"/>
                </a:cubicBezTo>
                <a:cubicBezTo>
                  <a:pt x="859" y="398"/>
                  <a:pt x="859" y="398"/>
                  <a:pt x="859" y="399"/>
                </a:cubicBezTo>
                <a:close/>
                <a:moveTo>
                  <a:pt x="851" y="394"/>
                </a:moveTo>
                <a:cubicBezTo>
                  <a:pt x="850" y="394"/>
                  <a:pt x="850" y="393"/>
                  <a:pt x="849" y="393"/>
                </a:cubicBezTo>
                <a:cubicBezTo>
                  <a:pt x="850" y="393"/>
                  <a:pt x="850" y="393"/>
                  <a:pt x="851" y="393"/>
                </a:cubicBezTo>
                <a:cubicBezTo>
                  <a:pt x="851" y="393"/>
                  <a:pt x="851" y="394"/>
                  <a:pt x="851" y="394"/>
                </a:cubicBezTo>
                <a:close/>
                <a:moveTo>
                  <a:pt x="849" y="395"/>
                </a:moveTo>
                <a:cubicBezTo>
                  <a:pt x="846" y="395"/>
                  <a:pt x="843" y="395"/>
                  <a:pt x="840" y="395"/>
                </a:cubicBezTo>
                <a:cubicBezTo>
                  <a:pt x="840" y="395"/>
                  <a:pt x="840" y="394"/>
                  <a:pt x="840" y="394"/>
                </a:cubicBezTo>
                <a:cubicBezTo>
                  <a:pt x="841" y="394"/>
                  <a:pt x="843" y="394"/>
                  <a:pt x="845" y="393"/>
                </a:cubicBezTo>
                <a:cubicBezTo>
                  <a:pt x="846" y="394"/>
                  <a:pt x="847" y="395"/>
                  <a:pt x="849" y="395"/>
                </a:cubicBezTo>
                <a:close/>
                <a:moveTo>
                  <a:pt x="840" y="393"/>
                </a:moveTo>
                <a:cubicBezTo>
                  <a:pt x="840" y="393"/>
                  <a:pt x="840" y="393"/>
                  <a:pt x="840" y="393"/>
                </a:cubicBezTo>
                <a:cubicBezTo>
                  <a:pt x="840" y="393"/>
                  <a:pt x="839" y="393"/>
                  <a:pt x="839" y="393"/>
                </a:cubicBezTo>
                <a:cubicBezTo>
                  <a:pt x="839" y="393"/>
                  <a:pt x="839" y="393"/>
                  <a:pt x="839" y="393"/>
                </a:cubicBezTo>
                <a:cubicBezTo>
                  <a:pt x="836" y="393"/>
                  <a:pt x="832" y="394"/>
                  <a:pt x="828" y="394"/>
                </a:cubicBezTo>
                <a:cubicBezTo>
                  <a:pt x="828" y="394"/>
                  <a:pt x="828" y="395"/>
                  <a:pt x="828" y="395"/>
                </a:cubicBezTo>
                <a:cubicBezTo>
                  <a:pt x="832" y="395"/>
                  <a:pt x="836" y="394"/>
                  <a:pt x="839" y="394"/>
                </a:cubicBezTo>
                <a:cubicBezTo>
                  <a:pt x="839" y="394"/>
                  <a:pt x="839" y="395"/>
                  <a:pt x="839" y="395"/>
                </a:cubicBezTo>
                <a:cubicBezTo>
                  <a:pt x="835" y="396"/>
                  <a:pt x="831" y="396"/>
                  <a:pt x="826" y="396"/>
                </a:cubicBezTo>
                <a:cubicBezTo>
                  <a:pt x="826" y="395"/>
                  <a:pt x="826" y="393"/>
                  <a:pt x="825" y="392"/>
                </a:cubicBezTo>
                <a:cubicBezTo>
                  <a:pt x="829" y="392"/>
                  <a:pt x="832" y="391"/>
                  <a:pt x="835" y="390"/>
                </a:cubicBezTo>
                <a:cubicBezTo>
                  <a:pt x="836" y="390"/>
                  <a:pt x="836" y="390"/>
                  <a:pt x="835" y="390"/>
                </a:cubicBezTo>
                <a:cubicBezTo>
                  <a:pt x="832" y="391"/>
                  <a:pt x="829" y="391"/>
                  <a:pt x="825" y="392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2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1"/>
                  <a:pt x="825" y="391"/>
                  <a:pt x="825" y="390"/>
                </a:cubicBezTo>
                <a:cubicBezTo>
                  <a:pt x="827" y="389"/>
                  <a:pt x="830" y="389"/>
                  <a:pt x="832" y="388"/>
                </a:cubicBezTo>
                <a:cubicBezTo>
                  <a:pt x="836" y="390"/>
                  <a:pt x="840" y="391"/>
                  <a:pt x="843" y="393"/>
                </a:cubicBezTo>
                <a:cubicBezTo>
                  <a:pt x="842" y="393"/>
                  <a:pt x="841" y="393"/>
                  <a:pt x="840" y="393"/>
                </a:cubicBezTo>
                <a:close/>
                <a:moveTo>
                  <a:pt x="832" y="388"/>
                </a:moveTo>
                <a:cubicBezTo>
                  <a:pt x="829" y="388"/>
                  <a:pt x="827" y="389"/>
                  <a:pt x="825" y="390"/>
                </a:cubicBezTo>
                <a:cubicBezTo>
                  <a:pt x="825" y="389"/>
                  <a:pt x="825" y="389"/>
                  <a:pt x="825" y="389"/>
                </a:cubicBezTo>
                <a:cubicBezTo>
                  <a:pt x="826" y="388"/>
                  <a:pt x="827" y="388"/>
                  <a:pt x="828" y="388"/>
                </a:cubicBezTo>
                <a:cubicBezTo>
                  <a:pt x="828" y="388"/>
                  <a:pt x="828" y="388"/>
                  <a:pt x="829" y="388"/>
                </a:cubicBezTo>
                <a:cubicBezTo>
                  <a:pt x="829" y="388"/>
                  <a:pt x="830" y="387"/>
                  <a:pt x="831" y="387"/>
                </a:cubicBezTo>
                <a:cubicBezTo>
                  <a:pt x="831" y="388"/>
                  <a:pt x="832" y="388"/>
                  <a:pt x="832" y="388"/>
                </a:cubicBezTo>
                <a:close/>
                <a:moveTo>
                  <a:pt x="825" y="388"/>
                </a:moveTo>
                <a:cubicBezTo>
                  <a:pt x="825" y="388"/>
                  <a:pt x="825" y="388"/>
                  <a:pt x="825" y="388"/>
                </a:cubicBezTo>
                <a:cubicBezTo>
                  <a:pt x="825" y="388"/>
                  <a:pt x="826" y="388"/>
                  <a:pt x="827" y="388"/>
                </a:cubicBezTo>
                <a:cubicBezTo>
                  <a:pt x="826" y="388"/>
                  <a:pt x="825" y="388"/>
                  <a:pt x="825" y="388"/>
                </a:cubicBezTo>
                <a:close/>
                <a:moveTo>
                  <a:pt x="824" y="388"/>
                </a:moveTo>
                <a:cubicBezTo>
                  <a:pt x="822" y="389"/>
                  <a:pt x="820" y="390"/>
                  <a:pt x="818" y="390"/>
                </a:cubicBezTo>
                <a:cubicBezTo>
                  <a:pt x="818" y="390"/>
                  <a:pt x="818" y="390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8"/>
                  <a:pt x="818" y="388"/>
                  <a:pt x="818" y="388"/>
                </a:cubicBezTo>
                <a:cubicBezTo>
                  <a:pt x="820" y="388"/>
                  <a:pt x="822" y="388"/>
                  <a:pt x="824" y="388"/>
                </a:cubicBezTo>
                <a:cubicBezTo>
                  <a:pt x="824" y="388"/>
                  <a:pt x="824" y="388"/>
                  <a:pt x="824" y="388"/>
                </a:cubicBezTo>
                <a:close/>
                <a:moveTo>
                  <a:pt x="813" y="392"/>
                </a:moveTo>
                <a:cubicBezTo>
                  <a:pt x="813" y="392"/>
                  <a:pt x="813" y="392"/>
                  <a:pt x="813" y="393"/>
                </a:cubicBezTo>
                <a:cubicBezTo>
                  <a:pt x="813" y="392"/>
                  <a:pt x="812" y="392"/>
                  <a:pt x="812" y="392"/>
                </a:cubicBezTo>
                <a:cubicBezTo>
                  <a:pt x="812" y="392"/>
                  <a:pt x="813" y="392"/>
                  <a:pt x="813" y="392"/>
                </a:cubicBezTo>
                <a:close/>
                <a:moveTo>
                  <a:pt x="817" y="396"/>
                </a:moveTo>
                <a:cubicBezTo>
                  <a:pt x="817" y="397"/>
                  <a:pt x="816" y="397"/>
                  <a:pt x="816" y="398"/>
                </a:cubicBezTo>
                <a:cubicBezTo>
                  <a:pt x="815" y="397"/>
                  <a:pt x="814" y="397"/>
                  <a:pt x="813" y="397"/>
                </a:cubicBezTo>
                <a:cubicBezTo>
                  <a:pt x="813" y="396"/>
                  <a:pt x="813" y="395"/>
                  <a:pt x="813" y="395"/>
                </a:cubicBezTo>
                <a:cubicBezTo>
                  <a:pt x="815" y="395"/>
                  <a:pt x="816" y="396"/>
                  <a:pt x="817" y="396"/>
                </a:cubicBezTo>
                <a:close/>
                <a:moveTo>
                  <a:pt x="826" y="407"/>
                </a:moveTo>
                <a:cubicBezTo>
                  <a:pt x="826" y="408"/>
                  <a:pt x="826" y="409"/>
                  <a:pt x="826" y="411"/>
                </a:cubicBezTo>
                <a:cubicBezTo>
                  <a:pt x="826" y="411"/>
                  <a:pt x="826" y="411"/>
                  <a:pt x="826" y="411"/>
                </a:cubicBezTo>
                <a:cubicBezTo>
                  <a:pt x="826" y="409"/>
                  <a:pt x="826" y="408"/>
                  <a:pt x="826" y="407"/>
                </a:cubicBezTo>
                <a:cubicBezTo>
                  <a:pt x="826" y="407"/>
                  <a:pt x="826" y="407"/>
                  <a:pt x="826" y="407"/>
                </a:cubicBezTo>
                <a:close/>
                <a:moveTo>
                  <a:pt x="830" y="429"/>
                </a:moveTo>
                <a:cubicBezTo>
                  <a:pt x="831" y="429"/>
                  <a:pt x="832" y="429"/>
                  <a:pt x="832" y="429"/>
                </a:cubicBezTo>
                <a:cubicBezTo>
                  <a:pt x="832" y="432"/>
                  <a:pt x="832" y="436"/>
                  <a:pt x="832" y="440"/>
                </a:cubicBezTo>
                <a:cubicBezTo>
                  <a:pt x="831" y="440"/>
                  <a:pt x="830" y="440"/>
                  <a:pt x="829" y="440"/>
                </a:cubicBezTo>
                <a:cubicBezTo>
                  <a:pt x="829" y="437"/>
                  <a:pt x="830" y="433"/>
                  <a:pt x="830" y="429"/>
                </a:cubicBezTo>
                <a:close/>
                <a:moveTo>
                  <a:pt x="833" y="429"/>
                </a:moveTo>
                <a:cubicBezTo>
                  <a:pt x="833" y="428"/>
                  <a:pt x="834" y="428"/>
                  <a:pt x="835" y="428"/>
                </a:cubicBezTo>
                <a:cubicBezTo>
                  <a:pt x="835" y="432"/>
                  <a:pt x="834" y="436"/>
                  <a:pt x="834" y="440"/>
                </a:cubicBezTo>
                <a:cubicBezTo>
                  <a:pt x="833" y="440"/>
                  <a:pt x="833" y="440"/>
                  <a:pt x="832" y="440"/>
                </a:cubicBezTo>
                <a:cubicBezTo>
                  <a:pt x="832" y="436"/>
                  <a:pt x="832" y="432"/>
                  <a:pt x="833" y="429"/>
                </a:cubicBezTo>
                <a:close/>
                <a:moveTo>
                  <a:pt x="835" y="428"/>
                </a:moveTo>
                <a:cubicBezTo>
                  <a:pt x="836" y="428"/>
                  <a:pt x="837" y="428"/>
                  <a:pt x="838" y="428"/>
                </a:cubicBezTo>
                <a:cubicBezTo>
                  <a:pt x="838" y="432"/>
                  <a:pt x="838" y="435"/>
                  <a:pt x="838" y="439"/>
                </a:cubicBezTo>
                <a:cubicBezTo>
                  <a:pt x="837" y="439"/>
                  <a:pt x="836" y="440"/>
                  <a:pt x="835" y="440"/>
                </a:cubicBezTo>
                <a:cubicBezTo>
                  <a:pt x="835" y="436"/>
                  <a:pt x="835" y="432"/>
                  <a:pt x="835" y="428"/>
                </a:cubicBezTo>
                <a:close/>
                <a:moveTo>
                  <a:pt x="839" y="428"/>
                </a:moveTo>
                <a:cubicBezTo>
                  <a:pt x="839" y="428"/>
                  <a:pt x="840" y="428"/>
                  <a:pt x="841" y="428"/>
                </a:cubicBezTo>
                <a:cubicBezTo>
                  <a:pt x="840" y="431"/>
                  <a:pt x="840" y="435"/>
                  <a:pt x="840" y="439"/>
                </a:cubicBezTo>
                <a:cubicBezTo>
                  <a:pt x="839" y="439"/>
                  <a:pt x="839" y="439"/>
                  <a:pt x="838" y="439"/>
                </a:cubicBezTo>
                <a:cubicBezTo>
                  <a:pt x="838" y="435"/>
                  <a:pt x="839" y="432"/>
                  <a:pt x="839" y="428"/>
                </a:cubicBezTo>
                <a:close/>
                <a:moveTo>
                  <a:pt x="841" y="427"/>
                </a:moveTo>
                <a:cubicBezTo>
                  <a:pt x="842" y="427"/>
                  <a:pt x="844" y="427"/>
                  <a:pt x="845" y="427"/>
                </a:cubicBezTo>
                <a:cubicBezTo>
                  <a:pt x="845" y="431"/>
                  <a:pt x="844" y="435"/>
                  <a:pt x="844" y="439"/>
                </a:cubicBezTo>
                <a:cubicBezTo>
                  <a:pt x="843" y="439"/>
                  <a:pt x="842" y="439"/>
                  <a:pt x="840" y="439"/>
                </a:cubicBezTo>
                <a:cubicBezTo>
                  <a:pt x="841" y="435"/>
                  <a:pt x="841" y="431"/>
                  <a:pt x="841" y="427"/>
                </a:cubicBezTo>
                <a:close/>
                <a:moveTo>
                  <a:pt x="848" y="427"/>
                </a:moveTo>
                <a:cubicBezTo>
                  <a:pt x="850" y="426"/>
                  <a:pt x="851" y="426"/>
                  <a:pt x="853" y="426"/>
                </a:cubicBezTo>
                <a:cubicBezTo>
                  <a:pt x="852" y="430"/>
                  <a:pt x="852" y="434"/>
                  <a:pt x="852" y="438"/>
                </a:cubicBezTo>
                <a:cubicBezTo>
                  <a:pt x="851" y="438"/>
                  <a:pt x="849" y="438"/>
                  <a:pt x="848" y="438"/>
                </a:cubicBezTo>
                <a:cubicBezTo>
                  <a:pt x="848" y="434"/>
                  <a:pt x="848" y="430"/>
                  <a:pt x="848" y="427"/>
                </a:cubicBezTo>
                <a:close/>
                <a:moveTo>
                  <a:pt x="853" y="426"/>
                </a:moveTo>
                <a:cubicBezTo>
                  <a:pt x="854" y="426"/>
                  <a:pt x="854" y="426"/>
                  <a:pt x="855" y="426"/>
                </a:cubicBezTo>
                <a:cubicBezTo>
                  <a:pt x="854" y="430"/>
                  <a:pt x="854" y="434"/>
                  <a:pt x="854" y="438"/>
                </a:cubicBezTo>
                <a:cubicBezTo>
                  <a:pt x="854" y="438"/>
                  <a:pt x="853" y="438"/>
                  <a:pt x="852" y="438"/>
                </a:cubicBezTo>
                <a:cubicBezTo>
                  <a:pt x="853" y="434"/>
                  <a:pt x="853" y="430"/>
                  <a:pt x="853" y="426"/>
                </a:cubicBezTo>
                <a:close/>
                <a:moveTo>
                  <a:pt x="855" y="426"/>
                </a:moveTo>
                <a:cubicBezTo>
                  <a:pt x="855" y="426"/>
                  <a:pt x="856" y="425"/>
                  <a:pt x="856" y="425"/>
                </a:cubicBezTo>
                <a:cubicBezTo>
                  <a:pt x="857" y="426"/>
                  <a:pt x="857" y="427"/>
                  <a:pt x="857" y="428"/>
                </a:cubicBezTo>
                <a:cubicBezTo>
                  <a:pt x="858" y="429"/>
                  <a:pt x="858" y="428"/>
                  <a:pt x="858" y="428"/>
                </a:cubicBezTo>
                <a:cubicBezTo>
                  <a:pt x="858" y="427"/>
                  <a:pt x="858" y="426"/>
                  <a:pt x="857" y="425"/>
                </a:cubicBezTo>
                <a:cubicBezTo>
                  <a:pt x="858" y="425"/>
                  <a:pt x="859" y="425"/>
                  <a:pt x="860" y="425"/>
                </a:cubicBezTo>
                <a:cubicBezTo>
                  <a:pt x="861" y="426"/>
                  <a:pt x="861" y="428"/>
                  <a:pt x="861" y="429"/>
                </a:cubicBezTo>
                <a:cubicBezTo>
                  <a:pt x="861" y="429"/>
                  <a:pt x="861" y="430"/>
                  <a:pt x="862" y="430"/>
                </a:cubicBezTo>
                <a:cubicBezTo>
                  <a:pt x="861" y="432"/>
                  <a:pt x="861" y="434"/>
                  <a:pt x="861" y="437"/>
                </a:cubicBezTo>
                <a:cubicBezTo>
                  <a:pt x="859" y="437"/>
                  <a:pt x="857" y="437"/>
                  <a:pt x="855" y="438"/>
                </a:cubicBezTo>
                <a:cubicBezTo>
                  <a:pt x="855" y="434"/>
                  <a:pt x="855" y="430"/>
                  <a:pt x="855" y="426"/>
                </a:cubicBezTo>
                <a:close/>
                <a:moveTo>
                  <a:pt x="862" y="430"/>
                </a:moveTo>
                <a:cubicBezTo>
                  <a:pt x="862" y="429"/>
                  <a:pt x="862" y="429"/>
                  <a:pt x="862" y="429"/>
                </a:cubicBezTo>
                <a:cubicBezTo>
                  <a:pt x="862" y="429"/>
                  <a:pt x="862" y="428"/>
                  <a:pt x="862" y="428"/>
                </a:cubicBezTo>
                <a:cubicBezTo>
                  <a:pt x="862" y="427"/>
                  <a:pt x="862" y="426"/>
                  <a:pt x="862" y="425"/>
                </a:cubicBezTo>
                <a:cubicBezTo>
                  <a:pt x="862" y="424"/>
                  <a:pt x="862" y="424"/>
                  <a:pt x="863" y="424"/>
                </a:cubicBezTo>
                <a:cubicBezTo>
                  <a:pt x="862" y="428"/>
                  <a:pt x="862" y="432"/>
                  <a:pt x="862" y="436"/>
                </a:cubicBezTo>
                <a:cubicBezTo>
                  <a:pt x="862" y="437"/>
                  <a:pt x="862" y="437"/>
                  <a:pt x="862" y="437"/>
                </a:cubicBezTo>
                <a:cubicBezTo>
                  <a:pt x="862" y="434"/>
                  <a:pt x="862" y="432"/>
                  <a:pt x="862" y="430"/>
                </a:cubicBezTo>
                <a:close/>
                <a:moveTo>
                  <a:pt x="863" y="424"/>
                </a:moveTo>
                <a:cubicBezTo>
                  <a:pt x="863" y="424"/>
                  <a:pt x="863" y="424"/>
                  <a:pt x="864" y="424"/>
                </a:cubicBezTo>
                <a:cubicBezTo>
                  <a:pt x="864" y="426"/>
                  <a:pt x="865" y="429"/>
                  <a:pt x="865" y="431"/>
                </a:cubicBezTo>
                <a:cubicBezTo>
                  <a:pt x="865" y="431"/>
                  <a:pt x="866" y="431"/>
                  <a:pt x="866" y="431"/>
                </a:cubicBezTo>
                <a:cubicBezTo>
                  <a:pt x="867" y="429"/>
                  <a:pt x="867" y="427"/>
                  <a:pt x="867" y="425"/>
                </a:cubicBezTo>
                <a:cubicBezTo>
                  <a:pt x="867" y="429"/>
                  <a:pt x="867" y="432"/>
                  <a:pt x="867" y="435"/>
                </a:cubicBezTo>
                <a:cubicBezTo>
                  <a:pt x="865" y="436"/>
                  <a:pt x="864" y="436"/>
                  <a:pt x="862" y="436"/>
                </a:cubicBezTo>
                <a:cubicBezTo>
                  <a:pt x="862" y="432"/>
                  <a:pt x="863" y="428"/>
                  <a:pt x="863" y="424"/>
                </a:cubicBezTo>
                <a:close/>
                <a:moveTo>
                  <a:pt x="865" y="424"/>
                </a:moveTo>
                <a:cubicBezTo>
                  <a:pt x="866" y="424"/>
                  <a:pt x="866" y="424"/>
                  <a:pt x="867" y="424"/>
                </a:cubicBezTo>
                <a:cubicBezTo>
                  <a:pt x="867" y="425"/>
                  <a:pt x="866" y="426"/>
                  <a:pt x="866" y="428"/>
                </a:cubicBezTo>
                <a:cubicBezTo>
                  <a:pt x="866" y="428"/>
                  <a:pt x="866" y="426"/>
                  <a:pt x="865" y="424"/>
                </a:cubicBezTo>
                <a:close/>
                <a:moveTo>
                  <a:pt x="868" y="431"/>
                </a:moveTo>
                <a:cubicBezTo>
                  <a:pt x="868" y="432"/>
                  <a:pt x="868" y="433"/>
                  <a:pt x="868" y="433"/>
                </a:cubicBezTo>
                <a:cubicBezTo>
                  <a:pt x="867" y="434"/>
                  <a:pt x="867" y="435"/>
                  <a:pt x="867" y="435"/>
                </a:cubicBezTo>
                <a:cubicBezTo>
                  <a:pt x="867" y="435"/>
                  <a:pt x="867" y="435"/>
                  <a:pt x="867" y="435"/>
                </a:cubicBezTo>
                <a:cubicBezTo>
                  <a:pt x="867" y="434"/>
                  <a:pt x="868" y="432"/>
                  <a:pt x="868" y="431"/>
                </a:cubicBezTo>
                <a:close/>
                <a:moveTo>
                  <a:pt x="868" y="428"/>
                </a:moveTo>
                <a:cubicBezTo>
                  <a:pt x="868" y="427"/>
                  <a:pt x="868" y="425"/>
                  <a:pt x="868" y="424"/>
                </a:cubicBezTo>
                <a:cubicBezTo>
                  <a:pt x="869" y="424"/>
                  <a:pt x="870" y="423"/>
                  <a:pt x="871" y="423"/>
                </a:cubicBezTo>
                <a:cubicBezTo>
                  <a:pt x="871" y="427"/>
                  <a:pt x="870" y="431"/>
                  <a:pt x="870" y="435"/>
                </a:cubicBezTo>
                <a:cubicBezTo>
                  <a:pt x="869" y="435"/>
                  <a:pt x="869" y="435"/>
                  <a:pt x="868" y="435"/>
                </a:cubicBezTo>
                <a:cubicBezTo>
                  <a:pt x="868" y="433"/>
                  <a:pt x="868" y="431"/>
                  <a:pt x="868" y="428"/>
                </a:cubicBezTo>
                <a:close/>
                <a:moveTo>
                  <a:pt x="868" y="416"/>
                </a:moveTo>
                <a:cubicBezTo>
                  <a:pt x="868" y="415"/>
                  <a:pt x="868" y="414"/>
                  <a:pt x="868" y="413"/>
                </a:cubicBezTo>
                <a:cubicBezTo>
                  <a:pt x="868" y="414"/>
                  <a:pt x="868" y="414"/>
                  <a:pt x="868" y="415"/>
                </a:cubicBezTo>
                <a:cubicBezTo>
                  <a:pt x="868" y="415"/>
                  <a:pt x="868" y="415"/>
                  <a:pt x="868" y="416"/>
                </a:cubicBezTo>
                <a:close/>
                <a:moveTo>
                  <a:pt x="868" y="418"/>
                </a:moveTo>
                <a:cubicBezTo>
                  <a:pt x="868" y="419"/>
                  <a:pt x="867" y="420"/>
                  <a:pt x="867" y="422"/>
                </a:cubicBezTo>
                <a:cubicBezTo>
                  <a:pt x="866" y="422"/>
                  <a:pt x="866" y="422"/>
                  <a:pt x="865" y="422"/>
                </a:cubicBezTo>
                <a:cubicBezTo>
                  <a:pt x="864" y="420"/>
                  <a:pt x="864" y="417"/>
                  <a:pt x="864" y="416"/>
                </a:cubicBezTo>
                <a:cubicBezTo>
                  <a:pt x="864" y="416"/>
                  <a:pt x="864" y="416"/>
                  <a:pt x="864" y="416"/>
                </a:cubicBezTo>
                <a:cubicBezTo>
                  <a:pt x="864" y="414"/>
                  <a:pt x="864" y="412"/>
                  <a:pt x="864" y="410"/>
                </a:cubicBezTo>
                <a:cubicBezTo>
                  <a:pt x="864" y="410"/>
                  <a:pt x="865" y="410"/>
                  <a:pt x="865" y="409"/>
                </a:cubicBezTo>
                <a:cubicBezTo>
                  <a:pt x="865" y="407"/>
                  <a:pt x="865" y="405"/>
                  <a:pt x="865" y="403"/>
                </a:cubicBezTo>
                <a:cubicBezTo>
                  <a:pt x="866" y="404"/>
                  <a:pt x="868" y="404"/>
                  <a:pt x="868" y="402"/>
                </a:cubicBezTo>
                <a:cubicBezTo>
                  <a:pt x="868" y="404"/>
                  <a:pt x="868" y="406"/>
                  <a:pt x="868" y="408"/>
                </a:cubicBezTo>
                <a:cubicBezTo>
                  <a:pt x="868" y="411"/>
                  <a:pt x="868" y="414"/>
                  <a:pt x="868" y="418"/>
                </a:cubicBezTo>
                <a:close/>
                <a:moveTo>
                  <a:pt x="862" y="399"/>
                </a:moveTo>
                <a:cubicBezTo>
                  <a:pt x="861" y="399"/>
                  <a:pt x="861" y="399"/>
                  <a:pt x="860" y="399"/>
                </a:cubicBezTo>
                <a:cubicBezTo>
                  <a:pt x="860" y="399"/>
                  <a:pt x="860" y="398"/>
                  <a:pt x="860" y="398"/>
                </a:cubicBezTo>
                <a:cubicBezTo>
                  <a:pt x="860" y="398"/>
                  <a:pt x="860" y="397"/>
                  <a:pt x="860" y="397"/>
                </a:cubicBezTo>
                <a:cubicBezTo>
                  <a:pt x="860" y="397"/>
                  <a:pt x="860" y="397"/>
                  <a:pt x="860" y="397"/>
                </a:cubicBezTo>
                <a:cubicBezTo>
                  <a:pt x="861" y="397"/>
                  <a:pt x="861" y="398"/>
                  <a:pt x="862" y="399"/>
                </a:cubicBezTo>
                <a:close/>
                <a:moveTo>
                  <a:pt x="856" y="395"/>
                </a:moveTo>
                <a:cubicBezTo>
                  <a:pt x="856" y="395"/>
                  <a:pt x="856" y="394"/>
                  <a:pt x="856" y="394"/>
                </a:cubicBezTo>
                <a:cubicBezTo>
                  <a:pt x="856" y="394"/>
                  <a:pt x="857" y="395"/>
                  <a:pt x="857" y="395"/>
                </a:cubicBezTo>
                <a:cubicBezTo>
                  <a:pt x="857" y="395"/>
                  <a:pt x="856" y="395"/>
                  <a:pt x="856" y="395"/>
                </a:cubicBezTo>
                <a:close/>
                <a:moveTo>
                  <a:pt x="847" y="392"/>
                </a:moveTo>
                <a:cubicBezTo>
                  <a:pt x="844" y="391"/>
                  <a:pt x="840" y="389"/>
                  <a:pt x="837" y="388"/>
                </a:cubicBezTo>
                <a:cubicBezTo>
                  <a:pt x="841" y="389"/>
                  <a:pt x="846" y="390"/>
                  <a:pt x="851" y="392"/>
                </a:cubicBezTo>
                <a:cubicBezTo>
                  <a:pt x="849" y="392"/>
                  <a:pt x="848" y="392"/>
                  <a:pt x="847" y="392"/>
                </a:cubicBezTo>
                <a:close/>
                <a:moveTo>
                  <a:pt x="805" y="391"/>
                </a:moveTo>
                <a:cubicBezTo>
                  <a:pt x="805" y="391"/>
                  <a:pt x="805" y="391"/>
                  <a:pt x="804" y="391"/>
                </a:cubicBezTo>
                <a:cubicBezTo>
                  <a:pt x="804" y="391"/>
                  <a:pt x="804" y="392"/>
                  <a:pt x="804" y="392"/>
                </a:cubicBezTo>
                <a:cubicBezTo>
                  <a:pt x="805" y="392"/>
                  <a:pt x="806" y="392"/>
                  <a:pt x="806" y="392"/>
                </a:cubicBezTo>
                <a:cubicBezTo>
                  <a:pt x="807" y="392"/>
                  <a:pt x="808" y="393"/>
                  <a:pt x="809" y="393"/>
                </a:cubicBezTo>
                <a:cubicBezTo>
                  <a:pt x="809" y="394"/>
                  <a:pt x="809" y="395"/>
                  <a:pt x="809" y="396"/>
                </a:cubicBezTo>
                <a:cubicBezTo>
                  <a:pt x="806" y="395"/>
                  <a:pt x="804" y="394"/>
                  <a:pt x="802" y="394"/>
                </a:cubicBezTo>
                <a:cubicBezTo>
                  <a:pt x="802" y="392"/>
                  <a:pt x="802" y="391"/>
                  <a:pt x="802" y="390"/>
                </a:cubicBezTo>
                <a:cubicBezTo>
                  <a:pt x="803" y="391"/>
                  <a:pt x="804" y="391"/>
                  <a:pt x="805" y="391"/>
                </a:cubicBezTo>
                <a:close/>
                <a:moveTo>
                  <a:pt x="810" y="393"/>
                </a:moveTo>
                <a:cubicBezTo>
                  <a:pt x="811" y="394"/>
                  <a:pt x="812" y="394"/>
                  <a:pt x="813" y="395"/>
                </a:cubicBezTo>
                <a:cubicBezTo>
                  <a:pt x="813" y="395"/>
                  <a:pt x="813" y="396"/>
                  <a:pt x="813" y="397"/>
                </a:cubicBezTo>
                <a:cubicBezTo>
                  <a:pt x="812" y="396"/>
                  <a:pt x="810" y="396"/>
                  <a:pt x="809" y="396"/>
                </a:cubicBezTo>
                <a:cubicBezTo>
                  <a:pt x="809" y="395"/>
                  <a:pt x="809" y="394"/>
                  <a:pt x="810" y="393"/>
                </a:cubicBezTo>
                <a:close/>
                <a:moveTo>
                  <a:pt x="826" y="407"/>
                </a:moveTo>
                <a:cubicBezTo>
                  <a:pt x="826" y="408"/>
                  <a:pt x="826" y="410"/>
                  <a:pt x="826" y="411"/>
                </a:cubicBezTo>
                <a:cubicBezTo>
                  <a:pt x="825" y="412"/>
                  <a:pt x="825" y="413"/>
                  <a:pt x="825" y="414"/>
                </a:cubicBezTo>
                <a:cubicBezTo>
                  <a:pt x="825" y="411"/>
                  <a:pt x="825" y="409"/>
                  <a:pt x="825" y="406"/>
                </a:cubicBezTo>
                <a:cubicBezTo>
                  <a:pt x="825" y="406"/>
                  <a:pt x="826" y="406"/>
                  <a:pt x="826" y="407"/>
                </a:cubicBezTo>
                <a:close/>
                <a:moveTo>
                  <a:pt x="825" y="417"/>
                </a:moveTo>
                <a:cubicBezTo>
                  <a:pt x="825" y="417"/>
                  <a:pt x="825" y="417"/>
                  <a:pt x="825" y="417"/>
                </a:cubicBezTo>
                <a:cubicBezTo>
                  <a:pt x="825" y="421"/>
                  <a:pt x="825" y="424"/>
                  <a:pt x="825" y="427"/>
                </a:cubicBezTo>
                <a:cubicBezTo>
                  <a:pt x="825" y="427"/>
                  <a:pt x="825" y="427"/>
                  <a:pt x="825" y="427"/>
                </a:cubicBezTo>
                <a:cubicBezTo>
                  <a:pt x="825" y="424"/>
                  <a:pt x="825" y="420"/>
                  <a:pt x="825" y="417"/>
                </a:cubicBezTo>
                <a:close/>
                <a:moveTo>
                  <a:pt x="825" y="429"/>
                </a:moveTo>
                <a:cubicBezTo>
                  <a:pt x="825" y="431"/>
                  <a:pt x="825" y="433"/>
                  <a:pt x="825" y="435"/>
                </a:cubicBezTo>
                <a:cubicBezTo>
                  <a:pt x="825" y="437"/>
                  <a:pt x="825" y="439"/>
                  <a:pt x="825" y="441"/>
                </a:cubicBezTo>
                <a:cubicBezTo>
                  <a:pt x="825" y="441"/>
                  <a:pt x="825" y="441"/>
                  <a:pt x="824" y="441"/>
                </a:cubicBezTo>
                <a:cubicBezTo>
                  <a:pt x="824" y="437"/>
                  <a:pt x="824" y="433"/>
                  <a:pt x="825" y="429"/>
                </a:cubicBezTo>
                <a:cubicBezTo>
                  <a:pt x="825" y="429"/>
                  <a:pt x="825" y="429"/>
                  <a:pt x="825" y="429"/>
                </a:cubicBezTo>
                <a:close/>
                <a:moveTo>
                  <a:pt x="825" y="441"/>
                </a:move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30" y="443"/>
                </a:moveTo>
                <a:cubicBezTo>
                  <a:pt x="830" y="443"/>
                  <a:pt x="830" y="443"/>
                  <a:pt x="830" y="443"/>
                </a:cubicBezTo>
                <a:cubicBezTo>
                  <a:pt x="830" y="443"/>
                  <a:pt x="829" y="443"/>
                  <a:pt x="829" y="443"/>
                </a:cubicBezTo>
                <a:cubicBezTo>
                  <a:pt x="829" y="443"/>
                  <a:pt x="829" y="442"/>
                  <a:pt x="829" y="441"/>
                </a:cubicBezTo>
                <a:cubicBezTo>
                  <a:pt x="830" y="441"/>
                  <a:pt x="831" y="441"/>
                  <a:pt x="832" y="441"/>
                </a:cubicBezTo>
                <a:cubicBezTo>
                  <a:pt x="832" y="442"/>
                  <a:pt x="832" y="443"/>
                  <a:pt x="831" y="444"/>
                </a:cubicBezTo>
                <a:cubicBezTo>
                  <a:pt x="831" y="444"/>
                  <a:pt x="831" y="444"/>
                  <a:pt x="830" y="443"/>
                </a:cubicBezTo>
                <a:close/>
                <a:moveTo>
                  <a:pt x="834" y="441"/>
                </a:moveTo>
                <a:cubicBezTo>
                  <a:pt x="836" y="441"/>
                  <a:pt x="837" y="440"/>
                  <a:pt x="838" y="440"/>
                </a:cubicBezTo>
                <a:cubicBezTo>
                  <a:pt x="838" y="442"/>
                  <a:pt x="838" y="443"/>
                  <a:pt x="838" y="444"/>
                </a:cubicBezTo>
                <a:cubicBezTo>
                  <a:pt x="836" y="444"/>
                  <a:pt x="835" y="444"/>
                  <a:pt x="834" y="444"/>
                </a:cubicBezTo>
                <a:cubicBezTo>
                  <a:pt x="834" y="443"/>
                  <a:pt x="834" y="442"/>
                  <a:pt x="834" y="441"/>
                </a:cubicBezTo>
                <a:close/>
                <a:moveTo>
                  <a:pt x="840" y="440"/>
                </a:moveTo>
                <a:cubicBezTo>
                  <a:pt x="842" y="440"/>
                  <a:pt x="843" y="440"/>
                  <a:pt x="844" y="440"/>
                </a:cubicBezTo>
                <a:cubicBezTo>
                  <a:pt x="844" y="441"/>
                  <a:pt x="844" y="442"/>
                  <a:pt x="844" y="444"/>
                </a:cubicBezTo>
                <a:cubicBezTo>
                  <a:pt x="843" y="444"/>
                  <a:pt x="841" y="444"/>
                  <a:pt x="840" y="444"/>
                </a:cubicBezTo>
                <a:cubicBezTo>
                  <a:pt x="840" y="443"/>
                  <a:pt x="840" y="441"/>
                  <a:pt x="840" y="440"/>
                </a:cubicBezTo>
                <a:close/>
                <a:moveTo>
                  <a:pt x="844" y="440"/>
                </a:moveTo>
                <a:cubicBezTo>
                  <a:pt x="845" y="440"/>
                  <a:pt x="845" y="440"/>
                  <a:pt x="845" y="440"/>
                </a:cubicBezTo>
                <a:cubicBezTo>
                  <a:pt x="845" y="441"/>
                  <a:pt x="845" y="442"/>
                  <a:pt x="845" y="444"/>
                </a:cubicBezTo>
                <a:cubicBezTo>
                  <a:pt x="845" y="444"/>
                  <a:pt x="844" y="444"/>
                  <a:pt x="844" y="444"/>
                </a:cubicBezTo>
                <a:cubicBezTo>
                  <a:pt x="844" y="442"/>
                  <a:pt x="844" y="441"/>
                  <a:pt x="844" y="440"/>
                </a:cubicBezTo>
                <a:close/>
                <a:moveTo>
                  <a:pt x="846" y="439"/>
                </a:moveTo>
                <a:cubicBezTo>
                  <a:pt x="846" y="439"/>
                  <a:pt x="847" y="439"/>
                  <a:pt x="848" y="439"/>
                </a:cubicBezTo>
                <a:cubicBezTo>
                  <a:pt x="848" y="441"/>
                  <a:pt x="848" y="442"/>
                  <a:pt x="848" y="443"/>
                </a:cubicBezTo>
                <a:cubicBezTo>
                  <a:pt x="847" y="443"/>
                  <a:pt x="846" y="443"/>
                  <a:pt x="845" y="443"/>
                </a:cubicBezTo>
                <a:cubicBezTo>
                  <a:pt x="846" y="442"/>
                  <a:pt x="846" y="441"/>
                  <a:pt x="846" y="439"/>
                </a:cubicBezTo>
                <a:close/>
                <a:moveTo>
                  <a:pt x="848" y="439"/>
                </a:moveTo>
                <a:cubicBezTo>
                  <a:pt x="849" y="439"/>
                  <a:pt x="851" y="439"/>
                  <a:pt x="852" y="439"/>
                </a:cubicBezTo>
                <a:cubicBezTo>
                  <a:pt x="852" y="440"/>
                  <a:pt x="852" y="441"/>
                  <a:pt x="852" y="442"/>
                </a:cubicBezTo>
                <a:cubicBezTo>
                  <a:pt x="850" y="443"/>
                  <a:pt x="849" y="443"/>
                  <a:pt x="848" y="443"/>
                </a:cubicBezTo>
                <a:cubicBezTo>
                  <a:pt x="848" y="442"/>
                  <a:pt x="848" y="440"/>
                  <a:pt x="848" y="439"/>
                </a:cubicBezTo>
                <a:close/>
                <a:moveTo>
                  <a:pt x="852" y="439"/>
                </a:moveTo>
                <a:cubicBezTo>
                  <a:pt x="853" y="439"/>
                  <a:pt x="854" y="439"/>
                  <a:pt x="854" y="439"/>
                </a:cubicBezTo>
                <a:cubicBezTo>
                  <a:pt x="854" y="440"/>
                  <a:pt x="854" y="441"/>
                  <a:pt x="854" y="442"/>
                </a:cubicBezTo>
                <a:cubicBezTo>
                  <a:pt x="853" y="442"/>
                  <a:pt x="853" y="442"/>
                  <a:pt x="852" y="442"/>
                </a:cubicBezTo>
                <a:cubicBezTo>
                  <a:pt x="852" y="441"/>
                  <a:pt x="852" y="440"/>
                  <a:pt x="852" y="439"/>
                </a:cubicBezTo>
                <a:close/>
                <a:moveTo>
                  <a:pt x="855" y="439"/>
                </a:moveTo>
                <a:cubicBezTo>
                  <a:pt x="857" y="438"/>
                  <a:pt x="859" y="438"/>
                  <a:pt x="861" y="438"/>
                </a:cubicBezTo>
                <a:cubicBezTo>
                  <a:pt x="861" y="439"/>
                  <a:pt x="861" y="439"/>
                  <a:pt x="861" y="440"/>
                </a:cubicBezTo>
                <a:cubicBezTo>
                  <a:pt x="859" y="441"/>
                  <a:pt x="857" y="441"/>
                  <a:pt x="855" y="442"/>
                </a:cubicBezTo>
                <a:cubicBezTo>
                  <a:pt x="855" y="442"/>
                  <a:pt x="855" y="442"/>
                  <a:pt x="854" y="442"/>
                </a:cubicBezTo>
                <a:cubicBezTo>
                  <a:pt x="855" y="441"/>
                  <a:pt x="855" y="440"/>
                  <a:pt x="855" y="439"/>
                </a:cubicBezTo>
                <a:close/>
                <a:moveTo>
                  <a:pt x="862" y="437"/>
                </a:moveTo>
                <a:cubicBezTo>
                  <a:pt x="864" y="437"/>
                  <a:pt x="865" y="437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5" y="440"/>
                  <a:pt x="864" y="440"/>
                  <a:pt x="862" y="440"/>
                </a:cubicBezTo>
                <a:cubicBezTo>
                  <a:pt x="862" y="439"/>
                  <a:pt x="862" y="438"/>
                  <a:pt x="862" y="437"/>
                </a:cubicBezTo>
                <a:close/>
                <a:moveTo>
                  <a:pt x="868" y="436"/>
                </a:moveTo>
                <a:cubicBezTo>
                  <a:pt x="869" y="436"/>
                  <a:pt x="869" y="436"/>
                  <a:pt x="870" y="436"/>
                </a:cubicBezTo>
                <a:cubicBezTo>
                  <a:pt x="870" y="437"/>
                  <a:pt x="870" y="438"/>
                  <a:pt x="870" y="439"/>
                </a:cubicBezTo>
                <a:cubicBezTo>
                  <a:pt x="869" y="439"/>
                  <a:pt x="868" y="439"/>
                  <a:pt x="868" y="439"/>
                </a:cubicBezTo>
                <a:cubicBezTo>
                  <a:pt x="868" y="438"/>
                  <a:pt x="868" y="437"/>
                  <a:pt x="868" y="436"/>
                </a:cubicBezTo>
                <a:close/>
                <a:moveTo>
                  <a:pt x="871" y="436"/>
                </a:moveTo>
                <a:cubicBezTo>
                  <a:pt x="871" y="435"/>
                  <a:pt x="872" y="435"/>
                  <a:pt x="873" y="435"/>
                </a:cubicBezTo>
                <a:cubicBezTo>
                  <a:pt x="873" y="436"/>
                  <a:pt x="873" y="437"/>
                  <a:pt x="873" y="438"/>
                </a:cubicBezTo>
                <a:cubicBezTo>
                  <a:pt x="872" y="438"/>
                  <a:pt x="871" y="438"/>
                  <a:pt x="870" y="439"/>
                </a:cubicBezTo>
                <a:cubicBezTo>
                  <a:pt x="870" y="438"/>
                  <a:pt x="870" y="437"/>
                  <a:pt x="871" y="436"/>
                </a:cubicBezTo>
                <a:close/>
                <a:moveTo>
                  <a:pt x="873" y="435"/>
                </a:moveTo>
                <a:cubicBezTo>
                  <a:pt x="875" y="434"/>
                  <a:pt x="876" y="434"/>
                  <a:pt x="878" y="433"/>
                </a:cubicBezTo>
                <a:cubicBezTo>
                  <a:pt x="878" y="435"/>
                  <a:pt x="878" y="436"/>
                  <a:pt x="878" y="437"/>
                </a:cubicBezTo>
                <a:cubicBezTo>
                  <a:pt x="876" y="437"/>
                  <a:pt x="875" y="438"/>
                  <a:pt x="873" y="438"/>
                </a:cubicBezTo>
                <a:cubicBezTo>
                  <a:pt x="873" y="437"/>
                  <a:pt x="873" y="436"/>
                  <a:pt x="873" y="435"/>
                </a:cubicBezTo>
                <a:close/>
                <a:moveTo>
                  <a:pt x="878" y="432"/>
                </a:moveTo>
                <a:cubicBezTo>
                  <a:pt x="876" y="433"/>
                  <a:pt x="875" y="433"/>
                  <a:pt x="873" y="434"/>
                </a:cubicBezTo>
                <a:cubicBezTo>
                  <a:pt x="874" y="430"/>
                  <a:pt x="874" y="426"/>
                  <a:pt x="874" y="423"/>
                </a:cubicBezTo>
                <a:cubicBezTo>
                  <a:pt x="876" y="423"/>
                  <a:pt x="877" y="422"/>
                  <a:pt x="878" y="422"/>
                </a:cubicBezTo>
                <a:cubicBezTo>
                  <a:pt x="878" y="426"/>
                  <a:pt x="878" y="429"/>
                  <a:pt x="878" y="432"/>
                </a:cubicBezTo>
                <a:close/>
                <a:moveTo>
                  <a:pt x="873" y="434"/>
                </a:moveTo>
                <a:cubicBezTo>
                  <a:pt x="872" y="434"/>
                  <a:pt x="871" y="434"/>
                  <a:pt x="871" y="435"/>
                </a:cubicBezTo>
                <a:cubicBezTo>
                  <a:pt x="871" y="431"/>
                  <a:pt x="871" y="427"/>
                  <a:pt x="871" y="423"/>
                </a:cubicBezTo>
                <a:cubicBezTo>
                  <a:pt x="872" y="423"/>
                  <a:pt x="873" y="423"/>
                  <a:pt x="874" y="423"/>
                </a:cubicBezTo>
                <a:cubicBezTo>
                  <a:pt x="874" y="426"/>
                  <a:pt x="873" y="430"/>
                  <a:pt x="873" y="434"/>
                </a:cubicBezTo>
                <a:close/>
                <a:moveTo>
                  <a:pt x="871" y="421"/>
                </a:moveTo>
                <a:cubicBezTo>
                  <a:pt x="871" y="420"/>
                  <a:pt x="871" y="419"/>
                  <a:pt x="872" y="418"/>
                </a:cubicBezTo>
                <a:cubicBezTo>
                  <a:pt x="872" y="419"/>
                  <a:pt x="872" y="420"/>
                  <a:pt x="872" y="421"/>
                </a:cubicBezTo>
                <a:cubicBezTo>
                  <a:pt x="872" y="421"/>
                  <a:pt x="871" y="421"/>
                  <a:pt x="871" y="421"/>
                </a:cubicBezTo>
                <a:close/>
                <a:moveTo>
                  <a:pt x="871" y="421"/>
                </a:moveTo>
                <a:cubicBezTo>
                  <a:pt x="870" y="421"/>
                  <a:pt x="869" y="421"/>
                  <a:pt x="868" y="422"/>
                </a:cubicBezTo>
                <a:cubicBezTo>
                  <a:pt x="868" y="422"/>
                  <a:pt x="868" y="422"/>
                  <a:pt x="868" y="421"/>
                </a:cubicBezTo>
                <a:cubicBezTo>
                  <a:pt x="869" y="419"/>
                  <a:pt x="869" y="416"/>
                  <a:pt x="869" y="413"/>
                </a:cubicBezTo>
                <a:cubicBezTo>
                  <a:pt x="869" y="410"/>
                  <a:pt x="870" y="407"/>
                  <a:pt x="870" y="404"/>
                </a:cubicBezTo>
                <a:cubicBezTo>
                  <a:pt x="871" y="408"/>
                  <a:pt x="871" y="412"/>
                  <a:pt x="871" y="416"/>
                </a:cubicBezTo>
                <a:cubicBezTo>
                  <a:pt x="871" y="418"/>
                  <a:pt x="871" y="419"/>
                  <a:pt x="871" y="421"/>
                </a:cubicBezTo>
                <a:close/>
                <a:moveTo>
                  <a:pt x="869" y="408"/>
                </a:moveTo>
                <a:cubicBezTo>
                  <a:pt x="869" y="406"/>
                  <a:pt x="869" y="405"/>
                  <a:pt x="869" y="403"/>
                </a:cubicBezTo>
                <a:cubicBezTo>
                  <a:pt x="869" y="403"/>
                  <a:pt x="869" y="402"/>
                  <a:pt x="869" y="401"/>
                </a:cubicBezTo>
                <a:cubicBezTo>
                  <a:pt x="870" y="401"/>
                  <a:pt x="870" y="402"/>
                  <a:pt x="870" y="402"/>
                </a:cubicBezTo>
                <a:cubicBezTo>
                  <a:pt x="870" y="402"/>
                  <a:pt x="870" y="402"/>
                  <a:pt x="870" y="403"/>
                </a:cubicBezTo>
                <a:cubicBezTo>
                  <a:pt x="869" y="404"/>
                  <a:pt x="869" y="406"/>
                  <a:pt x="869" y="408"/>
                </a:cubicBezTo>
                <a:close/>
                <a:moveTo>
                  <a:pt x="863" y="395"/>
                </a:moveTo>
                <a:cubicBezTo>
                  <a:pt x="863" y="394"/>
                  <a:pt x="862" y="394"/>
                  <a:pt x="862" y="394"/>
                </a:cubicBezTo>
                <a:cubicBezTo>
                  <a:pt x="862" y="394"/>
                  <a:pt x="862" y="394"/>
                  <a:pt x="862" y="394"/>
                </a:cubicBezTo>
                <a:cubicBezTo>
                  <a:pt x="863" y="394"/>
                  <a:pt x="863" y="394"/>
                  <a:pt x="864" y="394"/>
                </a:cubicBezTo>
                <a:cubicBezTo>
                  <a:pt x="864" y="394"/>
                  <a:pt x="864" y="395"/>
                  <a:pt x="864" y="395"/>
                </a:cubicBezTo>
                <a:cubicBezTo>
                  <a:pt x="863" y="395"/>
                  <a:pt x="863" y="395"/>
                  <a:pt x="863" y="395"/>
                </a:cubicBezTo>
                <a:close/>
                <a:moveTo>
                  <a:pt x="855" y="389"/>
                </a:moveTo>
                <a:cubicBezTo>
                  <a:pt x="855" y="389"/>
                  <a:pt x="855" y="389"/>
                  <a:pt x="855" y="390"/>
                </a:cubicBezTo>
                <a:cubicBezTo>
                  <a:pt x="855" y="390"/>
                  <a:pt x="855" y="390"/>
                  <a:pt x="855" y="390"/>
                </a:cubicBezTo>
                <a:cubicBezTo>
                  <a:pt x="854" y="390"/>
                  <a:pt x="853" y="390"/>
                  <a:pt x="852" y="389"/>
                </a:cubicBezTo>
                <a:cubicBezTo>
                  <a:pt x="850" y="388"/>
                  <a:pt x="847" y="387"/>
                  <a:pt x="845" y="387"/>
                </a:cubicBezTo>
                <a:cubicBezTo>
                  <a:pt x="845" y="386"/>
                  <a:pt x="845" y="386"/>
                  <a:pt x="844" y="386"/>
                </a:cubicBezTo>
                <a:cubicBezTo>
                  <a:pt x="844" y="386"/>
                  <a:pt x="844" y="386"/>
                  <a:pt x="843" y="386"/>
                </a:cubicBezTo>
                <a:cubicBezTo>
                  <a:pt x="837" y="384"/>
                  <a:pt x="832" y="382"/>
                  <a:pt x="826" y="380"/>
                </a:cubicBezTo>
                <a:cubicBezTo>
                  <a:pt x="826" y="380"/>
                  <a:pt x="826" y="380"/>
                  <a:pt x="826" y="380"/>
                </a:cubicBezTo>
                <a:cubicBezTo>
                  <a:pt x="832" y="382"/>
                  <a:pt x="838" y="384"/>
                  <a:pt x="845" y="386"/>
                </a:cubicBezTo>
                <a:cubicBezTo>
                  <a:pt x="847" y="386"/>
                  <a:pt x="849" y="387"/>
                  <a:pt x="851" y="387"/>
                </a:cubicBezTo>
                <a:cubicBezTo>
                  <a:pt x="852" y="388"/>
                  <a:pt x="854" y="389"/>
                  <a:pt x="855" y="389"/>
                </a:cubicBezTo>
                <a:close/>
                <a:moveTo>
                  <a:pt x="825" y="379"/>
                </a:moveTo>
                <a:cubicBezTo>
                  <a:pt x="825" y="379"/>
                  <a:pt x="824" y="380"/>
                  <a:pt x="824" y="380"/>
                </a:cubicBezTo>
                <a:cubicBezTo>
                  <a:pt x="815" y="377"/>
                  <a:pt x="807" y="374"/>
                  <a:pt x="798" y="371"/>
                </a:cubicBezTo>
                <a:cubicBezTo>
                  <a:pt x="798" y="371"/>
                  <a:pt x="798" y="370"/>
                  <a:pt x="798" y="370"/>
                </a:cubicBezTo>
                <a:cubicBezTo>
                  <a:pt x="807" y="373"/>
                  <a:pt x="815" y="376"/>
                  <a:pt x="823" y="379"/>
                </a:cubicBezTo>
                <a:cubicBezTo>
                  <a:pt x="824" y="379"/>
                  <a:pt x="824" y="379"/>
                  <a:pt x="825" y="379"/>
                </a:cubicBezTo>
                <a:close/>
                <a:moveTo>
                  <a:pt x="792" y="368"/>
                </a:moveTo>
                <a:cubicBezTo>
                  <a:pt x="792" y="368"/>
                  <a:pt x="791" y="368"/>
                  <a:pt x="790" y="368"/>
                </a:cubicBezTo>
                <a:cubicBezTo>
                  <a:pt x="786" y="367"/>
                  <a:pt x="783" y="365"/>
                  <a:pt x="779" y="364"/>
                </a:cubicBezTo>
                <a:cubicBezTo>
                  <a:pt x="781" y="365"/>
                  <a:pt x="782" y="365"/>
                  <a:pt x="784" y="365"/>
                </a:cubicBezTo>
                <a:cubicBezTo>
                  <a:pt x="787" y="366"/>
                  <a:pt x="790" y="367"/>
                  <a:pt x="792" y="368"/>
                </a:cubicBezTo>
                <a:close/>
                <a:moveTo>
                  <a:pt x="667" y="328"/>
                </a:moveTo>
                <a:cubicBezTo>
                  <a:pt x="662" y="327"/>
                  <a:pt x="657" y="327"/>
                  <a:pt x="651" y="327"/>
                </a:cubicBezTo>
                <a:cubicBezTo>
                  <a:pt x="644" y="324"/>
                  <a:pt x="637" y="321"/>
                  <a:pt x="630" y="319"/>
                </a:cubicBezTo>
                <a:cubicBezTo>
                  <a:pt x="637" y="319"/>
                  <a:pt x="644" y="320"/>
                  <a:pt x="650" y="321"/>
                </a:cubicBezTo>
                <a:cubicBezTo>
                  <a:pt x="656" y="324"/>
                  <a:pt x="661" y="326"/>
                  <a:pt x="667" y="328"/>
                </a:cubicBezTo>
                <a:close/>
                <a:moveTo>
                  <a:pt x="671" y="329"/>
                </a:moveTo>
                <a:cubicBezTo>
                  <a:pt x="674" y="330"/>
                  <a:pt x="677" y="332"/>
                  <a:pt x="680" y="333"/>
                </a:cubicBezTo>
                <a:cubicBezTo>
                  <a:pt x="682" y="333"/>
                  <a:pt x="684" y="334"/>
                  <a:pt x="685" y="335"/>
                </a:cubicBezTo>
                <a:cubicBezTo>
                  <a:pt x="682" y="335"/>
                  <a:pt x="678" y="335"/>
                  <a:pt x="675" y="335"/>
                </a:cubicBezTo>
                <a:cubicBezTo>
                  <a:pt x="668" y="333"/>
                  <a:pt x="661" y="330"/>
                  <a:pt x="654" y="328"/>
                </a:cubicBezTo>
                <a:cubicBezTo>
                  <a:pt x="660" y="328"/>
                  <a:pt x="665" y="328"/>
                  <a:pt x="671" y="329"/>
                </a:cubicBezTo>
                <a:close/>
                <a:moveTo>
                  <a:pt x="688" y="336"/>
                </a:moveTo>
                <a:cubicBezTo>
                  <a:pt x="693" y="337"/>
                  <a:pt x="697" y="339"/>
                  <a:pt x="702" y="341"/>
                </a:cubicBezTo>
                <a:cubicBezTo>
                  <a:pt x="698" y="340"/>
                  <a:pt x="695" y="340"/>
                  <a:pt x="691" y="340"/>
                </a:cubicBezTo>
                <a:cubicBezTo>
                  <a:pt x="686" y="339"/>
                  <a:pt x="682" y="337"/>
                  <a:pt x="677" y="336"/>
                </a:cubicBezTo>
                <a:cubicBezTo>
                  <a:pt x="681" y="336"/>
                  <a:pt x="685" y="336"/>
                  <a:pt x="688" y="336"/>
                </a:cubicBezTo>
                <a:close/>
                <a:moveTo>
                  <a:pt x="706" y="342"/>
                </a:moveTo>
                <a:cubicBezTo>
                  <a:pt x="712" y="345"/>
                  <a:pt x="717" y="347"/>
                  <a:pt x="723" y="349"/>
                </a:cubicBezTo>
                <a:cubicBezTo>
                  <a:pt x="722" y="349"/>
                  <a:pt x="720" y="349"/>
                  <a:pt x="719" y="349"/>
                </a:cubicBezTo>
                <a:cubicBezTo>
                  <a:pt x="711" y="346"/>
                  <a:pt x="703" y="344"/>
                  <a:pt x="694" y="341"/>
                </a:cubicBezTo>
                <a:cubicBezTo>
                  <a:pt x="698" y="341"/>
                  <a:pt x="702" y="342"/>
                  <a:pt x="706" y="342"/>
                </a:cubicBezTo>
                <a:close/>
                <a:moveTo>
                  <a:pt x="726" y="350"/>
                </a:moveTo>
                <a:cubicBezTo>
                  <a:pt x="729" y="351"/>
                  <a:pt x="732" y="352"/>
                  <a:pt x="736" y="353"/>
                </a:cubicBezTo>
                <a:cubicBezTo>
                  <a:pt x="735" y="353"/>
                  <a:pt x="735" y="353"/>
                  <a:pt x="734" y="353"/>
                </a:cubicBezTo>
                <a:cubicBezTo>
                  <a:pt x="730" y="352"/>
                  <a:pt x="726" y="351"/>
                  <a:pt x="722" y="350"/>
                </a:cubicBezTo>
                <a:cubicBezTo>
                  <a:pt x="723" y="350"/>
                  <a:pt x="725" y="350"/>
                  <a:pt x="726" y="350"/>
                </a:cubicBezTo>
                <a:close/>
                <a:moveTo>
                  <a:pt x="738" y="354"/>
                </a:moveTo>
                <a:cubicBezTo>
                  <a:pt x="740" y="355"/>
                  <a:pt x="742" y="356"/>
                  <a:pt x="744" y="356"/>
                </a:cubicBezTo>
                <a:cubicBezTo>
                  <a:pt x="742" y="356"/>
                  <a:pt x="739" y="355"/>
                  <a:pt x="737" y="354"/>
                </a:cubicBezTo>
                <a:cubicBezTo>
                  <a:pt x="737" y="354"/>
                  <a:pt x="738" y="354"/>
                  <a:pt x="738" y="354"/>
                </a:cubicBezTo>
                <a:close/>
                <a:moveTo>
                  <a:pt x="798" y="376"/>
                </a:moveTo>
                <a:cubicBezTo>
                  <a:pt x="799" y="376"/>
                  <a:pt x="799" y="376"/>
                  <a:pt x="799" y="376"/>
                </a:cubicBezTo>
                <a:cubicBezTo>
                  <a:pt x="802" y="377"/>
                  <a:pt x="805" y="378"/>
                  <a:pt x="808" y="379"/>
                </a:cubicBezTo>
                <a:cubicBezTo>
                  <a:pt x="810" y="379"/>
                  <a:pt x="812" y="380"/>
                  <a:pt x="814" y="381"/>
                </a:cubicBezTo>
                <a:cubicBezTo>
                  <a:pt x="810" y="381"/>
                  <a:pt x="807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2" y="382"/>
                  <a:pt x="802" y="382"/>
                </a:cubicBezTo>
                <a:cubicBezTo>
                  <a:pt x="802" y="382"/>
                  <a:pt x="802" y="381"/>
                  <a:pt x="802" y="381"/>
                </a:cubicBezTo>
                <a:cubicBezTo>
                  <a:pt x="804" y="381"/>
                  <a:pt x="805" y="381"/>
                  <a:pt x="806" y="381"/>
                </a:cubicBezTo>
                <a:cubicBezTo>
                  <a:pt x="807" y="381"/>
                  <a:pt x="807" y="380"/>
                  <a:pt x="806" y="380"/>
                </a:cubicBezTo>
                <a:cubicBezTo>
                  <a:pt x="805" y="381"/>
                  <a:pt x="804" y="380"/>
                  <a:pt x="802" y="380"/>
                </a:cubicBezTo>
                <a:cubicBezTo>
                  <a:pt x="802" y="379"/>
                  <a:pt x="802" y="379"/>
                  <a:pt x="802" y="378"/>
                </a:cubicBezTo>
                <a:cubicBezTo>
                  <a:pt x="802" y="378"/>
                  <a:pt x="802" y="378"/>
                  <a:pt x="802" y="378"/>
                </a:cubicBezTo>
                <a:cubicBezTo>
                  <a:pt x="802" y="379"/>
                  <a:pt x="802" y="379"/>
                  <a:pt x="802" y="380"/>
                </a:cubicBezTo>
                <a:cubicBezTo>
                  <a:pt x="801" y="380"/>
                  <a:pt x="799" y="380"/>
                  <a:pt x="798" y="380"/>
                </a:cubicBezTo>
                <a:cubicBezTo>
                  <a:pt x="798" y="378"/>
                  <a:pt x="798" y="377"/>
                  <a:pt x="798" y="376"/>
                </a:cubicBezTo>
                <a:close/>
                <a:moveTo>
                  <a:pt x="802" y="381"/>
                </a:moveTo>
                <a:cubicBezTo>
                  <a:pt x="802" y="381"/>
                  <a:pt x="802" y="382"/>
                  <a:pt x="802" y="382"/>
                </a:cubicBezTo>
                <a:cubicBezTo>
                  <a:pt x="800" y="382"/>
                  <a:pt x="799" y="383"/>
                  <a:pt x="798" y="383"/>
                </a:cubicBezTo>
                <a:cubicBezTo>
                  <a:pt x="798" y="382"/>
                  <a:pt x="798" y="381"/>
                  <a:pt x="798" y="381"/>
                </a:cubicBezTo>
                <a:cubicBezTo>
                  <a:pt x="798" y="381"/>
                  <a:pt x="798" y="380"/>
                  <a:pt x="798" y="380"/>
                </a:cubicBezTo>
                <a:cubicBezTo>
                  <a:pt x="799" y="380"/>
                  <a:pt x="801" y="381"/>
                  <a:pt x="802" y="381"/>
                </a:cubicBezTo>
                <a:close/>
                <a:moveTo>
                  <a:pt x="798" y="384"/>
                </a:moveTo>
                <a:cubicBezTo>
                  <a:pt x="799" y="384"/>
                  <a:pt x="800" y="384"/>
                  <a:pt x="801" y="383"/>
                </a:cubicBezTo>
                <a:cubicBezTo>
                  <a:pt x="801" y="383"/>
                  <a:pt x="801" y="383"/>
                  <a:pt x="802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2" y="386"/>
                  <a:pt x="802" y="386"/>
                  <a:pt x="802" y="386"/>
                </a:cubicBezTo>
                <a:cubicBezTo>
                  <a:pt x="802" y="385"/>
                  <a:pt x="802" y="384"/>
                  <a:pt x="802" y="383"/>
                </a:cubicBezTo>
                <a:cubicBezTo>
                  <a:pt x="802" y="383"/>
                  <a:pt x="802" y="383"/>
                  <a:pt x="803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1" y="386"/>
                  <a:pt x="799" y="386"/>
                  <a:pt x="798" y="385"/>
                </a:cubicBezTo>
                <a:cubicBezTo>
                  <a:pt x="798" y="385"/>
                  <a:pt x="798" y="384"/>
                  <a:pt x="798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4"/>
                  <a:pt x="796" y="384"/>
                </a:cubicBezTo>
                <a:cubicBezTo>
                  <a:pt x="796" y="384"/>
                  <a:pt x="796" y="384"/>
                  <a:pt x="796" y="384"/>
                </a:cubicBezTo>
                <a:cubicBezTo>
                  <a:pt x="796" y="384"/>
                  <a:pt x="796" y="385"/>
                  <a:pt x="796" y="385"/>
                </a:cubicBezTo>
                <a:close/>
                <a:moveTo>
                  <a:pt x="802" y="386"/>
                </a:moveTo>
                <a:cubicBezTo>
                  <a:pt x="802" y="387"/>
                  <a:pt x="802" y="387"/>
                  <a:pt x="802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0" y="387"/>
                  <a:pt x="799" y="387"/>
                  <a:pt x="798" y="387"/>
                </a:cubicBezTo>
                <a:cubicBezTo>
                  <a:pt x="798" y="386"/>
                  <a:pt x="798" y="386"/>
                  <a:pt x="798" y="386"/>
                </a:cubicBezTo>
                <a:cubicBezTo>
                  <a:pt x="799" y="386"/>
                  <a:pt x="801" y="386"/>
                  <a:pt x="802" y="386"/>
                </a:cubicBezTo>
                <a:close/>
                <a:moveTo>
                  <a:pt x="802" y="390"/>
                </a:moveTo>
                <a:cubicBezTo>
                  <a:pt x="801" y="391"/>
                  <a:pt x="801" y="392"/>
                  <a:pt x="801" y="394"/>
                </a:cubicBezTo>
                <a:cubicBezTo>
                  <a:pt x="800" y="393"/>
                  <a:pt x="799" y="393"/>
                  <a:pt x="798" y="393"/>
                </a:cubicBezTo>
                <a:cubicBezTo>
                  <a:pt x="798" y="391"/>
                  <a:pt x="798" y="390"/>
                  <a:pt x="798" y="389"/>
                </a:cubicBezTo>
                <a:cubicBezTo>
                  <a:pt x="799" y="389"/>
                  <a:pt x="800" y="390"/>
                  <a:pt x="802" y="390"/>
                </a:cubicBezTo>
                <a:close/>
                <a:moveTo>
                  <a:pt x="816" y="404"/>
                </a:moveTo>
                <a:cubicBezTo>
                  <a:pt x="816" y="404"/>
                  <a:pt x="816" y="404"/>
                  <a:pt x="816" y="405"/>
                </a:cubicBezTo>
                <a:cubicBezTo>
                  <a:pt x="815" y="405"/>
                  <a:pt x="814" y="405"/>
                  <a:pt x="812" y="405"/>
                </a:cubicBezTo>
                <a:cubicBezTo>
                  <a:pt x="812" y="404"/>
                  <a:pt x="813" y="403"/>
                  <a:pt x="813" y="402"/>
                </a:cubicBezTo>
                <a:cubicBezTo>
                  <a:pt x="814" y="403"/>
                  <a:pt x="815" y="403"/>
                  <a:pt x="816" y="404"/>
                </a:cubicBezTo>
                <a:close/>
                <a:moveTo>
                  <a:pt x="816" y="404"/>
                </a:moveTo>
                <a:cubicBezTo>
                  <a:pt x="816" y="404"/>
                  <a:pt x="817" y="404"/>
                  <a:pt x="817" y="404"/>
                </a:cubicBezTo>
                <a:cubicBezTo>
                  <a:pt x="817" y="404"/>
                  <a:pt x="817" y="404"/>
                  <a:pt x="817" y="404"/>
                </a:cubicBezTo>
                <a:cubicBezTo>
                  <a:pt x="817" y="404"/>
                  <a:pt x="816" y="404"/>
                  <a:pt x="816" y="404"/>
                </a:cubicBezTo>
                <a:cubicBezTo>
                  <a:pt x="816" y="404"/>
                  <a:pt x="816" y="404"/>
                  <a:pt x="816" y="404"/>
                </a:cubicBezTo>
                <a:close/>
                <a:moveTo>
                  <a:pt x="822" y="407"/>
                </a:moveTo>
                <a:cubicBezTo>
                  <a:pt x="823" y="407"/>
                  <a:pt x="823" y="407"/>
                  <a:pt x="823" y="406"/>
                </a:cubicBezTo>
                <a:cubicBezTo>
                  <a:pt x="823" y="413"/>
                  <a:pt x="823" y="420"/>
                  <a:pt x="823" y="428"/>
                </a:cubicBezTo>
                <a:cubicBezTo>
                  <a:pt x="823" y="428"/>
                  <a:pt x="822" y="428"/>
                  <a:pt x="822" y="428"/>
                </a:cubicBezTo>
                <a:cubicBezTo>
                  <a:pt x="822" y="421"/>
                  <a:pt x="822" y="414"/>
                  <a:pt x="822" y="407"/>
                </a:cubicBezTo>
                <a:close/>
                <a:moveTo>
                  <a:pt x="824" y="406"/>
                </a:moveTo>
                <a:cubicBezTo>
                  <a:pt x="824" y="406"/>
                  <a:pt x="824" y="406"/>
                  <a:pt x="824" y="406"/>
                </a:cubicBezTo>
                <a:cubicBezTo>
                  <a:pt x="824" y="413"/>
                  <a:pt x="824" y="420"/>
                  <a:pt x="824" y="427"/>
                </a:cubicBezTo>
                <a:cubicBezTo>
                  <a:pt x="824" y="427"/>
                  <a:pt x="824" y="428"/>
                  <a:pt x="824" y="428"/>
                </a:cubicBezTo>
                <a:cubicBezTo>
                  <a:pt x="824" y="420"/>
                  <a:pt x="824" y="413"/>
                  <a:pt x="824" y="406"/>
                </a:cubicBezTo>
                <a:close/>
                <a:moveTo>
                  <a:pt x="824" y="429"/>
                </a:moveTo>
                <a:cubicBezTo>
                  <a:pt x="824" y="433"/>
                  <a:pt x="824" y="437"/>
                  <a:pt x="824" y="441"/>
                </a:cubicBezTo>
                <a:cubicBezTo>
                  <a:pt x="824" y="441"/>
                  <a:pt x="824" y="441"/>
                  <a:pt x="824" y="441"/>
                </a:cubicBezTo>
                <a:cubicBezTo>
                  <a:pt x="823" y="441"/>
                  <a:pt x="823" y="441"/>
                  <a:pt x="823" y="441"/>
                </a:cubicBezTo>
                <a:cubicBezTo>
                  <a:pt x="823" y="437"/>
                  <a:pt x="824" y="434"/>
                  <a:pt x="824" y="430"/>
                </a:cubicBezTo>
                <a:cubicBezTo>
                  <a:pt x="824" y="430"/>
                  <a:pt x="824" y="429"/>
                  <a:pt x="824" y="429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25" y="443"/>
                </a:moveTo>
                <a:cubicBezTo>
                  <a:pt x="825" y="459"/>
                  <a:pt x="825" y="475"/>
                  <a:pt x="825" y="490"/>
                </a:cubicBezTo>
                <a:cubicBezTo>
                  <a:pt x="825" y="487"/>
                  <a:pt x="825" y="485"/>
                  <a:pt x="825" y="482"/>
                </a:cubicBezTo>
                <a:cubicBezTo>
                  <a:pt x="825" y="469"/>
                  <a:pt x="825" y="456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lose/>
                <a:moveTo>
                  <a:pt x="826" y="443"/>
                </a:moveTo>
                <a:cubicBezTo>
                  <a:pt x="827" y="444"/>
                  <a:pt x="827" y="444"/>
                  <a:pt x="828" y="444"/>
                </a:cubicBezTo>
                <a:cubicBezTo>
                  <a:pt x="828" y="444"/>
                  <a:pt x="828" y="444"/>
                  <a:pt x="828" y="444"/>
                </a:cubicBezTo>
                <a:cubicBezTo>
                  <a:pt x="828" y="457"/>
                  <a:pt x="827" y="471"/>
                  <a:pt x="827" y="484"/>
                </a:cubicBezTo>
                <a:cubicBezTo>
                  <a:pt x="826" y="487"/>
                  <a:pt x="826" y="491"/>
                  <a:pt x="826" y="495"/>
                </a:cubicBezTo>
                <a:cubicBezTo>
                  <a:pt x="826" y="495"/>
                  <a:pt x="826" y="495"/>
                  <a:pt x="826" y="495"/>
                </a:cubicBezTo>
                <a:cubicBezTo>
                  <a:pt x="825" y="478"/>
                  <a:pt x="826" y="460"/>
                  <a:pt x="826" y="443"/>
                </a:cubicBezTo>
                <a:close/>
                <a:moveTo>
                  <a:pt x="827" y="491"/>
                </a:moveTo>
                <a:cubicBezTo>
                  <a:pt x="827" y="476"/>
                  <a:pt x="828" y="461"/>
                  <a:pt x="829" y="446"/>
                </a:cubicBezTo>
                <a:cubicBezTo>
                  <a:pt x="829" y="446"/>
                  <a:pt x="829" y="445"/>
                  <a:pt x="829" y="444"/>
                </a:cubicBezTo>
                <a:cubicBezTo>
                  <a:pt x="830" y="444"/>
                  <a:pt x="831" y="445"/>
                  <a:pt x="831" y="445"/>
                </a:cubicBezTo>
                <a:cubicBezTo>
                  <a:pt x="831" y="458"/>
                  <a:pt x="831" y="471"/>
                  <a:pt x="830" y="484"/>
                </a:cubicBezTo>
                <a:cubicBezTo>
                  <a:pt x="830" y="487"/>
                  <a:pt x="830" y="491"/>
                  <a:pt x="831" y="494"/>
                </a:cubicBezTo>
                <a:cubicBezTo>
                  <a:pt x="829" y="494"/>
                  <a:pt x="828" y="494"/>
                  <a:pt x="827" y="494"/>
                </a:cubicBezTo>
                <a:cubicBezTo>
                  <a:pt x="827" y="493"/>
                  <a:pt x="827" y="492"/>
                  <a:pt x="827" y="491"/>
                </a:cubicBezTo>
                <a:close/>
                <a:moveTo>
                  <a:pt x="831" y="496"/>
                </a:moveTo>
                <a:cubicBezTo>
                  <a:pt x="831" y="500"/>
                  <a:pt x="831" y="504"/>
                  <a:pt x="831" y="507"/>
                </a:cubicBezTo>
                <a:cubicBezTo>
                  <a:pt x="830" y="507"/>
                  <a:pt x="828" y="508"/>
                  <a:pt x="827" y="508"/>
                </a:cubicBezTo>
                <a:cubicBezTo>
                  <a:pt x="827" y="504"/>
                  <a:pt x="827" y="500"/>
                  <a:pt x="827" y="496"/>
                </a:cubicBezTo>
                <a:cubicBezTo>
                  <a:pt x="828" y="496"/>
                  <a:pt x="829" y="496"/>
                  <a:pt x="831" y="496"/>
                </a:cubicBezTo>
                <a:close/>
                <a:moveTo>
                  <a:pt x="831" y="496"/>
                </a:moveTo>
                <a:cubicBezTo>
                  <a:pt x="832" y="496"/>
                  <a:pt x="833" y="496"/>
                  <a:pt x="833" y="496"/>
                </a:cubicBezTo>
                <a:cubicBezTo>
                  <a:pt x="834" y="500"/>
                  <a:pt x="834" y="503"/>
                  <a:pt x="834" y="507"/>
                </a:cubicBezTo>
                <a:cubicBezTo>
                  <a:pt x="833" y="507"/>
                  <a:pt x="832" y="507"/>
                  <a:pt x="831" y="507"/>
                </a:cubicBezTo>
                <a:cubicBezTo>
                  <a:pt x="831" y="504"/>
                  <a:pt x="831" y="500"/>
                  <a:pt x="831" y="496"/>
                </a:cubicBezTo>
                <a:close/>
                <a:moveTo>
                  <a:pt x="834" y="496"/>
                </a:moveTo>
                <a:cubicBezTo>
                  <a:pt x="834" y="496"/>
                  <a:pt x="835" y="496"/>
                  <a:pt x="835" y="496"/>
                </a:cubicBezTo>
                <a:cubicBezTo>
                  <a:pt x="835" y="500"/>
                  <a:pt x="834" y="503"/>
                  <a:pt x="834" y="507"/>
                </a:cubicBezTo>
                <a:cubicBezTo>
                  <a:pt x="834" y="507"/>
                  <a:pt x="834" y="507"/>
                  <a:pt x="834" y="507"/>
                </a:cubicBezTo>
                <a:cubicBezTo>
                  <a:pt x="834" y="503"/>
                  <a:pt x="834" y="500"/>
                  <a:pt x="834" y="496"/>
                </a:cubicBezTo>
                <a:close/>
                <a:moveTo>
                  <a:pt x="834" y="494"/>
                </a:moveTo>
                <a:cubicBezTo>
                  <a:pt x="834" y="488"/>
                  <a:pt x="834" y="482"/>
                  <a:pt x="834" y="477"/>
                </a:cubicBezTo>
                <a:cubicBezTo>
                  <a:pt x="833" y="466"/>
                  <a:pt x="834" y="456"/>
                  <a:pt x="834" y="445"/>
                </a:cubicBezTo>
                <a:cubicBezTo>
                  <a:pt x="835" y="445"/>
                  <a:pt x="836" y="445"/>
                  <a:pt x="838" y="445"/>
                </a:cubicBezTo>
                <a:cubicBezTo>
                  <a:pt x="837" y="447"/>
                  <a:pt x="837" y="450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6" y="466"/>
                  <a:pt x="836" y="480"/>
                  <a:pt x="835" y="494"/>
                </a:cubicBezTo>
                <a:cubicBezTo>
                  <a:pt x="835" y="494"/>
                  <a:pt x="834" y="494"/>
                  <a:pt x="834" y="494"/>
                </a:cubicBezTo>
                <a:close/>
                <a:moveTo>
                  <a:pt x="837" y="459"/>
                </a:moveTo>
                <a:cubicBezTo>
                  <a:pt x="837" y="459"/>
                  <a:pt x="837" y="459"/>
                  <a:pt x="837" y="459"/>
                </a:cubicBezTo>
                <a:cubicBezTo>
                  <a:pt x="837" y="464"/>
                  <a:pt x="838" y="469"/>
                  <a:pt x="838" y="474"/>
                </a:cubicBezTo>
                <a:cubicBezTo>
                  <a:pt x="838" y="481"/>
                  <a:pt x="838" y="487"/>
                  <a:pt x="838" y="494"/>
                </a:cubicBezTo>
                <a:cubicBezTo>
                  <a:pt x="837" y="494"/>
                  <a:pt x="836" y="494"/>
                  <a:pt x="835" y="494"/>
                </a:cubicBezTo>
                <a:cubicBezTo>
                  <a:pt x="836" y="482"/>
                  <a:pt x="837" y="470"/>
                  <a:pt x="837" y="459"/>
                </a:cubicBezTo>
                <a:close/>
                <a:moveTo>
                  <a:pt x="839" y="476"/>
                </a:moveTo>
                <a:cubicBezTo>
                  <a:pt x="839" y="476"/>
                  <a:pt x="840" y="476"/>
                  <a:pt x="840" y="476"/>
                </a:cubicBezTo>
                <a:cubicBezTo>
                  <a:pt x="839" y="474"/>
                  <a:pt x="839" y="472"/>
                  <a:pt x="839" y="470"/>
                </a:cubicBezTo>
                <a:cubicBezTo>
                  <a:pt x="839" y="462"/>
                  <a:pt x="840" y="453"/>
                  <a:pt x="840" y="445"/>
                </a:cubicBezTo>
                <a:cubicBezTo>
                  <a:pt x="841" y="445"/>
                  <a:pt x="843" y="445"/>
                  <a:pt x="844" y="444"/>
                </a:cubicBezTo>
                <a:cubicBezTo>
                  <a:pt x="843" y="460"/>
                  <a:pt x="842" y="476"/>
                  <a:pt x="841" y="492"/>
                </a:cubicBezTo>
                <a:cubicBezTo>
                  <a:pt x="841" y="492"/>
                  <a:pt x="841" y="493"/>
                  <a:pt x="841" y="494"/>
                </a:cubicBezTo>
                <a:cubicBezTo>
                  <a:pt x="840" y="494"/>
                  <a:pt x="839" y="494"/>
                  <a:pt x="838" y="494"/>
                </a:cubicBezTo>
                <a:cubicBezTo>
                  <a:pt x="838" y="488"/>
                  <a:pt x="838" y="482"/>
                  <a:pt x="839" y="476"/>
                </a:cubicBezTo>
                <a:close/>
                <a:moveTo>
                  <a:pt x="844" y="444"/>
                </a:moveTo>
                <a:cubicBezTo>
                  <a:pt x="844" y="444"/>
                  <a:pt x="845" y="444"/>
                  <a:pt x="845" y="444"/>
                </a:cubicBezTo>
                <a:cubicBezTo>
                  <a:pt x="844" y="461"/>
                  <a:pt x="844" y="477"/>
                  <a:pt x="844" y="494"/>
                </a:cubicBezTo>
                <a:cubicBezTo>
                  <a:pt x="843" y="494"/>
                  <a:pt x="842" y="494"/>
                  <a:pt x="842" y="494"/>
                </a:cubicBezTo>
                <a:cubicBezTo>
                  <a:pt x="842" y="477"/>
                  <a:pt x="843" y="461"/>
                  <a:pt x="844" y="444"/>
                </a:cubicBezTo>
                <a:close/>
                <a:moveTo>
                  <a:pt x="845" y="444"/>
                </a:moveTo>
                <a:cubicBezTo>
                  <a:pt x="846" y="444"/>
                  <a:pt x="847" y="444"/>
                  <a:pt x="848" y="444"/>
                </a:cubicBezTo>
                <a:cubicBezTo>
                  <a:pt x="848" y="444"/>
                  <a:pt x="848" y="444"/>
                  <a:pt x="848" y="444"/>
                </a:cubicBezTo>
                <a:cubicBezTo>
                  <a:pt x="848" y="451"/>
                  <a:pt x="848" y="457"/>
                  <a:pt x="848" y="464"/>
                </a:cubicBezTo>
                <a:cubicBezTo>
                  <a:pt x="848" y="474"/>
                  <a:pt x="848" y="483"/>
                  <a:pt x="848" y="493"/>
                </a:cubicBezTo>
                <a:cubicBezTo>
                  <a:pt x="847" y="493"/>
                  <a:pt x="846" y="494"/>
                  <a:pt x="844" y="494"/>
                </a:cubicBezTo>
                <a:cubicBezTo>
                  <a:pt x="844" y="477"/>
                  <a:pt x="845" y="461"/>
                  <a:pt x="845" y="444"/>
                </a:cubicBezTo>
                <a:close/>
                <a:moveTo>
                  <a:pt x="848" y="472"/>
                </a:moveTo>
                <a:cubicBezTo>
                  <a:pt x="848" y="463"/>
                  <a:pt x="848" y="453"/>
                  <a:pt x="848" y="444"/>
                </a:cubicBezTo>
                <a:cubicBezTo>
                  <a:pt x="849" y="444"/>
                  <a:pt x="850" y="443"/>
                  <a:pt x="852" y="443"/>
                </a:cubicBezTo>
                <a:cubicBezTo>
                  <a:pt x="851" y="460"/>
                  <a:pt x="850" y="477"/>
                  <a:pt x="850" y="493"/>
                </a:cubicBezTo>
                <a:cubicBezTo>
                  <a:pt x="849" y="493"/>
                  <a:pt x="849" y="493"/>
                  <a:pt x="848" y="493"/>
                </a:cubicBezTo>
                <a:cubicBezTo>
                  <a:pt x="848" y="486"/>
                  <a:pt x="848" y="479"/>
                  <a:pt x="848" y="472"/>
                </a:cubicBezTo>
                <a:close/>
                <a:moveTo>
                  <a:pt x="852" y="443"/>
                </a:moveTo>
                <a:cubicBezTo>
                  <a:pt x="853" y="443"/>
                  <a:pt x="853" y="443"/>
                  <a:pt x="854" y="443"/>
                </a:cubicBezTo>
                <a:cubicBezTo>
                  <a:pt x="854" y="446"/>
                  <a:pt x="854" y="449"/>
                  <a:pt x="854" y="451"/>
                </a:cubicBezTo>
                <a:cubicBezTo>
                  <a:pt x="853" y="451"/>
                  <a:pt x="853" y="451"/>
                  <a:pt x="853" y="452"/>
                </a:cubicBezTo>
                <a:cubicBezTo>
                  <a:pt x="853" y="454"/>
                  <a:pt x="853" y="455"/>
                  <a:pt x="853" y="457"/>
                </a:cubicBezTo>
                <a:cubicBezTo>
                  <a:pt x="853" y="457"/>
                  <a:pt x="853" y="457"/>
                  <a:pt x="853" y="457"/>
                </a:cubicBezTo>
                <a:cubicBezTo>
                  <a:pt x="853" y="459"/>
                  <a:pt x="853" y="461"/>
                  <a:pt x="853" y="462"/>
                </a:cubicBezTo>
                <a:cubicBezTo>
                  <a:pt x="853" y="473"/>
                  <a:pt x="853" y="483"/>
                  <a:pt x="852" y="493"/>
                </a:cubicBezTo>
                <a:cubicBezTo>
                  <a:pt x="852" y="493"/>
                  <a:pt x="851" y="493"/>
                  <a:pt x="850" y="493"/>
                </a:cubicBezTo>
                <a:cubicBezTo>
                  <a:pt x="851" y="476"/>
                  <a:pt x="851" y="460"/>
                  <a:pt x="852" y="443"/>
                </a:cubicBezTo>
                <a:close/>
                <a:moveTo>
                  <a:pt x="854" y="465"/>
                </a:moveTo>
                <a:cubicBezTo>
                  <a:pt x="854" y="464"/>
                  <a:pt x="854" y="463"/>
                  <a:pt x="854" y="463"/>
                </a:cubicBezTo>
                <a:cubicBezTo>
                  <a:pt x="854" y="462"/>
                  <a:pt x="854" y="462"/>
                  <a:pt x="854" y="461"/>
                </a:cubicBezTo>
                <a:cubicBezTo>
                  <a:pt x="854" y="462"/>
                  <a:pt x="854" y="464"/>
                  <a:pt x="854" y="465"/>
                </a:cubicBezTo>
                <a:close/>
                <a:moveTo>
                  <a:pt x="861" y="461"/>
                </a:moveTo>
                <a:cubicBezTo>
                  <a:pt x="860" y="467"/>
                  <a:pt x="860" y="472"/>
                  <a:pt x="860" y="478"/>
                </a:cubicBezTo>
                <a:cubicBezTo>
                  <a:pt x="860" y="483"/>
                  <a:pt x="860" y="487"/>
                  <a:pt x="860" y="492"/>
                </a:cubicBezTo>
                <a:cubicBezTo>
                  <a:pt x="859" y="492"/>
                  <a:pt x="859" y="492"/>
                  <a:pt x="859" y="492"/>
                </a:cubicBezTo>
                <a:cubicBezTo>
                  <a:pt x="859" y="482"/>
                  <a:pt x="860" y="472"/>
                  <a:pt x="861" y="461"/>
                </a:cubicBezTo>
                <a:close/>
                <a:moveTo>
                  <a:pt x="861" y="478"/>
                </a:moveTo>
                <a:cubicBezTo>
                  <a:pt x="861" y="469"/>
                  <a:pt x="861" y="460"/>
                  <a:pt x="861" y="451"/>
                </a:cubicBezTo>
                <a:cubicBezTo>
                  <a:pt x="861" y="448"/>
                  <a:pt x="862" y="445"/>
                  <a:pt x="862" y="441"/>
                </a:cubicBezTo>
                <a:cubicBezTo>
                  <a:pt x="863" y="441"/>
                  <a:pt x="865" y="441"/>
                  <a:pt x="867" y="440"/>
                </a:cubicBezTo>
                <a:cubicBezTo>
                  <a:pt x="866" y="453"/>
                  <a:pt x="866" y="465"/>
                  <a:pt x="866" y="478"/>
                </a:cubicBezTo>
                <a:cubicBezTo>
                  <a:pt x="866" y="482"/>
                  <a:pt x="866" y="487"/>
                  <a:pt x="865" y="492"/>
                </a:cubicBezTo>
                <a:cubicBezTo>
                  <a:pt x="864" y="492"/>
                  <a:pt x="862" y="492"/>
                  <a:pt x="860" y="492"/>
                </a:cubicBezTo>
                <a:cubicBezTo>
                  <a:pt x="860" y="487"/>
                  <a:pt x="861" y="483"/>
                  <a:pt x="861" y="478"/>
                </a:cubicBezTo>
                <a:close/>
                <a:moveTo>
                  <a:pt x="866" y="486"/>
                </a:moveTo>
                <a:cubicBezTo>
                  <a:pt x="866" y="488"/>
                  <a:pt x="866" y="490"/>
                  <a:pt x="866" y="491"/>
                </a:cubicBezTo>
                <a:cubicBezTo>
                  <a:pt x="866" y="491"/>
                  <a:pt x="866" y="491"/>
                  <a:pt x="866" y="491"/>
                </a:cubicBezTo>
                <a:cubicBezTo>
                  <a:pt x="866" y="490"/>
                  <a:pt x="866" y="488"/>
                  <a:pt x="866" y="486"/>
                </a:cubicBezTo>
                <a:close/>
                <a:moveTo>
                  <a:pt x="867" y="479"/>
                </a:moveTo>
                <a:cubicBezTo>
                  <a:pt x="867" y="466"/>
                  <a:pt x="867" y="453"/>
                  <a:pt x="868" y="441"/>
                </a:cubicBezTo>
                <a:cubicBezTo>
                  <a:pt x="868" y="441"/>
                  <a:pt x="868" y="440"/>
                  <a:pt x="868" y="440"/>
                </a:cubicBezTo>
                <a:cubicBezTo>
                  <a:pt x="868" y="440"/>
                  <a:pt x="869" y="440"/>
                  <a:pt x="870" y="440"/>
                </a:cubicBezTo>
                <a:cubicBezTo>
                  <a:pt x="869" y="457"/>
                  <a:pt x="869" y="474"/>
                  <a:pt x="869" y="491"/>
                </a:cubicBezTo>
                <a:cubicBezTo>
                  <a:pt x="868" y="491"/>
                  <a:pt x="867" y="491"/>
                  <a:pt x="866" y="491"/>
                </a:cubicBezTo>
                <a:cubicBezTo>
                  <a:pt x="866" y="487"/>
                  <a:pt x="866" y="483"/>
                  <a:pt x="867" y="479"/>
                </a:cubicBezTo>
                <a:close/>
                <a:moveTo>
                  <a:pt x="870" y="440"/>
                </a:moveTo>
                <a:cubicBezTo>
                  <a:pt x="871" y="439"/>
                  <a:pt x="872" y="439"/>
                  <a:pt x="873" y="439"/>
                </a:cubicBezTo>
                <a:cubicBezTo>
                  <a:pt x="872" y="449"/>
                  <a:pt x="871" y="458"/>
                  <a:pt x="871" y="468"/>
                </a:cubicBezTo>
                <a:cubicBezTo>
                  <a:pt x="871" y="476"/>
                  <a:pt x="871" y="483"/>
                  <a:pt x="871" y="491"/>
                </a:cubicBezTo>
                <a:cubicBezTo>
                  <a:pt x="871" y="491"/>
                  <a:pt x="870" y="491"/>
                  <a:pt x="869" y="491"/>
                </a:cubicBezTo>
                <a:cubicBezTo>
                  <a:pt x="869" y="474"/>
                  <a:pt x="870" y="457"/>
                  <a:pt x="870" y="440"/>
                </a:cubicBezTo>
                <a:close/>
                <a:moveTo>
                  <a:pt x="872" y="468"/>
                </a:moveTo>
                <a:cubicBezTo>
                  <a:pt x="872" y="458"/>
                  <a:pt x="872" y="449"/>
                  <a:pt x="873" y="439"/>
                </a:cubicBezTo>
                <a:cubicBezTo>
                  <a:pt x="875" y="439"/>
                  <a:pt x="876" y="438"/>
                  <a:pt x="877" y="438"/>
                </a:cubicBezTo>
                <a:cubicBezTo>
                  <a:pt x="877" y="449"/>
                  <a:pt x="876" y="460"/>
                  <a:pt x="876" y="472"/>
                </a:cubicBezTo>
                <a:cubicBezTo>
                  <a:pt x="876" y="478"/>
                  <a:pt x="876" y="484"/>
                  <a:pt x="876" y="490"/>
                </a:cubicBezTo>
                <a:cubicBezTo>
                  <a:pt x="874" y="490"/>
                  <a:pt x="873" y="490"/>
                  <a:pt x="872" y="491"/>
                </a:cubicBezTo>
                <a:cubicBezTo>
                  <a:pt x="872" y="483"/>
                  <a:pt x="872" y="476"/>
                  <a:pt x="872" y="468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9"/>
                </a:cubicBezTo>
                <a:cubicBezTo>
                  <a:pt x="878" y="489"/>
                  <a:pt x="878" y="489"/>
                  <a:pt x="878" y="490"/>
                </a:cubicBezTo>
                <a:cubicBezTo>
                  <a:pt x="878" y="490"/>
                  <a:pt x="877" y="490"/>
                  <a:pt x="877" y="490"/>
                </a:cubicBezTo>
                <a:cubicBezTo>
                  <a:pt x="877" y="489"/>
                  <a:pt x="878" y="489"/>
                  <a:pt x="878" y="489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8"/>
                </a:cubicBezTo>
                <a:cubicBezTo>
                  <a:pt x="879" y="488"/>
                  <a:pt x="879" y="488"/>
                  <a:pt x="879" y="487"/>
                </a:cubicBezTo>
                <a:cubicBezTo>
                  <a:pt x="879" y="488"/>
                  <a:pt x="879" y="489"/>
                  <a:pt x="879" y="489"/>
                </a:cubicBezTo>
                <a:cubicBezTo>
                  <a:pt x="879" y="489"/>
                  <a:pt x="879" y="489"/>
                  <a:pt x="878" y="489"/>
                </a:cubicBezTo>
                <a:cubicBezTo>
                  <a:pt x="878" y="489"/>
                  <a:pt x="878" y="489"/>
                  <a:pt x="878" y="489"/>
                </a:cubicBezTo>
                <a:close/>
                <a:moveTo>
                  <a:pt x="880" y="487"/>
                </a:moveTo>
                <a:cubicBezTo>
                  <a:pt x="881" y="486"/>
                  <a:pt x="881" y="486"/>
                  <a:pt x="882" y="485"/>
                </a:cubicBezTo>
                <a:cubicBezTo>
                  <a:pt x="882" y="487"/>
                  <a:pt x="882" y="488"/>
                  <a:pt x="882" y="489"/>
                </a:cubicBezTo>
                <a:cubicBezTo>
                  <a:pt x="881" y="489"/>
                  <a:pt x="880" y="489"/>
                  <a:pt x="880" y="489"/>
                </a:cubicBezTo>
                <a:cubicBezTo>
                  <a:pt x="880" y="488"/>
                  <a:pt x="880" y="488"/>
                  <a:pt x="880" y="487"/>
                </a:cubicBezTo>
                <a:close/>
                <a:moveTo>
                  <a:pt x="885" y="500"/>
                </a:move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6" y="449"/>
                </a:moveTo>
                <a:cubicBezTo>
                  <a:pt x="886" y="460"/>
                  <a:pt x="885" y="472"/>
                  <a:pt x="885" y="483"/>
                </a:cubicBezTo>
                <a:cubicBezTo>
                  <a:pt x="884" y="483"/>
                  <a:pt x="884" y="484"/>
                  <a:pt x="883" y="484"/>
                </a:cubicBezTo>
                <a:cubicBezTo>
                  <a:pt x="883" y="468"/>
                  <a:pt x="883" y="453"/>
                  <a:pt x="883" y="437"/>
                </a:cubicBezTo>
                <a:cubicBezTo>
                  <a:pt x="884" y="436"/>
                  <a:pt x="885" y="436"/>
                  <a:pt x="886" y="436"/>
                </a:cubicBezTo>
                <a:cubicBezTo>
                  <a:pt x="886" y="440"/>
                  <a:pt x="886" y="444"/>
                  <a:pt x="886" y="449"/>
                </a:cubicBezTo>
                <a:close/>
                <a:moveTo>
                  <a:pt x="883" y="456"/>
                </a:moveTo>
                <a:cubicBezTo>
                  <a:pt x="883" y="450"/>
                  <a:pt x="883" y="444"/>
                  <a:pt x="883" y="437"/>
                </a:cubicBezTo>
                <a:cubicBezTo>
                  <a:pt x="883" y="437"/>
                  <a:pt x="883" y="437"/>
                  <a:pt x="883" y="437"/>
                </a:cubicBezTo>
                <a:cubicBezTo>
                  <a:pt x="883" y="444"/>
                  <a:pt x="883" y="450"/>
                  <a:pt x="883" y="456"/>
                </a:cubicBezTo>
                <a:close/>
                <a:moveTo>
                  <a:pt x="882" y="433"/>
                </a:moveTo>
                <a:cubicBezTo>
                  <a:pt x="882" y="433"/>
                  <a:pt x="882" y="433"/>
                  <a:pt x="882" y="433"/>
                </a:cubicBezTo>
                <a:cubicBezTo>
                  <a:pt x="882" y="433"/>
                  <a:pt x="882" y="432"/>
                  <a:pt x="882" y="432"/>
                </a:cubicBezTo>
                <a:cubicBezTo>
                  <a:pt x="882" y="431"/>
                  <a:pt x="882" y="431"/>
                  <a:pt x="882" y="431"/>
                </a:cubicBezTo>
                <a:cubicBezTo>
                  <a:pt x="882" y="432"/>
                  <a:pt x="882" y="432"/>
                  <a:pt x="882" y="433"/>
                </a:cubicBezTo>
                <a:close/>
                <a:moveTo>
                  <a:pt x="881" y="434"/>
                </a:moveTo>
                <a:cubicBezTo>
                  <a:pt x="881" y="434"/>
                  <a:pt x="880" y="435"/>
                  <a:pt x="880" y="436"/>
                </a:cubicBezTo>
                <a:cubicBezTo>
                  <a:pt x="880" y="437"/>
                  <a:pt x="880" y="437"/>
                  <a:pt x="880" y="437"/>
                </a:cubicBezTo>
                <a:cubicBezTo>
                  <a:pt x="879" y="437"/>
                  <a:pt x="879" y="437"/>
                  <a:pt x="879" y="437"/>
                </a:cubicBezTo>
                <a:cubicBezTo>
                  <a:pt x="879" y="436"/>
                  <a:pt x="879" y="434"/>
                  <a:pt x="879" y="433"/>
                </a:cubicBezTo>
                <a:cubicBezTo>
                  <a:pt x="880" y="433"/>
                  <a:pt x="881" y="432"/>
                  <a:pt x="882" y="432"/>
                </a:cubicBezTo>
                <a:cubicBezTo>
                  <a:pt x="882" y="432"/>
                  <a:pt x="882" y="433"/>
                  <a:pt x="881" y="434"/>
                </a:cubicBezTo>
                <a:close/>
                <a:moveTo>
                  <a:pt x="875" y="421"/>
                </a:moveTo>
                <a:cubicBezTo>
                  <a:pt x="875" y="414"/>
                  <a:pt x="876" y="406"/>
                  <a:pt x="877" y="399"/>
                </a:cubicBezTo>
                <a:cubicBezTo>
                  <a:pt x="877" y="399"/>
                  <a:pt x="878" y="399"/>
                  <a:pt x="879" y="399"/>
                </a:cubicBezTo>
                <a:cubicBezTo>
                  <a:pt x="879" y="406"/>
                  <a:pt x="879" y="413"/>
                  <a:pt x="878" y="420"/>
                </a:cubicBezTo>
                <a:cubicBezTo>
                  <a:pt x="877" y="420"/>
                  <a:pt x="876" y="420"/>
                  <a:pt x="875" y="421"/>
                </a:cubicBezTo>
                <a:close/>
                <a:moveTo>
                  <a:pt x="874" y="421"/>
                </a:moveTo>
                <a:cubicBezTo>
                  <a:pt x="874" y="421"/>
                  <a:pt x="873" y="421"/>
                  <a:pt x="873" y="421"/>
                </a:cubicBezTo>
                <a:cubicBezTo>
                  <a:pt x="873" y="418"/>
                  <a:pt x="872" y="416"/>
                  <a:pt x="872" y="413"/>
                </a:cubicBezTo>
                <a:cubicBezTo>
                  <a:pt x="872" y="410"/>
                  <a:pt x="872" y="408"/>
                  <a:pt x="873" y="405"/>
                </a:cubicBezTo>
                <a:cubicBezTo>
                  <a:pt x="873" y="405"/>
                  <a:pt x="872" y="405"/>
                  <a:pt x="872" y="405"/>
                </a:cubicBezTo>
                <a:cubicBezTo>
                  <a:pt x="872" y="407"/>
                  <a:pt x="872" y="409"/>
                  <a:pt x="872" y="411"/>
                </a:cubicBezTo>
                <a:cubicBezTo>
                  <a:pt x="871" y="407"/>
                  <a:pt x="871" y="404"/>
                  <a:pt x="870" y="401"/>
                </a:cubicBezTo>
                <a:cubicBezTo>
                  <a:pt x="870" y="400"/>
                  <a:pt x="870" y="400"/>
                  <a:pt x="871" y="400"/>
                </a:cubicBezTo>
                <a:cubicBezTo>
                  <a:pt x="872" y="399"/>
                  <a:pt x="874" y="399"/>
                  <a:pt x="876" y="399"/>
                </a:cubicBezTo>
                <a:cubicBezTo>
                  <a:pt x="875" y="406"/>
                  <a:pt x="875" y="414"/>
                  <a:pt x="874" y="421"/>
                </a:cubicBezTo>
                <a:close/>
                <a:moveTo>
                  <a:pt x="870" y="398"/>
                </a:moveTo>
                <a:cubicBezTo>
                  <a:pt x="870" y="398"/>
                  <a:pt x="870" y="398"/>
                  <a:pt x="870" y="398"/>
                </a:cubicBezTo>
                <a:cubicBezTo>
                  <a:pt x="870" y="397"/>
                  <a:pt x="871" y="397"/>
                  <a:pt x="871" y="397"/>
                </a:cubicBezTo>
                <a:cubicBezTo>
                  <a:pt x="871" y="397"/>
                  <a:pt x="871" y="397"/>
                  <a:pt x="871" y="397"/>
                </a:cubicBezTo>
                <a:cubicBezTo>
                  <a:pt x="872" y="397"/>
                  <a:pt x="872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3" y="395"/>
                  <a:pt x="874" y="395"/>
                  <a:pt x="876" y="396"/>
                </a:cubicBezTo>
                <a:cubicBezTo>
                  <a:pt x="876" y="396"/>
                  <a:pt x="876" y="397"/>
                  <a:pt x="876" y="397"/>
                </a:cubicBezTo>
                <a:cubicBezTo>
                  <a:pt x="874" y="397"/>
                  <a:pt x="872" y="398"/>
                  <a:pt x="870" y="398"/>
                </a:cubicBezTo>
                <a:close/>
                <a:moveTo>
                  <a:pt x="866" y="395"/>
                </a:moveTo>
                <a:cubicBezTo>
                  <a:pt x="865" y="395"/>
                  <a:pt x="864" y="395"/>
                  <a:pt x="864" y="395"/>
                </a:cubicBezTo>
                <a:cubicBezTo>
                  <a:pt x="864" y="395"/>
                  <a:pt x="864" y="394"/>
                  <a:pt x="864" y="394"/>
                </a:cubicBezTo>
                <a:cubicBezTo>
                  <a:pt x="864" y="394"/>
                  <a:pt x="864" y="394"/>
                  <a:pt x="864" y="394"/>
                </a:cubicBezTo>
                <a:cubicBezTo>
                  <a:pt x="865" y="394"/>
                  <a:pt x="865" y="395"/>
                  <a:pt x="866" y="395"/>
                </a:cubicBezTo>
                <a:close/>
                <a:moveTo>
                  <a:pt x="644" y="319"/>
                </a:moveTo>
                <a:cubicBezTo>
                  <a:pt x="638" y="318"/>
                  <a:pt x="633" y="318"/>
                  <a:pt x="627" y="317"/>
                </a:cubicBezTo>
                <a:cubicBezTo>
                  <a:pt x="621" y="315"/>
                  <a:pt x="616" y="313"/>
                  <a:pt x="610" y="311"/>
                </a:cubicBezTo>
                <a:cubicBezTo>
                  <a:pt x="614" y="311"/>
                  <a:pt x="619" y="311"/>
                  <a:pt x="623" y="311"/>
                </a:cubicBezTo>
                <a:cubicBezTo>
                  <a:pt x="630" y="314"/>
                  <a:pt x="637" y="317"/>
                  <a:pt x="644" y="319"/>
                </a:cubicBezTo>
                <a:close/>
                <a:moveTo>
                  <a:pt x="646" y="327"/>
                </a:moveTo>
                <a:cubicBezTo>
                  <a:pt x="635" y="327"/>
                  <a:pt x="623" y="328"/>
                  <a:pt x="612" y="330"/>
                </a:cubicBezTo>
                <a:cubicBezTo>
                  <a:pt x="605" y="327"/>
                  <a:pt x="598" y="325"/>
                  <a:pt x="591" y="323"/>
                </a:cubicBezTo>
                <a:cubicBezTo>
                  <a:pt x="601" y="320"/>
                  <a:pt x="613" y="318"/>
                  <a:pt x="624" y="318"/>
                </a:cubicBezTo>
                <a:cubicBezTo>
                  <a:pt x="631" y="321"/>
                  <a:pt x="639" y="324"/>
                  <a:pt x="646" y="327"/>
                </a:cubicBezTo>
                <a:close/>
                <a:moveTo>
                  <a:pt x="614" y="330"/>
                </a:moveTo>
                <a:cubicBezTo>
                  <a:pt x="625" y="329"/>
                  <a:pt x="637" y="328"/>
                  <a:pt x="648" y="328"/>
                </a:cubicBezTo>
                <a:cubicBezTo>
                  <a:pt x="651" y="329"/>
                  <a:pt x="653" y="329"/>
                  <a:pt x="655" y="330"/>
                </a:cubicBezTo>
                <a:cubicBezTo>
                  <a:pt x="660" y="332"/>
                  <a:pt x="665" y="334"/>
                  <a:pt x="670" y="335"/>
                </a:cubicBezTo>
                <a:cubicBezTo>
                  <a:pt x="669" y="335"/>
                  <a:pt x="668" y="335"/>
                  <a:pt x="667" y="335"/>
                </a:cubicBezTo>
                <a:cubicBezTo>
                  <a:pt x="659" y="336"/>
                  <a:pt x="645" y="340"/>
                  <a:pt x="638" y="335"/>
                </a:cubicBezTo>
                <a:cubicBezTo>
                  <a:pt x="637" y="335"/>
                  <a:pt x="637" y="336"/>
                  <a:pt x="637" y="336"/>
                </a:cubicBezTo>
                <a:cubicBezTo>
                  <a:pt x="643" y="339"/>
                  <a:pt x="652" y="338"/>
                  <a:pt x="657" y="337"/>
                </a:cubicBezTo>
                <a:cubicBezTo>
                  <a:pt x="662" y="337"/>
                  <a:pt x="667" y="336"/>
                  <a:pt x="672" y="336"/>
                </a:cubicBezTo>
                <a:cubicBezTo>
                  <a:pt x="676" y="338"/>
                  <a:pt x="681" y="339"/>
                  <a:pt x="686" y="340"/>
                </a:cubicBezTo>
                <a:cubicBezTo>
                  <a:pt x="676" y="341"/>
                  <a:pt x="667" y="342"/>
                  <a:pt x="657" y="344"/>
                </a:cubicBezTo>
                <a:cubicBezTo>
                  <a:pt x="650" y="342"/>
                  <a:pt x="643" y="340"/>
                  <a:pt x="636" y="338"/>
                </a:cubicBezTo>
                <a:cubicBezTo>
                  <a:pt x="629" y="335"/>
                  <a:pt x="621" y="333"/>
                  <a:pt x="614" y="330"/>
                </a:cubicBezTo>
                <a:close/>
                <a:moveTo>
                  <a:pt x="689" y="341"/>
                </a:moveTo>
                <a:cubicBezTo>
                  <a:pt x="697" y="344"/>
                  <a:pt x="706" y="346"/>
                  <a:pt x="715" y="349"/>
                </a:cubicBezTo>
                <a:cubicBezTo>
                  <a:pt x="703" y="349"/>
                  <a:pt x="691" y="350"/>
                  <a:pt x="678" y="350"/>
                </a:cubicBezTo>
                <a:cubicBezTo>
                  <a:pt x="672" y="348"/>
                  <a:pt x="666" y="346"/>
                  <a:pt x="659" y="345"/>
                </a:cubicBezTo>
                <a:cubicBezTo>
                  <a:pt x="669" y="343"/>
                  <a:pt x="679" y="341"/>
                  <a:pt x="689" y="341"/>
                </a:cubicBezTo>
                <a:close/>
                <a:moveTo>
                  <a:pt x="682" y="351"/>
                </a:moveTo>
                <a:cubicBezTo>
                  <a:pt x="694" y="351"/>
                  <a:pt x="706" y="350"/>
                  <a:pt x="718" y="350"/>
                </a:cubicBezTo>
                <a:cubicBezTo>
                  <a:pt x="722" y="351"/>
                  <a:pt x="727" y="352"/>
                  <a:pt x="731" y="354"/>
                </a:cubicBezTo>
                <a:cubicBezTo>
                  <a:pt x="722" y="354"/>
                  <a:pt x="714" y="356"/>
                  <a:pt x="705" y="357"/>
                </a:cubicBezTo>
                <a:cubicBezTo>
                  <a:pt x="697" y="355"/>
                  <a:pt x="689" y="353"/>
                  <a:pt x="682" y="351"/>
                </a:cubicBezTo>
                <a:close/>
                <a:moveTo>
                  <a:pt x="700" y="358"/>
                </a:moveTo>
                <a:cubicBezTo>
                  <a:pt x="699" y="358"/>
                  <a:pt x="697" y="358"/>
                  <a:pt x="696" y="359"/>
                </a:cubicBezTo>
                <a:cubicBezTo>
                  <a:pt x="689" y="356"/>
                  <a:pt x="681" y="354"/>
                  <a:pt x="674" y="351"/>
                </a:cubicBezTo>
                <a:cubicBezTo>
                  <a:pt x="675" y="351"/>
                  <a:pt x="675" y="351"/>
                  <a:pt x="675" y="351"/>
                </a:cubicBezTo>
                <a:cubicBezTo>
                  <a:pt x="683" y="353"/>
                  <a:pt x="692" y="356"/>
                  <a:pt x="700" y="358"/>
                </a:cubicBezTo>
                <a:close/>
                <a:moveTo>
                  <a:pt x="734" y="354"/>
                </a:moveTo>
                <a:cubicBezTo>
                  <a:pt x="736" y="355"/>
                  <a:pt x="738" y="356"/>
                  <a:pt x="741" y="357"/>
                </a:cubicBezTo>
                <a:cubicBezTo>
                  <a:pt x="745" y="358"/>
                  <a:pt x="749" y="359"/>
                  <a:pt x="753" y="360"/>
                </a:cubicBezTo>
                <a:cubicBezTo>
                  <a:pt x="744" y="361"/>
                  <a:pt x="735" y="362"/>
                  <a:pt x="726" y="364"/>
                </a:cubicBezTo>
                <a:cubicBezTo>
                  <a:pt x="720" y="362"/>
                  <a:pt x="714" y="360"/>
                  <a:pt x="707" y="358"/>
                </a:cubicBezTo>
                <a:cubicBezTo>
                  <a:pt x="716" y="357"/>
                  <a:pt x="725" y="355"/>
                  <a:pt x="734" y="354"/>
                </a:cubicBezTo>
                <a:close/>
                <a:moveTo>
                  <a:pt x="778" y="368"/>
                </a:moveTo>
                <a:cubicBezTo>
                  <a:pt x="782" y="370"/>
                  <a:pt x="786" y="371"/>
                  <a:pt x="790" y="372"/>
                </a:cubicBezTo>
                <a:cubicBezTo>
                  <a:pt x="792" y="373"/>
                  <a:pt x="794" y="374"/>
                  <a:pt x="796" y="375"/>
                </a:cubicBezTo>
                <a:cubicBezTo>
                  <a:pt x="788" y="375"/>
                  <a:pt x="779" y="376"/>
                  <a:pt x="771" y="377"/>
                </a:cubicBezTo>
                <a:cubicBezTo>
                  <a:pt x="763" y="375"/>
                  <a:pt x="755" y="372"/>
                  <a:pt x="747" y="370"/>
                </a:cubicBezTo>
                <a:cubicBezTo>
                  <a:pt x="758" y="370"/>
                  <a:pt x="768" y="368"/>
                  <a:pt x="778" y="368"/>
                </a:cubicBezTo>
                <a:close/>
                <a:moveTo>
                  <a:pt x="796" y="376"/>
                </a:moveTo>
                <a:cubicBezTo>
                  <a:pt x="796" y="377"/>
                  <a:pt x="796" y="378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1"/>
                  <a:pt x="796" y="382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2"/>
                  <a:pt x="796" y="382"/>
                  <a:pt x="796" y="381"/>
                </a:cubicBezTo>
                <a:cubicBezTo>
                  <a:pt x="796" y="381"/>
                  <a:pt x="796" y="381"/>
                  <a:pt x="796" y="381"/>
                </a:cubicBezTo>
                <a:cubicBezTo>
                  <a:pt x="796" y="382"/>
                  <a:pt x="795" y="382"/>
                  <a:pt x="795" y="383"/>
                </a:cubicBezTo>
                <a:cubicBezTo>
                  <a:pt x="794" y="383"/>
                  <a:pt x="792" y="384"/>
                  <a:pt x="790" y="384"/>
                </a:cubicBezTo>
                <a:cubicBezTo>
                  <a:pt x="784" y="382"/>
                  <a:pt x="779" y="380"/>
                  <a:pt x="773" y="378"/>
                </a:cubicBezTo>
                <a:cubicBezTo>
                  <a:pt x="781" y="377"/>
                  <a:pt x="789" y="376"/>
                  <a:pt x="796" y="376"/>
                </a:cubicBezTo>
                <a:close/>
                <a:moveTo>
                  <a:pt x="795" y="384"/>
                </a:moveTo>
                <a:cubicBezTo>
                  <a:pt x="795" y="384"/>
                  <a:pt x="795" y="384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6"/>
                  <a:pt x="795" y="386"/>
                </a:cubicBezTo>
                <a:cubicBezTo>
                  <a:pt x="794" y="385"/>
                  <a:pt x="793" y="385"/>
                  <a:pt x="792" y="385"/>
                </a:cubicBezTo>
                <a:cubicBezTo>
                  <a:pt x="793" y="384"/>
                  <a:pt x="794" y="384"/>
                  <a:pt x="795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6"/>
                  <a:pt x="796" y="386"/>
                </a:cubicBezTo>
                <a:cubicBezTo>
                  <a:pt x="796" y="386"/>
                  <a:pt x="796" y="386"/>
                  <a:pt x="796" y="386"/>
                </a:cubicBezTo>
                <a:cubicBezTo>
                  <a:pt x="796" y="386"/>
                  <a:pt x="796" y="385"/>
                  <a:pt x="796" y="385"/>
                </a:cubicBezTo>
                <a:close/>
                <a:moveTo>
                  <a:pt x="796" y="388"/>
                </a:moveTo>
                <a:cubicBezTo>
                  <a:pt x="796" y="389"/>
                  <a:pt x="796" y="390"/>
                  <a:pt x="796" y="392"/>
                </a:cubicBezTo>
                <a:cubicBezTo>
                  <a:pt x="796" y="390"/>
                  <a:pt x="796" y="389"/>
                  <a:pt x="796" y="388"/>
                </a:cubicBezTo>
                <a:cubicBezTo>
                  <a:pt x="796" y="388"/>
                  <a:pt x="796" y="388"/>
                  <a:pt x="796" y="388"/>
                </a:cubicBezTo>
                <a:close/>
                <a:moveTo>
                  <a:pt x="812" y="402"/>
                </a:moveTo>
                <a:cubicBezTo>
                  <a:pt x="812" y="403"/>
                  <a:pt x="812" y="404"/>
                  <a:pt x="812" y="405"/>
                </a:cubicBezTo>
                <a:cubicBezTo>
                  <a:pt x="811" y="405"/>
                  <a:pt x="811" y="405"/>
                  <a:pt x="810" y="405"/>
                </a:cubicBezTo>
                <a:cubicBezTo>
                  <a:pt x="810" y="404"/>
                  <a:pt x="811" y="403"/>
                  <a:pt x="811" y="402"/>
                </a:cubicBezTo>
                <a:cubicBezTo>
                  <a:pt x="811" y="402"/>
                  <a:pt x="812" y="402"/>
                  <a:pt x="812" y="402"/>
                </a:cubicBezTo>
                <a:close/>
                <a:moveTo>
                  <a:pt x="812" y="407"/>
                </a:moveTo>
                <a:cubicBezTo>
                  <a:pt x="812" y="408"/>
                  <a:pt x="812" y="408"/>
                  <a:pt x="812" y="409"/>
                </a:cubicBezTo>
                <a:cubicBezTo>
                  <a:pt x="811" y="409"/>
                  <a:pt x="812" y="409"/>
                  <a:pt x="812" y="409"/>
                </a:cubicBezTo>
                <a:cubicBezTo>
                  <a:pt x="812" y="408"/>
                  <a:pt x="812" y="408"/>
                  <a:pt x="812" y="407"/>
                </a:cubicBezTo>
                <a:cubicBezTo>
                  <a:pt x="813" y="407"/>
                  <a:pt x="814" y="407"/>
                  <a:pt x="816" y="407"/>
                </a:cubicBezTo>
                <a:cubicBezTo>
                  <a:pt x="815" y="414"/>
                  <a:pt x="815" y="421"/>
                  <a:pt x="815" y="428"/>
                </a:cubicBezTo>
                <a:cubicBezTo>
                  <a:pt x="814" y="428"/>
                  <a:pt x="813" y="428"/>
                  <a:pt x="812" y="429"/>
                </a:cubicBezTo>
                <a:cubicBezTo>
                  <a:pt x="813" y="424"/>
                  <a:pt x="813" y="420"/>
                  <a:pt x="813" y="416"/>
                </a:cubicBezTo>
                <a:cubicBezTo>
                  <a:pt x="813" y="416"/>
                  <a:pt x="812" y="416"/>
                  <a:pt x="812" y="416"/>
                </a:cubicBezTo>
                <a:cubicBezTo>
                  <a:pt x="812" y="420"/>
                  <a:pt x="812" y="424"/>
                  <a:pt x="812" y="429"/>
                </a:cubicBezTo>
                <a:cubicBezTo>
                  <a:pt x="811" y="429"/>
                  <a:pt x="810" y="429"/>
                  <a:pt x="809" y="429"/>
                </a:cubicBezTo>
                <a:cubicBezTo>
                  <a:pt x="809" y="429"/>
                  <a:pt x="809" y="429"/>
                  <a:pt x="809" y="429"/>
                </a:cubicBezTo>
                <a:cubicBezTo>
                  <a:pt x="808" y="429"/>
                  <a:pt x="808" y="429"/>
                  <a:pt x="808" y="429"/>
                </a:cubicBezTo>
                <a:cubicBezTo>
                  <a:pt x="808" y="422"/>
                  <a:pt x="809" y="414"/>
                  <a:pt x="810" y="407"/>
                </a:cubicBezTo>
                <a:cubicBezTo>
                  <a:pt x="810" y="407"/>
                  <a:pt x="811" y="407"/>
                  <a:pt x="812" y="407"/>
                </a:cubicBezTo>
                <a:close/>
                <a:moveTo>
                  <a:pt x="815" y="430"/>
                </a:moveTo>
                <a:cubicBezTo>
                  <a:pt x="815" y="430"/>
                  <a:pt x="815" y="431"/>
                  <a:pt x="815" y="431"/>
                </a:cubicBezTo>
                <a:cubicBezTo>
                  <a:pt x="815" y="431"/>
                  <a:pt x="814" y="431"/>
                  <a:pt x="814" y="430"/>
                </a:cubicBezTo>
                <a:cubicBezTo>
                  <a:pt x="814" y="430"/>
                  <a:pt x="815" y="430"/>
                  <a:pt x="815" y="430"/>
                </a:cubicBezTo>
                <a:close/>
                <a:moveTo>
                  <a:pt x="812" y="432"/>
                </a:moveTo>
                <a:cubicBezTo>
                  <a:pt x="813" y="432"/>
                  <a:pt x="814" y="432"/>
                  <a:pt x="815" y="433"/>
                </a:cubicBezTo>
                <a:cubicBezTo>
                  <a:pt x="815" y="433"/>
                  <a:pt x="815" y="433"/>
                  <a:pt x="815" y="433"/>
                </a:cubicBezTo>
                <a:cubicBezTo>
                  <a:pt x="815" y="435"/>
                  <a:pt x="815" y="438"/>
                  <a:pt x="815" y="440"/>
                </a:cubicBezTo>
                <a:cubicBezTo>
                  <a:pt x="814" y="440"/>
                  <a:pt x="813" y="440"/>
                  <a:pt x="812" y="440"/>
                </a:cubicBezTo>
                <a:cubicBezTo>
                  <a:pt x="812" y="437"/>
                  <a:pt x="812" y="435"/>
                  <a:pt x="812" y="432"/>
                </a:cubicBezTo>
                <a:close/>
                <a:moveTo>
                  <a:pt x="822" y="430"/>
                </a:moveTo>
                <a:cubicBezTo>
                  <a:pt x="822" y="430"/>
                  <a:pt x="823" y="430"/>
                  <a:pt x="823" y="430"/>
                </a:cubicBezTo>
                <a:cubicBezTo>
                  <a:pt x="823" y="434"/>
                  <a:pt x="823" y="438"/>
                  <a:pt x="823" y="442"/>
                </a:cubicBezTo>
                <a:cubicBezTo>
                  <a:pt x="823" y="442"/>
                  <a:pt x="822" y="442"/>
                  <a:pt x="822" y="442"/>
                </a:cubicBezTo>
                <a:cubicBezTo>
                  <a:pt x="822" y="438"/>
                  <a:pt x="822" y="434"/>
                  <a:pt x="822" y="430"/>
                </a:cubicBezTo>
                <a:close/>
                <a:moveTo>
                  <a:pt x="824" y="443"/>
                </a:moveTo>
                <a:cubicBezTo>
                  <a:pt x="824" y="443"/>
                  <a:pt x="824" y="444"/>
                  <a:pt x="824" y="444"/>
                </a:cubicBezTo>
                <a:cubicBezTo>
                  <a:pt x="824" y="448"/>
                  <a:pt x="823" y="451"/>
                  <a:pt x="823" y="454"/>
                </a:cubicBezTo>
                <a:cubicBezTo>
                  <a:pt x="823" y="451"/>
                  <a:pt x="823" y="447"/>
                  <a:pt x="823" y="443"/>
                </a:cubicBezTo>
                <a:cubicBezTo>
                  <a:pt x="824" y="443"/>
                  <a:pt x="824" y="443"/>
                  <a:pt x="824" y="443"/>
                </a:cubicBezTo>
                <a:close/>
                <a:moveTo>
                  <a:pt x="824" y="444"/>
                </a:moveTo>
                <a:cubicBezTo>
                  <a:pt x="825" y="444"/>
                  <a:pt x="825" y="444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ubicBezTo>
                  <a:pt x="825" y="456"/>
                  <a:pt x="824" y="469"/>
                  <a:pt x="825" y="482"/>
                </a:cubicBezTo>
                <a:cubicBezTo>
                  <a:pt x="825" y="486"/>
                  <a:pt x="825" y="490"/>
                  <a:pt x="825" y="495"/>
                </a:cubicBezTo>
                <a:cubicBezTo>
                  <a:pt x="825" y="495"/>
                  <a:pt x="825" y="495"/>
                  <a:pt x="824" y="495"/>
                </a:cubicBezTo>
                <a:cubicBezTo>
                  <a:pt x="824" y="478"/>
                  <a:pt x="824" y="461"/>
                  <a:pt x="824" y="444"/>
                </a:cubicBezTo>
                <a:close/>
                <a:moveTo>
                  <a:pt x="826" y="497"/>
                </a:moveTo>
                <a:cubicBezTo>
                  <a:pt x="826" y="497"/>
                  <a:pt x="826" y="497"/>
                  <a:pt x="826" y="496"/>
                </a:cubicBezTo>
                <a:cubicBezTo>
                  <a:pt x="826" y="500"/>
                  <a:pt x="826" y="504"/>
                  <a:pt x="826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4"/>
                  <a:pt x="826" y="500"/>
                  <a:pt x="826" y="497"/>
                </a:cubicBezTo>
                <a:close/>
                <a:moveTo>
                  <a:pt x="835" y="496"/>
                </a:moveTo>
                <a:cubicBezTo>
                  <a:pt x="836" y="496"/>
                  <a:pt x="837" y="496"/>
                  <a:pt x="838" y="496"/>
                </a:cubicBezTo>
                <a:cubicBezTo>
                  <a:pt x="838" y="500"/>
                  <a:pt x="838" y="503"/>
                  <a:pt x="837" y="507"/>
                </a:cubicBezTo>
                <a:cubicBezTo>
                  <a:pt x="837" y="507"/>
                  <a:pt x="836" y="507"/>
                  <a:pt x="835" y="507"/>
                </a:cubicBezTo>
                <a:cubicBezTo>
                  <a:pt x="835" y="503"/>
                  <a:pt x="835" y="500"/>
                  <a:pt x="835" y="496"/>
                </a:cubicBezTo>
                <a:close/>
                <a:moveTo>
                  <a:pt x="838" y="496"/>
                </a:moveTo>
                <a:cubicBezTo>
                  <a:pt x="839" y="496"/>
                  <a:pt x="840" y="496"/>
                  <a:pt x="841" y="496"/>
                </a:cubicBezTo>
                <a:cubicBezTo>
                  <a:pt x="841" y="499"/>
                  <a:pt x="841" y="503"/>
                  <a:pt x="842" y="506"/>
                </a:cubicBezTo>
                <a:cubicBezTo>
                  <a:pt x="840" y="506"/>
                  <a:pt x="839" y="506"/>
                  <a:pt x="838" y="506"/>
                </a:cubicBezTo>
                <a:cubicBezTo>
                  <a:pt x="838" y="503"/>
                  <a:pt x="838" y="499"/>
                  <a:pt x="838" y="496"/>
                </a:cubicBezTo>
                <a:close/>
                <a:moveTo>
                  <a:pt x="842" y="496"/>
                </a:moveTo>
                <a:cubicBezTo>
                  <a:pt x="842" y="496"/>
                  <a:pt x="843" y="496"/>
                  <a:pt x="844" y="496"/>
                </a:cubicBezTo>
                <a:cubicBezTo>
                  <a:pt x="844" y="497"/>
                  <a:pt x="844" y="498"/>
                  <a:pt x="844" y="499"/>
                </a:cubicBezTo>
                <a:cubicBezTo>
                  <a:pt x="844" y="502"/>
                  <a:pt x="844" y="504"/>
                  <a:pt x="844" y="506"/>
                </a:cubicBezTo>
                <a:cubicBezTo>
                  <a:pt x="843" y="506"/>
                  <a:pt x="843" y="506"/>
                  <a:pt x="842" y="506"/>
                </a:cubicBezTo>
                <a:cubicBezTo>
                  <a:pt x="842" y="503"/>
                  <a:pt x="842" y="499"/>
                  <a:pt x="842" y="496"/>
                </a:cubicBezTo>
                <a:close/>
                <a:moveTo>
                  <a:pt x="844" y="503"/>
                </a:moveTo>
                <a:cubicBezTo>
                  <a:pt x="844" y="501"/>
                  <a:pt x="844" y="498"/>
                  <a:pt x="844" y="496"/>
                </a:cubicBezTo>
                <a:cubicBezTo>
                  <a:pt x="846" y="496"/>
                  <a:pt x="847" y="495"/>
                  <a:pt x="848" y="495"/>
                </a:cubicBezTo>
                <a:cubicBezTo>
                  <a:pt x="848" y="499"/>
                  <a:pt x="848" y="502"/>
                  <a:pt x="848" y="505"/>
                </a:cubicBezTo>
                <a:cubicBezTo>
                  <a:pt x="847" y="505"/>
                  <a:pt x="846" y="506"/>
                  <a:pt x="845" y="506"/>
                </a:cubicBezTo>
                <a:cubicBezTo>
                  <a:pt x="844" y="505"/>
                  <a:pt x="844" y="504"/>
                  <a:pt x="844" y="503"/>
                </a:cubicBezTo>
                <a:close/>
                <a:moveTo>
                  <a:pt x="848" y="495"/>
                </a:moveTo>
                <a:cubicBezTo>
                  <a:pt x="849" y="495"/>
                  <a:pt x="849" y="495"/>
                  <a:pt x="850" y="495"/>
                </a:cubicBezTo>
                <a:cubicBezTo>
                  <a:pt x="850" y="498"/>
                  <a:pt x="850" y="502"/>
                  <a:pt x="850" y="505"/>
                </a:cubicBezTo>
                <a:cubicBezTo>
                  <a:pt x="849" y="505"/>
                  <a:pt x="849" y="505"/>
                  <a:pt x="848" y="505"/>
                </a:cubicBezTo>
                <a:cubicBezTo>
                  <a:pt x="848" y="502"/>
                  <a:pt x="848" y="499"/>
                  <a:pt x="848" y="495"/>
                </a:cubicBezTo>
                <a:close/>
                <a:moveTo>
                  <a:pt x="850" y="495"/>
                </a:moveTo>
                <a:cubicBezTo>
                  <a:pt x="851" y="495"/>
                  <a:pt x="852" y="495"/>
                  <a:pt x="852" y="495"/>
                </a:cubicBezTo>
                <a:cubicBezTo>
                  <a:pt x="852" y="498"/>
                  <a:pt x="852" y="502"/>
                  <a:pt x="852" y="505"/>
                </a:cubicBezTo>
                <a:cubicBezTo>
                  <a:pt x="851" y="505"/>
                  <a:pt x="851" y="505"/>
                  <a:pt x="850" y="505"/>
                </a:cubicBezTo>
                <a:cubicBezTo>
                  <a:pt x="850" y="502"/>
                  <a:pt x="850" y="498"/>
                  <a:pt x="850" y="495"/>
                </a:cubicBezTo>
                <a:close/>
                <a:moveTo>
                  <a:pt x="853" y="495"/>
                </a:moveTo>
                <a:cubicBezTo>
                  <a:pt x="854" y="495"/>
                  <a:pt x="855" y="495"/>
                  <a:pt x="856" y="495"/>
                </a:cubicBezTo>
                <a:cubicBezTo>
                  <a:pt x="856" y="498"/>
                  <a:pt x="855" y="501"/>
                  <a:pt x="855" y="504"/>
                </a:cubicBezTo>
                <a:cubicBezTo>
                  <a:pt x="854" y="505"/>
                  <a:pt x="853" y="505"/>
                  <a:pt x="852" y="505"/>
                </a:cubicBezTo>
                <a:cubicBezTo>
                  <a:pt x="852" y="502"/>
                  <a:pt x="852" y="498"/>
                  <a:pt x="853" y="495"/>
                </a:cubicBezTo>
                <a:close/>
                <a:moveTo>
                  <a:pt x="856" y="495"/>
                </a:moveTo>
                <a:cubicBezTo>
                  <a:pt x="857" y="495"/>
                  <a:pt x="858" y="494"/>
                  <a:pt x="858" y="494"/>
                </a:cubicBezTo>
                <a:cubicBezTo>
                  <a:pt x="858" y="498"/>
                  <a:pt x="858" y="501"/>
                  <a:pt x="858" y="504"/>
                </a:cubicBezTo>
                <a:cubicBezTo>
                  <a:pt x="857" y="504"/>
                  <a:pt x="857" y="504"/>
                  <a:pt x="856" y="504"/>
                </a:cubicBezTo>
                <a:cubicBezTo>
                  <a:pt x="856" y="501"/>
                  <a:pt x="856" y="498"/>
                  <a:pt x="856" y="495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60" y="494"/>
                </a:cubicBezTo>
                <a:cubicBezTo>
                  <a:pt x="860" y="497"/>
                  <a:pt x="859" y="501"/>
                  <a:pt x="859" y="504"/>
                </a:cubicBezTo>
                <a:cubicBezTo>
                  <a:pt x="859" y="504"/>
                  <a:pt x="859" y="504"/>
                  <a:pt x="858" y="504"/>
                </a:cubicBezTo>
                <a:cubicBezTo>
                  <a:pt x="859" y="501"/>
                  <a:pt x="859" y="498"/>
                  <a:pt x="859" y="494"/>
                </a:cubicBezTo>
                <a:close/>
                <a:moveTo>
                  <a:pt x="860" y="494"/>
                </a:moveTo>
                <a:cubicBezTo>
                  <a:pt x="862" y="494"/>
                  <a:pt x="864" y="494"/>
                  <a:pt x="865" y="494"/>
                </a:cubicBezTo>
                <a:cubicBezTo>
                  <a:pt x="865" y="497"/>
                  <a:pt x="865" y="500"/>
                  <a:pt x="865" y="503"/>
                </a:cubicBezTo>
                <a:cubicBezTo>
                  <a:pt x="863" y="503"/>
                  <a:pt x="862" y="504"/>
                  <a:pt x="860" y="504"/>
                </a:cubicBezTo>
                <a:cubicBezTo>
                  <a:pt x="860" y="501"/>
                  <a:pt x="860" y="497"/>
                  <a:pt x="860" y="494"/>
                </a:cubicBezTo>
                <a:close/>
                <a:moveTo>
                  <a:pt x="866" y="493"/>
                </a:moveTo>
                <a:cubicBezTo>
                  <a:pt x="866" y="493"/>
                  <a:pt x="866" y="493"/>
                  <a:pt x="866" y="493"/>
                </a:cubicBezTo>
                <a:cubicBezTo>
                  <a:pt x="866" y="497"/>
                  <a:pt x="866" y="500"/>
                  <a:pt x="866" y="503"/>
                </a:cubicBezTo>
                <a:cubicBezTo>
                  <a:pt x="866" y="503"/>
                  <a:pt x="865" y="503"/>
                  <a:pt x="865" y="503"/>
                </a:cubicBezTo>
                <a:cubicBezTo>
                  <a:pt x="865" y="500"/>
                  <a:pt x="866" y="497"/>
                  <a:pt x="866" y="493"/>
                </a:cubicBezTo>
                <a:close/>
                <a:moveTo>
                  <a:pt x="866" y="493"/>
                </a:moveTo>
                <a:cubicBezTo>
                  <a:pt x="867" y="493"/>
                  <a:pt x="868" y="493"/>
                  <a:pt x="869" y="493"/>
                </a:cubicBezTo>
                <a:cubicBezTo>
                  <a:pt x="869" y="496"/>
                  <a:pt x="869" y="500"/>
                  <a:pt x="869" y="503"/>
                </a:cubicBezTo>
                <a:cubicBezTo>
                  <a:pt x="868" y="503"/>
                  <a:pt x="867" y="503"/>
                  <a:pt x="866" y="503"/>
                </a:cubicBezTo>
                <a:cubicBezTo>
                  <a:pt x="866" y="500"/>
                  <a:pt x="866" y="497"/>
                  <a:pt x="866" y="493"/>
                </a:cubicBezTo>
                <a:close/>
                <a:moveTo>
                  <a:pt x="870" y="493"/>
                </a:moveTo>
                <a:cubicBezTo>
                  <a:pt x="870" y="493"/>
                  <a:pt x="871" y="493"/>
                  <a:pt x="871" y="493"/>
                </a:cubicBezTo>
                <a:cubicBezTo>
                  <a:pt x="871" y="496"/>
                  <a:pt x="871" y="499"/>
                  <a:pt x="871" y="503"/>
                </a:cubicBezTo>
                <a:cubicBezTo>
                  <a:pt x="871" y="503"/>
                  <a:pt x="870" y="503"/>
                  <a:pt x="870" y="503"/>
                </a:cubicBezTo>
                <a:cubicBezTo>
                  <a:pt x="870" y="499"/>
                  <a:pt x="870" y="496"/>
                  <a:pt x="870" y="493"/>
                </a:cubicBezTo>
                <a:close/>
                <a:moveTo>
                  <a:pt x="872" y="493"/>
                </a:moveTo>
                <a:cubicBezTo>
                  <a:pt x="873" y="492"/>
                  <a:pt x="874" y="492"/>
                  <a:pt x="875" y="492"/>
                </a:cubicBezTo>
                <a:cubicBezTo>
                  <a:pt x="875" y="492"/>
                  <a:pt x="875" y="492"/>
                  <a:pt x="875" y="492"/>
                </a:cubicBezTo>
                <a:cubicBezTo>
                  <a:pt x="874" y="493"/>
                  <a:pt x="875" y="493"/>
                  <a:pt x="876" y="493"/>
                </a:cubicBezTo>
                <a:cubicBezTo>
                  <a:pt x="876" y="492"/>
                  <a:pt x="876" y="492"/>
                  <a:pt x="876" y="492"/>
                </a:cubicBezTo>
                <a:cubicBezTo>
                  <a:pt x="876" y="495"/>
                  <a:pt x="876" y="499"/>
                  <a:pt x="876" y="502"/>
                </a:cubicBezTo>
                <a:cubicBezTo>
                  <a:pt x="874" y="502"/>
                  <a:pt x="873" y="502"/>
                  <a:pt x="872" y="502"/>
                </a:cubicBezTo>
                <a:cubicBezTo>
                  <a:pt x="872" y="499"/>
                  <a:pt x="872" y="496"/>
                  <a:pt x="872" y="493"/>
                </a:cubicBezTo>
                <a:close/>
                <a:moveTo>
                  <a:pt x="876" y="492"/>
                </a:moveTo>
                <a:cubicBezTo>
                  <a:pt x="877" y="492"/>
                  <a:pt x="877" y="492"/>
                  <a:pt x="878" y="492"/>
                </a:cubicBezTo>
                <a:cubicBezTo>
                  <a:pt x="878" y="495"/>
                  <a:pt x="878" y="498"/>
                  <a:pt x="878" y="502"/>
                </a:cubicBezTo>
                <a:cubicBezTo>
                  <a:pt x="877" y="502"/>
                  <a:pt x="877" y="502"/>
                  <a:pt x="876" y="502"/>
                </a:cubicBezTo>
                <a:cubicBezTo>
                  <a:pt x="876" y="499"/>
                  <a:pt x="876" y="495"/>
                  <a:pt x="876" y="492"/>
                </a:cubicBezTo>
                <a:close/>
                <a:moveTo>
                  <a:pt x="878" y="492"/>
                </a:moveTo>
                <a:cubicBezTo>
                  <a:pt x="879" y="491"/>
                  <a:pt x="879" y="491"/>
                  <a:pt x="879" y="491"/>
                </a:cubicBezTo>
                <a:cubicBezTo>
                  <a:pt x="879" y="495"/>
                  <a:pt x="879" y="498"/>
                  <a:pt x="879" y="502"/>
                </a:cubicBezTo>
                <a:cubicBezTo>
                  <a:pt x="879" y="502"/>
                  <a:pt x="879" y="502"/>
                  <a:pt x="878" y="502"/>
                </a:cubicBezTo>
                <a:cubicBezTo>
                  <a:pt x="878" y="498"/>
                  <a:pt x="878" y="495"/>
                  <a:pt x="878" y="492"/>
                </a:cubicBezTo>
                <a:close/>
                <a:moveTo>
                  <a:pt x="880" y="491"/>
                </a:moveTo>
                <a:cubicBezTo>
                  <a:pt x="880" y="491"/>
                  <a:pt x="881" y="491"/>
                  <a:pt x="882" y="491"/>
                </a:cubicBezTo>
                <a:cubicBezTo>
                  <a:pt x="882" y="494"/>
                  <a:pt x="882" y="497"/>
                  <a:pt x="882" y="501"/>
                </a:cubicBezTo>
                <a:cubicBezTo>
                  <a:pt x="881" y="501"/>
                  <a:pt x="881" y="501"/>
                  <a:pt x="881" y="501"/>
                </a:cubicBezTo>
                <a:cubicBezTo>
                  <a:pt x="880" y="501"/>
                  <a:pt x="880" y="502"/>
                  <a:pt x="879" y="502"/>
                </a:cubicBezTo>
                <a:cubicBezTo>
                  <a:pt x="880" y="498"/>
                  <a:pt x="880" y="495"/>
                  <a:pt x="880" y="491"/>
                </a:cubicBezTo>
                <a:close/>
                <a:moveTo>
                  <a:pt x="880" y="503"/>
                </a:moveTo>
                <a:cubicBezTo>
                  <a:pt x="880" y="503"/>
                  <a:pt x="879" y="503"/>
                  <a:pt x="879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0" y="503"/>
                  <a:pt x="880" y="503"/>
                  <a:pt x="880" y="503"/>
                </a:cubicBezTo>
                <a:close/>
                <a:moveTo>
                  <a:pt x="881" y="502"/>
                </a:moveTo>
                <a:cubicBezTo>
                  <a:pt x="881" y="502"/>
                  <a:pt x="882" y="502"/>
                  <a:pt x="882" y="502"/>
                </a:cubicBezTo>
                <a:cubicBezTo>
                  <a:pt x="882" y="503"/>
                  <a:pt x="882" y="504"/>
                  <a:pt x="882" y="504"/>
                </a:cubicBezTo>
                <a:cubicBezTo>
                  <a:pt x="881" y="504"/>
                  <a:pt x="881" y="504"/>
                  <a:pt x="880" y="504"/>
                </a:cubicBezTo>
                <a:cubicBezTo>
                  <a:pt x="880" y="503"/>
                  <a:pt x="881" y="503"/>
                  <a:pt x="881" y="502"/>
                </a:cubicBezTo>
                <a:close/>
                <a:moveTo>
                  <a:pt x="882" y="502"/>
                </a:moveTo>
                <a:cubicBezTo>
                  <a:pt x="882" y="502"/>
                  <a:pt x="883" y="502"/>
                  <a:pt x="883" y="502"/>
                </a:cubicBezTo>
                <a:cubicBezTo>
                  <a:pt x="883" y="503"/>
                  <a:pt x="883" y="503"/>
                  <a:pt x="883" y="504"/>
                </a:cubicBezTo>
                <a:cubicBezTo>
                  <a:pt x="883" y="504"/>
                  <a:pt x="882" y="504"/>
                  <a:pt x="882" y="504"/>
                </a:cubicBezTo>
                <a:cubicBezTo>
                  <a:pt x="882" y="504"/>
                  <a:pt x="882" y="503"/>
                  <a:pt x="882" y="502"/>
                </a:cubicBezTo>
                <a:close/>
                <a:moveTo>
                  <a:pt x="883" y="502"/>
                </a:moveTo>
                <a:cubicBezTo>
                  <a:pt x="883" y="502"/>
                  <a:pt x="884" y="502"/>
                  <a:pt x="884" y="502"/>
                </a:cubicBezTo>
                <a:cubicBezTo>
                  <a:pt x="884" y="503"/>
                  <a:pt x="884" y="503"/>
                  <a:pt x="884" y="504"/>
                </a:cubicBezTo>
                <a:cubicBezTo>
                  <a:pt x="884" y="504"/>
                  <a:pt x="883" y="504"/>
                  <a:pt x="883" y="504"/>
                </a:cubicBezTo>
                <a:cubicBezTo>
                  <a:pt x="883" y="503"/>
                  <a:pt x="883" y="503"/>
                  <a:pt x="883" y="502"/>
                </a:cubicBezTo>
                <a:close/>
                <a:moveTo>
                  <a:pt x="884" y="502"/>
                </a:moveTo>
                <a:cubicBezTo>
                  <a:pt x="885" y="502"/>
                  <a:pt x="885" y="502"/>
                  <a:pt x="885" y="502"/>
                </a:cubicBezTo>
                <a:cubicBezTo>
                  <a:pt x="885" y="503"/>
                  <a:pt x="885" y="503"/>
                  <a:pt x="885" y="504"/>
                </a:cubicBezTo>
                <a:cubicBezTo>
                  <a:pt x="884" y="504"/>
                  <a:pt x="884" y="504"/>
                  <a:pt x="884" y="504"/>
                </a:cubicBezTo>
                <a:cubicBezTo>
                  <a:pt x="884" y="503"/>
                  <a:pt x="884" y="503"/>
                  <a:pt x="884" y="502"/>
                </a:cubicBezTo>
                <a:close/>
                <a:moveTo>
                  <a:pt x="885" y="500"/>
                </a:moveTo>
                <a:cubicBezTo>
                  <a:pt x="885" y="497"/>
                  <a:pt x="885" y="493"/>
                  <a:pt x="885" y="490"/>
                </a:cubicBezTo>
                <a:cubicBezTo>
                  <a:pt x="885" y="490"/>
                  <a:pt x="885" y="490"/>
                  <a:pt x="885" y="490"/>
                </a:cubicBezTo>
                <a:cubicBezTo>
                  <a:pt x="885" y="493"/>
                  <a:pt x="885" y="497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5" y="483"/>
                </a:moveTo>
                <a:cubicBezTo>
                  <a:pt x="886" y="481"/>
                  <a:pt x="886" y="479"/>
                  <a:pt x="886" y="477"/>
                </a:cubicBezTo>
                <a:cubicBezTo>
                  <a:pt x="886" y="479"/>
                  <a:pt x="886" y="481"/>
                  <a:pt x="886" y="483"/>
                </a:cubicBezTo>
                <a:cubicBezTo>
                  <a:pt x="886" y="483"/>
                  <a:pt x="886" y="483"/>
                  <a:pt x="885" y="483"/>
                </a:cubicBezTo>
                <a:close/>
                <a:moveTo>
                  <a:pt x="887" y="434"/>
                </a:moveTo>
                <a:cubicBezTo>
                  <a:pt x="887" y="433"/>
                  <a:pt x="887" y="433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3"/>
                  <a:pt x="887" y="433"/>
                  <a:pt x="887" y="434"/>
                </a:cubicBezTo>
                <a:close/>
                <a:moveTo>
                  <a:pt x="886" y="434"/>
                </a:moveTo>
                <a:cubicBezTo>
                  <a:pt x="885" y="435"/>
                  <a:pt x="884" y="435"/>
                  <a:pt x="883" y="436"/>
                </a:cubicBezTo>
                <a:cubicBezTo>
                  <a:pt x="884" y="435"/>
                  <a:pt x="884" y="434"/>
                  <a:pt x="884" y="433"/>
                </a:cubicBezTo>
                <a:cubicBezTo>
                  <a:pt x="884" y="433"/>
                  <a:pt x="885" y="433"/>
                  <a:pt x="886" y="432"/>
                </a:cubicBezTo>
                <a:cubicBezTo>
                  <a:pt x="886" y="433"/>
                  <a:pt x="886" y="434"/>
                  <a:pt x="886" y="434"/>
                </a:cubicBezTo>
                <a:close/>
                <a:moveTo>
                  <a:pt x="883" y="436"/>
                </a:moveTo>
                <a:cubicBezTo>
                  <a:pt x="883" y="436"/>
                  <a:pt x="883" y="436"/>
                  <a:pt x="883" y="436"/>
                </a:cubicBezTo>
                <a:cubicBezTo>
                  <a:pt x="883" y="435"/>
                  <a:pt x="883" y="434"/>
                  <a:pt x="883" y="434"/>
                </a:cubicBezTo>
                <a:cubicBezTo>
                  <a:pt x="883" y="434"/>
                  <a:pt x="883" y="434"/>
                  <a:pt x="883" y="434"/>
                </a:cubicBezTo>
                <a:cubicBezTo>
                  <a:pt x="883" y="434"/>
                  <a:pt x="883" y="435"/>
                  <a:pt x="883" y="436"/>
                </a:cubicBezTo>
                <a:close/>
                <a:moveTo>
                  <a:pt x="882" y="430"/>
                </a:moveTo>
                <a:cubicBezTo>
                  <a:pt x="882" y="430"/>
                  <a:pt x="882" y="430"/>
                  <a:pt x="882" y="430"/>
                </a:cubicBezTo>
                <a:cubicBezTo>
                  <a:pt x="882" y="427"/>
                  <a:pt x="882" y="424"/>
                  <a:pt x="882" y="422"/>
                </a:cubicBezTo>
                <a:cubicBezTo>
                  <a:pt x="883" y="421"/>
                  <a:pt x="883" y="421"/>
                  <a:pt x="883" y="421"/>
                </a:cubicBezTo>
                <a:cubicBezTo>
                  <a:pt x="883" y="424"/>
                  <a:pt x="883" y="427"/>
                  <a:pt x="882" y="430"/>
                </a:cubicBezTo>
                <a:close/>
                <a:moveTo>
                  <a:pt x="883" y="426"/>
                </a:moveTo>
                <a:cubicBezTo>
                  <a:pt x="883" y="427"/>
                  <a:pt x="883" y="427"/>
                  <a:pt x="883" y="427"/>
                </a:cubicBezTo>
                <a:cubicBezTo>
                  <a:pt x="883" y="427"/>
                  <a:pt x="883" y="427"/>
                  <a:pt x="883" y="426"/>
                </a:cubicBezTo>
                <a:close/>
                <a:moveTo>
                  <a:pt x="882" y="431"/>
                </a:moveTo>
                <a:cubicBezTo>
                  <a:pt x="881" y="431"/>
                  <a:pt x="880" y="431"/>
                  <a:pt x="879" y="432"/>
                </a:cubicBezTo>
                <a:cubicBezTo>
                  <a:pt x="879" y="429"/>
                  <a:pt x="879" y="425"/>
                  <a:pt x="879" y="422"/>
                </a:cubicBezTo>
                <a:cubicBezTo>
                  <a:pt x="880" y="422"/>
                  <a:pt x="881" y="422"/>
                  <a:pt x="882" y="422"/>
                </a:cubicBezTo>
                <a:cubicBezTo>
                  <a:pt x="882" y="425"/>
                  <a:pt x="882" y="428"/>
                  <a:pt x="882" y="431"/>
                </a:cubicBezTo>
                <a:close/>
                <a:moveTo>
                  <a:pt x="879" y="420"/>
                </a:moveTo>
                <a:cubicBezTo>
                  <a:pt x="880" y="414"/>
                  <a:pt x="880" y="409"/>
                  <a:pt x="881" y="403"/>
                </a:cubicBezTo>
                <a:cubicBezTo>
                  <a:pt x="881" y="403"/>
                  <a:pt x="880" y="403"/>
                  <a:pt x="880" y="403"/>
                </a:cubicBezTo>
                <a:cubicBezTo>
                  <a:pt x="880" y="406"/>
                  <a:pt x="880" y="410"/>
                  <a:pt x="879" y="413"/>
                </a:cubicBezTo>
                <a:cubicBezTo>
                  <a:pt x="879" y="408"/>
                  <a:pt x="879" y="404"/>
                  <a:pt x="879" y="399"/>
                </a:cubicBezTo>
                <a:cubicBezTo>
                  <a:pt x="880" y="399"/>
                  <a:pt x="882" y="399"/>
                  <a:pt x="883" y="399"/>
                </a:cubicBezTo>
                <a:cubicBezTo>
                  <a:pt x="883" y="406"/>
                  <a:pt x="882" y="413"/>
                  <a:pt x="882" y="420"/>
                </a:cubicBezTo>
                <a:cubicBezTo>
                  <a:pt x="881" y="420"/>
                  <a:pt x="880" y="420"/>
                  <a:pt x="879" y="420"/>
                </a:cubicBezTo>
                <a:close/>
                <a:moveTo>
                  <a:pt x="877" y="397"/>
                </a:moveTo>
                <a:cubicBezTo>
                  <a:pt x="877" y="397"/>
                  <a:pt x="877" y="397"/>
                  <a:pt x="877" y="396"/>
                </a:cubicBezTo>
                <a:cubicBezTo>
                  <a:pt x="877" y="397"/>
                  <a:pt x="878" y="397"/>
                  <a:pt x="879" y="397"/>
                </a:cubicBezTo>
                <a:cubicBezTo>
                  <a:pt x="878" y="397"/>
                  <a:pt x="877" y="397"/>
                  <a:pt x="877" y="397"/>
                </a:cubicBezTo>
                <a:close/>
                <a:moveTo>
                  <a:pt x="577" y="298"/>
                </a:moveTo>
                <a:cubicBezTo>
                  <a:pt x="570" y="296"/>
                  <a:pt x="564" y="294"/>
                  <a:pt x="558" y="292"/>
                </a:cubicBezTo>
                <a:cubicBezTo>
                  <a:pt x="559" y="291"/>
                  <a:pt x="560" y="291"/>
                  <a:pt x="561" y="291"/>
                </a:cubicBezTo>
                <a:cubicBezTo>
                  <a:pt x="569" y="293"/>
                  <a:pt x="578" y="295"/>
                  <a:pt x="586" y="298"/>
                </a:cubicBezTo>
                <a:cubicBezTo>
                  <a:pt x="583" y="298"/>
                  <a:pt x="580" y="298"/>
                  <a:pt x="577" y="298"/>
                </a:cubicBezTo>
                <a:close/>
                <a:moveTo>
                  <a:pt x="621" y="317"/>
                </a:moveTo>
                <a:cubicBezTo>
                  <a:pt x="610" y="317"/>
                  <a:pt x="600" y="319"/>
                  <a:pt x="590" y="323"/>
                </a:cubicBezTo>
                <a:cubicBezTo>
                  <a:pt x="583" y="320"/>
                  <a:pt x="577" y="318"/>
                  <a:pt x="570" y="316"/>
                </a:cubicBezTo>
                <a:cubicBezTo>
                  <a:pt x="582" y="313"/>
                  <a:pt x="593" y="311"/>
                  <a:pt x="605" y="311"/>
                </a:cubicBezTo>
                <a:cubicBezTo>
                  <a:pt x="610" y="313"/>
                  <a:pt x="616" y="315"/>
                  <a:pt x="621" y="317"/>
                </a:cubicBezTo>
                <a:close/>
                <a:moveTo>
                  <a:pt x="673" y="350"/>
                </a:moveTo>
                <a:cubicBezTo>
                  <a:pt x="673" y="351"/>
                  <a:pt x="673" y="351"/>
                  <a:pt x="673" y="351"/>
                </a:cubicBezTo>
                <a:cubicBezTo>
                  <a:pt x="673" y="350"/>
                  <a:pt x="672" y="350"/>
                  <a:pt x="672" y="350"/>
                </a:cubicBezTo>
                <a:cubicBezTo>
                  <a:pt x="672" y="350"/>
                  <a:pt x="673" y="350"/>
                  <a:pt x="673" y="350"/>
                </a:cubicBezTo>
                <a:close/>
                <a:moveTo>
                  <a:pt x="698" y="359"/>
                </a:moveTo>
                <a:cubicBezTo>
                  <a:pt x="699" y="359"/>
                  <a:pt x="701" y="359"/>
                  <a:pt x="702" y="359"/>
                </a:cubicBezTo>
                <a:cubicBezTo>
                  <a:pt x="709" y="360"/>
                  <a:pt x="715" y="362"/>
                  <a:pt x="721" y="364"/>
                </a:cubicBezTo>
                <a:cubicBezTo>
                  <a:pt x="720" y="364"/>
                  <a:pt x="718" y="365"/>
                  <a:pt x="716" y="365"/>
                </a:cubicBezTo>
                <a:cubicBezTo>
                  <a:pt x="716" y="365"/>
                  <a:pt x="716" y="366"/>
                  <a:pt x="716" y="366"/>
                </a:cubicBezTo>
                <a:cubicBezTo>
                  <a:pt x="719" y="365"/>
                  <a:pt x="721" y="365"/>
                  <a:pt x="724" y="365"/>
                </a:cubicBezTo>
                <a:cubicBezTo>
                  <a:pt x="728" y="366"/>
                  <a:pt x="733" y="367"/>
                  <a:pt x="737" y="369"/>
                </a:cubicBezTo>
                <a:cubicBezTo>
                  <a:pt x="737" y="369"/>
                  <a:pt x="737" y="370"/>
                  <a:pt x="738" y="370"/>
                </a:cubicBezTo>
                <a:cubicBezTo>
                  <a:pt x="739" y="370"/>
                  <a:pt x="740" y="370"/>
                  <a:pt x="741" y="370"/>
                </a:cubicBezTo>
                <a:cubicBezTo>
                  <a:pt x="749" y="372"/>
                  <a:pt x="758" y="375"/>
                  <a:pt x="766" y="378"/>
                </a:cubicBezTo>
                <a:cubicBezTo>
                  <a:pt x="766" y="378"/>
                  <a:pt x="765" y="378"/>
                  <a:pt x="764" y="378"/>
                </a:cubicBezTo>
                <a:cubicBezTo>
                  <a:pt x="764" y="378"/>
                  <a:pt x="764" y="379"/>
                  <a:pt x="764" y="379"/>
                </a:cubicBezTo>
                <a:cubicBezTo>
                  <a:pt x="766" y="379"/>
                  <a:pt x="767" y="379"/>
                  <a:pt x="769" y="379"/>
                </a:cubicBezTo>
                <a:cubicBezTo>
                  <a:pt x="774" y="380"/>
                  <a:pt x="780" y="382"/>
                  <a:pt x="785" y="384"/>
                </a:cubicBezTo>
                <a:cubicBezTo>
                  <a:pt x="784" y="384"/>
                  <a:pt x="783" y="385"/>
                  <a:pt x="782" y="385"/>
                </a:cubicBezTo>
                <a:cubicBezTo>
                  <a:pt x="781" y="385"/>
                  <a:pt x="781" y="386"/>
                  <a:pt x="782" y="386"/>
                </a:cubicBezTo>
                <a:cubicBezTo>
                  <a:pt x="784" y="385"/>
                  <a:pt x="786" y="385"/>
                  <a:pt x="788" y="385"/>
                </a:cubicBezTo>
                <a:cubicBezTo>
                  <a:pt x="790" y="386"/>
                  <a:pt x="793" y="387"/>
                  <a:pt x="795" y="388"/>
                </a:cubicBezTo>
                <a:cubicBezTo>
                  <a:pt x="795" y="389"/>
                  <a:pt x="795" y="391"/>
                  <a:pt x="795" y="392"/>
                </a:cubicBezTo>
                <a:cubicBezTo>
                  <a:pt x="779" y="387"/>
                  <a:pt x="763" y="382"/>
                  <a:pt x="747" y="377"/>
                </a:cubicBezTo>
                <a:cubicBezTo>
                  <a:pt x="730" y="371"/>
                  <a:pt x="714" y="365"/>
                  <a:pt x="698" y="359"/>
                </a:cubicBezTo>
                <a:close/>
                <a:moveTo>
                  <a:pt x="810" y="401"/>
                </a:moveTo>
                <a:cubicBezTo>
                  <a:pt x="810" y="401"/>
                  <a:pt x="810" y="401"/>
                  <a:pt x="810" y="401"/>
                </a:cubicBezTo>
                <a:cubicBezTo>
                  <a:pt x="810" y="403"/>
                  <a:pt x="810" y="404"/>
                  <a:pt x="810" y="405"/>
                </a:cubicBezTo>
                <a:cubicBezTo>
                  <a:pt x="809" y="405"/>
                  <a:pt x="808" y="405"/>
                  <a:pt x="808" y="405"/>
                </a:cubicBezTo>
                <a:cubicBezTo>
                  <a:pt x="808" y="404"/>
                  <a:pt x="808" y="402"/>
                  <a:pt x="808" y="401"/>
                </a:cubicBezTo>
                <a:cubicBezTo>
                  <a:pt x="809" y="401"/>
                  <a:pt x="809" y="401"/>
                  <a:pt x="810" y="401"/>
                </a:cubicBezTo>
                <a:close/>
                <a:moveTo>
                  <a:pt x="808" y="431"/>
                </a:moveTo>
                <a:cubicBezTo>
                  <a:pt x="807" y="432"/>
                  <a:pt x="807" y="434"/>
                  <a:pt x="807" y="435"/>
                </a:cubicBezTo>
                <a:cubicBezTo>
                  <a:pt x="807" y="435"/>
                  <a:pt x="806" y="435"/>
                  <a:pt x="806" y="435"/>
                </a:cubicBezTo>
                <a:cubicBezTo>
                  <a:pt x="806" y="433"/>
                  <a:pt x="806" y="432"/>
                  <a:pt x="806" y="431"/>
                </a:cubicBezTo>
                <a:cubicBezTo>
                  <a:pt x="806" y="431"/>
                  <a:pt x="807" y="431"/>
                  <a:pt x="808" y="431"/>
                </a:cubicBezTo>
                <a:close/>
                <a:moveTo>
                  <a:pt x="805" y="435"/>
                </a:moveTo>
                <a:cubicBezTo>
                  <a:pt x="805" y="435"/>
                  <a:pt x="805" y="435"/>
                  <a:pt x="805" y="435"/>
                </a:cubicBezTo>
                <a:cubicBezTo>
                  <a:pt x="805" y="434"/>
                  <a:pt x="805" y="434"/>
                  <a:pt x="805" y="433"/>
                </a:cubicBezTo>
                <a:cubicBezTo>
                  <a:pt x="805" y="434"/>
                  <a:pt x="805" y="434"/>
                  <a:pt x="805" y="435"/>
                </a:cubicBezTo>
                <a:close/>
                <a:moveTo>
                  <a:pt x="805" y="435"/>
                </a:moveTo>
                <a:cubicBezTo>
                  <a:pt x="805" y="435"/>
                  <a:pt x="805" y="436"/>
                  <a:pt x="805" y="436"/>
                </a:cubicBezTo>
                <a:cubicBezTo>
                  <a:pt x="805" y="438"/>
                  <a:pt x="805" y="439"/>
                  <a:pt x="805" y="440"/>
                </a:cubicBezTo>
                <a:cubicBezTo>
                  <a:pt x="804" y="440"/>
                  <a:pt x="804" y="441"/>
                  <a:pt x="803" y="441"/>
                </a:cubicBezTo>
                <a:cubicBezTo>
                  <a:pt x="804" y="439"/>
                  <a:pt x="804" y="437"/>
                  <a:pt x="805" y="435"/>
                </a:cubicBezTo>
                <a:cubicBezTo>
                  <a:pt x="805" y="435"/>
                  <a:pt x="805" y="435"/>
                  <a:pt x="805" y="435"/>
                </a:cubicBezTo>
                <a:close/>
                <a:moveTo>
                  <a:pt x="806" y="500"/>
                </a:moveTo>
                <a:cubicBezTo>
                  <a:pt x="807" y="500"/>
                  <a:pt x="807" y="500"/>
                  <a:pt x="807" y="500"/>
                </a:cubicBezTo>
                <a:cubicBezTo>
                  <a:pt x="807" y="503"/>
                  <a:pt x="807" y="505"/>
                  <a:pt x="807" y="508"/>
                </a:cubicBezTo>
                <a:cubicBezTo>
                  <a:pt x="807" y="508"/>
                  <a:pt x="806" y="508"/>
                  <a:pt x="806" y="508"/>
                </a:cubicBezTo>
                <a:cubicBezTo>
                  <a:pt x="806" y="505"/>
                  <a:pt x="806" y="503"/>
                  <a:pt x="806" y="500"/>
                </a:cubicBezTo>
                <a:close/>
                <a:moveTo>
                  <a:pt x="808" y="500"/>
                </a:moveTo>
                <a:cubicBezTo>
                  <a:pt x="807" y="499"/>
                  <a:pt x="807" y="498"/>
                  <a:pt x="807" y="497"/>
                </a:cubicBezTo>
                <a:cubicBezTo>
                  <a:pt x="808" y="497"/>
                  <a:pt x="808" y="497"/>
                  <a:pt x="808" y="497"/>
                </a:cubicBezTo>
                <a:cubicBezTo>
                  <a:pt x="808" y="498"/>
                  <a:pt x="808" y="499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lose/>
                <a:moveTo>
                  <a:pt x="808" y="495"/>
                </a:moveTo>
                <a:cubicBezTo>
                  <a:pt x="808" y="495"/>
                  <a:pt x="808" y="495"/>
                  <a:pt x="808" y="494"/>
                </a:cubicBezTo>
                <a:cubicBezTo>
                  <a:pt x="809" y="494"/>
                  <a:pt x="810" y="494"/>
                  <a:pt x="811" y="494"/>
                </a:cubicBezTo>
                <a:cubicBezTo>
                  <a:pt x="811" y="494"/>
                  <a:pt x="811" y="495"/>
                  <a:pt x="811" y="495"/>
                </a:cubicBezTo>
                <a:cubicBezTo>
                  <a:pt x="810" y="495"/>
                  <a:pt x="809" y="495"/>
                  <a:pt x="808" y="495"/>
                </a:cubicBezTo>
                <a:close/>
                <a:moveTo>
                  <a:pt x="822" y="443"/>
                </a:moveTo>
                <a:cubicBezTo>
                  <a:pt x="822" y="443"/>
                  <a:pt x="823" y="443"/>
                  <a:pt x="823" y="443"/>
                </a:cubicBezTo>
                <a:cubicBezTo>
                  <a:pt x="823" y="449"/>
                  <a:pt x="823" y="455"/>
                  <a:pt x="823" y="461"/>
                </a:cubicBezTo>
                <a:cubicBezTo>
                  <a:pt x="822" y="472"/>
                  <a:pt x="821" y="484"/>
                  <a:pt x="821" y="495"/>
                </a:cubicBezTo>
                <a:cubicBezTo>
                  <a:pt x="821" y="495"/>
                  <a:pt x="821" y="495"/>
                  <a:pt x="821" y="495"/>
                </a:cubicBezTo>
                <a:cubicBezTo>
                  <a:pt x="821" y="477"/>
                  <a:pt x="821" y="460"/>
                  <a:pt x="822" y="443"/>
                </a:cubicBezTo>
                <a:close/>
                <a:moveTo>
                  <a:pt x="822" y="510"/>
                </a:moveTo>
                <a:cubicBezTo>
                  <a:pt x="822" y="516"/>
                  <a:pt x="822" y="522"/>
                  <a:pt x="822" y="527"/>
                </a:cubicBezTo>
                <a:cubicBezTo>
                  <a:pt x="822" y="538"/>
                  <a:pt x="823" y="550"/>
                  <a:pt x="823" y="561"/>
                </a:cubicBezTo>
                <a:cubicBezTo>
                  <a:pt x="822" y="544"/>
                  <a:pt x="821" y="527"/>
                  <a:pt x="821" y="510"/>
                </a:cubicBezTo>
                <a:cubicBezTo>
                  <a:pt x="821" y="510"/>
                  <a:pt x="822" y="510"/>
                  <a:pt x="822" y="510"/>
                </a:cubicBezTo>
                <a:close/>
                <a:moveTo>
                  <a:pt x="822" y="531"/>
                </a:moveTo>
                <a:cubicBezTo>
                  <a:pt x="822" y="524"/>
                  <a:pt x="822" y="517"/>
                  <a:pt x="822" y="511"/>
                </a:cubicBezTo>
                <a:cubicBezTo>
                  <a:pt x="823" y="511"/>
                  <a:pt x="824" y="511"/>
                  <a:pt x="824" y="511"/>
                </a:cubicBezTo>
                <a:cubicBezTo>
                  <a:pt x="824" y="528"/>
                  <a:pt x="824" y="545"/>
                  <a:pt x="824" y="561"/>
                </a:cubicBezTo>
                <a:cubicBezTo>
                  <a:pt x="824" y="561"/>
                  <a:pt x="823" y="562"/>
                  <a:pt x="823" y="562"/>
                </a:cubicBezTo>
                <a:cubicBezTo>
                  <a:pt x="823" y="551"/>
                  <a:pt x="822" y="541"/>
                  <a:pt x="822" y="531"/>
                </a:cubicBezTo>
                <a:close/>
                <a:moveTo>
                  <a:pt x="822" y="509"/>
                </a:moveTo>
                <a:cubicBezTo>
                  <a:pt x="822" y="505"/>
                  <a:pt x="823" y="501"/>
                  <a:pt x="823" y="497"/>
                </a:cubicBezTo>
                <a:cubicBezTo>
                  <a:pt x="823" y="497"/>
                  <a:pt x="824" y="497"/>
                  <a:pt x="824" y="497"/>
                </a:cubicBezTo>
                <a:cubicBezTo>
                  <a:pt x="824" y="501"/>
                  <a:pt x="824" y="505"/>
                  <a:pt x="824" y="510"/>
                </a:cubicBezTo>
                <a:cubicBezTo>
                  <a:pt x="824" y="510"/>
                  <a:pt x="823" y="510"/>
                  <a:pt x="822" y="509"/>
                </a:cubicBezTo>
                <a:close/>
                <a:moveTo>
                  <a:pt x="824" y="497"/>
                </a:moveTo>
                <a:cubicBezTo>
                  <a:pt x="825" y="497"/>
                  <a:pt x="825" y="497"/>
                  <a:pt x="825" y="497"/>
                </a:cubicBezTo>
                <a:cubicBezTo>
                  <a:pt x="825" y="500"/>
                  <a:pt x="825" y="504"/>
                  <a:pt x="825" y="508"/>
                </a:cubicBezTo>
                <a:cubicBezTo>
                  <a:pt x="825" y="508"/>
                  <a:pt x="825" y="508"/>
                  <a:pt x="825" y="508"/>
                </a:cubicBezTo>
                <a:cubicBezTo>
                  <a:pt x="824" y="508"/>
                  <a:pt x="824" y="509"/>
                  <a:pt x="825" y="509"/>
                </a:cubicBezTo>
                <a:cubicBezTo>
                  <a:pt x="825" y="509"/>
                  <a:pt x="825" y="509"/>
                  <a:pt x="825" y="509"/>
                </a:cubicBezTo>
                <a:cubicBezTo>
                  <a:pt x="825" y="509"/>
                  <a:pt x="825" y="510"/>
                  <a:pt x="825" y="510"/>
                </a:cubicBezTo>
                <a:cubicBezTo>
                  <a:pt x="825" y="510"/>
                  <a:pt x="825" y="510"/>
                  <a:pt x="825" y="510"/>
                </a:cubicBezTo>
                <a:cubicBezTo>
                  <a:pt x="825" y="510"/>
                  <a:pt x="825" y="510"/>
                  <a:pt x="824" y="510"/>
                </a:cubicBezTo>
                <a:cubicBezTo>
                  <a:pt x="824" y="505"/>
                  <a:pt x="824" y="501"/>
                  <a:pt x="824" y="497"/>
                </a:cubicBezTo>
                <a:close/>
                <a:moveTo>
                  <a:pt x="837" y="508"/>
                </a:moveTo>
                <a:cubicBezTo>
                  <a:pt x="837" y="508"/>
                  <a:pt x="837" y="508"/>
                  <a:pt x="837" y="508"/>
                </a:cubicBezTo>
                <a:cubicBezTo>
                  <a:pt x="837" y="508"/>
                  <a:pt x="836" y="508"/>
                  <a:pt x="836" y="508"/>
                </a:cubicBezTo>
                <a:cubicBezTo>
                  <a:pt x="836" y="508"/>
                  <a:pt x="837" y="508"/>
                  <a:pt x="837" y="508"/>
                </a:cubicBezTo>
                <a:close/>
                <a:moveTo>
                  <a:pt x="838" y="507"/>
                </a:moveTo>
                <a:cubicBezTo>
                  <a:pt x="839" y="507"/>
                  <a:pt x="840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ubicBezTo>
                  <a:pt x="840" y="508"/>
                  <a:pt x="839" y="508"/>
                  <a:pt x="838" y="508"/>
                </a:cubicBezTo>
                <a:cubicBezTo>
                  <a:pt x="838" y="508"/>
                  <a:pt x="838" y="508"/>
                  <a:pt x="838" y="507"/>
                </a:cubicBezTo>
                <a:close/>
                <a:moveTo>
                  <a:pt x="842" y="507"/>
                </a:moveTo>
                <a:cubicBezTo>
                  <a:pt x="843" y="507"/>
                  <a:pt x="843" y="507"/>
                  <a:pt x="844" y="507"/>
                </a:cubicBezTo>
                <a:cubicBezTo>
                  <a:pt x="844" y="507"/>
                  <a:pt x="844" y="507"/>
                  <a:pt x="844" y="507"/>
                </a:cubicBezTo>
                <a:cubicBezTo>
                  <a:pt x="843" y="507"/>
                  <a:pt x="843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lose/>
                <a:moveTo>
                  <a:pt x="845" y="507"/>
                </a:moveTo>
                <a:cubicBezTo>
                  <a:pt x="846" y="507"/>
                  <a:pt x="847" y="506"/>
                  <a:pt x="848" y="506"/>
                </a:cubicBezTo>
                <a:cubicBezTo>
                  <a:pt x="848" y="506"/>
                  <a:pt x="848" y="507"/>
                  <a:pt x="848" y="507"/>
                </a:cubicBezTo>
                <a:cubicBezTo>
                  <a:pt x="847" y="507"/>
                  <a:pt x="846" y="507"/>
                  <a:pt x="845" y="507"/>
                </a:cubicBezTo>
                <a:cubicBezTo>
                  <a:pt x="845" y="507"/>
                  <a:pt x="845" y="507"/>
                  <a:pt x="845" y="507"/>
                </a:cubicBezTo>
                <a:close/>
                <a:moveTo>
                  <a:pt x="848" y="506"/>
                </a:moveTo>
                <a:cubicBezTo>
                  <a:pt x="849" y="506"/>
                  <a:pt x="849" y="506"/>
                  <a:pt x="850" y="506"/>
                </a:cubicBezTo>
                <a:cubicBezTo>
                  <a:pt x="850" y="506"/>
                  <a:pt x="850" y="507"/>
                  <a:pt x="850" y="507"/>
                </a:cubicBezTo>
                <a:cubicBezTo>
                  <a:pt x="849" y="507"/>
                  <a:pt x="849" y="507"/>
                  <a:pt x="848" y="507"/>
                </a:cubicBezTo>
                <a:cubicBezTo>
                  <a:pt x="848" y="507"/>
                  <a:pt x="848" y="506"/>
                  <a:pt x="848" y="506"/>
                </a:cubicBezTo>
                <a:close/>
                <a:moveTo>
                  <a:pt x="850" y="506"/>
                </a:moveTo>
                <a:cubicBezTo>
                  <a:pt x="851" y="506"/>
                  <a:pt x="851" y="506"/>
                  <a:pt x="852" y="506"/>
                </a:cubicBezTo>
                <a:cubicBezTo>
                  <a:pt x="852" y="506"/>
                  <a:pt x="852" y="506"/>
                  <a:pt x="852" y="507"/>
                </a:cubicBezTo>
                <a:cubicBezTo>
                  <a:pt x="851" y="507"/>
                  <a:pt x="851" y="507"/>
                  <a:pt x="850" y="507"/>
                </a:cubicBezTo>
                <a:cubicBezTo>
                  <a:pt x="850" y="506"/>
                  <a:pt x="850" y="506"/>
                  <a:pt x="850" y="506"/>
                </a:cubicBezTo>
                <a:close/>
                <a:moveTo>
                  <a:pt x="852" y="506"/>
                </a:moveTo>
                <a:cubicBezTo>
                  <a:pt x="853" y="506"/>
                  <a:pt x="854" y="506"/>
                  <a:pt x="855" y="505"/>
                </a:cubicBezTo>
                <a:cubicBezTo>
                  <a:pt x="855" y="505"/>
                  <a:pt x="855" y="505"/>
                  <a:pt x="855" y="506"/>
                </a:cubicBezTo>
                <a:cubicBezTo>
                  <a:pt x="855" y="506"/>
                  <a:pt x="855" y="506"/>
                  <a:pt x="855" y="506"/>
                </a:cubicBezTo>
                <a:cubicBezTo>
                  <a:pt x="854" y="506"/>
                  <a:pt x="853" y="506"/>
                  <a:pt x="852" y="507"/>
                </a:cubicBezTo>
                <a:cubicBezTo>
                  <a:pt x="852" y="506"/>
                  <a:pt x="852" y="506"/>
                  <a:pt x="852" y="506"/>
                </a:cubicBezTo>
                <a:close/>
                <a:moveTo>
                  <a:pt x="858" y="505"/>
                </a:moveTo>
                <a:cubicBezTo>
                  <a:pt x="859" y="505"/>
                  <a:pt x="859" y="505"/>
                  <a:pt x="859" y="505"/>
                </a:cubicBezTo>
                <a:cubicBezTo>
                  <a:pt x="859" y="505"/>
                  <a:pt x="859" y="506"/>
                  <a:pt x="859" y="506"/>
                </a:cubicBezTo>
                <a:cubicBezTo>
                  <a:pt x="859" y="506"/>
                  <a:pt x="859" y="506"/>
                  <a:pt x="858" y="506"/>
                </a:cubicBezTo>
                <a:cubicBezTo>
                  <a:pt x="858" y="506"/>
                  <a:pt x="858" y="505"/>
                  <a:pt x="858" y="505"/>
                </a:cubicBezTo>
                <a:close/>
                <a:moveTo>
                  <a:pt x="860" y="505"/>
                </a:moveTo>
                <a:cubicBezTo>
                  <a:pt x="862" y="505"/>
                  <a:pt x="863" y="504"/>
                  <a:pt x="865" y="504"/>
                </a:cubicBezTo>
                <a:cubicBezTo>
                  <a:pt x="865" y="505"/>
                  <a:pt x="865" y="505"/>
                  <a:pt x="865" y="505"/>
                </a:cubicBezTo>
                <a:cubicBezTo>
                  <a:pt x="863" y="505"/>
                  <a:pt x="862" y="506"/>
                  <a:pt x="860" y="506"/>
                </a:cubicBezTo>
                <a:cubicBezTo>
                  <a:pt x="860" y="505"/>
                  <a:pt x="860" y="505"/>
                  <a:pt x="860" y="505"/>
                </a:cubicBezTo>
                <a:close/>
                <a:moveTo>
                  <a:pt x="866" y="504"/>
                </a:moveTo>
                <a:cubicBezTo>
                  <a:pt x="867" y="504"/>
                  <a:pt x="868" y="504"/>
                  <a:pt x="869" y="504"/>
                </a:cubicBezTo>
                <a:cubicBezTo>
                  <a:pt x="869" y="504"/>
                  <a:pt x="869" y="505"/>
                  <a:pt x="869" y="505"/>
                </a:cubicBezTo>
                <a:cubicBezTo>
                  <a:pt x="868" y="505"/>
                  <a:pt x="867" y="505"/>
                  <a:pt x="866" y="505"/>
                </a:cubicBezTo>
                <a:cubicBezTo>
                  <a:pt x="866" y="505"/>
                  <a:pt x="866" y="504"/>
                  <a:pt x="866" y="504"/>
                </a:cubicBezTo>
                <a:close/>
                <a:moveTo>
                  <a:pt x="872" y="503"/>
                </a:moveTo>
                <a:cubicBezTo>
                  <a:pt x="873" y="503"/>
                  <a:pt x="874" y="503"/>
                  <a:pt x="876" y="503"/>
                </a:cubicBezTo>
                <a:cubicBezTo>
                  <a:pt x="876" y="504"/>
                  <a:pt x="876" y="504"/>
                  <a:pt x="876" y="504"/>
                </a:cubicBezTo>
                <a:cubicBezTo>
                  <a:pt x="874" y="505"/>
                  <a:pt x="873" y="505"/>
                  <a:pt x="872" y="505"/>
                </a:cubicBezTo>
                <a:cubicBezTo>
                  <a:pt x="872" y="504"/>
                  <a:pt x="872" y="504"/>
                  <a:pt x="872" y="503"/>
                </a:cubicBezTo>
                <a:close/>
                <a:moveTo>
                  <a:pt x="876" y="503"/>
                </a:moveTo>
                <a:cubicBezTo>
                  <a:pt x="877" y="503"/>
                  <a:pt x="877" y="503"/>
                  <a:pt x="878" y="503"/>
                </a:cubicBezTo>
                <a:cubicBezTo>
                  <a:pt x="878" y="503"/>
                  <a:pt x="878" y="504"/>
                  <a:pt x="878" y="504"/>
                </a:cubicBezTo>
                <a:cubicBezTo>
                  <a:pt x="877" y="504"/>
                  <a:pt x="877" y="504"/>
                  <a:pt x="876" y="504"/>
                </a:cubicBezTo>
                <a:cubicBezTo>
                  <a:pt x="876" y="504"/>
                  <a:pt x="876" y="503"/>
                  <a:pt x="876" y="503"/>
                </a:cubicBezTo>
                <a:close/>
                <a:moveTo>
                  <a:pt x="878" y="503"/>
                </a:moveTo>
                <a:cubicBezTo>
                  <a:pt x="879" y="503"/>
                  <a:pt x="879" y="503"/>
                  <a:pt x="879" y="503"/>
                </a:cubicBezTo>
                <a:cubicBezTo>
                  <a:pt x="879" y="503"/>
                  <a:pt x="879" y="504"/>
                  <a:pt x="879" y="504"/>
                </a:cubicBezTo>
                <a:cubicBezTo>
                  <a:pt x="879" y="504"/>
                  <a:pt x="879" y="504"/>
                  <a:pt x="878" y="504"/>
                </a:cubicBezTo>
                <a:cubicBezTo>
                  <a:pt x="878" y="504"/>
                  <a:pt x="878" y="503"/>
                  <a:pt x="878" y="503"/>
                </a:cubicBezTo>
                <a:close/>
                <a:moveTo>
                  <a:pt x="879" y="505"/>
                </a:moveTo>
                <a:cubicBezTo>
                  <a:pt x="879" y="508"/>
                  <a:pt x="879" y="511"/>
                  <a:pt x="879" y="514"/>
                </a:cubicBezTo>
                <a:cubicBezTo>
                  <a:pt x="879" y="511"/>
                  <a:pt x="879" y="508"/>
                  <a:pt x="879" y="505"/>
                </a:cubicBezTo>
                <a:cubicBezTo>
                  <a:pt x="879" y="505"/>
                  <a:pt x="879" y="505"/>
                  <a:pt x="879" y="505"/>
                </a:cubicBezTo>
                <a:close/>
                <a:moveTo>
                  <a:pt x="879" y="525"/>
                </a:moveTo>
                <a:cubicBezTo>
                  <a:pt x="879" y="518"/>
                  <a:pt x="879" y="512"/>
                  <a:pt x="879" y="506"/>
                </a:cubicBezTo>
                <a:cubicBezTo>
                  <a:pt x="880" y="506"/>
                  <a:pt x="880" y="506"/>
                  <a:pt x="880" y="506"/>
                </a:cubicBezTo>
                <a:cubicBezTo>
                  <a:pt x="880" y="506"/>
                  <a:pt x="880" y="505"/>
                  <a:pt x="880" y="505"/>
                </a:cubicBezTo>
                <a:cubicBezTo>
                  <a:pt x="881" y="505"/>
                  <a:pt x="881" y="505"/>
                  <a:pt x="882" y="505"/>
                </a:cubicBezTo>
                <a:cubicBezTo>
                  <a:pt x="882" y="513"/>
                  <a:pt x="881" y="521"/>
                  <a:pt x="881" y="529"/>
                </a:cubicBezTo>
                <a:cubicBezTo>
                  <a:pt x="881" y="535"/>
                  <a:pt x="880" y="541"/>
                  <a:pt x="880" y="547"/>
                </a:cubicBezTo>
                <a:cubicBezTo>
                  <a:pt x="879" y="539"/>
                  <a:pt x="879" y="532"/>
                  <a:pt x="879" y="525"/>
                </a:cubicBezTo>
                <a:close/>
                <a:moveTo>
                  <a:pt x="882" y="505"/>
                </a:moveTo>
                <a:cubicBezTo>
                  <a:pt x="882" y="505"/>
                  <a:pt x="883" y="505"/>
                  <a:pt x="883" y="505"/>
                </a:cubicBezTo>
                <a:cubicBezTo>
                  <a:pt x="883" y="509"/>
                  <a:pt x="883" y="512"/>
                  <a:pt x="883" y="516"/>
                </a:cubicBezTo>
                <a:cubicBezTo>
                  <a:pt x="883" y="518"/>
                  <a:pt x="882" y="520"/>
                  <a:pt x="882" y="522"/>
                </a:cubicBezTo>
                <a:cubicBezTo>
                  <a:pt x="882" y="517"/>
                  <a:pt x="882" y="511"/>
                  <a:pt x="882" y="505"/>
                </a:cubicBezTo>
                <a:close/>
                <a:moveTo>
                  <a:pt x="883" y="505"/>
                </a:moveTo>
                <a:cubicBezTo>
                  <a:pt x="883" y="505"/>
                  <a:pt x="884" y="505"/>
                  <a:pt x="884" y="505"/>
                </a:cubicBezTo>
                <a:cubicBezTo>
                  <a:pt x="884" y="507"/>
                  <a:pt x="883" y="510"/>
                  <a:pt x="883" y="512"/>
                </a:cubicBezTo>
                <a:cubicBezTo>
                  <a:pt x="883" y="510"/>
                  <a:pt x="883" y="507"/>
                  <a:pt x="883" y="505"/>
                </a:cubicBezTo>
                <a:close/>
                <a:moveTo>
                  <a:pt x="884" y="505"/>
                </a:moveTo>
                <a:cubicBezTo>
                  <a:pt x="884" y="505"/>
                  <a:pt x="884" y="505"/>
                  <a:pt x="885" y="505"/>
                </a:cubicBezTo>
                <a:cubicBezTo>
                  <a:pt x="885" y="506"/>
                  <a:pt x="885" y="508"/>
                  <a:pt x="885" y="509"/>
                </a:cubicBezTo>
                <a:cubicBezTo>
                  <a:pt x="884" y="515"/>
                  <a:pt x="884" y="521"/>
                  <a:pt x="883" y="527"/>
                </a:cubicBezTo>
                <a:cubicBezTo>
                  <a:pt x="883" y="523"/>
                  <a:pt x="883" y="520"/>
                  <a:pt x="883" y="516"/>
                </a:cubicBezTo>
                <a:cubicBezTo>
                  <a:pt x="884" y="513"/>
                  <a:pt x="884" y="509"/>
                  <a:pt x="884" y="505"/>
                </a:cubicBezTo>
                <a:close/>
                <a:moveTo>
                  <a:pt x="885" y="502"/>
                </a:moveTo>
                <a:cubicBezTo>
                  <a:pt x="886" y="502"/>
                  <a:pt x="886" y="502"/>
                  <a:pt x="886" y="502"/>
                </a:cubicBezTo>
                <a:cubicBezTo>
                  <a:pt x="886" y="502"/>
                  <a:pt x="886" y="502"/>
                  <a:pt x="886" y="502"/>
                </a:cubicBezTo>
                <a:cubicBezTo>
                  <a:pt x="886" y="503"/>
                  <a:pt x="886" y="503"/>
                  <a:pt x="886" y="504"/>
                </a:cubicBezTo>
                <a:cubicBezTo>
                  <a:pt x="886" y="504"/>
                  <a:pt x="886" y="504"/>
                  <a:pt x="885" y="504"/>
                </a:cubicBezTo>
                <a:cubicBezTo>
                  <a:pt x="885" y="503"/>
                  <a:pt x="885" y="503"/>
                  <a:pt x="885" y="502"/>
                </a:cubicBezTo>
                <a:close/>
                <a:moveTo>
                  <a:pt x="886" y="501"/>
                </a:moveTo>
                <a:cubicBezTo>
                  <a:pt x="886" y="501"/>
                  <a:pt x="886" y="501"/>
                  <a:pt x="886" y="501"/>
                </a:cubicBezTo>
                <a:cubicBezTo>
                  <a:pt x="886" y="501"/>
                  <a:pt x="886" y="501"/>
                  <a:pt x="886" y="501"/>
                </a:cubicBezTo>
                <a:close/>
                <a:moveTo>
                  <a:pt x="885" y="500"/>
                </a:moveTo>
                <a:cubicBezTo>
                  <a:pt x="886" y="496"/>
                  <a:pt x="886" y="493"/>
                  <a:pt x="886" y="490"/>
                </a:cubicBezTo>
                <a:cubicBezTo>
                  <a:pt x="887" y="490"/>
                  <a:pt x="888" y="490"/>
                  <a:pt x="889" y="489"/>
                </a:cubicBezTo>
                <a:cubicBezTo>
                  <a:pt x="889" y="493"/>
                  <a:pt x="889" y="496"/>
                  <a:pt x="889" y="500"/>
                </a:cubicBezTo>
                <a:cubicBezTo>
                  <a:pt x="888" y="500"/>
                  <a:pt x="886" y="500"/>
                  <a:pt x="885" y="500"/>
                </a:cubicBezTo>
                <a:close/>
                <a:moveTo>
                  <a:pt x="889" y="489"/>
                </a:moveTo>
                <a:cubicBezTo>
                  <a:pt x="889" y="489"/>
                  <a:pt x="889" y="489"/>
                  <a:pt x="889" y="489"/>
                </a:cubicBezTo>
                <a:cubicBezTo>
                  <a:pt x="889" y="493"/>
                  <a:pt x="890" y="496"/>
                  <a:pt x="890" y="500"/>
                </a:cubicBezTo>
                <a:cubicBezTo>
                  <a:pt x="890" y="500"/>
                  <a:pt x="889" y="500"/>
                  <a:pt x="889" y="500"/>
                </a:cubicBezTo>
                <a:cubicBezTo>
                  <a:pt x="889" y="496"/>
                  <a:pt x="889" y="493"/>
                  <a:pt x="889" y="489"/>
                </a:cubicBezTo>
                <a:close/>
                <a:moveTo>
                  <a:pt x="889" y="482"/>
                </a:moveTo>
                <a:cubicBezTo>
                  <a:pt x="888" y="482"/>
                  <a:pt x="887" y="483"/>
                  <a:pt x="886" y="483"/>
                </a:cubicBezTo>
                <a:cubicBezTo>
                  <a:pt x="886" y="475"/>
                  <a:pt x="886" y="466"/>
                  <a:pt x="886" y="458"/>
                </a:cubicBezTo>
                <a:cubicBezTo>
                  <a:pt x="887" y="453"/>
                  <a:pt x="887" y="448"/>
                  <a:pt x="887" y="442"/>
                </a:cubicBezTo>
                <a:cubicBezTo>
                  <a:pt x="887" y="447"/>
                  <a:pt x="887" y="452"/>
                  <a:pt x="887" y="457"/>
                </a:cubicBezTo>
                <a:cubicBezTo>
                  <a:pt x="887" y="457"/>
                  <a:pt x="887" y="457"/>
                  <a:pt x="887" y="457"/>
                </a:cubicBezTo>
                <a:cubicBezTo>
                  <a:pt x="887" y="451"/>
                  <a:pt x="887" y="446"/>
                  <a:pt x="888" y="440"/>
                </a:cubicBezTo>
                <a:cubicBezTo>
                  <a:pt x="888" y="452"/>
                  <a:pt x="888" y="464"/>
                  <a:pt x="889" y="476"/>
                </a:cubicBezTo>
                <a:cubicBezTo>
                  <a:pt x="889" y="478"/>
                  <a:pt x="889" y="480"/>
                  <a:pt x="889" y="482"/>
                </a:cubicBezTo>
                <a:close/>
                <a:moveTo>
                  <a:pt x="887" y="419"/>
                </a:moveTo>
                <a:cubicBezTo>
                  <a:pt x="887" y="419"/>
                  <a:pt x="887" y="419"/>
                  <a:pt x="887" y="419"/>
                </a:cubicBezTo>
                <a:cubicBezTo>
                  <a:pt x="887" y="414"/>
                  <a:pt x="887" y="409"/>
                  <a:pt x="887" y="405"/>
                </a:cubicBezTo>
                <a:cubicBezTo>
                  <a:pt x="887" y="409"/>
                  <a:pt x="887" y="414"/>
                  <a:pt x="887" y="419"/>
                </a:cubicBezTo>
                <a:close/>
                <a:moveTo>
                  <a:pt x="887" y="421"/>
                </a:moveTo>
                <a:cubicBezTo>
                  <a:pt x="887" y="424"/>
                  <a:pt x="887" y="428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28"/>
                  <a:pt x="887" y="424"/>
                  <a:pt x="887" y="421"/>
                </a:cubicBezTo>
                <a:cubicBezTo>
                  <a:pt x="887" y="421"/>
                  <a:pt x="887" y="421"/>
                  <a:pt x="887" y="421"/>
                </a:cubicBezTo>
                <a:close/>
                <a:moveTo>
                  <a:pt x="886" y="431"/>
                </a:moveTo>
                <a:cubicBezTo>
                  <a:pt x="885" y="432"/>
                  <a:pt x="884" y="432"/>
                  <a:pt x="884" y="432"/>
                </a:cubicBezTo>
                <a:cubicBezTo>
                  <a:pt x="884" y="428"/>
                  <a:pt x="884" y="425"/>
                  <a:pt x="884" y="421"/>
                </a:cubicBezTo>
                <a:cubicBezTo>
                  <a:pt x="885" y="421"/>
                  <a:pt x="886" y="421"/>
                  <a:pt x="886" y="421"/>
                </a:cubicBezTo>
                <a:cubicBezTo>
                  <a:pt x="886" y="424"/>
                  <a:pt x="886" y="428"/>
                  <a:pt x="886" y="431"/>
                </a:cubicBezTo>
                <a:close/>
                <a:moveTo>
                  <a:pt x="883" y="430"/>
                </a:moveTo>
                <a:cubicBezTo>
                  <a:pt x="883" y="430"/>
                  <a:pt x="883" y="430"/>
                  <a:pt x="883" y="430"/>
                </a:cubicBezTo>
                <a:cubicBezTo>
                  <a:pt x="883" y="427"/>
                  <a:pt x="883" y="424"/>
                  <a:pt x="883" y="421"/>
                </a:cubicBezTo>
                <a:cubicBezTo>
                  <a:pt x="884" y="421"/>
                  <a:pt x="884" y="421"/>
                  <a:pt x="884" y="421"/>
                </a:cubicBezTo>
                <a:cubicBezTo>
                  <a:pt x="884" y="424"/>
                  <a:pt x="884" y="427"/>
                  <a:pt x="883" y="430"/>
                </a:cubicBezTo>
                <a:close/>
                <a:moveTo>
                  <a:pt x="558" y="291"/>
                </a:moveTo>
                <a:cubicBezTo>
                  <a:pt x="557" y="291"/>
                  <a:pt x="557" y="291"/>
                  <a:pt x="556" y="291"/>
                </a:cubicBezTo>
                <a:cubicBezTo>
                  <a:pt x="554" y="290"/>
                  <a:pt x="551" y="289"/>
                  <a:pt x="549" y="289"/>
                </a:cubicBezTo>
                <a:cubicBezTo>
                  <a:pt x="551" y="289"/>
                  <a:pt x="554" y="290"/>
                  <a:pt x="556" y="290"/>
                </a:cubicBezTo>
                <a:cubicBezTo>
                  <a:pt x="557" y="290"/>
                  <a:pt x="558" y="290"/>
                  <a:pt x="558" y="291"/>
                </a:cubicBezTo>
                <a:close/>
                <a:moveTo>
                  <a:pt x="533" y="292"/>
                </a:moveTo>
                <a:cubicBezTo>
                  <a:pt x="534" y="292"/>
                  <a:pt x="534" y="291"/>
                  <a:pt x="534" y="291"/>
                </a:cubicBezTo>
                <a:cubicBezTo>
                  <a:pt x="534" y="290"/>
                  <a:pt x="534" y="289"/>
                  <a:pt x="534" y="288"/>
                </a:cubicBezTo>
                <a:cubicBezTo>
                  <a:pt x="534" y="288"/>
                  <a:pt x="534" y="288"/>
                  <a:pt x="534" y="288"/>
                </a:cubicBezTo>
                <a:cubicBezTo>
                  <a:pt x="534" y="289"/>
                  <a:pt x="534" y="291"/>
                  <a:pt x="534" y="292"/>
                </a:cubicBezTo>
                <a:cubicBezTo>
                  <a:pt x="534" y="292"/>
                  <a:pt x="533" y="292"/>
                  <a:pt x="533" y="292"/>
                </a:cubicBezTo>
                <a:cubicBezTo>
                  <a:pt x="533" y="292"/>
                  <a:pt x="533" y="292"/>
                  <a:pt x="533" y="292"/>
                </a:cubicBezTo>
                <a:close/>
                <a:moveTo>
                  <a:pt x="534" y="286"/>
                </a:moveTo>
                <a:cubicBezTo>
                  <a:pt x="534" y="285"/>
                  <a:pt x="534" y="285"/>
                  <a:pt x="534" y="284"/>
                </a:cubicBezTo>
                <a:cubicBezTo>
                  <a:pt x="534" y="283"/>
                  <a:pt x="534" y="282"/>
                  <a:pt x="534" y="282"/>
                </a:cubicBezTo>
                <a:cubicBezTo>
                  <a:pt x="534" y="282"/>
                  <a:pt x="534" y="282"/>
                  <a:pt x="534" y="282"/>
                </a:cubicBezTo>
                <a:cubicBezTo>
                  <a:pt x="534" y="283"/>
                  <a:pt x="534" y="284"/>
                  <a:pt x="534" y="286"/>
                </a:cubicBezTo>
                <a:cubicBezTo>
                  <a:pt x="534" y="286"/>
                  <a:pt x="534" y="286"/>
                  <a:pt x="534" y="286"/>
                </a:cubicBezTo>
                <a:close/>
                <a:moveTo>
                  <a:pt x="534" y="294"/>
                </a:moveTo>
                <a:cubicBezTo>
                  <a:pt x="534" y="294"/>
                  <a:pt x="534" y="294"/>
                  <a:pt x="534" y="294"/>
                </a:cubicBezTo>
                <a:cubicBezTo>
                  <a:pt x="534" y="294"/>
                  <a:pt x="533" y="294"/>
                  <a:pt x="533" y="294"/>
                </a:cubicBezTo>
                <a:cubicBezTo>
                  <a:pt x="533" y="294"/>
                  <a:pt x="534" y="294"/>
                  <a:pt x="534" y="294"/>
                </a:cubicBezTo>
                <a:close/>
                <a:moveTo>
                  <a:pt x="534" y="294"/>
                </a:moveTo>
                <a:cubicBezTo>
                  <a:pt x="535" y="293"/>
                  <a:pt x="537" y="292"/>
                  <a:pt x="538" y="292"/>
                </a:cubicBezTo>
                <a:cubicBezTo>
                  <a:pt x="538" y="292"/>
                  <a:pt x="538" y="291"/>
                  <a:pt x="538" y="291"/>
                </a:cubicBezTo>
                <a:cubicBezTo>
                  <a:pt x="536" y="292"/>
                  <a:pt x="535" y="292"/>
                  <a:pt x="534" y="292"/>
                </a:cubicBezTo>
                <a:cubicBezTo>
                  <a:pt x="534" y="291"/>
                  <a:pt x="534" y="290"/>
                  <a:pt x="534" y="289"/>
                </a:cubicBezTo>
                <a:cubicBezTo>
                  <a:pt x="535" y="289"/>
                  <a:pt x="535" y="289"/>
                  <a:pt x="536" y="289"/>
                </a:cubicBezTo>
                <a:cubicBezTo>
                  <a:pt x="539" y="286"/>
                  <a:pt x="548" y="290"/>
                  <a:pt x="552" y="292"/>
                </a:cubicBezTo>
                <a:cubicBezTo>
                  <a:pt x="552" y="292"/>
                  <a:pt x="551" y="292"/>
                  <a:pt x="551" y="292"/>
                </a:cubicBezTo>
                <a:cubicBezTo>
                  <a:pt x="547" y="293"/>
                  <a:pt x="542" y="293"/>
                  <a:pt x="538" y="294"/>
                </a:cubicBezTo>
                <a:cubicBezTo>
                  <a:pt x="536" y="294"/>
                  <a:pt x="535" y="294"/>
                  <a:pt x="534" y="294"/>
                </a:cubicBezTo>
                <a:cubicBezTo>
                  <a:pt x="534" y="294"/>
                  <a:pt x="534" y="294"/>
                  <a:pt x="534" y="294"/>
                </a:cubicBezTo>
                <a:close/>
                <a:moveTo>
                  <a:pt x="552" y="311"/>
                </a:moveTo>
                <a:cubicBezTo>
                  <a:pt x="552" y="311"/>
                  <a:pt x="552" y="311"/>
                  <a:pt x="552" y="311"/>
                </a:cubicBezTo>
                <a:cubicBezTo>
                  <a:pt x="555" y="312"/>
                  <a:pt x="558" y="313"/>
                  <a:pt x="561" y="314"/>
                </a:cubicBezTo>
                <a:cubicBezTo>
                  <a:pt x="557" y="313"/>
                  <a:pt x="554" y="312"/>
                  <a:pt x="550" y="311"/>
                </a:cubicBezTo>
                <a:cubicBezTo>
                  <a:pt x="551" y="311"/>
                  <a:pt x="551" y="311"/>
                  <a:pt x="552" y="311"/>
                </a:cubicBezTo>
                <a:close/>
                <a:moveTo>
                  <a:pt x="559" y="316"/>
                </a:moveTo>
                <a:cubicBezTo>
                  <a:pt x="560" y="316"/>
                  <a:pt x="560" y="316"/>
                  <a:pt x="560" y="316"/>
                </a:cubicBezTo>
                <a:cubicBezTo>
                  <a:pt x="560" y="316"/>
                  <a:pt x="559" y="316"/>
                  <a:pt x="559" y="316"/>
                </a:cubicBezTo>
                <a:cubicBezTo>
                  <a:pt x="559" y="316"/>
                  <a:pt x="559" y="316"/>
                  <a:pt x="559" y="316"/>
                </a:cubicBezTo>
                <a:close/>
                <a:moveTo>
                  <a:pt x="651" y="345"/>
                </a:moveTo>
                <a:cubicBezTo>
                  <a:pt x="651" y="345"/>
                  <a:pt x="651" y="345"/>
                  <a:pt x="651" y="345"/>
                </a:cubicBezTo>
                <a:cubicBezTo>
                  <a:pt x="651" y="345"/>
                  <a:pt x="650" y="345"/>
                  <a:pt x="649" y="344"/>
                </a:cubicBezTo>
                <a:cubicBezTo>
                  <a:pt x="650" y="345"/>
                  <a:pt x="651" y="345"/>
                  <a:pt x="651" y="345"/>
                </a:cubicBezTo>
                <a:close/>
                <a:moveTo>
                  <a:pt x="653" y="346"/>
                </a:moveTo>
                <a:cubicBezTo>
                  <a:pt x="659" y="348"/>
                  <a:pt x="664" y="349"/>
                  <a:pt x="669" y="351"/>
                </a:cubicBezTo>
                <a:cubicBezTo>
                  <a:pt x="664" y="349"/>
                  <a:pt x="659" y="348"/>
                  <a:pt x="653" y="346"/>
                </a:cubicBezTo>
                <a:cubicBezTo>
                  <a:pt x="653" y="346"/>
                  <a:pt x="653" y="346"/>
                  <a:pt x="653" y="346"/>
                </a:cubicBezTo>
                <a:close/>
                <a:moveTo>
                  <a:pt x="808" y="401"/>
                </a:moveTo>
                <a:cubicBezTo>
                  <a:pt x="808" y="402"/>
                  <a:pt x="807" y="403"/>
                  <a:pt x="807" y="405"/>
                </a:cubicBezTo>
                <a:cubicBezTo>
                  <a:pt x="806" y="405"/>
                  <a:pt x="805" y="405"/>
                  <a:pt x="803" y="405"/>
                </a:cubicBezTo>
                <a:cubicBezTo>
                  <a:pt x="804" y="404"/>
                  <a:pt x="804" y="403"/>
                  <a:pt x="804" y="403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3" y="403"/>
                  <a:pt x="803" y="404"/>
                  <a:pt x="803" y="405"/>
                </a:cubicBezTo>
                <a:cubicBezTo>
                  <a:pt x="802" y="405"/>
                  <a:pt x="802" y="405"/>
                  <a:pt x="801" y="405"/>
                </a:cubicBezTo>
                <a:cubicBezTo>
                  <a:pt x="801" y="403"/>
                  <a:pt x="801" y="401"/>
                  <a:pt x="801" y="399"/>
                </a:cubicBezTo>
                <a:cubicBezTo>
                  <a:pt x="803" y="399"/>
                  <a:pt x="806" y="400"/>
                  <a:pt x="808" y="401"/>
                </a:cubicBezTo>
                <a:close/>
                <a:moveTo>
                  <a:pt x="800" y="431"/>
                </a:moveTo>
                <a:cubicBezTo>
                  <a:pt x="800" y="432"/>
                  <a:pt x="800" y="433"/>
                  <a:pt x="800" y="434"/>
                </a:cubicBezTo>
                <a:cubicBezTo>
                  <a:pt x="799" y="435"/>
                  <a:pt x="799" y="435"/>
                  <a:pt x="798" y="435"/>
                </a:cubicBezTo>
                <a:cubicBezTo>
                  <a:pt x="798" y="434"/>
                  <a:pt x="798" y="433"/>
                  <a:pt x="798" y="432"/>
                </a:cubicBezTo>
                <a:cubicBezTo>
                  <a:pt x="799" y="432"/>
                  <a:pt x="799" y="432"/>
                  <a:pt x="800" y="431"/>
                </a:cubicBezTo>
                <a:close/>
                <a:moveTo>
                  <a:pt x="801" y="431"/>
                </a:moveTo>
                <a:cubicBezTo>
                  <a:pt x="801" y="431"/>
                  <a:pt x="801" y="431"/>
                  <a:pt x="802" y="431"/>
                </a:cubicBezTo>
                <a:cubicBezTo>
                  <a:pt x="802" y="432"/>
                  <a:pt x="802" y="432"/>
                  <a:pt x="802" y="433"/>
                </a:cubicBezTo>
                <a:cubicBezTo>
                  <a:pt x="802" y="433"/>
                  <a:pt x="802" y="434"/>
                  <a:pt x="802" y="434"/>
                </a:cubicBezTo>
                <a:cubicBezTo>
                  <a:pt x="801" y="434"/>
                  <a:pt x="801" y="434"/>
                  <a:pt x="801" y="434"/>
                </a:cubicBezTo>
                <a:cubicBezTo>
                  <a:pt x="801" y="433"/>
                  <a:pt x="801" y="432"/>
                  <a:pt x="801" y="431"/>
                </a:cubicBezTo>
                <a:close/>
                <a:moveTo>
                  <a:pt x="802" y="431"/>
                </a:moveTo>
                <a:cubicBezTo>
                  <a:pt x="803" y="431"/>
                  <a:pt x="804" y="431"/>
                  <a:pt x="805" y="431"/>
                </a:cubicBezTo>
                <a:cubicBezTo>
                  <a:pt x="805" y="431"/>
                  <a:pt x="805" y="432"/>
                  <a:pt x="805" y="432"/>
                </a:cubicBezTo>
                <a:cubicBezTo>
                  <a:pt x="805" y="433"/>
                  <a:pt x="805" y="434"/>
                  <a:pt x="804" y="435"/>
                </a:cubicBezTo>
                <a:cubicBezTo>
                  <a:pt x="804" y="434"/>
                  <a:pt x="803" y="434"/>
                  <a:pt x="802" y="434"/>
                </a:cubicBezTo>
                <a:cubicBezTo>
                  <a:pt x="802" y="433"/>
                  <a:pt x="802" y="432"/>
                  <a:pt x="802" y="431"/>
                </a:cubicBezTo>
                <a:close/>
                <a:moveTo>
                  <a:pt x="804" y="435"/>
                </a:moveTo>
                <a:cubicBezTo>
                  <a:pt x="804" y="437"/>
                  <a:pt x="803" y="439"/>
                  <a:pt x="803" y="441"/>
                </a:cubicBezTo>
                <a:cubicBezTo>
                  <a:pt x="803" y="441"/>
                  <a:pt x="803" y="441"/>
                  <a:pt x="802" y="441"/>
                </a:cubicBezTo>
                <a:cubicBezTo>
                  <a:pt x="802" y="439"/>
                  <a:pt x="802" y="437"/>
                  <a:pt x="802" y="435"/>
                </a:cubicBezTo>
                <a:cubicBezTo>
                  <a:pt x="803" y="435"/>
                  <a:pt x="803" y="435"/>
                  <a:pt x="804" y="435"/>
                </a:cubicBezTo>
                <a:close/>
                <a:moveTo>
                  <a:pt x="803" y="495"/>
                </a:moveTo>
                <a:cubicBezTo>
                  <a:pt x="803" y="495"/>
                  <a:pt x="803" y="495"/>
                  <a:pt x="803" y="496"/>
                </a:cubicBezTo>
                <a:cubicBezTo>
                  <a:pt x="803" y="492"/>
                  <a:pt x="803" y="489"/>
                  <a:pt x="803" y="486"/>
                </a:cubicBezTo>
                <a:cubicBezTo>
                  <a:pt x="803" y="489"/>
                  <a:pt x="803" y="492"/>
                  <a:pt x="803" y="495"/>
                </a:cubicBezTo>
                <a:close/>
                <a:moveTo>
                  <a:pt x="803" y="508"/>
                </a:moveTo>
                <a:cubicBezTo>
                  <a:pt x="803" y="508"/>
                  <a:pt x="803" y="508"/>
                  <a:pt x="803" y="508"/>
                </a:cubicBezTo>
                <a:cubicBezTo>
                  <a:pt x="803" y="506"/>
                  <a:pt x="803" y="503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3"/>
                  <a:pt x="803" y="505"/>
                  <a:pt x="803" y="508"/>
                </a:cubicBezTo>
                <a:close/>
                <a:moveTo>
                  <a:pt x="803" y="514"/>
                </a:moveTo>
                <a:cubicBezTo>
                  <a:pt x="803" y="513"/>
                  <a:pt x="803" y="511"/>
                  <a:pt x="803" y="509"/>
                </a:cubicBezTo>
                <a:cubicBezTo>
                  <a:pt x="803" y="509"/>
                  <a:pt x="803" y="509"/>
                  <a:pt x="803" y="509"/>
                </a:cubicBezTo>
                <a:cubicBezTo>
                  <a:pt x="803" y="512"/>
                  <a:pt x="803" y="514"/>
                  <a:pt x="803" y="516"/>
                </a:cubicBezTo>
                <a:cubicBezTo>
                  <a:pt x="803" y="516"/>
                  <a:pt x="803" y="515"/>
                  <a:pt x="803" y="514"/>
                </a:cubicBezTo>
                <a:close/>
                <a:moveTo>
                  <a:pt x="802" y="508"/>
                </a:moveTo>
                <a:cubicBezTo>
                  <a:pt x="802" y="508"/>
                  <a:pt x="802" y="508"/>
                  <a:pt x="802" y="508"/>
                </a:cubicBezTo>
                <a:cubicBezTo>
                  <a:pt x="802" y="507"/>
                  <a:pt x="802" y="506"/>
                  <a:pt x="802" y="505"/>
                </a:cubicBezTo>
                <a:cubicBezTo>
                  <a:pt x="802" y="506"/>
                  <a:pt x="802" y="507"/>
                  <a:pt x="802" y="508"/>
                </a:cubicBezTo>
                <a:close/>
                <a:moveTo>
                  <a:pt x="802" y="530"/>
                </a:moveTo>
                <a:cubicBezTo>
                  <a:pt x="802" y="534"/>
                  <a:pt x="802" y="538"/>
                  <a:pt x="802" y="542"/>
                </a:cubicBezTo>
                <a:cubicBezTo>
                  <a:pt x="802" y="540"/>
                  <a:pt x="802" y="538"/>
                  <a:pt x="802" y="537"/>
                </a:cubicBezTo>
                <a:cubicBezTo>
                  <a:pt x="802" y="534"/>
                  <a:pt x="802" y="532"/>
                  <a:pt x="802" y="530"/>
                </a:cubicBezTo>
                <a:close/>
                <a:moveTo>
                  <a:pt x="806" y="509"/>
                </a:moveTo>
                <a:cubicBezTo>
                  <a:pt x="806" y="509"/>
                  <a:pt x="807" y="509"/>
                  <a:pt x="807" y="509"/>
                </a:cubicBezTo>
                <a:cubicBezTo>
                  <a:pt x="807" y="518"/>
                  <a:pt x="807" y="528"/>
                  <a:pt x="807" y="538"/>
                </a:cubicBezTo>
                <a:cubicBezTo>
                  <a:pt x="807" y="544"/>
                  <a:pt x="807" y="551"/>
                  <a:pt x="807" y="557"/>
                </a:cubicBezTo>
                <a:cubicBezTo>
                  <a:pt x="806" y="541"/>
                  <a:pt x="806" y="525"/>
                  <a:pt x="806" y="509"/>
                </a:cubicBezTo>
                <a:close/>
                <a:moveTo>
                  <a:pt x="807" y="546"/>
                </a:moveTo>
                <a:cubicBezTo>
                  <a:pt x="807" y="552"/>
                  <a:pt x="807" y="558"/>
                  <a:pt x="807" y="563"/>
                </a:cubicBezTo>
                <a:cubicBezTo>
                  <a:pt x="807" y="562"/>
                  <a:pt x="807" y="561"/>
                  <a:pt x="807" y="560"/>
                </a:cubicBezTo>
                <a:cubicBezTo>
                  <a:pt x="807" y="556"/>
                  <a:pt x="807" y="551"/>
                  <a:pt x="807" y="546"/>
                </a:cubicBezTo>
                <a:close/>
                <a:moveTo>
                  <a:pt x="808" y="528"/>
                </a:moveTo>
                <a:cubicBezTo>
                  <a:pt x="808" y="522"/>
                  <a:pt x="808" y="515"/>
                  <a:pt x="808" y="509"/>
                </a:cubicBezTo>
                <a:cubicBezTo>
                  <a:pt x="809" y="509"/>
                  <a:pt x="810" y="509"/>
                  <a:pt x="811" y="509"/>
                </a:cubicBezTo>
                <a:cubicBezTo>
                  <a:pt x="811" y="511"/>
                  <a:pt x="811" y="513"/>
                  <a:pt x="811" y="515"/>
                </a:cubicBezTo>
                <a:cubicBezTo>
                  <a:pt x="810" y="531"/>
                  <a:pt x="809" y="547"/>
                  <a:pt x="809" y="564"/>
                </a:cubicBezTo>
                <a:cubicBezTo>
                  <a:pt x="809" y="563"/>
                  <a:pt x="808" y="563"/>
                  <a:pt x="808" y="563"/>
                </a:cubicBezTo>
                <a:cubicBezTo>
                  <a:pt x="808" y="552"/>
                  <a:pt x="808" y="540"/>
                  <a:pt x="808" y="528"/>
                </a:cubicBezTo>
                <a:close/>
                <a:moveTo>
                  <a:pt x="808" y="508"/>
                </a:moveTo>
                <a:cubicBezTo>
                  <a:pt x="808" y="505"/>
                  <a:pt x="808" y="503"/>
                  <a:pt x="808" y="500"/>
                </a:cubicBezTo>
                <a:cubicBezTo>
                  <a:pt x="809" y="500"/>
                  <a:pt x="809" y="500"/>
                  <a:pt x="810" y="500"/>
                </a:cubicBezTo>
                <a:cubicBezTo>
                  <a:pt x="810" y="500"/>
                  <a:pt x="810" y="500"/>
                  <a:pt x="810" y="500"/>
                </a:cubicBezTo>
                <a:cubicBezTo>
                  <a:pt x="809" y="500"/>
                  <a:pt x="809" y="500"/>
                  <a:pt x="808" y="500"/>
                </a:cubicBezTo>
                <a:cubicBezTo>
                  <a:pt x="808" y="499"/>
                  <a:pt x="808" y="498"/>
                  <a:pt x="808" y="497"/>
                </a:cubicBezTo>
                <a:cubicBezTo>
                  <a:pt x="809" y="497"/>
                  <a:pt x="810" y="497"/>
                  <a:pt x="811" y="497"/>
                </a:cubicBezTo>
                <a:cubicBezTo>
                  <a:pt x="811" y="501"/>
                  <a:pt x="811" y="504"/>
                  <a:pt x="811" y="508"/>
                </a:cubicBezTo>
                <a:cubicBezTo>
                  <a:pt x="810" y="508"/>
                  <a:pt x="809" y="508"/>
                  <a:pt x="808" y="508"/>
                </a:cubicBezTo>
                <a:close/>
                <a:moveTo>
                  <a:pt x="819" y="497"/>
                </a:moveTo>
                <a:cubicBezTo>
                  <a:pt x="819" y="497"/>
                  <a:pt x="820" y="497"/>
                  <a:pt x="820" y="497"/>
                </a:cubicBezTo>
                <a:cubicBezTo>
                  <a:pt x="820" y="501"/>
                  <a:pt x="820" y="505"/>
                  <a:pt x="821" y="509"/>
                </a:cubicBezTo>
                <a:cubicBezTo>
                  <a:pt x="821" y="509"/>
                  <a:pt x="820" y="509"/>
                  <a:pt x="820" y="509"/>
                </a:cubicBezTo>
                <a:cubicBezTo>
                  <a:pt x="820" y="509"/>
                  <a:pt x="820" y="509"/>
                  <a:pt x="819" y="509"/>
                </a:cubicBezTo>
                <a:cubicBezTo>
                  <a:pt x="819" y="505"/>
                  <a:pt x="819" y="501"/>
                  <a:pt x="819" y="497"/>
                </a:cubicBezTo>
                <a:close/>
                <a:moveTo>
                  <a:pt x="820" y="510"/>
                </a:moveTo>
                <a:cubicBezTo>
                  <a:pt x="820" y="513"/>
                  <a:pt x="820" y="515"/>
                  <a:pt x="820" y="518"/>
                </a:cubicBezTo>
                <a:cubicBezTo>
                  <a:pt x="820" y="518"/>
                  <a:pt x="820" y="519"/>
                  <a:pt x="820" y="520"/>
                </a:cubicBezTo>
                <a:cubicBezTo>
                  <a:pt x="820" y="517"/>
                  <a:pt x="820" y="513"/>
                  <a:pt x="820" y="510"/>
                </a:cubicBezTo>
                <a:cubicBezTo>
                  <a:pt x="820" y="510"/>
                  <a:pt x="820" y="510"/>
                  <a:pt x="820" y="510"/>
                </a:cubicBezTo>
                <a:close/>
                <a:moveTo>
                  <a:pt x="820" y="531"/>
                </a:moveTo>
                <a:cubicBezTo>
                  <a:pt x="820" y="533"/>
                  <a:pt x="820" y="535"/>
                  <a:pt x="819" y="537"/>
                </a:cubicBezTo>
                <a:cubicBezTo>
                  <a:pt x="819" y="542"/>
                  <a:pt x="819" y="546"/>
                  <a:pt x="818" y="551"/>
                </a:cubicBezTo>
                <a:cubicBezTo>
                  <a:pt x="819" y="544"/>
                  <a:pt x="819" y="537"/>
                  <a:pt x="820" y="530"/>
                </a:cubicBezTo>
                <a:cubicBezTo>
                  <a:pt x="820" y="530"/>
                  <a:pt x="820" y="531"/>
                  <a:pt x="820" y="531"/>
                </a:cubicBezTo>
                <a:close/>
                <a:moveTo>
                  <a:pt x="820" y="536"/>
                </a:moveTo>
                <a:cubicBezTo>
                  <a:pt x="820" y="540"/>
                  <a:pt x="820" y="543"/>
                  <a:pt x="820" y="547"/>
                </a:cubicBezTo>
                <a:cubicBezTo>
                  <a:pt x="820" y="544"/>
                  <a:pt x="820" y="540"/>
                  <a:pt x="820" y="537"/>
                </a:cubicBezTo>
                <a:cubicBezTo>
                  <a:pt x="820" y="537"/>
                  <a:pt x="820" y="536"/>
                  <a:pt x="820" y="536"/>
                </a:cubicBezTo>
                <a:close/>
                <a:moveTo>
                  <a:pt x="824" y="561"/>
                </a:moveTo>
                <a:cubicBezTo>
                  <a:pt x="824" y="545"/>
                  <a:pt x="824" y="528"/>
                  <a:pt x="824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3"/>
                  <a:pt x="825" y="515"/>
                  <a:pt x="826" y="518"/>
                </a:cubicBezTo>
                <a:cubicBezTo>
                  <a:pt x="826" y="521"/>
                  <a:pt x="826" y="524"/>
                  <a:pt x="826" y="528"/>
                </a:cubicBezTo>
                <a:cubicBezTo>
                  <a:pt x="826" y="539"/>
                  <a:pt x="826" y="550"/>
                  <a:pt x="825" y="561"/>
                </a:cubicBezTo>
                <a:cubicBezTo>
                  <a:pt x="825" y="561"/>
                  <a:pt x="825" y="561"/>
                  <a:pt x="824" y="561"/>
                </a:cubicBezTo>
                <a:close/>
                <a:moveTo>
                  <a:pt x="826" y="542"/>
                </a:moveTo>
                <a:cubicBezTo>
                  <a:pt x="827" y="548"/>
                  <a:pt x="827" y="555"/>
                  <a:pt x="828" y="561"/>
                </a:cubicBezTo>
                <a:cubicBezTo>
                  <a:pt x="827" y="561"/>
                  <a:pt x="826" y="561"/>
                  <a:pt x="826" y="561"/>
                </a:cubicBezTo>
                <a:cubicBezTo>
                  <a:pt x="826" y="555"/>
                  <a:pt x="826" y="548"/>
                  <a:pt x="826" y="542"/>
                </a:cubicBezTo>
                <a:close/>
                <a:moveTo>
                  <a:pt x="828" y="541"/>
                </a:moveTo>
                <a:cubicBezTo>
                  <a:pt x="828" y="531"/>
                  <a:pt x="827" y="520"/>
                  <a:pt x="827" y="509"/>
                </a:cubicBezTo>
                <a:cubicBezTo>
                  <a:pt x="827" y="509"/>
                  <a:pt x="828" y="509"/>
                  <a:pt x="828" y="509"/>
                </a:cubicBezTo>
                <a:cubicBezTo>
                  <a:pt x="828" y="509"/>
                  <a:pt x="828" y="509"/>
                  <a:pt x="828" y="509"/>
                </a:cubicBezTo>
                <a:cubicBezTo>
                  <a:pt x="829" y="509"/>
                  <a:pt x="830" y="509"/>
                  <a:pt x="831" y="509"/>
                </a:cubicBezTo>
                <a:cubicBezTo>
                  <a:pt x="832" y="525"/>
                  <a:pt x="833" y="541"/>
                  <a:pt x="833" y="558"/>
                </a:cubicBezTo>
                <a:cubicBezTo>
                  <a:pt x="833" y="558"/>
                  <a:pt x="833" y="558"/>
                  <a:pt x="833" y="558"/>
                </a:cubicBezTo>
                <a:cubicBezTo>
                  <a:pt x="833" y="559"/>
                  <a:pt x="833" y="560"/>
                  <a:pt x="833" y="561"/>
                </a:cubicBezTo>
                <a:cubicBezTo>
                  <a:pt x="832" y="561"/>
                  <a:pt x="830" y="561"/>
                  <a:pt x="828" y="561"/>
                </a:cubicBezTo>
                <a:cubicBezTo>
                  <a:pt x="829" y="555"/>
                  <a:pt x="828" y="548"/>
                  <a:pt x="828" y="541"/>
                </a:cubicBezTo>
                <a:close/>
                <a:moveTo>
                  <a:pt x="834" y="548"/>
                </a:moveTo>
                <a:cubicBezTo>
                  <a:pt x="835" y="537"/>
                  <a:pt x="835" y="526"/>
                  <a:pt x="834" y="514"/>
                </a:cubicBezTo>
                <a:cubicBezTo>
                  <a:pt x="834" y="513"/>
                  <a:pt x="835" y="511"/>
                  <a:pt x="835" y="509"/>
                </a:cubicBezTo>
                <a:cubicBezTo>
                  <a:pt x="836" y="509"/>
                  <a:pt x="836" y="509"/>
                  <a:pt x="837" y="509"/>
                </a:cubicBezTo>
                <a:cubicBezTo>
                  <a:pt x="837" y="526"/>
                  <a:pt x="837" y="543"/>
                  <a:pt x="837" y="560"/>
                </a:cubicBezTo>
                <a:cubicBezTo>
                  <a:pt x="836" y="560"/>
                  <a:pt x="835" y="561"/>
                  <a:pt x="834" y="561"/>
                </a:cubicBezTo>
                <a:cubicBezTo>
                  <a:pt x="834" y="556"/>
                  <a:pt x="834" y="552"/>
                  <a:pt x="834" y="548"/>
                </a:cubicBezTo>
                <a:close/>
                <a:moveTo>
                  <a:pt x="838" y="509"/>
                </a:moveTo>
                <a:cubicBezTo>
                  <a:pt x="839" y="509"/>
                  <a:pt x="840" y="509"/>
                  <a:pt x="842" y="508"/>
                </a:cubicBezTo>
                <a:cubicBezTo>
                  <a:pt x="842" y="526"/>
                  <a:pt x="844" y="544"/>
                  <a:pt x="840" y="560"/>
                </a:cubicBezTo>
                <a:cubicBezTo>
                  <a:pt x="839" y="560"/>
                  <a:pt x="838" y="560"/>
                  <a:pt x="837" y="560"/>
                </a:cubicBezTo>
                <a:cubicBezTo>
                  <a:pt x="837" y="543"/>
                  <a:pt x="837" y="526"/>
                  <a:pt x="838" y="509"/>
                </a:cubicBezTo>
                <a:close/>
                <a:moveTo>
                  <a:pt x="843" y="543"/>
                </a:moveTo>
                <a:cubicBezTo>
                  <a:pt x="843" y="544"/>
                  <a:pt x="843" y="545"/>
                  <a:pt x="843" y="547"/>
                </a:cubicBezTo>
                <a:cubicBezTo>
                  <a:pt x="843" y="547"/>
                  <a:pt x="844" y="547"/>
                  <a:pt x="844" y="547"/>
                </a:cubicBezTo>
                <a:cubicBezTo>
                  <a:pt x="844" y="539"/>
                  <a:pt x="844" y="531"/>
                  <a:pt x="844" y="523"/>
                </a:cubicBezTo>
                <a:cubicBezTo>
                  <a:pt x="844" y="522"/>
                  <a:pt x="844" y="521"/>
                  <a:pt x="844" y="521"/>
                </a:cubicBezTo>
                <a:cubicBezTo>
                  <a:pt x="844" y="520"/>
                  <a:pt x="843" y="520"/>
                  <a:pt x="843" y="521"/>
                </a:cubicBezTo>
                <a:cubicBezTo>
                  <a:pt x="843" y="521"/>
                  <a:pt x="843" y="522"/>
                  <a:pt x="843" y="523"/>
                </a:cubicBezTo>
                <a:cubicBezTo>
                  <a:pt x="843" y="523"/>
                  <a:pt x="843" y="524"/>
                  <a:pt x="843" y="524"/>
                </a:cubicBezTo>
                <a:cubicBezTo>
                  <a:pt x="842" y="519"/>
                  <a:pt x="842" y="514"/>
                  <a:pt x="842" y="508"/>
                </a:cubicBezTo>
                <a:cubicBezTo>
                  <a:pt x="843" y="508"/>
                  <a:pt x="843" y="508"/>
                  <a:pt x="844" y="508"/>
                </a:cubicBezTo>
                <a:cubicBezTo>
                  <a:pt x="845" y="526"/>
                  <a:pt x="846" y="543"/>
                  <a:pt x="845" y="560"/>
                </a:cubicBezTo>
                <a:cubicBezTo>
                  <a:pt x="844" y="560"/>
                  <a:pt x="842" y="560"/>
                  <a:pt x="840" y="560"/>
                </a:cubicBezTo>
                <a:cubicBezTo>
                  <a:pt x="842" y="555"/>
                  <a:pt x="842" y="549"/>
                  <a:pt x="843" y="543"/>
                </a:cubicBezTo>
                <a:close/>
                <a:moveTo>
                  <a:pt x="845" y="508"/>
                </a:moveTo>
                <a:cubicBezTo>
                  <a:pt x="846" y="508"/>
                  <a:pt x="847" y="508"/>
                  <a:pt x="848" y="508"/>
                </a:cubicBezTo>
                <a:cubicBezTo>
                  <a:pt x="848" y="522"/>
                  <a:pt x="848" y="536"/>
                  <a:pt x="847" y="551"/>
                </a:cubicBezTo>
                <a:cubicBezTo>
                  <a:pt x="847" y="551"/>
                  <a:pt x="847" y="551"/>
                  <a:pt x="847" y="551"/>
                </a:cubicBezTo>
                <a:cubicBezTo>
                  <a:pt x="848" y="536"/>
                  <a:pt x="848" y="522"/>
                  <a:pt x="848" y="508"/>
                </a:cubicBezTo>
                <a:cubicBezTo>
                  <a:pt x="849" y="508"/>
                  <a:pt x="849" y="508"/>
                  <a:pt x="850" y="508"/>
                </a:cubicBezTo>
                <a:cubicBezTo>
                  <a:pt x="850" y="525"/>
                  <a:pt x="850" y="543"/>
                  <a:pt x="850" y="560"/>
                </a:cubicBezTo>
                <a:cubicBezTo>
                  <a:pt x="848" y="560"/>
                  <a:pt x="847" y="560"/>
                  <a:pt x="846" y="560"/>
                </a:cubicBezTo>
                <a:cubicBezTo>
                  <a:pt x="846" y="543"/>
                  <a:pt x="845" y="526"/>
                  <a:pt x="845" y="508"/>
                </a:cubicBezTo>
                <a:close/>
                <a:moveTo>
                  <a:pt x="850" y="508"/>
                </a:moveTo>
                <a:cubicBezTo>
                  <a:pt x="851" y="508"/>
                  <a:pt x="851" y="508"/>
                  <a:pt x="852" y="508"/>
                </a:cubicBezTo>
                <a:cubicBezTo>
                  <a:pt x="851" y="525"/>
                  <a:pt x="851" y="543"/>
                  <a:pt x="851" y="560"/>
                </a:cubicBezTo>
                <a:cubicBezTo>
                  <a:pt x="851" y="560"/>
                  <a:pt x="851" y="560"/>
                  <a:pt x="850" y="560"/>
                </a:cubicBezTo>
                <a:cubicBezTo>
                  <a:pt x="850" y="543"/>
                  <a:pt x="850" y="525"/>
                  <a:pt x="850" y="508"/>
                </a:cubicBezTo>
                <a:close/>
                <a:moveTo>
                  <a:pt x="852" y="508"/>
                </a:moveTo>
                <a:cubicBezTo>
                  <a:pt x="853" y="507"/>
                  <a:pt x="854" y="507"/>
                  <a:pt x="855" y="507"/>
                </a:cubicBezTo>
                <a:cubicBezTo>
                  <a:pt x="855" y="517"/>
                  <a:pt x="855" y="526"/>
                  <a:pt x="856" y="535"/>
                </a:cubicBezTo>
                <a:cubicBezTo>
                  <a:pt x="856" y="535"/>
                  <a:pt x="856" y="535"/>
                  <a:pt x="856" y="535"/>
                </a:cubicBezTo>
                <a:cubicBezTo>
                  <a:pt x="855" y="530"/>
                  <a:pt x="855" y="525"/>
                  <a:pt x="854" y="520"/>
                </a:cubicBezTo>
                <a:cubicBezTo>
                  <a:pt x="854" y="519"/>
                  <a:pt x="853" y="519"/>
                  <a:pt x="853" y="520"/>
                </a:cubicBezTo>
                <a:cubicBezTo>
                  <a:pt x="853" y="527"/>
                  <a:pt x="854" y="533"/>
                  <a:pt x="855" y="540"/>
                </a:cubicBezTo>
                <a:cubicBezTo>
                  <a:pt x="855" y="540"/>
                  <a:pt x="855" y="540"/>
                  <a:pt x="855" y="540"/>
                </a:cubicBezTo>
                <a:cubicBezTo>
                  <a:pt x="855" y="542"/>
                  <a:pt x="856" y="545"/>
                  <a:pt x="856" y="547"/>
                </a:cubicBezTo>
                <a:cubicBezTo>
                  <a:pt x="856" y="547"/>
                  <a:pt x="856" y="547"/>
                  <a:pt x="856" y="547"/>
                </a:cubicBezTo>
                <a:cubicBezTo>
                  <a:pt x="856" y="551"/>
                  <a:pt x="857" y="556"/>
                  <a:pt x="857" y="561"/>
                </a:cubicBezTo>
                <a:cubicBezTo>
                  <a:pt x="855" y="560"/>
                  <a:pt x="853" y="560"/>
                  <a:pt x="852" y="560"/>
                </a:cubicBezTo>
                <a:cubicBezTo>
                  <a:pt x="851" y="543"/>
                  <a:pt x="852" y="525"/>
                  <a:pt x="852" y="508"/>
                </a:cubicBezTo>
                <a:close/>
                <a:moveTo>
                  <a:pt x="857" y="547"/>
                </a:moveTo>
                <a:cubicBezTo>
                  <a:pt x="857" y="547"/>
                  <a:pt x="857" y="547"/>
                  <a:pt x="857" y="547"/>
                </a:cubicBezTo>
                <a:cubicBezTo>
                  <a:pt x="857" y="546"/>
                  <a:pt x="857" y="546"/>
                  <a:pt x="857" y="545"/>
                </a:cubicBezTo>
                <a:cubicBezTo>
                  <a:pt x="857" y="546"/>
                  <a:pt x="857" y="546"/>
                  <a:pt x="857" y="547"/>
                </a:cubicBezTo>
                <a:cubicBezTo>
                  <a:pt x="857" y="547"/>
                  <a:pt x="858" y="547"/>
                  <a:pt x="858" y="547"/>
                </a:cubicBezTo>
                <a:cubicBezTo>
                  <a:pt x="858" y="539"/>
                  <a:pt x="858" y="532"/>
                  <a:pt x="858" y="525"/>
                </a:cubicBezTo>
                <a:cubicBezTo>
                  <a:pt x="858" y="525"/>
                  <a:pt x="858" y="525"/>
                  <a:pt x="858" y="525"/>
                </a:cubicBezTo>
                <a:cubicBezTo>
                  <a:pt x="858" y="519"/>
                  <a:pt x="858" y="513"/>
                  <a:pt x="858" y="507"/>
                </a:cubicBezTo>
                <a:cubicBezTo>
                  <a:pt x="859" y="507"/>
                  <a:pt x="859" y="507"/>
                  <a:pt x="859" y="507"/>
                </a:cubicBezTo>
                <a:cubicBezTo>
                  <a:pt x="858" y="524"/>
                  <a:pt x="858" y="541"/>
                  <a:pt x="860" y="557"/>
                </a:cubicBezTo>
                <a:cubicBezTo>
                  <a:pt x="860" y="557"/>
                  <a:pt x="861" y="557"/>
                  <a:pt x="861" y="557"/>
                </a:cubicBezTo>
                <a:cubicBezTo>
                  <a:pt x="861" y="557"/>
                  <a:pt x="861" y="556"/>
                  <a:pt x="861" y="556"/>
                </a:cubicBezTo>
                <a:cubicBezTo>
                  <a:pt x="861" y="556"/>
                  <a:pt x="860" y="556"/>
                  <a:pt x="860" y="556"/>
                </a:cubicBezTo>
                <a:cubicBezTo>
                  <a:pt x="860" y="543"/>
                  <a:pt x="859" y="531"/>
                  <a:pt x="860" y="519"/>
                </a:cubicBezTo>
                <a:cubicBezTo>
                  <a:pt x="860" y="515"/>
                  <a:pt x="860" y="511"/>
                  <a:pt x="860" y="507"/>
                </a:cubicBezTo>
                <a:cubicBezTo>
                  <a:pt x="862" y="507"/>
                  <a:pt x="863" y="506"/>
                  <a:pt x="865" y="506"/>
                </a:cubicBezTo>
                <a:cubicBezTo>
                  <a:pt x="864" y="524"/>
                  <a:pt x="864" y="542"/>
                  <a:pt x="865" y="560"/>
                </a:cubicBezTo>
                <a:cubicBezTo>
                  <a:pt x="865" y="560"/>
                  <a:pt x="865" y="560"/>
                  <a:pt x="865" y="560"/>
                </a:cubicBezTo>
                <a:cubicBezTo>
                  <a:pt x="865" y="560"/>
                  <a:pt x="865" y="560"/>
                  <a:pt x="865" y="561"/>
                </a:cubicBezTo>
                <a:cubicBezTo>
                  <a:pt x="862" y="561"/>
                  <a:pt x="860" y="561"/>
                  <a:pt x="857" y="561"/>
                </a:cubicBezTo>
                <a:cubicBezTo>
                  <a:pt x="857" y="556"/>
                  <a:pt x="857" y="551"/>
                  <a:pt x="857" y="547"/>
                </a:cubicBezTo>
                <a:close/>
                <a:moveTo>
                  <a:pt x="866" y="506"/>
                </a:moveTo>
                <a:cubicBezTo>
                  <a:pt x="867" y="506"/>
                  <a:pt x="868" y="506"/>
                  <a:pt x="869" y="506"/>
                </a:cubicBezTo>
                <a:cubicBezTo>
                  <a:pt x="869" y="509"/>
                  <a:pt x="869" y="513"/>
                  <a:pt x="869" y="516"/>
                </a:cubicBezTo>
                <a:cubicBezTo>
                  <a:pt x="869" y="517"/>
                  <a:pt x="869" y="517"/>
                  <a:pt x="869" y="518"/>
                </a:cubicBezTo>
                <a:cubicBezTo>
                  <a:pt x="869" y="518"/>
                  <a:pt x="869" y="518"/>
                  <a:pt x="869" y="519"/>
                </a:cubicBezTo>
                <a:cubicBezTo>
                  <a:pt x="869" y="524"/>
                  <a:pt x="868" y="529"/>
                  <a:pt x="868" y="535"/>
                </a:cubicBezTo>
                <a:cubicBezTo>
                  <a:pt x="868" y="538"/>
                  <a:pt x="868" y="542"/>
                  <a:pt x="868" y="545"/>
                </a:cubicBezTo>
                <a:cubicBezTo>
                  <a:pt x="868" y="546"/>
                  <a:pt x="869" y="546"/>
                  <a:pt x="869" y="545"/>
                </a:cubicBezTo>
                <a:cubicBezTo>
                  <a:pt x="869" y="545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9"/>
                  <a:pt x="869" y="554"/>
                  <a:pt x="869" y="559"/>
                </a:cubicBezTo>
                <a:cubicBezTo>
                  <a:pt x="869" y="559"/>
                  <a:pt x="870" y="559"/>
                  <a:pt x="870" y="559"/>
                </a:cubicBezTo>
                <a:cubicBezTo>
                  <a:pt x="870" y="554"/>
                  <a:pt x="870" y="549"/>
                  <a:pt x="870" y="544"/>
                </a:cubicBezTo>
                <a:cubicBezTo>
                  <a:pt x="870" y="544"/>
                  <a:pt x="870" y="544"/>
                  <a:pt x="870" y="544"/>
                </a:cubicBezTo>
                <a:cubicBezTo>
                  <a:pt x="870" y="542"/>
                  <a:pt x="871" y="541"/>
                  <a:pt x="871" y="539"/>
                </a:cubicBezTo>
                <a:cubicBezTo>
                  <a:pt x="871" y="539"/>
                  <a:pt x="871" y="539"/>
                  <a:pt x="871" y="539"/>
                </a:cubicBezTo>
                <a:cubicBezTo>
                  <a:pt x="871" y="541"/>
                  <a:pt x="871" y="543"/>
                  <a:pt x="871" y="545"/>
                </a:cubicBezTo>
                <a:cubicBezTo>
                  <a:pt x="871" y="545"/>
                  <a:pt x="872" y="545"/>
                  <a:pt x="872" y="545"/>
                </a:cubicBezTo>
                <a:cubicBezTo>
                  <a:pt x="872" y="532"/>
                  <a:pt x="872" y="519"/>
                  <a:pt x="872" y="506"/>
                </a:cubicBezTo>
                <a:cubicBezTo>
                  <a:pt x="873" y="506"/>
                  <a:pt x="874" y="506"/>
                  <a:pt x="876" y="505"/>
                </a:cubicBezTo>
                <a:cubicBezTo>
                  <a:pt x="876" y="522"/>
                  <a:pt x="876" y="538"/>
                  <a:pt x="876" y="555"/>
                </a:cubicBezTo>
                <a:cubicBezTo>
                  <a:pt x="876" y="555"/>
                  <a:pt x="876" y="555"/>
                  <a:pt x="876" y="555"/>
                </a:cubicBezTo>
                <a:cubicBezTo>
                  <a:pt x="876" y="538"/>
                  <a:pt x="876" y="522"/>
                  <a:pt x="876" y="505"/>
                </a:cubicBezTo>
                <a:cubicBezTo>
                  <a:pt x="877" y="505"/>
                  <a:pt x="877" y="505"/>
                  <a:pt x="878" y="505"/>
                </a:cubicBezTo>
                <a:cubicBezTo>
                  <a:pt x="878" y="511"/>
                  <a:pt x="878" y="518"/>
                  <a:pt x="879" y="524"/>
                </a:cubicBezTo>
                <a:cubicBezTo>
                  <a:pt x="878" y="534"/>
                  <a:pt x="879" y="544"/>
                  <a:pt x="879" y="554"/>
                </a:cubicBezTo>
                <a:cubicBezTo>
                  <a:pt x="879" y="556"/>
                  <a:pt x="879" y="558"/>
                  <a:pt x="879" y="560"/>
                </a:cubicBezTo>
                <a:cubicBezTo>
                  <a:pt x="878" y="561"/>
                  <a:pt x="877" y="561"/>
                  <a:pt x="876" y="562"/>
                </a:cubicBezTo>
                <a:cubicBezTo>
                  <a:pt x="873" y="561"/>
                  <a:pt x="869" y="561"/>
                  <a:pt x="866" y="561"/>
                </a:cubicBezTo>
                <a:cubicBezTo>
                  <a:pt x="866" y="543"/>
                  <a:pt x="866" y="524"/>
                  <a:pt x="866" y="506"/>
                </a:cubicBezTo>
                <a:close/>
                <a:moveTo>
                  <a:pt x="880" y="560"/>
                </a:moveTo>
                <a:cubicBezTo>
                  <a:pt x="881" y="560"/>
                  <a:pt x="881" y="560"/>
                  <a:pt x="881" y="560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1"/>
                  <a:pt x="880" y="560"/>
                  <a:pt x="880" y="560"/>
                </a:cubicBezTo>
                <a:close/>
                <a:moveTo>
                  <a:pt x="880" y="559"/>
                </a:moveTo>
                <a:cubicBezTo>
                  <a:pt x="880" y="556"/>
                  <a:pt x="880" y="553"/>
                  <a:pt x="880" y="550"/>
                </a:cubicBezTo>
                <a:cubicBezTo>
                  <a:pt x="880" y="545"/>
                  <a:pt x="881" y="540"/>
                  <a:pt x="881" y="534"/>
                </a:cubicBezTo>
                <a:cubicBezTo>
                  <a:pt x="881" y="537"/>
                  <a:pt x="881" y="540"/>
                  <a:pt x="881" y="543"/>
                </a:cubicBezTo>
                <a:cubicBezTo>
                  <a:pt x="881" y="548"/>
                  <a:pt x="881" y="554"/>
                  <a:pt x="881" y="559"/>
                </a:cubicBezTo>
                <a:cubicBezTo>
                  <a:pt x="881" y="559"/>
                  <a:pt x="880" y="559"/>
                  <a:pt x="880" y="559"/>
                </a:cubicBezTo>
                <a:close/>
                <a:moveTo>
                  <a:pt x="881" y="556"/>
                </a:moveTo>
                <a:cubicBezTo>
                  <a:pt x="881" y="557"/>
                  <a:pt x="881" y="558"/>
                  <a:pt x="881" y="559"/>
                </a:cubicBezTo>
                <a:cubicBezTo>
                  <a:pt x="881" y="559"/>
                  <a:pt x="881" y="559"/>
                  <a:pt x="881" y="559"/>
                </a:cubicBezTo>
                <a:cubicBezTo>
                  <a:pt x="881" y="558"/>
                  <a:pt x="881" y="557"/>
                  <a:pt x="881" y="556"/>
                </a:cubicBezTo>
                <a:close/>
                <a:moveTo>
                  <a:pt x="882" y="542"/>
                </a:moveTo>
                <a:cubicBezTo>
                  <a:pt x="882" y="537"/>
                  <a:pt x="882" y="532"/>
                  <a:pt x="882" y="527"/>
                </a:cubicBezTo>
                <a:cubicBezTo>
                  <a:pt x="882" y="525"/>
                  <a:pt x="883" y="522"/>
                  <a:pt x="883" y="520"/>
                </a:cubicBezTo>
                <a:cubicBezTo>
                  <a:pt x="883" y="524"/>
                  <a:pt x="883" y="528"/>
                  <a:pt x="883" y="532"/>
                </a:cubicBezTo>
                <a:cubicBezTo>
                  <a:pt x="882" y="541"/>
                  <a:pt x="882" y="55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53"/>
                  <a:pt x="882" y="548"/>
                  <a:pt x="882" y="542"/>
                </a:cubicBezTo>
                <a:close/>
                <a:moveTo>
                  <a:pt x="883" y="538"/>
                </a:moveTo>
                <a:cubicBezTo>
                  <a:pt x="883" y="545"/>
                  <a:pt x="883" y="552"/>
                  <a:pt x="883" y="558"/>
                </a:cubicBezTo>
                <a:cubicBezTo>
                  <a:pt x="883" y="558"/>
                  <a:pt x="883" y="558"/>
                  <a:pt x="882" y="559"/>
                </a:cubicBezTo>
                <a:cubicBezTo>
                  <a:pt x="882" y="552"/>
                  <a:pt x="883" y="545"/>
                  <a:pt x="883" y="538"/>
                </a:cubicBezTo>
                <a:close/>
                <a:moveTo>
                  <a:pt x="883" y="532"/>
                </a:moveTo>
                <a:cubicBezTo>
                  <a:pt x="884" y="526"/>
                  <a:pt x="884" y="520"/>
                  <a:pt x="885" y="514"/>
                </a:cubicBezTo>
                <a:cubicBezTo>
                  <a:pt x="885" y="529"/>
                  <a:pt x="885" y="543"/>
                  <a:pt x="886" y="558"/>
                </a:cubicBezTo>
                <a:cubicBezTo>
                  <a:pt x="885" y="558"/>
                  <a:pt x="884" y="558"/>
                  <a:pt x="883" y="558"/>
                </a:cubicBezTo>
                <a:cubicBezTo>
                  <a:pt x="883" y="549"/>
                  <a:pt x="883" y="541"/>
                  <a:pt x="883" y="532"/>
                </a:cubicBezTo>
                <a:close/>
                <a:moveTo>
                  <a:pt x="885" y="508"/>
                </a:moveTo>
                <a:cubicBezTo>
                  <a:pt x="885" y="507"/>
                  <a:pt x="885" y="506"/>
                  <a:pt x="885" y="505"/>
                </a:cubicBezTo>
                <a:cubicBezTo>
                  <a:pt x="886" y="505"/>
                  <a:pt x="886" y="505"/>
                  <a:pt x="887" y="505"/>
                </a:cubicBezTo>
                <a:cubicBezTo>
                  <a:pt x="888" y="513"/>
                  <a:pt x="888" y="521"/>
                  <a:pt x="889" y="530"/>
                </a:cubicBezTo>
                <a:cubicBezTo>
                  <a:pt x="888" y="535"/>
                  <a:pt x="888" y="540"/>
                  <a:pt x="888" y="545"/>
                </a:cubicBezTo>
                <a:cubicBezTo>
                  <a:pt x="888" y="547"/>
                  <a:pt x="888" y="548"/>
                  <a:pt x="888" y="550"/>
                </a:cubicBezTo>
                <a:cubicBezTo>
                  <a:pt x="888" y="550"/>
                  <a:pt x="888" y="550"/>
                  <a:pt x="888" y="550"/>
                </a:cubicBezTo>
                <a:cubicBezTo>
                  <a:pt x="887" y="550"/>
                  <a:pt x="887" y="551"/>
                  <a:pt x="887" y="551"/>
                </a:cubicBezTo>
                <a:cubicBezTo>
                  <a:pt x="887" y="551"/>
                  <a:pt x="887" y="551"/>
                  <a:pt x="887" y="551"/>
                </a:cubicBezTo>
                <a:cubicBezTo>
                  <a:pt x="887" y="553"/>
                  <a:pt x="887" y="555"/>
                  <a:pt x="887" y="557"/>
                </a:cubicBezTo>
                <a:cubicBezTo>
                  <a:pt x="887" y="557"/>
                  <a:pt x="887" y="557"/>
                  <a:pt x="886" y="557"/>
                </a:cubicBezTo>
                <a:cubicBezTo>
                  <a:pt x="885" y="541"/>
                  <a:pt x="885" y="524"/>
                  <a:pt x="885" y="508"/>
                </a:cubicBezTo>
                <a:close/>
                <a:moveTo>
                  <a:pt x="890" y="487"/>
                </a:moveTo>
                <a:cubicBezTo>
                  <a:pt x="890" y="486"/>
                  <a:pt x="890" y="485"/>
                  <a:pt x="890" y="483"/>
                </a:cubicBezTo>
                <a:cubicBezTo>
                  <a:pt x="891" y="483"/>
                  <a:pt x="892" y="483"/>
                  <a:pt x="893" y="483"/>
                </a:cubicBezTo>
                <a:cubicBezTo>
                  <a:pt x="893" y="484"/>
                  <a:pt x="893" y="485"/>
                  <a:pt x="893" y="486"/>
                </a:cubicBezTo>
                <a:cubicBezTo>
                  <a:pt x="892" y="487"/>
                  <a:pt x="891" y="487"/>
                  <a:pt x="890" y="487"/>
                </a:cubicBezTo>
                <a:close/>
                <a:moveTo>
                  <a:pt x="893" y="483"/>
                </a:moveTo>
                <a:cubicBezTo>
                  <a:pt x="895" y="483"/>
                  <a:pt x="896" y="483"/>
                  <a:pt x="897" y="483"/>
                </a:cubicBezTo>
                <a:cubicBezTo>
                  <a:pt x="897" y="484"/>
                  <a:pt x="897" y="485"/>
                  <a:pt x="897" y="485"/>
                </a:cubicBezTo>
                <a:cubicBezTo>
                  <a:pt x="896" y="486"/>
                  <a:pt x="895" y="486"/>
                  <a:pt x="893" y="486"/>
                </a:cubicBezTo>
                <a:cubicBezTo>
                  <a:pt x="893" y="485"/>
                  <a:pt x="893" y="484"/>
                  <a:pt x="893" y="483"/>
                </a:cubicBezTo>
                <a:close/>
                <a:moveTo>
                  <a:pt x="888" y="434"/>
                </a:moveTo>
                <a:cubicBezTo>
                  <a:pt x="888" y="433"/>
                  <a:pt x="888" y="433"/>
                  <a:pt x="888" y="432"/>
                </a:cubicBezTo>
                <a:cubicBezTo>
                  <a:pt x="890" y="432"/>
                  <a:pt x="892" y="432"/>
                  <a:pt x="893" y="432"/>
                </a:cubicBezTo>
                <a:cubicBezTo>
                  <a:pt x="894" y="432"/>
                  <a:pt x="896" y="432"/>
                  <a:pt x="897" y="433"/>
                </a:cubicBezTo>
                <a:cubicBezTo>
                  <a:pt x="894" y="433"/>
                  <a:pt x="891" y="433"/>
                  <a:pt x="888" y="434"/>
                </a:cubicBezTo>
                <a:close/>
                <a:moveTo>
                  <a:pt x="887" y="390"/>
                </a:moveTo>
                <a:cubicBezTo>
                  <a:pt x="887" y="392"/>
                  <a:pt x="887" y="393"/>
                  <a:pt x="887" y="395"/>
                </a:cubicBezTo>
                <a:cubicBezTo>
                  <a:pt x="887" y="403"/>
                  <a:pt x="887" y="411"/>
                  <a:pt x="887" y="419"/>
                </a:cubicBezTo>
                <a:cubicBezTo>
                  <a:pt x="886" y="419"/>
                  <a:pt x="885" y="419"/>
                  <a:pt x="884" y="419"/>
                </a:cubicBezTo>
                <a:cubicBezTo>
                  <a:pt x="885" y="410"/>
                  <a:pt x="886" y="400"/>
                  <a:pt x="887" y="390"/>
                </a:cubicBezTo>
                <a:close/>
                <a:moveTo>
                  <a:pt x="883" y="397"/>
                </a:moveTo>
                <a:cubicBezTo>
                  <a:pt x="883" y="397"/>
                  <a:pt x="883" y="397"/>
                  <a:pt x="883" y="396"/>
                </a:cubicBezTo>
                <a:cubicBezTo>
                  <a:pt x="883" y="396"/>
                  <a:pt x="883" y="395"/>
                  <a:pt x="883" y="395"/>
                </a:cubicBezTo>
                <a:cubicBezTo>
                  <a:pt x="884" y="392"/>
                  <a:pt x="885" y="389"/>
                  <a:pt x="886" y="386"/>
                </a:cubicBezTo>
                <a:cubicBezTo>
                  <a:pt x="885" y="389"/>
                  <a:pt x="885" y="393"/>
                  <a:pt x="885" y="397"/>
                </a:cubicBezTo>
                <a:cubicBezTo>
                  <a:pt x="884" y="397"/>
                  <a:pt x="884" y="397"/>
                  <a:pt x="883" y="397"/>
                </a:cubicBezTo>
                <a:close/>
                <a:moveTo>
                  <a:pt x="848" y="380"/>
                </a:moveTo>
                <a:cubicBezTo>
                  <a:pt x="836" y="373"/>
                  <a:pt x="822" y="370"/>
                  <a:pt x="808" y="367"/>
                </a:cubicBezTo>
                <a:cubicBezTo>
                  <a:pt x="806" y="366"/>
                  <a:pt x="804" y="366"/>
                  <a:pt x="802" y="365"/>
                </a:cubicBezTo>
                <a:cubicBezTo>
                  <a:pt x="801" y="365"/>
                  <a:pt x="800" y="364"/>
                  <a:pt x="799" y="364"/>
                </a:cubicBezTo>
                <a:cubicBezTo>
                  <a:pt x="799" y="362"/>
                  <a:pt x="799" y="361"/>
                  <a:pt x="799" y="360"/>
                </a:cubicBezTo>
                <a:cubicBezTo>
                  <a:pt x="822" y="367"/>
                  <a:pt x="847" y="374"/>
                  <a:pt x="868" y="387"/>
                </a:cubicBezTo>
                <a:cubicBezTo>
                  <a:pt x="861" y="385"/>
                  <a:pt x="855" y="382"/>
                  <a:pt x="848" y="380"/>
                </a:cubicBezTo>
                <a:close/>
                <a:moveTo>
                  <a:pt x="756" y="352"/>
                </a:moveTo>
                <a:cubicBezTo>
                  <a:pt x="723" y="341"/>
                  <a:pt x="689" y="331"/>
                  <a:pt x="657" y="316"/>
                </a:cubicBezTo>
                <a:cubicBezTo>
                  <a:pt x="650" y="313"/>
                  <a:pt x="643" y="310"/>
                  <a:pt x="635" y="306"/>
                </a:cubicBezTo>
                <a:cubicBezTo>
                  <a:pt x="641" y="308"/>
                  <a:pt x="647" y="310"/>
                  <a:pt x="653" y="312"/>
                </a:cubicBezTo>
                <a:cubicBezTo>
                  <a:pt x="668" y="319"/>
                  <a:pt x="683" y="326"/>
                  <a:pt x="699" y="331"/>
                </a:cubicBezTo>
                <a:cubicBezTo>
                  <a:pt x="706" y="333"/>
                  <a:pt x="713" y="335"/>
                  <a:pt x="719" y="337"/>
                </a:cubicBezTo>
                <a:cubicBezTo>
                  <a:pt x="732" y="342"/>
                  <a:pt x="744" y="347"/>
                  <a:pt x="756" y="352"/>
                </a:cubicBezTo>
                <a:close/>
                <a:moveTo>
                  <a:pt x="544" y="273"/>
                </a:move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5" y="273"/>
                </a:cubicBez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4" y="273"/>
                </a:cubicBezTo>
                <a:close/>
                <a:moveTo>
                  <a:pt x="559" y="278"/>
                </a:moveTo>
                <a:cubicBezTo>
                  <a:pt x="563" y="280"/>
                  <a:pt x="566" y="281"/>
                  <a:pt x="570" y="283"/>
                </a:cubicBezTo>
                <a:cubicBezTo>
                  <a:pt x="579" y="286"/>
                  <a:pt x="588" y="289"/>
                  <a:pt x="596" y="292"/>
                </a:cubicBezTo>
                <a:cubicBezTo>
                  <a:pt x="597" y="292"/>
                  <a:pt x="598" y="293"/>
                  <a:pt x="598" y="293"/>
                </a:cubicBezTo>
                <a:cubicBezTo>
                  <a:pt x="612" y="299"/>
                  <a:pt x="625" y="306"/>
                  <a:pt x="639" y="312"/>
                </a:cubicBezTo>
                <a:cubicBezTo>
                  <a:pt x="628" y="308"/>
                  <a:pt x="617" y="304"/>
                  <a:pt x="606" y="299"/>
                </a:cubicBezTo>
                <a:cubicBezTo>
                  <a:pt x="595" y="295"/>
                  <a:pt x="583" y="290"/>
                  <a:pt x="571" y="285"/>
                </a:cubicBezTo>
                <a:cubicBezTo>
                  <a:pt x="567" y="284"/>
                  <a:pt x="556" y="281"/>
                  <a:pt x="549" y="276"/>
                </a:cubicBezTo>
                <a:cubicBezTo>
                  <a:pt x="552" y="276"/>
                  <a:pt x="556" y="277"/>
                  <a:pt x="559" y="278"/>
                </a:cubicBezTo>
                <a:close/>
                <a:moveTo>
                  <a:pt x="534" y="271"/>
                </a:moveTo>
                <a:cubicBezTo>
                  <a:pt x="534" y="271"/>
                  <a:pt x="534" y="272"/>
                  <a:pt x="534" y="272"/>
                </a:cubicBezTo>
                <a:cubicBezTo>
                  <a:pt x="534" y="270"/>
                  <a:pt x="535" y="267"/>
                  <a:pt x="535" y="265"/>
                </a:cubicBezTo>
                <a:cubicBezTo>
                  <a:pt x="535" y="265"/>
                  <a:pt x="535" y="265"/>
                  <a:pt x="535" y="265"/>
                </a:cubicBezTo>
                <a:cubicBezTo>
                  <a:pt x="535" y="267"/>
                  <a:pt x="534" y="269"/>
                  <a:pt x="534" y="271"/>
                </a:cubicBezTo>
                <a:close/>
                <a:moveTo>
                  <a:pt x="532" y="301"/>
                </a:moveTo>
                <a:cubicBezTo>
                  <a:pt x="532" y="301"/>
                  <a:pt x="532" y="302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2"/>
                  <a:pt x="532" y="301"/>
                  <a:pt x="532" y="301"/>
                </a:cubicBezTo>
                <a:close/>
                <a:moveTo>
                  <a:pt x="533" y="295"/>
                </a:moveTo>
                <a:cubicBezTo>
                  <a:pt x="533" y="295"/>
                  <a:pt x="533" y="295"/>
                  <a:pt x="534" y="295"/>
                </a:cubicBezTo>
                <a:cubicBezTo>
                  <a:pt x="533" y="297"/>
                  <a:pt x="533" y="300"/>
                  <a:pt x="533" y="302"/>
                </a:cubicBezTo>
                <a:cubicBezTo>
                  <a:pt x="533" y="302"/>
                  <a:pt x="533" y="302"/>
                  <a:pt x="533" y="302"/>
                </a:cubicBezTo>
                <a:cubicBezTo>
                  <a:pt x="533" y="300"/>
                  <a:pt x="533" y="297"/>
                  <a:pt x="533" y="295"/>
                </a:cubicBezTo>
                <a:close/>
                <a:moveTo>
                  <a:pt x="533" y="308"/>
                </a:moveTo>
                <a:cubicBezTo>
                  <a:pt x="534" y="308"/>
                  <a:pt x="536" y="307"/>
                  <a:pt x="537" y="306"/>
                </a:cubicBezTo>
                <a:cubicBezTo>
                  <a:pt x="541" y="305"/>
                  <a:pt x="537" y="307"/>
                  <a:pt x="536" y="307"/>
                </a:cubicBezTo>
                <a:cubicBezTo>
                  <a:pt x="535" y="308"/>
                  <a:pt x="534" y="309"/>
                  <a:pt x="533" y="310"/>
                </a:cubicBezTo>
                <a:cubicBezTo>
                  <a:pt x="533" y="310"/>
                  <a:pt x="533" y="310"/>
                  <a:pt x="533" y="310"/>
                </a:cubicBezTo>
                <a:cubicBezTo>
                  <a:pt x="535" y="309"/>
                  <a:pt x="536" y="309"/>
                  <a:pt x="537" y="308"/>
                </a:cubicBezTo>
                <a:cubicBezTo>
                  <a:pt x="538" y="307"/>
                  <a:pt x="541" y="307"/>
                  <a:pt x="542" y="306"/>
                </a:cubicBezTo>
                <a:cubicBezTo>
                  <a:pt x="541" y="306"/>
                  <a:pt x="541" y="307"/>
                  <a:pt x="540" y="307"/>
                </a:cubicBezTo>
                <a:cubicBezTo>
                  <a:pt x="538" y="308"/>
                  <a:pt x="537" y="308"/>
                  <a:pt x="537" y="309"/>
                </a:cubicBezTo>
                <a:cubicBezTo>
                  <a:pt x="536" y="310"/>
                  <a:pt x="535" y="311"/>
                  <a:pt x="533" y="312"/>
                </a:cubicBezTo>
                <a:cubicBezTo>
                  <a:pt x="533" y="312"/>
                  <a:pt x="533" y="312"/>
                  <a:pt x="533" y="312"/>
                </a:cubicBezTo>
                <a:cubicBezTo>
                  <a:pt x="535" y="311"/>
                  <a:pt x="536" y="311"/>
                  <a:pt x="537" y="310"/>
                </a:cubicBezTo>
                <a:cubicBezTo>
                  <a:pt x="538" y="310"/>
                  <a:pt x="538" y="310"/>
                  <a:pt x="538" y="310"/>
                </a:cubicBezTo>
                <a:cubicBezTo>
                  <a:pt x="536" y="311"/>
                  <a:pt x="535" y="312"/>
                  <a:pt x="533" y="313"/>
                </a:cubicBezTo>
                <a:cubicBezTo>
                  <a:pt x="533" y="312"/>
                  <a:pt x="533" y="310"/>
                  <a:pt x="533" y="309"/>
                </a:cubicBezTo>
                <a:cubicBezTo>
                  <a:pt x="533" y="309"/>
                  <a:pt x="533" y="309"/>
                  <a:pt x="533" y="308"/>
                </a:cubicBezTo>
                <a:close/>
                <a:moveTo>
                  <a:pt x="538" y="310"/>
                </a:moveTo>
                <a:cubicBezTo>
                  <a:pt x="538" y="310"/>
                  <a:pt x="538" y="310"/>
                  <a:pt x="538" y="310"/>
                </a:cubicBezTo>
                <a:cubicBezTo>
                  <a:pt x="538" y="310"/>
                  <a:pt x="538" y="310"/>
                  <a:pt x="538" y="311"/>
                </a:cubicBezTo>
                <a:cubicBezTo>
                  <a:pt x="538" y="310"/>
                  <a:pt x="538" y="310"/>
                  <a:pt x="538" y="310"/>
                </a:cubicBezTo>
                <a:close/>
                <a:moveTo>
                  <a:pt x="533" y="313"/>
                </a:moveTo>
                <a:cubicBezTo>
                  <a:pt x="532" y="313"/>
                  <a:pt x="532" y="313"/>
                  <a:pt x="532" y="313"/>
                </a:cubicBezTo>
                <a:cubicBezTo>
                  <a:pt x="532" y="313"/>
                  <a:pt x="532" y="313"/>
                  <a:pt x="532" y="312"/>
                </a:cubicBezTo>
                <a:cubicBezTo>
                  <a:pt x="532" y="312"/>
                  <a:pt x="532" y="313"/>
                  <a:pt x="533" y="313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3" y="314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3"/>
                </a:cubicBezTo>
                <a:cubicBezTo>
                  <a:pt x="535" y="313"/>
                  <a:pt x="537" y="312"/>
                  <a:pt x="538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8" y="312"/>
                  <a:pt x="538" y="312"/>
                </a:cubicBezTo>
                <a:cubicBezTo>
                  <a:pt x="538" y="312"/>
                  <a:pt x="538" y="312"/>
                  <a:pt x="538" y="312"/>
                </a:cubicBezTo>
                <a:cubicBezTo>
                  <a:pt x="536" y="313"/>
                  <a:pt x="535" y="313"/>
                  <a:pt x="533" y="314"/>
                </a:cubicBezTo>
                <a:close/>
                <a:moveTo>
                  <a:pt x="543" y="309"/>
                </a:moveTo>
                <a:cubicBezTo>
                  <a:pt x="543" y="309"/>
                  <a:pt x="543" y="309"/>
                  <a:pt x="543" y="309"/>
                </a:cubicBezTo>
                <a:cubicBezTo>
                  <a:pt x="541" y="309"/>
                  <a:pt x="540" y="309"/>
                  <a:pt x="539" y="310"/>
                </a:cubicBezTo>
                <a:cubicBezTo>
                  <a:pt x="539" y="310"/>
                  <a:pt x="539" y="310"/>
                  <a:pt x="539" y="310"/>
                </a:cubicBezTo>
                <a:cubicBezTo>
                  <a:pt x="540" y="309"/>
                  <a:pt x="541" y="309"/>
                  <a:pt x="542" y="308"/>
                </a:cubicBezTo>
                <a:cubicBezTo>
                  <a:pt x="543" y="308"/>
                  <a:pt x="546" y="308"/>
                  <a:pt x="548" y="307"/>
                </a:cubicBezTo>
                <a:cubicBezTo>
                  <a:pt x="548" y="308"/>
                  <a:pt x="548" y="308"/>
                  <a:pt x="549" y="308"/>
                </a:cubicBezTo>
                <a:cubicBezTo>
                  <a:pt x="546" y="308"/>
                  <a:pt x="543" y="310"/>
                  <a:pt x="540" y="311"/>
                </a:cubicBezTo>
                <a:cubicBezTo>
                  <a:pt x="541" y="310"/>
                  <a:pt x="542" y="310"/>
                  <a:pt x="543" y="309"/>
                </a:cubicBezTo>
                <a:close/>
                <a:moveTo>
                  <a:pt x="548" y="313"/>
                </a:moveTo>
                <a:cubicBezTo>
                  <a:pt x="548" y="313"/>
                  <a:pt x="549" y="313"/>
                  <a:pt x="549" y="313"/>
                </a:cubicBezTo>
                <a:cubicBezTo>
                  <a:pt x="552" y="314"/>
                  <a:pt x="555" y="315"/>
                  <a:pt x="559" y="316"/>
                </a:cubicBezTo>
                <a:cubicBezTo>
                  <a:pt x="558" y="316"/>
                  <a:pt x="558" y="316"/>
                  <a:pt x="558" y="317"/>
                </a:cubicBezTo>
                <a:cubicBezTo>
                  <a:pt x="555" y="316"/>
                  <a:pt x="552" y="315"/>
                  <a:pt x="550" y="314"/>
                </a:cubicBezTo>
                <a:cubicBezTo>
                  <a:pt x="549" y="313"/>
                  <a:pt x="548" y="314"/>
                  <a:pt x="547" y="314"/>
                </a:cubicBezTo>
                <a:cubicBezTo>
                  <a:pt x="547" y="314"/>
                  <a:pt x="546" y="314"/>
                  <a:pt x="546" y="314"/>
                </a:cubicBezTo>
                <a:cubicBezTo>
                  <a:pt x="547" y="314"/>
                  <a:pt x="547" y="313"/>
                  <a:pt x="548" y="313"/>
                </a:cubicBezTo>
                <a:close/>
                <a:moveTo>
                  <a:pt x="567" y="319"/>
                </a:moveTo>
                <a:cubicBezTo>
                  <a:pt x="565" y="318"/>
                  <a:pt x="563" y="318"/>
                  <a:pt x="561" y="317"/>
                </a:cubicBezTo>
                <a:cubicBezTo>
                  <a:pt x="562" y="317"/>
                  <a:pt x="563" y="317"/>
                  <a:pt x="564" y="317"/>
                </a:cubicBezTo>
                <a:cubicBezTo>
                  <a:pt x="571" y="319"/>
                  <a:pt x="579" y="322"/>
                  <a:pt x="586" y="324"/>
                </a:cubicBezTo>
                <a:cubicBezTo>
                  <a:pt x="586" y="324"/>
                  <a:pt x="585" y="324"/>
                  <a:pt x="584" y="325"/>
                </a:cubicBezTo>
                <a:cubicBezTo>
                  <a:pt x="579" y="323"/>
                  <a:pt x="573" y="321"/>
                  <a:pt x="567" y="319"/>
                </a:cubicBezTo>
                <a:close/>
                <a:moveTo>
                  <a:pt x="588" y="324"/>
                </a:moveTo>
                <a:cubicBezTo>
                  <a:pt x="608" y="332"/>
                  <a:pt x="628" y="339"/>
                  <a:pt x="648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38" y="344"/>
                  <a:pt x="630" y="341"/>
                  <a:pt x="621" y="338"/>
                </a:cubicBezTo>
                <a:cubicBezTo>
                  <a:pt x="609" y="334"/>
                  <a:pt x="598" y="329"/>
                  <a:pt x="586" y="325"/>
                </a:cubicBezTo>
                <a:cubicBezTo>
                  <a:pt x="586" y="325"/>
                  <a:pt x="587" y="325"/>
                  <a:pt x="588" y="324"/>
                </a:cubicBezTo>
                <a:close/>
                <a:moveTo>
                  <a:pt x="649" y="347"/>
                </a:moveTo>
                <a:cubicBezTo>
                  <a:pt x="657" y="349"/>
                  <a:pt x="664" y="351"/>
                  <a:pt x="671" y="354"/>
                </a:cubicBezTo>
                <a:cubicBezTo>
                  <a:pt x="663" y="352"/>
                  <a:pt x="655" y="349"/>
                  <a:pt x="648" y="347"/>
                </a:cubicBezTo>
                <a:cubicBezTo>
                  <a:pt x="648" y="347"/>
                  <a:pt x="649" y="347"/>
                  <a:pt x="649" y="347"/>
                </a:cubicBezTo>
                <a:close/>
                <a:moveTo>
                  <a:pt x="801" y="399"/>
                </a:moveTo>
                <a:cubicBezTo>
                  <a:pt x="801" y="401"/>
                  <a:pt x="801" y="403"/>
                  <a:pt x="801" y="405"/>
                </a:cubicBezTo>
                <a:cubicBezTo>
                  <a:pt x="800" y="405"/>
                  <a:pt x="799" y="405"/>
                  <a:pt x="798" y="405"/>
                </a:cubicBezTo>
                <a:cubicBezTo>
                  <a:pt x="798" y="403"/>
                  <a:pt x="798" y="400"/>
                  <a:pt x="798" y="398"/>
                </a:cubicBezTo>
                <a:cubicBezTo>
                  <a:pt x="799" y="398"/>
                  <a:pt x="800" y="399"/>
                  <a:pt x="801" y="399"/>
                </a:cubicBezTo>
                <a:close/>
                <a:moveTo>
                  <a:pt x="791" y="435"/>
                </a:moveTo>
                <a:cubicBezTo>
                  <a:pt x="793" y="434"/>
                  <a:pt x="794" y="433"/>
                  <a:pt x="796" y="433"/>
                </a:cubicBezTo>
                <a:cubicBezTo>
                  <a:pt x="796" y="434"/>
                  <a:pt x="796" y="435"/>
                  <a:pt x="796" y="436"/>
                </a:cubicBezTo>
                <a:cubicBezTo>
                  <a:pt x="795" y="436"/>
                  <a:pt x="794" y="437"/>
                  <a:pt x="793" y="437"/>
                </a:cubicBezTo>
                <a:cubicBezTo>
                  <a:pt x="792" y="438"/>
                  <a:pt x="791" y="439"/>
                  <a:pt x="791" y="440"/>
                </a:cubicBezTo>
                <a:cubicBezTo>
                  <a:pt x="789" y="438"/>
                  <a:pt x="787" y="437"/>
                  <a:pt x="791" y="435"/>
                </a:cubicBezTo>
                <a:close/>
                <a:moveTo>
                  <a:pt x="791" y="440"/>
                </a:moveTo>
                <a:cubicBezTo>
                  <a:pt x="792" y="439"/>
                  <a:pt x="793" y="438"/>
                  <a:pt x="794" y="437"/>
                </a:cubicBezTo>
                <a:cubicBezTo>
                  <a:pt x="795" y="437"/>
                  <a:pt x="795" y="436"/>
                  <a:pt x="796" y="436"/>
                </a:cubicBezTo>
                <a:cubicBezTo>
                  <a:pt x="796" y="438"/>
                  <a:pt x="796" y="440"/>
                  <a:pt x="796" y="442"/>
                </a:cubicBezTo>
                <a:cubicBezTo>
                  <a:pt x="796" y="443"/>
                  <a:pt x="796" y="444"/>
                  <a:pt x="796" y="445"/>
                </a:cubicBezTo>
                <a:cubicBezTo>
                  <a:pt x="795" y="445"/>
                  <a:pt x="795" y="446"/>
                  <a:pt x="795" y="446"/>
                </a:cubicBezTo>
                <a:cubicBezTo>
                  <a:pt x="795" y="446"/>
                  <a:pt x="795" y="446"/>
                  <a:pt x="795" y="446"/>
                </a:cubicBezTo>
                <a:cubicBezTo>
                  <a:pt x="795" y="446"/>
                  <a:pt x="794" y="446"/>
                  <a:pt x="794" y="446"/>
                </a:cubicBezTo>
                <a:cubicBezTo>
                  <a:pt x="794" y="446"/>
                  <a:pt x="794" y="446"/>
                  <a:pt x="794" y="446"/>
                </a:cubicBezTo>
                <a:cubicBezTo>
                  <a:pt x="794" y="445"/>
                  <a:pt x="793" y="444"/>
                  <a:pt x="792" y="443"/>
                </a:cubicBezTo>
                <a:cubicBezTo>
                  <a:pt x="792" y="443"/>
                  <a:pt x="792" y="443"/>
                  <a:pt x="792" y="442"/>
                </a:cubicBezTo>
                <a:cubicBezTo>
                  <a:pt x="792" y="442"/>
                  <a:pt x="792" y="442"/>
                  <a:pt x="792" y="442"/>
                </a:cubicBezTo>
                <a:cubicBezTo>
                  <a:pt x="792" y="441"/>
                  <a:pt x="792" y="441"/>
                  <a:pt x="791" y="440"/>
                </a:cubicBezTo>
                <a:close/>
                <a:moveTo>
                  <a:pt x="798" y="435"/>
                </a:moveTo>
                <a:cubicBezTo>
                  <a:pt x="799" y="435"/>
                  <a:pt x="799" y="435"/>
                  <a:pt x="800" y="435"/>
                </a:cubicBezTo>
                <a:cubicBezTo>
                  <a:pt x="800" y="437"/>
                  <a:pt x="800" y="439"/>
                  <a:pt x="800" y="442"/>
                </a:cubicBezTo>
                <a:cubicBezTo>
                  <a:pt x="800" y="442"/>
                  <a:pt x="799" y="443"/>
                  <a:pt x="798" y="443"/>
                </a:cubicBezTo>
                <a:cubicBezTo>
                  <a:pt x="798" y="441"/>
                  <a:pt x="798" y="438"/>
                  <a:pt x="798" y="435"/>
                </a:cubicBezTo>
                <a:close/>
                <a:moveTo>
                  <a:pt x="801" y="435"/>
                </a:moveTo>
                <a:cubicBezTo>
                  <a:pt x="801" y="435"/>
                  <a:pt x="801" y="435"/>
                  <a:pt x="802" y="435"/>
                </a:cubicBezTo>
                <a:cubicBezTo>
                  <a:pt x="802" y="437"/>
                  <a:pt x="802" y="439"/>
                  <a:pt x="802" y="441"/>
                </a:cubicBezTo>
                <a:cubicBezTo>
                  <a:pt x="802" y="441"/>
                  <a:pt x="801" y="441"/>
                  <a:pt x="801" y="442"/>
                </a:cubicBezTo>
                <a:cubicBezTo>
                  <a:pt x="801" y="439"/>
                  <a:pt x="801" y="437"/>
                  <a:pt x="801" y="435"/>
                </a:cubicBezTo>
                <a:close/>
                <a:moveTo>
                  <a:pt x="802" y="442"/>
                </a:moveTo>
                <a:cubicBezTo>
                  <a:pt x="802" y="446"/>
                  <a:pt x="802" y="449"/>
                  <a:pt x="802" y="453"/>
                </a:cubicBezTo>
                <a:cubicBezTo>
                  <a:pt x="802" y="456"/>
                  <a:pt x="802" y="459"/>
                  <a:pt x="802" y="461"/>
                </a:cubicBezTo>
                <a:cubicBezTo>
                  <a:pt x="802" y="455"/>
                  <a:pt x="801" y="449"/>
                  <a:pt x="801" y="443"/>
                </a:cubicBezTo>
                <a:cubicBezTo>
                  <a:pt x="801" y="442"/>
                  <a:pt x="802" y="442"/>
                  <a:pt x="802" y="442"/>
                </a:cubicBezTo>
                <a:close/>
                <a:moveTo>
                  <a:pt x="803" y="496"/>
                </a:moveTo>
                <a:cubicBezTo>
                  <a:pt x="803" y="496"/>
                  <a:pt x="803" y="496"/>
                  <a:pt x="803" y="496"/>
                </a:cubicBezTo>
                <a:cubicBezTo>
                  <a:pt x="803" y="497"/>
                  <a:pt x="803" y="498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499"/>
                  <a:pt x="803" y="498"/>
                  <a:pt x="803" y="497"/>
                </a:cubicBezTo>
                <a:cubicBezTo>
                  <a:pt x="803" y="497"/>
                  <a:pt x="803" y="496"/>
                  <a:pt x="803" y="496"/>
                </a:cubicBezTo>
                <a:close/>
                <a:moveTo>
                  <a:pt x="802" y="510"/>
                </a:moveTo>
                <a:cubicBezTo>
                  <a:pt x="802" y="513"/>
                  <a:pt x="802" y="517"/>
                  <a:pt x="802" y="521"/>
                </a:cubicBezTo>
                <a:cubicBezTo>
                  <a:pt x="801" y="526"/>
                  <a:pt x="802" y="532"/>
                  <a:pt x="802" y="538"/>
                </a:cubicBezTo>
                <a:cubicBezTo>
                  <a:pt x="802" y="544"/>
                  <a:pt x="801" y="551"/>
                  <a:pt x="801" y="558"/>
                </a:cubicBezTo>
                <a:cubicBezTo>
                  <a:pt x="801" y="558"/>
                  <a:pt x="801" y="558"/>
                  <a:pt x="800" y="558"/>
                </a:cubicBezTo>
                <a:cubicBezTo>
                  <a:pt x="800" y="542"/>
                  <a:pt x="798" y="527"/>
                  <a:pt x="798" y="511"/>
                </a:cubicBezTo>
                <a:cubicBezTo>
                  <a:pt x="799" y="510"/>
                  <a:pt x="800" y="510"/>
                  <a:pt x="802" y="510"/>
                </a:cubicBezTo>
                <a:close/>
                <a:moveTo>
                  <a:pt x="802" y="541"/>
                </a:moveTo>
                <a:cubicBezTo>
                  <a:pt x="802" y="543"/>
                  <a:pt x="802" y="545"/>
                  <a:pt x="802" y="547"/>
                </a:cubicBezTo>
                <a:cubicBezTo>
                  <a:pt x="802" y="550"/>
                  <a:pt x="802" y="554"/>
                  <a:pt x="802" y="557"/>
                </a:cubicBezTo>
                <a:cubicBezTo>
                  <a:pt x="802" y="557"/>
                  <a:pt x="802" y="558"/>
                  <a:pt x="801" y="558"/>
                </a:cubicBezTo>
                <a:cubicBezTo>
                  <a:pt x="802" y="552"/>
                  <a:pt x="802" y="546"/>
                  <a:pt x="802" y="541"/>
                </a:cubicBezTo>
                <a:close/>
                <a:moveTo>
                  <a:pt x="802" y="558"/>
                </a:moveTo>
                <a:cubicBezTo>
                  <a:pt x="802" y="559"/>
                  <a:pt x="802" y="560"/>
                  <a:pt x="802" y="561"/>
                </a:cubicBezTo>
                <a:cubicBezTo>
                  <a:pt x="802" y="561"/>
                  <a:pt x="802" y="561"/>
                  <a:pt x="801" y="561"/>
                </a:cubicBezTo>
                <a:cubicBezTo>
                  <a:pt x="801" y="560"/>
                  <a:pt x="801" y="559"/>
                  <a:pt x="801" y="558"/>
                </a:cubicBezTo>
                <a:cubicBezTo>
                  <a:pt x="802" y="558"/>
                  <a:pt x="802" y="558"/>
                  <a:pt x="802" y="558"/>
                </a:cubicBezTo>
                <a:close/>
                <a:moveTo>
                  <a:pt x="802" y="561"/>
                </a:moveTo>
                <a:cubicBezTo>
                  <a:pt x="802" y="562"/>
                  <a:pt x="802" y="563"/>
                  <a:pt x="802" y="563"/>
                </a:cubicBezTo>
                <a:cubicBezTo>
                  <a:pt x="802" y="563"/>
                  <a:pt x="802" y="563"/>
                  <a:pt x="801" y="563"/>
                </a:cubicBezTo>
                <a:cubicBezTo>
                  <a:pt x="801" y="563"/>
                  <a:pt x="801" y="562"/>
                  <a:pt x="801" y="562"/>
                </a:cubicBezTo>
                <a:cubicBezTo>
                  <a:pt x="802" y="561"/>
                  <a:pt x="802" y="561"/>
                  <a:pt x="802" y="561"/>
                </a:cubicBezTo>
                <a:close/>
                <a:moveTo>
                  <a:pt x="803" y="601"/>
                </a:moveTo>
                <a:cubicBezTo>
                  <a:pt x="803" y="601"/>
                  <a:pt x="803" y="600"/>
                  <a:pt x="803" y="600"/>
                </a:cubicBezTo>
                <a:cubicBezTo>
                  <a:pt x="803" y="600"/>
                  <a:pt x="803" y="600"/>
                  <a:pt x="803" y="600"/>
                </a:cubicBezTo>
                <a:cubicBezTo>
                  <a:pt x="803" y="599"/>
                  <a:pt x="803" y="599"/>
                  <a:pt x="803" y="599"/>
                </a:cubicBezTo>
                <a:cubicBezTo>
                  <a:pt x="802" y="598"/>
                  <a:pt x="802" y="598"/>
                  <a:pt x="802" y="597"/>
                </a:cubicBezTo>
                <a:cubicBezTo>
                  <a:pt x="804" y="586"/>
                  <a:pt x="804" y="575"/>
                  <a:pt x="803" y="564"/>
                </a:cubicBezTo>
                <a:cubicBezTo>
                  <a:pt x="804" y="564"/>
                  <a:pt x="805" y="564"/>
                  <a:pt x="805" y="564"/>
                </a:cubicBezTo>
                <a:cubicBezTo>
                  <a:pt x="805" y="576"/>
                  <a:pt x="804" y="589"/>
                  <a:pt x="803" y="601"/>
                </a:cubicBezTo>
                <a:close/>
                <a:moveTo>
                  <a:pt x="806" y="549"/>
                </a:moveTo>
                <a:cubicBezTo>
                  <a:pt x="806" y="553"/>
                  <a:pt x="806" y="557"/>
                  <a:pt x="807" y="561"/>
                </a:cubicBezTo>
                <a:cubicBezTo>
                  <a:pt x="807" y="562"/>
                  <a:pt x="807" y="563"/>
                  <a:pt x="807" y="563"/>
                </a:cubicBezTo>
                <a:cubicBezTo>
                  <a:pt x="806" y="563"/>
                  <a:pt x="806" y="563"/>
                  <a:pt x="806" y="563"/>
                </a:cubicBezTo>
                <a:cubicBezTo>
                  <a:pt x="806" y="559"/>
                  <a:pt x="806" y="554"/>
                  <a:pt x="806" y="549"/>
                </a:cubicBezTo>
                <a:close/>
                <a:moveTo>
                  <a:pt x="807" y="567"/>
                </a:moveTo>
                <a:cubicBezTo>
                  <a:pt x="807" y="567"/>
                  <a:pt x="807" y="567"/>
                  <a:pt x="807" y="568"/>
                </a:cubicBezTo>
                <a:cubicBezTo>
                  <a:pt x="807" y="570"/>
                  <a:pt x="807" y="572"/>
                  <a:pt x="807" y="575"/>
                </a:cubicBezTo>
                <a:cubicBezTo>
                  <a:pt x="807" y="572"/>
                  <a:pt x="807" y="569"/>
                  <a:pt x="807" y="567"/>
                </a:cubicBezTo>
                <a:cubicBezTo>
                  <a:pt x="807" y="567"/>
                  <a:pt x="807" y="567"/>
                  <a:pt x="807" y="567"/>
                </a:cubicBezTo>
                <a:close/>
                <a:moveTo>
                  <a:pt x="808" y="564"/>
                </a:moveTo>
                <a:cubicBezTo>
                  <a:pt x="808" y="564"/>
                  <a:pt x="809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ubicBezTo>
                  <a:pt x="809" y="564"/>
                  <a:pt x="808" y="565"/>
                  <a:pt x="808" y="565"/>
                </a:cubicBezTo>
                <a:cubicBezTo>
                  <a:pt x="808" y="564"/>
                  <a:pt x="808" y="564"/>
                  <a:pt x="808" y="564"/>
                </a:cubicBezTo>
                <a:close/>
                <a:moveTo>
                  <a:pt x="809" y="564"/>
                </a:moveTo>
                <a:cubicBezTo>
                  <a:pt x="810" y="564"/>
                  <a:pt x="810" y="564"/>
                  <a:pt x="810" y="564"/>
                </a:cubicBezTo>
                <a:cubicBezTo>
                  <a:pt x="810" y="564"/>
                  <a:pt x="810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lose/>
                <a:moveTo>
                  <a:pt x="812" y="564"/>
                </a:moveTo>
                <a:cubicBezTo>
                  <a:pt x="811" y="564"/>
                  <a:pt x="810" y="564"/>
                  <a:pt x="809" y="564"/>
                </a:cubicBezTo>
                <a:cubicBezTo>
                  <a:pt x="810" y="547"/>
                  <a:pt x="811" y="531"/>
                  <a:pt x="811" y="515"/>
                </a:cubicBezTo>
                <a:cubicBezTo>
                  <a:pt x="811" y="513"/>
                  <a:pt x="811" y="511"/>
                  <a:pt x="811" y="509"/>
                </a:cubicBezTo>
                <a:cubicBezTo>
                  <a:pt x="814" y="509"/>
                  <a:pt x="817" y="510"/>
                  <a:pt x="819" y="510"/>
                </a:cubicBezTo>
                <a:cubicBezTo>
                  <a:pt x="819" y="515"/>
                  <a:pt x="820" y="520"/>
                  <a:pt x="820" y="525"/>
                </a:cubicBezTo>
                <a:cubicBezTo>
                  <a:pt x="820" y="526"/>
                  <a:pt x="820" y="526"/>
                  <a:pt x="820" y="526"/>
                </a:cubicBezTo>
                <a:cubicBezTo>
                  <a:pt x="819" y="524"/>
                  <a:pt x="819" y="522"/>
                  <a:pt x="819" y="520"/>
                </a:cubicBezTo>
                <a:cubicBezTo>
                  <a:pt x="819" y="520"/>
                  <a:pt x="818" y="520"/>
                  <a:pt x="818" y="521"/>
                </a:cubicBezTo>
                <a:cubicBezTo>
                  <a:pt x="819" y="523"/>
                  <a:pt x="819" y="526"/>
                  <a:pt x="819" y="528"/>
                </a:cubicBezTo>
                <a:cubicBezTo>
                  <a:pt x="819" y="537"/>
                  <a:pt x="818" y="546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7" y="558"/>
                  <a:pt x="817" y="560"/>
                  <a:pt x="817" y="563"/>
                </a:cubicBezTo>
                <a:cubicBezTo>
                  <a:pt x="815" y="563"/>
                  <a:pt x="813" y="563"/>
                  <a:pt x="812" y="564"/>
                </a:cubicBezTo>
                <a:close/>
                <a:moveTo>
                  <a:pt x="818" y="555"/>
                </a:moveTo>
                <a:cubicBezTo>
                  <a:pt x="818" y="555"/>
                  <a:pt x="818" y="555"/>
                  <a:pt x="818" y="555"/>
                </a:cubicBezTo>
                <a:cubicBezTo>
                  <a:pt x="819" y="552"/>
                  <a:pt x="819" y="548"/>
                  <a:pt x="819" y="545"/>
                </a:cubicBezTo>
                <a:cubicBezTo>
                  <a:pt x="819" y="548"/>
                  <a:pt x="819" y="552"/>
                  <a:pt x="819" y="555"/>
                </a:cubicBezTo>
                <a:cubicBezTo>
                  <a:pt x="819" y="557"/>
                  <a:pt x="819" y="560"/>
                  <a:pt x="819" y="562"/>
                </a:cubicBezTo>
                <a:cubicBezTo>
                  <a:pt x="818" y="562"/>
                  <a:pt x="818" y="562"/>
                  <a:pt x="817" y="562"/>
                </a:cubicBezTo>
                <a:cubicBezTo>
                  <a:pt x="818" y="560"/>
                  <a:pt x="818" y="558"/>
                  <a:pt x="818" y="555"/>
                </a:cubicBezTo>
                <a:close/>
                <a:moveTo>
                  <a:pt x="819" y="564"/>
                </a:moveTo>
                <a:cubicBezTo>
                  <a:pt x="818" y="566"/>
                  <a:pt x="818" y="568"/>
                  <a:pt x="818" y="570"/>
                </a:cubicBezTo>
                <a:cubicBezTo>
                  <a:pt x="818" y="570"/>
                  <a:pt x="817" y="570"/>
                  <a:pt x="817" y="569"/>
                </a:cubicBezTo>
                <a:cubicBezTo>
                  <a:pt x="817" y="568"/>
                  <a:pt x="817" y="566"/>
                  <a:pt x="817" y="565"/>
                </a:cubicBezTo>
                <a:cubicBezTo>
                  <a:pt x="818" y="564"/>
                  <a:pt x="818" y="564"/>
                  <a:pt x="819" y="564"/>
                </a:cubicBezTo>
                <a:close/>
                <a:moveTo>
                  <a:pt x="819" y="564"/>
                </a:moveTo>
                <a:cubicBezTo>
                  <a:pt x="819" y="564"/>
                  <a:pt x="819" y="564"/>
                  <a:pt x="819" y="564"/>
                </a:cubicBezTo>
                <a:cubicBezTo>
                  <a:pt x="819" y="566"/>
                  <a:pt x="819" y="568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9" y="568"/>
                  <a:pt x="819" y="566"/>
                  <a:pt x="819" y="564"/>
                </a:cubicBezTo>
                <a:close/>
                <a:moveTo>
                  <a:pt x="819" y="567"/>
                </a:moveTo>
                <a:cubicBezTo>
                  <a:pt x="819" y="566"/>
                  <a:pt x="819" y="565"/>
                  <a:pt x="819" y="564"/>
                </a:cubicBezTo>
                <a:cubicBezTo>
                  <a:pt x="820" y="564"/>
                  <a:pt x="821" y="564"/>
                  <a:pt x="822" y="564"/>
                </a:cubicBezTo>
                <a:cubicBezTo>
                  <a:pt x="822" y="564"/>
                  <a:pt x="822" y="565"/>
                  <a:pt x="822" y="565"/>
                </a:cubicBezTo>
                <a:cubicBezTo>
                  <a:pt x="822" y="567"/>
                  <a:pt x="822" y="568"/>
                  <a:pt x="822" y="570"/>
                </a:cubicBezTo>
                <a:cubicBezTo>
                  <a:pt x="821" y="570"/>
                  <a:pt x="820" y="570"/>
                  <a:pt x="819" y="570"/>
                </a:cubicBezTo>
                <a:cubicBezTo>
                  <a:pt x="819" y="569"/>
                  <a:pt x="819" y="568"/>
                  <a:pt x="819" y="567"/>
                </a:cubicBezTo>
                <a:close/>
                <a:moveTo>
                  <a:pt x="840" y="570"/>
                </a:moveTo>
                <a:cubicBezTo>
                  <a:pt x="835" y="570"/>
                  <a:pt x="830" y="570"/>
                  <a:pt x="825" y="570"/>
                </a:cubicBezTo>
                <a:cubicBezTo>
                  <a:pt x="825" y="570"/>
                  <a:pt x="825" y="570"/>
                  <a:pt x="825" y="570"/>
                </a:cubicBezTo>
                <a:cubicBezTo>
                  <a:pt x="825" y="568"/>
                  <a:pt x="825" y="566"/>
                  <a:pt x="826" y="563"/>
                </a:cubicBezTo>
                <a:cubicBezTo>
                  <a:pt x="826" y="563"/>
                  <a:pt x="827" y="563"/>
                  <a:pt x="828" y="563"/>
                </a:cubicBezTo>
                <a:cubicBezTo>
                  <a:pt x="827" y="564"/>
                  <a:pt x="827" y="565"/>
                  <a:pt x="826" y="567"/>
                </a:cubicBezTo>
                <a:cubicBezTo>
                  <a:pt x="826" y="566"/>
                  <a:pt x="826" y="566"/>
                  <a:pt x="826" y="567"/>
                </a:cubicBezTo>
                <a:cubicBezTo>
                  <a:pt x="826" y="567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7" y="567"/>
                  <a:pt x="827" y="565"/>
                  <a:pt x="828" y="564"/>
                </a:cubicBezTo>
                <a:cubicBezTo>
                  <a:pt x="828" y="564"/>
                  <a:pt x="828" y="564"/>
                  <a:pt x="828" y="565"/>
                </a:cubicBezTo>
                <a:cubicBezTo>
                  <a:pt x="828" y="565"/>
                  <a:pt x="828" y="565"/>
                  <a:pt x="828" y="565"/>
                </a:cubicBezTo>
                <a:cubicBezTo>
                  <a:pt x="828" y="564"/>
                  <a:pt x="828" y="564"/>
                  <a:pt x="828" y="563"/>
                </a:cubicBezTo>
                <a:cubicBezTo>
                  <a:pt x="831" y="563"/>
                  <a:pt x="834" y="563"/>
                  <a:pt x="837" y="562"/>
                </a:cubicBezTo>
                <a:cubicBezTo>
                  <a:pt x="837" y="564"/>
                  <a:pt x="837" y="565"/>
                  <a:pt x="837" y="566"/>
                </a:cubicBezTo>
                <a:cubicBezTo>
                  <a:pt x="837" y="566"/>
                  <a:pt x="837" y="566"/>
                  <a:pt x="837" y="566"/>
                </a:cubicBezTo>
                <a:cubicBezTo>
                  <a:pt x="837" y="565"/>
                  <a:pt x="837" y="564"/>
                  <a:pt x="837" y="562"/>
                </a:cubicBezTo>
                <a:cubicBezTo>
                  <a:pt x="840" y="562"/>
                  <a:pt x="843" y="562"/>
                  <a:pt x="845" y="562"/>
                </a:cubicBezTo>
                <a:cubicBezTo>
                  <a:pt x="845" y="565"/>
                  <a:pt x="845" y="567"/>
                  <a:pt x="845" y="570"/>
                </a:cubicBezTo>
                <a:cubicBezTo>
                  <a:pt x="843" y="570"/>
                  <a:pt x="841" y="570"/>
                  <a:pt x="840" y="570"/>
                </a:cubicBezTo>
                <a:close/>
                <a:moveTo>
                  <a:pt x="846" y="562"/>
                </a:moveTo>
                <a:cubicBezTo>
                  <a:pt x="847" y="562"/>
                  <a:pt x="848" y="562"/>
                  <a:pt x="850" y="562"/>
                </a:cubicBezTo>
                <a:cubicBezTo>
                  <a:pt x="850" y="563"/>
                  <a:pt x="850" y="564"/>
                  <a:pt x="850" y="565"/>
                </a:cubicBezTo>
                <a:cubicBezTo>
                  <a:pt x="850" y="565"/>
                  <a:pt x="850" y="565"/>
                  <a:pt x="850" y="565"/>
                </a:cubicBezTo>
                <a:cubicBezTo>
                  <a:pt x="850" y="564"/>
                  <a:pt x="850" y="563"/>
                  <a:pt x="850" y="562"/>
                </a:cubicBezTo>
                <a:cubicBezTo>
                  <a:pt x="851" y="562"/>
                  <a:pt x="851" y="562"/>
                  <a:pt x="851" y="562"/>
                </a:cubicBezTo>
                <a:cubicBezTo>
                  <a:pt x="851" y="562"/>
                  <a:pt x="851" y="562"/>
                  <a:pt x="851" y="563"/>
                </a:cubicBezTo>
                <a:cubicBezTo>
                  <a:pt x="851" y="563"/>
                  <a:pt x="852" y="563"/>
                  <a:pt x="852" y="563"/>
                </a:cubicBezTo>
                <a:cubicBezTo>
                  <a:pt x="852" y="562"/>
                  <a:pt x="852" y="562"/>
                  <a:pt x="852" y="562"/>
                </a:cubicBezTo>
                <a:cubicBezTo>
                  <a:pt x="853" y="562"/>
                  <a:pt x="855" y="562"/>
                  <a:pt x="857" y="563"/>
                </a:cubicBezTo>
                <a:cubicBezTo>
                  <a:pt x="857" y="563"/>
                  <a:pt x="857" y="564"/>
                  <a:pt x="857" y="565"/>
                </a:cubicBezTo>
                <a:cubicBezTo>
                  <a:pt x="857" y="565"/>
                  <a:pt x="857" y="565"/>
                  <a:pt x="857" y="565"/>
                </a:cubicBezTo>
                <a:cubicBezTo>
                  <a:pt x="857" y="564"/>
                  <a:pt x="857" y="563"/>
                  <a:pt x="857" y="563"/>
                </a:cubicBezTo>
                <a:cubicBezTo>
                  <a:pt x="864" y="563"/>
                  <a:pt x="872" y="563"/>
                  <a:pt x="879" y="564"/>
                </a:cubicBezTo>
                <a:cubicBezTo>
                  <a:pt x="879" y="565"/>
                  <a:pt x="879" y="566"/>
                  <a:pt x="879" y="567"/>
                </a:cubicBezTo>
                <a:cubicBezTo>
                  <a:pt x="879" y="567"/>
                  <a:pt x="879" y="567"/>
                  <a:pt x="879" y="567"/>
                </a:cubicBezTo>
                <a:cubicBezTo>
                  <a:pt x="879" y="566"/>
                  <a:pt x="879" y="565"/>
                  <a:pt x="879" y="564"/>
                </a:cubicBezTo>
                <a:cubicBezTo>
                  <a:pt x="879" y="564"/>
                  <a:pt x="880" y="564"/>
                  <a:pt x="880" y="564"/>
                </a:cubicBezTo>
                <a:cubicBezTo>
                  <a:pt x="880" y="564"/>
                  <a:pt x="880" y="565"/>
                  <a:pt x="880" y="565"/>
                </a:cubicBezTo>
                <a:cubicBezTo>
                  <a:pt x="880" y="565"/>
                  <a:pt x="880" y="565"/>
                  <a:pt x="880" y="565"/>
                </a:cubicBezTo>
                <a:cubicBezTo>
                  <a:pt x="880" y="566"/>
                  <a:pt x="880" y="567"/>
                  <a:pt x="880" y="568"/>
                </a:cubicBezTo>
                <a:cubicBezTo>
                  <a:pt x="875" y="568"/>
                  <a:pt x="870" y="568"/>
                  <a:pt x="865" y="568"/>
                </a:cubicBezTo>
                <a:cubicBezTo>
                  <a:pt x="859" y="569"/>
                  <a:pt x="852" y="569"/>
                  <a:pt x="845" y="570"/>
                </a:cubicBezTo>
                <a:cubicBezTo>
                  <a:pt x="845" y="567"/>
                  <a:pt x="845" y="565"/>
                  <a:pt x="846" y="562"/>
                </a:cubicBezTo>
                <a:close/>
                <a:moveTo>
                  <a:pt x="881" y="559"/>
                </a:moveTo>
                <a:cubicBezTo>
                  <a:pt x="881" y="559"/>
                  <a:pt x="881" y="559"/>
                  <a:pt x="881" y="559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1"/>
                  <a:pt x="881" y="560"/>
                  <a:pt x="881" y="559"/>
                </a:cubicBezTo>
                <a:close/>
                <a:moveTo>
                  <a:pt x="882" y="559"/>
                </a:moveTo>
                <a:cubicBezTo>
                  <a:pt x="883" y="559"/>
                  <a:pt x="883" y="559"/>
                  <a:pt x="883" y="559"/>
                </a:cubicBezTo>
                <a:cubicBezTo>
                  <a:pt x="883" y="560"/>
                  <a:pt x="883" y="561"/>
                  <a:pt x="883" y="562"/>
                </a:cubicBezTo>
                <a:cubicBezTo>
                  <a:pt x="883" y="562"/>
                  <a:pt x="883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lose/>
                <a:moveTo>
                  <a:pt x="883" y="559"/>
                </a:moveTo>
                <a:cubicBezTo>
                  <a:pt x="884" y="558"/>
                  <a:pt x="885" y="558"/>
                  <a:pt x="886" y="558"/>
                </a:cubicBezTo>
                <a:cubicBezTo>
                  <a:pt x="886" y="559"/>
                  <a:pt x="886" y="561"/>
                  <a:pt x="886" y="562"/>
                </a:cubicBezTo>
                <a:cubicBezTo>
                  <a:pt x="885" y="562"/>
                  <a:pt x="884" y="562"/>
                  <a:pt x="883" y="562"/>
                </a:cubicBezTo>
                <a:cubicBezTo>
                  <a:pt x="883" y="561"/>
                  <a:pt x="883" y="560"/>
                  <a:pt x="883" y="559"/>
                </a:cubicBezTo>
                <a:close/>
                <a:moveTo>
                  <a:pt x="886" y="558"/>
                </a:moveTo>
                <a:cubicBezTo>
                  <a:pt x="887" y="558"/>
                  <a:pt x="887" y="558"/>
                  <a:pt x="887" y="558"/>
                </a:cubicBezTo>
                <a:cubicBezTo>
                  <a:pt x="887" y="559"/>
                  <a:pt x="887" y="561"/>
                  <a:pt x="887" y="562"/>
                </a:cubicBezTo>
                <a:cubicBezTo>
                  <a:pt x="887" y="562"/>
                  <a:pt x="887" y="562"/>
                  <a:pt x="887" y="562"/>
                </a:cubicBezTo>
                <a:cubicBezTo>
                  <a:pt x="887" y="562"/>
                  <a:pt x="887" y="562"/>
                  <a:pt x="886" y="562"/>
                </a:cubicBezTo>
                <a:cubicBezTo>
                  <a:pt x="886" y="561"/>
                  <a:pt x="886" y="559"/>
                  <a:pt x="886" y="558"/>
                </a:cubicBezTo>
                <a:close/>
                <a:moveTo>
                  <a:pt x="889" y="561"/>
                </a:moveTo>
                <a:cubicBezTo>
                  <a:pt x="890" y="561"/>
                  <a:pt x="891" y="560"/>
                  <a:pt x="892" y="560"/>
                </a:cubicBezTo>
                <a:cubicBezTo>
                  <a:pt x="891" y="561"/>
                  <a:pt x="891" y="562"/>
                  <a:pt x="891" y="563"/>
                </a:cubicBezTo>
                <a:cubicBezTo>
                  <a:pt x="891" y="562"/>
                  <a:pt x="890" y="562"/>
                  <a:pt x="889" y="562"/>
                </a:cubicBezTo>
                <a:cubicBezTo>
                  <a:pt x="889" y="562"/>
                  <a:pt x="889" y="561"/>
                  <a:pt x="889" y="561"/>
                </a:cubicBezTo>
                <a:close/>
                <a:moveTo>
                  <a:pt x="892" y="560"/>
                </a:moveTo>
                <a:cubicBezTo>
                  <a:pt x="892" y="560"/>
                  <a:pt x="893" y="560"/>
                  <a:pt x="893" y="560"/>
                </a:cubicBezTo>
                <a:cubicBezTo>
                  <a:pt x="893" y="561"/>
                  <a:pt x="893" y="562"/>
                  <a:pt x="893" y="563"/>
                </a:cubicBezTo>
                <a:cubicBezTo>
                  <a:pt x="893" y="563"/>
                  <a:pt x="892" y="563"/>
                  <a:pt x="892" y="563"/>
                </a:cubicBezTo>
                <a:cubicBezTo>
                  <a:pt x="892" y="562"/>
                  <a:pt x="892" y="561"/>
                  <a:pt x="892" y="560"/>
                </a:cubicBezTo>
                <a:close/>
                <a:moveTo>
                  <a:pt x="893" y="560"/>
                </a:moveTo>
                <a:cubicBezTo>
                  <a:pt x="894" y="559"/>
                  <a:pt x="895" y="559"/>
                  <a:pt x="895" y="559"/>
                </a:cubicBezTo>
                <a:cubicBezTo>
                  <a:pt x="895" y="560"/>
                  <a:pt x="895" y="562"/>
                  <a:pt x="895" y="563"/>
                </a:cubicBezTo>
                <a:cubicBezTo>
                  <a:pt x="895" y="563"/>
                  <a:pt x="894" y="563"/>
                  <a:pt x="893" y="563"/>
                </a:cubicBezTo>
                <a:cubicBezTo>
                  <a:pt x="893" y="562"/>
                  <a:pt x="893" y="561"/>
                  <a:pt x="893" y="560"/>
                </a:cubicBezTo>
                <a:close/>
                <a:moveTo>
                  <a:pt x="895" y="559"/>
                </a:moveTo>
                <a:cubicBezTo>
                  <a:pt x="896" y="559"/>
                  <a:pt x="897" y="559"/>
                  <a:pt x="897" y="559"/>
                </a:cubicBezTo>
                <a:cubicBezTo>
                  <a:pt x="897" y="560"/>
                  <a:pt x="897" y="562"/>
                  <a:pt x="897" y="563"/>
                </a:cubicBezTo>
                <a:cubicBezTo>
                  <a:pt x="896" y="563"/>
                  <a:pt x="896" y="563"/>
                  <a:pt x="896" y="563"/>
                </a:cubicBezTo>
                <a:cubicBezTo>
                  <a:pt x="896" y="562"/>
                  <a:pt x="896" y="560"/>
                  <a:pt x="895" y="559"/>
                </a:cubicBezTo>
                <a:close/>
                <a:moveTo>
                  <a:pt x="897" y="565"/>
                </a:moveTo>
                <a:cubicBezTo>
                  <a:pt x="898" y="565"/>
                  <a:pt x="898" y="565"/>
                  <a:pt x="898" y="565"/>
                </a:cubicBezTo>
                <a:cubicBezTo>
                  <a:pt x="898" y="566"/>
                  <a:pt x="898" y="567"/>
                  <a:pt x="898" y="568"/>
                </a:cubicBezTo>
                <a:cubicBezTo>
                  <a:pt x="898" y="568"/>
                  <a:pt x="898" y="568"/>
                  <a:pt x="897" y="568"/>
                </a:cubicBezTo>
                <a:cubicBezTo>
                  <a:pt x="897" y="567"/>
                  <a:pt x="897" y="566"/>
                  <a:pt x="897" y="565"/>
                </a:cubicBezTo>
                <a:close/>
                <a:moveTo>
                  <a:pt x="898" y="563"/>
                </a:moveTo>
                <a:cubicBezTo>
                  <a:pt x="898" y="562"/>
                  <a:pt x="898" y="560"/>
                  <a:pt x="898" y="559"/>
                </a:cubicBezTo>
                <a:cubicBezTo>
                  <a:pt x="898" y="559"/>
                  <a:pt x="898" y="559"/>
                  <a:pt x="898" y="559"/>
                </a:cubicBezTo>
                <a:cubicBezTo>
                  <a:pt x="898" y="560"/>
                  <a:pt x="898" y="562"/>
                  <a:pt x="898" y="563"/>
                </a:cubicBezTo>
                <a:cubicBezTo>
                  <a:pt x="898" y="563"/>
                  <a:pt x="898" y="563"/>
                  <a:pt x="898" y="563"/>
                </a:cubicBezTo>
                <a:close/>
                <a:moveTo>
                  <a:pt x="898" y="559"/>
                </a:moveTo>
                <a:cubicBezTo>
                  <a:pt x="899" y="559"/>
                  <a:pt x="900" y="559"/>
                  <a:pt x="900" y="560"/>
                </a:cubicBezTo>
                <a:cubicBezTo>
                  <a:pt x="900" y="561"/>
                  <a:pt x="900" y="562"/>
                  <a:pt x="900" y="563"/>
                </a:cubicBezTo>
                <a:cubicBezTo>
                  <a:pt x="900" y="563"/>
                  <a:pt x="899" y="563"/>
                  <a:pt x="898" y="563"/>
                </a:cubicBezTo>
                <a:cubicBezTo>
                  <a:pt x="898" y="562"/>
                  <a:pt x="898" y="560"/>
                  <a:pt x="898" y="559"/>
                </a:cubicBezTo>
                <a:close/>
                <a:moveTo>
                  <a:pt x="901" y="560"/>
                </a:moveTo>
                <a:cubicBezTo>
                  <a:pt x="902" y="560"/>
                  <a:pt x="902" y="560"/>
                  <a:pt x="903" y="560"/>
                </a:cubicBezTo>
                <a:cubicBezTo>
                  <a:pt x="903" y="561"/>
                  <a:pt x="903" y="562"/>
                  <a:pt x="903" y="563"/>
                </a:cubicBezTo>
                <a:cubicBezTo>
                  <a:pt x="903" y="563"/>
                  <a:pt x="903" y="563"/>
                  <a:pt x="903" y="563"/>
                </a:cubicBezTo>
                <a:cubicBezTo>
                  <a:pt x="902" y="563"/>
                  <a:pt x="901" y="563"/>
                  <a:pt x="901" y="563"/>
                </a:cubicBezTo>
                <a:cubicBezTo>
                  <a:pt x="901" y="562"/>
                  <a:pt x="901" y="561"/>
                  <a:pt x="901" y="560"/>
                </a:cubicBezTo>
                <a:close/>
                <a:moveTo>
                  <a:pt x="901" y="559"/>
                </a:moveTo>
                <a:cubicBezTo>
                  <a:pt x="901" y="559"/>
                  <a:pt x="901" y="559"/>
                  <a:pt x="901" y="558"/>
                </a:cubicBezTo>
                <a:cubicBezTo>
                  <a:pt x="902" y="559"/>
                  <a:pt x="902" y="559"/>
                  <a:pt x="903" y="559"/>
                </a:cubicBezTo>
                <a:cubicBezTo>
                  <a:pt x="903" y="559"/>
                  <a:pt x="903" y="560"/>
                  <a:pt x="903" y="560"/>
                </a:cubicBezTo>
                <a:cubicBezTo>
                  <a:pt x="902" y="560"/>
                  <a:pt x="902" y="559"/>
                  <a:pt x="901" y="559"/>
                </a:cubicBezTo>
                <a:close/>
                <a:moveTo>
                  <a:pt x="903" y="559"/>
                </a:moveTo>
                <a:cubicBezTo>
                  <a:pt x="904" y="560"/>
                  <a:pt x="905" y="560"/>
                  <a:pt x="906" y="561"/>
                </a:cubicBezTo>
                <a:cubicBezTo>
                  <a:pt x="905" y="560"/>
                  <a:pt x="904" y="560"/>
                  <a:pt x="903" y="560"/>
                </a:cubicBezTo>
                <a:cubicBezTo>
                  <a:pt x="903" y="560"/>
                  <a:pt x="903" y="560"/>
                  <a:pt x="903" y="559"/>
                </a:cubicBezTo>
                <a:close/>
                <a:moveTo>
                  <a:pt x="899" y="501"/>
                </a:moveTo>
                <a:cubicBezTo>
                  <a:pt x="899" y="499"/>
                  <a:pt x="899" y="498"/>
                  <a:pt x="898" y="496"/>
                </a:cubicBezTo>
                <a:cubicBezTo>
                  <a:pt x="898" y="496"/>
                  <a:pt x="897" y="496"/>
                  <a:pt x="898" y="497"/>
                </a:cubicBezTo>
                <a:cubicBezTo>
                  <a:pt x="898" y="498"/>
                  <a:pt x="899" y="499"/>
                  <a:pt x="899" y="501"/>
                </a:cubicBezTo>
                <a:cubicBezTo>
                  <a:pt x="897" y="500"/>
                  <a:pt x="896" y="500"/>
                  <a:pt x="894" y="500"/>
                </a:cubicBezTo>
                <a:cubicBezTo>
                  <a:pt x="894" y="496"/>
                  <a:pt x="894" y="492"/>
                  <a:pt x="893" y="488"/>
                </a:cubicBezTo>
                <a:cubicBezTo>
                  <a:pt x="895" y="488"/>
                  <a:pt x="896" y="488"/>
                  <a:pt x="898" y="487"/>
                </a:cubicBezTo>
                <a:cubicBezTo>
                  <a:pt x="898" y="487"/>
                  <a:pt x="898" y="488"/>
                  <a:pt x="898" y="488"/>
                </a:cubicBezTo>
                <a:cubicBezTo>
                  <a:pt x="898" y="488"/>
                  <a:pt x="898" y="488"/>
                  <a:pt x="898" y="488"/>
                </a:cubicBezTo>
                <a:cubicBezTo>
                  <a:pt x="898" y="488"/>
                  <a:pt x="898" y="487"/>
                  <a:pt x="898" y="487"/>
                </a:cubicBezTo>
                <a:cubicBezTo>
                  <a:pt x="898" y="487"/>
                  <a:pt x="899" y="487"/>
                  <a:pt x="899" y="487"/>
                </a:cubicBezTo>
                <a:cubicBezTo>
                  <a:pt x="901" y="486"/>
                  <a:pt x="900" y="485"/>
                  <a:pt x="899" y="485"/>
                </a:cubicBezTo>
                <a:cubicBezTo>
                  <a:pt x="898" y="485"/>
                  <a:pt x="898" y="485"/>
                  <a:pt x="898" y="485"/>
                </a:cubicBezTo>
                <a:cubicBezTo>
                  <a:pt x="898" y="485"/>
                  <a:pt x="898" y="484"/>
                  <a:pt x="898" y="484"/>
                </a:cubicBezTo>
                <a:cubicBezTo>
                  <a:pt x="902" y="484"/>
                  <a:pt x="905" y="485"/>
                  <a:pt x="909" y="487"/>
                </a:cubicBezTo>
                <a:cubicBezTo>
                  <a:pt x="909" y="493"/>
                  <a:pt x="909" y="498"/>
                  <a:pt x="909" y="504"/>
                </a:cubicBezTo>
                <a:cubicBezTo>
                  <a:pt x="906" y="503"/>
                  <a:pt x="903" y="502"/>
                  <a:pt x="899" y="501"/>
                </a:cubicBezTo>
                <a:close/>
                <a:moveTo>
                  <a:pt x="901" y="433"/>
                </a:moveTo>
                <a:cubicBezTo>
                  <a:pt x="900" y="433"/>
                  <a:pt x="898" y="432"/>
                  <a:pt x="897" y="432"/>
                </a:cubicBezTo>
                <a:cubicBezTo>
                  <a:pt x="897" y="429"/>
                  <a:pt x="897" y="427"/>
                  <a:pt x="897" y="425"/>
                </a:cubicBezTo>
                <a:cubicBezTo>
                  <a:pt x="897" y="424"/>
                  <a:pt x="897" y="424"/>
                  <a:pt x="897" y="425"/>
                </a:cubicBezTo>
                <a:cubicBezTo>
                  <a:pt x="897" y="426"/>
                  <a:pt x="897" y="427"/>
                  <a:pt x="897" y="428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9"/>
                  <a:pt x="897" y="431"/>
                  <a:pt x="897" y="432"/>
                </a:cubicBezTo>
                <a:cubicBezTo>
                  <a:pt x="896" y="431"/>
                  <a:pt x="895" y="431"/>
                  <a:pt x="894" y="431"/>
                </a:cubicBezTo>
                <a:cubicBezTo>
                  <a:pt x="892" y="431"/>
                  <a:pt x="890" y="431"/>
                  <a:pt x="888" y="431"/>
                </a:cubicBezTo>
                <a:cubicBezTo>
                  <a:pt x="888" y="430"/>
                  <a:pt x="888" y="430"/>
                  <a:pt x="888" y="429"/>
                </a:cubicBezTo>
                <a:cubicBezTo>
                  <a:pt x="888" y="428"/>
                  <a:pt x="888" y="426"/>
                  <a:pt x="888" y="425"/>
                </a:cubicBezTo>
                <a:cubicBezTo>
                  <a:pt x="888" y="424"/>
                  <a:pt x="888" y="422"/>
                  <a:pt x="888" y="421"/>
                </a:cubicBezTo>
                <a:cubicBezTo>
                  <a:pt x="893" y="420"/>
                  <a:pt x="897" y="419"/>
                  <a:pt x="901" y="419"/>
                </a:cubicBezTo>
                <a:cubicBezTo>
                  <a:pt x="904" y="420"/>
                  <a:pt x="906" y="421"/>
                  <a:pt x="909" y="422"/>
                </a:cubicBezTo>
                <a:cubicBezTo>
                  <a:pt x="909" y="427"/>
                  <a:pt x="909" y="433"/>
                  <a:pt x="909" y="438"/>
                </a:cubicBezTo>
                <a:cubicBezTo>
                  <a:pt x="907" y="435"/>
                  <a:pt x="904" y="434"/>
                  <a:pt x="901" y="433"/>
                </a:cubicBezTo>
                <a:close/>
                <a:moveTo>
                  <a:pt x="913" y="351"/>
                </a:moveTo>
                <a:cubicBezTo>
                  <a:pt x="912" y="361"/>
                  <a:pt x="912" y="372"/>
                  <a:pt x="911" y="383"/>
                </a:cubicBezTo>
                <a:cubicBezTo>
                  <a:pt x="911" y="372"/>
                  <a:pt x="911" y="360"/>
                  <a:pt x="912" y="349"/>
                </a:cubicBezTo>
                <a:cubicBezTo>
                  <a:pt x="913" y="349"/>
                  <a:pt x="913" y="350"/>
                  <a:pt x="913" y="350"/>
                </a:cubicBezTo>
                <a:cubicBezTo>
                  <a:pt x="913" y="350"/>
                  <a:pt x="913" y="350"/>
                  <a:pt x="913" y="351"/>
                </a:cubicBezTo>
                <a:close/>
                <a:moveTo>
                  <a:pt x="911" y="379"/>
                </a:moveTo>
                <a:cubicBezTo>
                  <a:pt x="911" y="392"/>
                  <a:pt x="910" y="408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06"/>
                  <a:pt x="910" y="393"/>
                  <a:pt x="910" y="380"/>
                </a:cubicBezTo>
                <a:cubicBezTo>
                  <a:pt x="910" y="369"/>
                  <a:pt x="911" y="359"/>
                  <a:pt x="911" y="348"/>
                </a:cubicBezTo>
                <a:cubicBezTo>
                  <a:pt x="911" y="348"/>
                  <a:pt x="912" y="349"/>
                  <a:pt x="912" y="349"/>
                </a:cubicBezTo>
                <a:cubicBezTo>
                  <a:pt x="911" y="359"/>
                  <a:pt x="911" y="369"/>
                  <a:pt x="911" y="379"/>
                </a:cubicBezTo>
                <a:close/>
                <a:moveTo>
                  <a:pt x="797" y="357"/>
                </a:moveTo>
                <a:cubicBezTo>
                  <a:pt x="797" y="357"/>
                  <a:pt x="797" y="357"/>
                  <a:pt x="797" y="357"/>
                </a:cubicBezTo>
                <a:cubicBezTo>
                  <a:pt x="797" y="357"/>
                  <a:pt x="797" y="356"/>
                  <a:pt x="797" y="356"/>
                </a:cubicBezTo>
                <a:cubicBezTo>
                  <a:pt x="797" y="356"/>
                  <a:pt x="797" y="356"/>
                  <a:pt x="797" y="356"/>
                </a:cubicBezTo>
                <a:cubicBezTo>
                  <a:pt x="797" y="356"/>
                  <a:pt x="797" y="357"/>
                  <a:pt x="797" y="357"/>
                </a:cubicBezTo>
                <a:close/>
                <a:moveTo>
                  <a:pt x="541" y="269"/>
                </a:moveTo>
                <a:cubicBezTo>
                  <a:pt x="541" y="269"/>
                  <a:pt x="541" y="269"/>
                  <a:pt x="541" y="268"/>
                </a:cubicBezTo>
                <a:cubicBezTo>
                  <a:pt x="540" y="266"/>
                  <a:pt x="537" y="267"/>
                  <a:pt x="537" y="269"/>
                </a:cubicBezTo>
                <a:cubicBezTo>
                  <a:pt x="537" y="272"/>
                  <a:pt x="537" y="274"/>
                  <a:pt x="538" y="276"/>
                </a:cubicBezTo>
                <a:cubicBezTo>
                  <a:pt x="538" y="277"/>
                  <a:pt x="539" y="277"/>
                  <a:pt x="539" y="278"/>
                </a:cubicBezTo>
                <a:cubicBezTo>
                  <a:pt x="540" y="279"/>
                  <a:pt x="541" y="279"/>
                  <a:pt x="542" y="278"/>
                </a:cubicBezTo>
                <a:cubicBezTo>
                  <a:pt x="543" y="278"/>
                  <a:pt x="543" y="278"/>
                  <a:pt x="544" y="277"/>
                </a:cubicBezTo>
                <a:cubicBezTo>
                  <a:pt x="547" y="279"/>
                  <a:pt x="550" y="281"/>
                  <a:pt x="553" y="282"/>
                </a:cubicBezTo>
                <a:cubicBezTo>
                  <a:pt x="555" y="283"/>
                  <a:pt x="557" y="284"/>
                  <a:pt x="559" y="285"/>
                </a:cubicBezTo>
                <a:cubicBezTo>
                  <a:pt x="552" y="283"/>
                  <a:pt x="545" y="280"/>
                  <a:pt x="539" y="279"/>
                </a:cubicBezTo>
                <a:cubicBezTo>
                  <a:pt x="538" y="278"/>
                  <a:pt x="538" y="278"/>
                  <a:pt x="537" y="277"/>
                </a:cubicBezTo>
                <a:cubicBezTo>
                  <a:pt x="537" y="277"/>
                  <a:pt x="536" y="277"/>
                  <a:pt x="535" y="277"/>
                </a:cubicBezTo>
                <a:cubicBezTo>
                  <a:pt x="535" y="277"/>
                  <a:pt x="535" y="277"/>
                  <a:pt x="535" y="277"/>
                </a:cubicBezTo>
                <a:cubicBezTo>
                  <a:pt x="535" y="276"/>
                  <a:pt x="535" y="276"/>
                  <a:pt x="535" y="276"/>
                </a:cubicBezTo>
                <a:cubicBezTo>
                  <a:pt x="535" y="273"/>
                  <a:pt x="535" y="270"/>
                  <a:pt x="536" y="266"/>
                </a:cubicBezTo>
                <a:cubicBezTo>
                  <a:pt x="536" y="266"/>
                  <a:pt x="536" y="265"/>
                  <a:pt x="536" y="265"/>
                </a:cubicBezTo>
                <a:cubicBezTo>
                  <a:pt x="536" y="264"/>
                  <a:pt x="536" y="264"/>
                  <a:pt x="536" y="264"/>
                </a:cubicBezTo>
                <a:cubicBezTo>
                  <a:pt x="537" y="265"/>
                  <a:pt x="539" y="265"/>
                  <a:pt x="540" y="266"/>
                </a:cubicBezTo>
                <a:cubicBezTo>
                  <a:pt x="541" y="267"/>
                  <a:pt x="542" y="267"/>
                  <a:pt x="543" y="268"/>
                </a:cubicBezTo>
                <a:cubicBezTo>
                  <a:pt x="542" y="268"/>
                  <a:pt x="542" y="269"/>
                  <a:pt x="541" y="269"/>
                </a:cubicBezTo>
                <a:close/>
                <a:moveTo>
                  <a:pt x="532" y="286"/>
                </a:moveTo>
                <a:cubicBezTo>
                  <a:pt x="531" y="286"/>
                  <a:pt x="531" y="286"/>
                  <a:pt x="530" y="287"/>
                </a:cubicBezTo>
                <a:cubicBezTo>
                  <a:pt x="531" y="275"/>
                  <a:pt x="531" y="263"/>
                  <a:pt x="532" y="251"/>
                </a:cubicBezTo>
                <a:cubicBezTo>
                  <a:pt x="533" y="252"/>
                  <a:pt x="533" y="252"/>
                  <a:pt x="533" y="253"/>
                </a:cubicBezTo>
                <a:cubicBezTo>
                  <a:pt x="532" y="264"/>
                  <a:pt x="532" y="275"/>
                  <a:pt x="532" y="286"/>
                </a:cubicBezTo>
                <a:close/>
                <a:moveTo>
                  <a:pt x="532" y="295"/>
                </a:moveTo>
                <a:cubicBezTo>
                  <a:pt x="532" y="295"/>
                  <a:pt x="532" y="295"/>
                  <a:pt x="532" y="295"/>
                </a:cubicBezTo>
                <a:cubicBezTo>
                  <a:pt x="532" y="298"/>
                  <a:pt x="532" y="301"/>
                  <a:pt x="532" y="304"/>
                </a:cubicBezTo>
                <a:cubicBezTo>
                  <a:pt x="532" y="304"/>
                  <a:pt x="532" y="304"/>
                  <a:pt x="532" y="304"/>
                </a:cubicBezTo>
                <a:cubicBezTo>
                  <a:pt x="532" y="304"/>
                  <a:pt x="532" y="303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4"/>
                  <a:pt x="532" y="305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7"/>
                  <a:pt x="532" y="307"/>
                  <a:pt x="532" y="308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1" y="308"/>
                  <a:pt x="532" y="309"/>
                  <a:pt x="532" y="309"/>
                </a:cubicBezTo>
                <a:cubicBezTo>
                  <a:pt x="532" y="309"/>
                  <a:pt x="532" y="309"/>
                  <a:pt x="532" y="308"/>
                </a:cubicBezTo>
                <a:cubicBezTo>
                  <a:pt x="532" y="309"/>
                  <a:pt x="532" y="309"/>
                  <a:pt x="532" y="309"/>
                </a:cubicBezTo>
                <a:cubicBezTo>
                  <a:pt x="532" y="311"/>
                  <a:pt x="532" y="312"/>
                  <a:pt x="532" y="313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1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5"/>
                  <a:pt x="531" y="315"/>
                  <a:pt x="531" y="315"/>
                </a:cubicBezTo>
                <a:cubicBezTo>
                  <a:pt x="531" y="313"/>
                  <a:pt x="531" y="312"/>
                  <a:pt x="531" y="310"/>
                </a:cubicBezTo>
                <a:cubicBezTo>
                  <a:pt x="532" y="305"/>
                  <a:pt x="532" y="300"/>
                  <a:pt x="532" y="295"/>
                </a:cubicBezTo>
                <a:close/>
                <a:moveTo>
                  <a:pt x="531" y="315"/>
                </a:moveTo>
                <a:cubicBezTo>
                  <a:pt x="531" y="315"/>
                  <a:pt x="532" y="315"/>
                  <a:pt x="532" y="315"/>
                </a:cubicBezTo>
                <a:cubicBezTo>
                  <a:pt x="532" y="315"/>
                  <a:pt x="532" y="316"/>
                  <a:pt x="532" y="316"/>
                </a:cubicBezTo>
                <a:cubicBezTo>
                  <a:pt x="531" y="319"/>
                  <a:pt x="531" y="322"/>
                  <a:pt x="530" y="325"/>
                </a:cubicBezTo>
                <a:cubicBezTo>
                  <a:pt x="530" y="322"/>
                  <a:pt x="531" y="319"/>
                  <a:pt x="531" y="315"/>
                </a:cubicBezTo>
                <a:close/>
                <a:moveTo>
                  <a:pt x="537" y="312"/>
                </a:moveTo>
                <a:cubicBezTo>
                  <a:pt x="540" y="311"/>
                  <a:pt x="542" y="310"/>
                  <a:pt x="545" y="309"/>
                </a:cubicBezTo>
                <a:cubicBezTo>
                  <a:pt x="546" y="309"/>
                  <a:pt x="547" y="309"/>
                  <a:pt x="548" y="308"/>
                </a:cubicBezTo>
                <a:cubicBezTo>
                  <a:pt x="547" y="309"/>
                  <a:pt x="545" y="310"/>
                  <a:pt x="545" y="311"/>
                </a:cubicBezTo>
                <a:cubicBezTo>
                  <a:pt x="541" y="313"/>
                  <a:pt x="537" y="314"/>
                  <a:pt x="533" y="316"/>
                </a:cubicBezTo>
                <a:cubicBezTo>
                  <a:pt x="533" y="315"/>
                  <a:pt x="533" y="315"/>
                  <a:pt x="533" y="315"/>
                </a:cubicBezTo>
                <a:cubicBezTo>
                  <a:pt x="534" y="314"/>
                  <a:pt x="536" y="313"/>
                  <a:pt x="537" y="312"/>
                </a:cubicBezTo>
                <a:close/>
                <a:moveTo>
                  <a:pt x="538" y="314"/>
                </a:moveTo>
                <a:cubicBezTo>
                  <a:pt x="541" y="313"/>
                  <a:pt x="544" y="312"/>
                  <a:pt x="547" y="310"/>
                </a:cubicBezTo>
                <a:cubicBezTo>
                  <a:pt x="543" y="313"/>
                  <a:pt x="538" y="314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6"/>
                </a:cubicBezTo>
                <a:cubicBezTo>
                  <a:pt x="535" y="316"/>
                  <a:pt x="536" y="315"/>
                  <a:pt x="538" y="314"/>
                </a:cubicBezTo>
                <a:close/>
                <a:moveTo>
                  <a:pt x="536" y="316"/>
                </a:moveTo>
                <a:cubicBezTo>
                  <a:pt x="534" y="317"/>
                  <a:pt x="533" y="318"/>
                  <a:pt x="535" y="316"/>
                </a:cubicBezTo>
                <a:cubicBezTo>
                  <a:pt x="535" y="316"/>
                  <a:pt x="535" y="316"/>
                  <a:pt x="536" y="316"/>
                </a:cubicBezTo>
                <a:close/>
                <a:moveTo>
                  <a:pt x="549" y="311"/>
                </a:moveTo>
                <a:cubicBezTo>
                  <a:pt x="548" y="312"/>
                  <a:pt x="548" y="312"/>
                  <a:pt x="548" y="312"/>
                </a:cubicBezTo>
                <a:cubicBezTo>
                  <a:pt x="548" y="312"/>
                  <a:pt x="548" y="312"/>
                  <a:pt x="548" y="312"/>
                </a:cubicBezTo>
                <a:cubicBezTo>
                  <a:pt x="547" y="313"/>
                  <a:pt x="546" y="313"/>
                  <a:pt x="545" y="314"/>
                </a:cubicBezTo>
                <a:cubicBezTo>
                  <a:pt x="545" y="314"/>
                  <a:pt x="544" y="314"/>
                  <a:pt x="544" y="313"/>
                </a:cubicBezTo>
                <a:cubicBezTo>
                  <a:pt x="542" y="313"/>
                  <a:pt x="541" y="314"/>
                  <a:pt x="541" y="316"/>
                </a:cubicBezTo>
                <a:cubicBezTo>
                  <a:pt x="540" y="316"/>
                  <a:pt x="538" y="317"/>
                  <a:pt x="537" y="318"/>
                </a:cubicBezTo>
                <a:cubicBezTo>
                  <a:pt x="536" y="318"/>
                  <a:pt x="535" y="317"/>
                  <a:pt x="534" y="317"/>
                </a:cubicBezTo>
                <a:cubicBezTo>
                  <a:pt x="539" y="315"/>
                  <a:pt x="544" y="313"/>
                  <a:pt x="549" y="311"/>
                </a:cubicBezTo>
                <a:close/>
                <a:moveTo>
                  <a:pt x="543" y="317"/>
                </a:moveTo>
                <a:cubicBezTo>
                  <a:pt x="543" y="317"/>
                  <a:pt x="543" y="317"/>
                  <a:pt x="543" y="317"/>
                </a:cubicBezTo>
                <a:cubicBezTo>
                  <a:pt x="551" y="320"/>
                  <a:pt x="560" y="322"/>
                  <a:pt x="568" y="326"/>
                </a:cubicBezTo>
                <a:cubicBezTo>
                  <a:pt x="569" y="326"/>
                  <a:pt x="570" y="325"/>
                  <a:pt x="571" y="324"/>
                </a:cubicBezTo>
                <a:cubicBezTo>
                  <a:pt x="572" y="325"/>
                  <a:pt x="573" y="325"/>
                  <a:pt x="573" y="325"/>
                </a:cubicBezTo>
                <a:cubicBezTo>
                  <a:pt x="585" y="329"/>
                  <a:pt x="597" y="333"/>
                  <a:pt x="609" y="338"/>
                </a:cubicBezTo>
                <a:cubicBezTo>
                  <a:pt x="633" y="346"/>
                  <a:pt x="657" y="354"/>
                  <a:pt x="682" y="361"/>
                </a:cubicBezTo>
                <a:cubicBezTo>
                  <a:pt x="705" y="368"/>
                  <a:pt x="728" y="376"/>
                  <a:pt x="752" y="383"/>
                </a:cubicBezTo>
                <a:cubicBezTo>
                  <a:pt x="757" y="385"/>
                  <a:pt x="763" y="387"/>
                  <a:pt x="768" y="388"/>
                </a:cubicBezTo>
                <a:cubicBezTo>
                  <a:pt x="691" y="368"/>
                  <a:pt x="614" y="345"/>
                  <a:pt x="539" y="319"/>
                </a:cubicBezTo>
                <a:cubicBezTo>
                  <a:pt x="540" y="318"/>
                  <a:pt x="541" y="318"/>
                  <a:pt x="543" y="317"/>
                </a:cubicBezTo>
                <a:close/>
                <a:moveTo>
                  <a:pt x="791" y="443"/>
                </a:moveTo>
                <a:cubicBezTo>
                  <a:pt x="791" y="443"/>
                  <a:pt x="791" y="443"/>
                  <a:pt x="791" y="443"/>
                </a:cubicBezTo>
                <a:cubicBezTo>
                  <a:pt x="792" y="444"/>
                  <a:pt x="793" y="446"/>
                  <a:pt x="794" y="447"/>
                </a:cubicBezTo>
                <a:cubicBezTo>
                  <a:pt x="794" y="448"/>
                  <a:pt x="794" y="449"/>
                  <a:pt x="794" y="449"/>
                </a:cubicBezTo>
                <a:cubicBezTo>
                  <a:pt x="792" y="447"/>
                  <a:pt x="791" y="445"/>
                  <a:pt x="791" y="443"/>
                </a:cubicBezTo>
                <a:close/>
                <a:moveTo>
                  <a:pt x="795" y="451"/>
                </a:moveTo>
                <a:cubicBezTo>
                  <a:pt x="795" y="451"/>
                  <a:pt x="795" y="451"/>
                  <a:pt x="795" y="451"/>
                </a:cubicBezTo>
                <a:cubicBezTo>
                  <a:pt x="795" y="451"/>
                  <a:pt x="795" y="451"/>
                  <a:pt x="796" y="451"/>
                </a:cubicBezTo>
                <a:cubicBezTo>
                  <a:pt x="796" y="451"/>
                  <a:pt x="796" y="451"/>
                  <a:pt x="796" y="451"/>
                </a:cubicBezTo>
                <a:cubicBezTo>
                  <a:pt x="796" y="465"/>
                  <a:pt x="796" y="480"/>
                  <a:pt x="796" y="494"/>
                </a:cubicBezTo>
                <a:cubicBezTo>
                  <a:pt x="796" y="487"/>
                  <a:pt x="795" y="479"/>
                  <a:pt x="795" y="472"/>
                </a:cubicBezTo>
                <a:cubicBezTo>
                  <a:pt x="795" y="467"/>
                  <a:pt x="795" y="463"/>
                  <a:pt x="795" y="459"/>
                </a:cubicBezTo>
                <a:cubicBezTo>
                  <a:pt x="794" y="457"/>
                  <a:pt x="795" y="446"/>
                  <a:pt x="795" y="451"/>
                </a:cubicBezTo>
                <a:close/>
                <a:moveTo>
                  <a:pt x="798" y="450"/>
                </a:moveTo>
                <a:cubicBezTo>
                  <a:pt x="798" y="448"/>
                  <a:pt x="798" y="446"/>
                  <a:pt x="798" y="444"/>
                </a:cubicBezTo>
                <a:cubicBezTo>
                  <a:pt x="799" y="444"/>
                  <a:pt x="800" y="443"/>
                  <a:pt x="801" y="443"/>
                </a:cubicBezTo>
                <a:cubicBezTo>
                  <a:pt x="801" y="450"/>
                  <a:pt x="801" y="457"/>
                  <a:pt x="802" y="465"/>
                </a:cubicBezTo>
                <a:cubicBezTo>
                  <a:pt x="802" y="475"/>
                  <a:pt x="802" y="485"/>
                  <a:pt x="802" y="496"/>
                </a:cubicBezTo>
                <a:cubicBezTo>
                  <a:pt x="801" y="496"/>
                  <a:pt x="799" y="497"/>
                  <a:pt x="798" y="498"/>
                </a:cubicBezTo>
                <a:cubicBezTo>
                  <a:pt x="798" y="482"/>
                  <a:pt x="798" y="466"/>
                  <a:pt x="798" y="450"/>
                </a:cubicBezTo>
                <a:close/>
                <a:moveTo>
                  <a:pt x="802" y="496"/>
                </a:moveTo>
                <a:cubicBezTo>
                  <a:pt x="802" y="497"/>
                  <a:pt x="802" y="498"/>
                  <a:pt x="802" y="498"/>
                </a:cubicBezTo>
                <a:cubicBezTo>
                  <a:pt x="802" y="499"/>
                  <a:pt x="802" y="499"/>
                  <a:pt x="802" y="500"/>
                </a:cubicBezTo>
                <a:cubicBezTo>
                  <a:pt x="802" y="500"/>
                  <a:pt x="801" y="500"/>
                  <a:pt x="801" y="500"/>
                </a:cubicBezTo>
                <a:cubicBezTo>
                  <a:pt x="801" y="500"/>
                  <a:pt x="801" y="500"/>
                  <a:pt x="801" y="500"/>
                </a:cubicBezTo>
                <a:cubicBezTo>
                  <a:pt x="800" y="500"/>
                  <a:pt x="799" y="500"/>
                  <a:pt x="798" y="500"/>
                </a:cubicBezTo>
                <a:cubicBezTo>
                  <a:pt x="798" y="500"/>
                  <a:pt x="798" y="499"/>
                  <a:pt x="798" y="498"/>
                </a:cubicBezTo>
                <a:cubicBezTo>
                  <a:pt x="799" y="498"/>
                  <a:pt x="801" y="497"/>
                  <a:pt x="802" y="496"/>
                </a:cubicBezTo>
                <a:close/>
                <a:moveTo>
                  <a:pt x="796" y="501"/>
                </a:moveTo>
                <a:cubicBezTo>
                  <a:pt x="795" y="501"/>
                  <a:pt x="795" y="501"/>
                  <a:pt x="795" y="501"/>
                </a:cubicBezTo>
                <a:cubicBezTo>
                  <a:pt x="795" y="501"/>
                  <a:pt x="795" y="500"/>
                  <a:pt x="796" y="500"/>
                </a:cubicBezTo>
                <a:cubicBezTo>
                  <a:pt x="796" y="500"/>
                  <a:pt x="796" y="500"/>
                  <a:pt x="796" y="501"/>
                </a:cubicBezTo>
                <a:close/>
                <a:moveTo>
                  <a:pt x="798" y="558"/>
                </a:moveTo>
                <a:cubicBezTo>
                  <a:pt x="798" y="560"/>
                  <a:pt x="798" y="561"/>
                  <a:pt x="798" y="562"/>
                </a:cubicBezTo>
                <a:cubicBezTo>
                  <a:pt x="798" y="561"/>
                  <a:pt x="797" y="561"/>
                  <a:pt x="797" y="559"/>
                </a:cubicBezTo>
                <a:cubicBezTo>
                  <a:pt x="797" y="559"/>
                  <a:pt x="798" y="559"/>
                  <a:pt x="798" y="558"/>
                </a:cubicBezTo>
                <a:close/>
                <a:moveTo>
                  <a:pt x="800" y="558"/>
                </a:moveTo>
                <a:cubicBezTo>
                  <a:pt x="801" y="558"/>
                  <a:pt x="801" y="558"/>
                  <a:pt x="801" y="558"/>
                </a:cubicBezTo>
                <a:cubicBezTo>
                  <a:pt x="801" y="559"/>
                  <a:pt x="801" y="560"/>
                  <a:pt x="801" y="561"/>
                </a:cubicBezTo>
                <a:cubicBezTo>
                  <a:pt x="801" y="561"/>
                  <a:pt x="801" y="561"/>
                  <a:pt x="800" y="562"/>
                </a:cubicBezTo>
                <a:cubicBezTo>
                  <a:pt x="800" y="560"/>
                  <a:pt x="800" y="559"/>
                  <a:pt x="800" y="558"/>
                </a:cubicBezTo>
                <a:close/>
                <a:moveTo>
                  <a:pt x="801" y="564"/>
                </a:moveTo>
                <a:cubicBezTo>
                  <a:pt x="801" y="564"/>
                  <a:pt x="801" y="564"/>
                  <a:pt x="801" y="564"/>
                </a:cubicBezTo>
                <a:cubicBezTo>
                  <a:pt x="801" y="575"/>
                  <a:pt x="801" y="586"/>
                  <a:pt x="802" y="597"/>
                </a:cubicBezTo>
                <a:cubicBezTo>
                  <a:pt x="802" y="600"/>
                  <a:pt x="801" y="602"/>
                  <a:pt x="801" y="604"/>
                </a:cubicBezTo>
                <a:cubicBezTo>
                  <a:pt x="801" y="605"/>
                  <a:pt x="801" y="605"/>
                  <a:pt x="801" y="605"/>
                </a:cubicBezTo>
                <a:cubicBezTo>
                  <a:pt x="802" y="603"/>
                  <a:pt x="802" y="601"/>
                  <a:pt x="802" y="600"/>
                </a:cubicBezTo>
                <a:cubicBezTo>
                  <a:pt x="802" y="601"/>
                  <a:pt x="802" y="602"/>
                  <a:pt x="802" y="603"/>
                </a:cubicBezTo>
                <a:cubicBezTo>
                  <a:pt x="802" y="603"/>
                  <a:pt x="802" y="603"/>
                  <a:pt x="802" y="603"/>
                </a:cubicBezTo>
                <a:cubicBezTo>
                  <a:pt x="802" y="604"/>
                  <a:pt x="802" y="606"/>
                  <a:pt x="802" y="608"/>
                </a:cubicBezTo>
                <a:cubicBezTo>
                  <a:pt x="801" y="608"/>
                  <a:pt x="802" y="608"/>
                  <a:pt x="802" y="608"/>
                </a:cubicBezTo>
                <a:cubicBezTo>
                  <a:pt x="804" y="598"/>
                  <a:pt x="805" y="587"/>
                  <a:pt x="805" y="577"/>
                </a:cubicBezTo>
                <a:cubicBezTo>
                  <a:pt x="805" y="587"/>
                  <a:pt x="805" y="598"/>
                  <a:pt x="805" y="609"/>
                </a:cubicBezTo>
                <a:cubicBezTo>
                  <a:pt x="805" y="609"/>
                  <a:pt x="805" y="609"/>
                  <a:pt x="805" y="609"/>
                </a:cubicBezTo>
                <a:cubicBezTo>
                  <a:pt x="805" y="594"/>
                  <a:pt x="806" y="579"/>
                  <a:pt x="806" y="564"/>
                </a:cubicBezTo>
                <a:cubicBezTo>
                  <a:pt x="806" y="564"/>
                  <a:pt x="806" y="564"/>
                  <a:pt x="807" y="564"/>
                </a:cubicBezTo>
                <a:cubicBezTo>
                  <a:pt x="807" y="564"/>
                  <a:pt x="807" y="565"/>
                  <a:pt x="807" y="565"/>
                </a:cubicBezTo>
                <a:cubicBezTo>
                  <a:pt x="806" y="565"/>
                  <a:pt x="806" y="566"/>
                  <a:pt x="807" y="567"/>
                </a:cubicBezTo>
                <a:cubicBezTo>
                  <a:pt x="807" y="572"/>
                  <a:pt x="807" y="576"/>
                  <a:pt x="807" y="581"/>
                </a:cubicBezTo>
                <a:cubicBezTo>
                  <a:pt x="807" y="590"/>
                  <a:pt x="807" y="599"/>
                  <a:pt x="807" y="608"/>
                </a:cubicBezTo>
                <a:cubicBezTo>
                  <a:pt x="807" y="608"/>
                  <a:pt x="807" y="608"/>
                  <a:pt x="807" y="608"/>
                </a:cubicBezTo>
                <a:cubicBezTo>
                  <a:pt x="807" y="601"/>
                  <a:pt x="807" y="594"/>
                  <a:pt x="807" y="587"/>
                </a:cubicBezTo>
                <a:cubicBezTo>
                  <a:pt x="808" y="592"/>
                  <a:pt x="809" y="597"/>
                  <a:pt x="810" y="603"/>
                </a:cubicBezTo>
                <a:cubicBezTo>
                  <a:pt x="810" y="603"/>
                  <a:pt x="810" y="603"/>
                  <a:pt x="810" y="602"/>
                </a:cubicBezTo>
                <a:cubicBezTo>
                  <a:pt x="809" y="596"/>
                  <a:pt x="808" y="589"/>
                  <a:pt x="807" y="583"/>
                </a:cubicBezTo>
                <a:cubicBezTo>
                  <a:pt x="808" y="579"/>
                  <a:pt x="808" y="576"/>
                  <a:pt x="808" y="573"/>
                </a:cubicBezTo>
                <a:cubicBezTo>
                  <a:pt x="808" y="573"/>
                  <a:pt x="808" y="573"/>
                  <a:pt x="808" y="573"/>
                </a:cubicBezTo>
                <a:cubicBezTo>
                  <a:pt x="808" y="571"/>
                  <a:pt x="808" y="570"/>
                  <a:pt x="808" y="569"/>
                </a:cubicBezTo>
                <a:cubicBezTo>
                  <a:pt x="808" y="568"/>
                  <a:pt x="808" y="568"/>
                  <a:pt x="808" y="567"/>
                </a:cubicBezTo>
                <a:cubicBezTo>
                  <a:pt x="808" y="567"/>
                  <a:pt x="809" y="566"/>
                  <a:pt x="809" y="566"/>
                </a:cubicBezTo>
                <a:cubicBezTo>
                  <a:pt x="809" y="581"/>
                  <a:pt x="809" y="596"/>
                  <a:pt x="811" y="611"/>
                </a:cubicBezTo>
                <a:cubicBezTo>
                  <a:pt x="806" y="611"/>
                  <a:pt x="802" y="611"/>
                  <a:pt x="798" y="611"/>
                </a:cubicBezTo>
                <a:cubicBezTo>
                  <a:pt x="801" y="596"/>
                  <a:pt x="801" y="580"/>
                  <a:pt x="801" y="564"/>
                </a:cubicBezTo>
                <a:close/>
                <a:moveTo>
                  <a:pt x="859" y="592"/>
                </a:moveTo>
                <a:cubicBezTo>
                  <a:pt x="859" y="591"/>
                  <a:pt x="859" y="589"/>
                  <a:pt x="860" y="588"/>
                </a:cubicBezTo>
                <a:cubicBezTo>
                  <a:pt x="860" y="586"/>
                  <a:pt x="859" y="585"/>
                  <a:pt x="858" y="585"/>
                </a:cubicBezTo>
                <a:cubicBezTo>
                  <a:pt x="861" y="584"/>
                  <a:pt x="864" y="583"/>
                  <a:pt x="868" y="583"/>
                </a:cubicBezTo>
                <a:cubicBezTo>
                  <a:pt x="868" y="583"/>
                  <a:pt x="868" y="584"/>
                  <a:pt x="868" y="584"/>
                </a:cubicBezTo>
                <a:cubicBezTo>
                  <a:pt x="866" y="585"/>
                  <a:pt x="865" y="585"/>
                  <a:pt x="864" y="586"/>
                </a:cubicBezTo>
                <a:cubicBezTo>
                  <a:pt x="860" y="587"/>
                  <a:pt x="858" y="591"/>
                  <a:pt x="863" y="593"/>
                </a:cubicBezTo>
                <a:cubicBezTo>
                  <a:pt x="864" y="593"/>
                  <a:pt x="865" y="591"/>
                  <a:pt x="864" y="591"/>
                </a:cubicBezTo>
                <a:cubicBezTo>
                  <a:pt x="860" y="589"/>
                  <a:pt x="864" y="587"/>
                  <a:pt x="867" y="586"/>
                </a:cubicBezTo>
                <a:cubicBezTo>
                  <a:pt x="867" y="591"/>
                  <a:pt x="866" y="596"/>
                  <a:pt x="866" y="601"/>
                </a:cubicBezTo>
                <a:cubicBezTo>
                  <a:pt x="866" y="602"/>
                  <a:pt x="866" y="605"/>
                  <a:pt x="865" y="608"/>
                </a:cubicBezTo>
                <a:cubicBezTo>
                  <a:pt x="865" y="605"/>
                  <a:pt x="866" y="603"/>
                  <a:pt x="866" y="601"/>
                </a:cubicBezTo>
                <a:cubicBezTo>
                  <a:pt x="866" y="597"/>
                  <a:pt x="867" y="593"/>
                  <a:pt x="867" y="589"/>
                </a:cubicBezTo>
                <a:cubicBezTo>
                  <a:pt x="867" y="589"/>
                  <a:pt x="867" y="589"/>
                  <a:pt x="867" y="589"/>
                </a:cubicBezTo>
                <a:cubicBezTo>
                  <a:pt x="866" y="594"/>
                  <a:pt x="865" y="598"/>
                  <a:pt x="865" y="603"/>
                </a:cubicBezTo>
                <a:cubicBezTo>
                  <a:pt x="865" y="605"/>
                  <a:pt x="865" y="608"/>
                  <a:pt x="865" y="610"/>
                </a:cubicBezTo>
                <a:cubicBezTo>
                  <a:pt x="865" y="612"/>
                  <a:pt x="865" y="613"/>
                  <a:pt x="865" y="614"/>
                </a:cubicBezTo>
                <a:cubicBezTo>
                  <a:pt x="864" y="614"/>
                  <a:pt x="863" y="614"/>
                  <a:pt x="862" y="614"/>
                </a:cubicBezTo>
                <a:cubicBezTo>
                  <a:pt x="864" y="608"/>
                  <a:pt x="866" y="592"/>
                  <a:pt x="859" y="592"/>
                </a:cubicBezTo>
                <a:close/>
                <a:moveTo>
                  <a:pt x="871" y="586"/>
                </a:moveTo>
                <a:cubicBezTo>
                  <a:pt x="871" y="585"/>
                  <a:pt x="872" y="585"/>
                  <a:pt x="873" y="585"/>
                </a:cubicBezTo>
                <a:cubicBezTo>
                  <a:pt x="872" y="595"/>
                  <a:pt x="870" y="605"/>
                  <a:pt x="870" y="615"/>
                </a:cubicBezTo>
                <a:cubicBezTo>
                  <a:pt x="869" y="615"/>
                  <a:pt x="869" y="615"/>
                  <a:pt x="869" y="614"/>
                </a:cubicBezTo>
                <a:cubicBezTo>
                  <a:pt x="871" y="605"/>
                  <a:pt x="870" y="595"/>
                  <a:pt x="871" y="586"/>
                </a:cubicBezTo>
                <a:close/>
                <a:moveTo>
                  <a:pt x="872" y="596"/>
                </a:moveTo>
                <a:cubicBezTo>
                  <a:pt x="872" y="602"/>
                  <a:pt x="872" y="608"/>
                  <a:pt x="872" y="615"/>
                </a:cubicBezTo>
                <a:cubicBezTo>
                  <a:pt x="871" y="615"/>
                  <a:pt x="871" y="615"/>
                  <a:pt x="870" y="615"/>
                </a:cubicBezTo>
                <a:cubicBezTo>
                  <a:pt x="870" y="608"/>
                  <a:pt x="871" y="602"/>
                  <a:pt x="872" y="596"/>
                </a:cubicBezTo>
                <a:close/>
                <a:moveTo>
                  <a:pt x="873" y="613"/>
                </a:moveTo>
                <a:cubicBezTo>
                  <a:pt x="873" y="613"/>
                  <a:pt x="872" y="613"/>
                  <a:pt x="872" y="613"/>
                </a:cubicBezTo>
                <a:cubicBezTo>
                  <a:pt x="872" y="604"/>
                  <a:pt x="872" y="594"/>
                  <a:pt x="874" y="585"/>
                </a:cubicBezTo>
                <a:cubicBezTo>
                  <a:pt x="874" y="585"/>
                  <a:pt x="875" y="585"/>
                  <a:pt x="876" y="585"/>
                </a:cubicBezTo>
                <a:cubicBezTo>
                  <a:pt x="875" y="594"/>
                  <a:pt x="874" y="603"/>
                  <a:pt x="874" y="613"/>
                </a:cubicBezTo>
                <a:cubicBezTo>
                  <a:pt x="873" y="613"/>
                  <a:pt x="873" y="613"/>
                  <a:pt x="873" y="613"/>
                </a:cubicBezTo>
                <a:close/>
                <a:moveTo>
                  <a:pt x="876" y="585"/>
                </a:moveTo>
                <a:cubicBezTo>
                  <a:pt x="877" y="585"/>
                  <a:pt x="877" y="585"/>
                  <a:pt x="877" y="585"/>
                </a:cubicBezTo>
                <a:cubicBezTo>
                  <a:pt x="875" y="594"/>
                  <a:pt x="876" y="604"/>
                  <a:pt x="875" y="613"/>
                </a:cubicBezTo>
                <a:cubicBezTo>
                  <a:pt x="875" y="613"/>
                  <a:pt x="874" y="613"/>
                  <a:pt x="874" y="613"/>
                </a:cubicBezTo>
                <a:cubicBezTo>
                  <a:pt x="874" y="603"/>
                  <a:pt x="875" y="594"/>
                  <a:pt x="876" y="585"/>
                </a:cubicBezTo>
                <a:close/>
                <a:moveTo>
                  <a:pt x="877" y="585"/>
                </a:moveTo>
                <a:cubicBezTo>
                  <a:pt x="878" y="585"/>
                  <a:pt x="878" y="585"/>
                  <a:pt x="879" y="584"/>
                </a:cubicBezTo>
                <a:cubicBezTo>
                  <a:pt x="876" y="594"/>
                  <a:pt x="875" y="604"/>
                  <a:pt x="877" y="613"/>
                </a:cubicBezTo>
                <a:cubicBezTo>
                  <a:pt x="877" y="613"/>
                  <a:pt x="876" y="613"/>
                  <a:pt x="876" y="613"/>
                </a:cubicBezTo>
                <a:cubicBezTo>
                  <a:pt x="876" y="604"/>
                  <a:pt x="876" y="594"/>
                  <a:pt x="877" y="585"/>
                </a:cubicBezTo>
                <a:close/>
                <a:moveTo>
                  <a:pt x="879" y="584"/>
                </a:moveTo>
                <a:cubicBezTo>
                  <a:pt x="880" y="584"/>
                  <a:pt x="880" y="584"/>
                  <a:pt x="881" y="584"/>
                </a:cubicBezTo>
                <a:cubicBezTo>
                  <a:pt x="879" y="594"/>
                  <a:pt x="880" y="60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79" y="613"/>
                  <a:pt x="878" y="613"/>
                  <a:pt x="878" y="613"/>
                </a:cubicBezTo>
                <a:cubicBezTo>
                  <a:pt x="876" y="604"/>
                  <a:pt x="876" y="594"/>
                  <a:pt x="879" y="584"/>
                </a:cubicBezTo>
                <a:close/>
                <a:moveTo>
                  <a:pt x="882" y="582"/>
                </a:move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lose/>
                <a:moveTo>
                  <a:pt x="882" y="578"/>
                </a:moveTo>
                <a:cubicBezTo>
                  <a:pt x="881" y="578"/>
                  <a:pt x="881" y="577"/>
                  <a:pt x="880" y="577"/>
                </a:cubicBezTo>
                <a:cubicBezTo>
                  <a:pt x="879" y="576"/>
                  <a:pt x="877" y="576"/>
                  <a:pt x="875" y="576"/>
                </a:cubicBezTo>
                <a:cubicBezTo>
                  <a:pt x="875" y="575"/>
                  <a:pt x="875" y="575"/>
                  <a:pt x="874" y="575"/>
                </a:cubicBezTo>
                <a:cubicBezTo>
                  <a:pt x="873" y="574"/>
                  <a:pt x="872" y="574"/>
                  <a:pt x="872" y="574"/>
                </a:cubicBezTo>
                <a:cubicBezTo>
                  <a:pt x="871" y="574"/>
                  <a:pt x="871" y="574"/>
                  <a:pt x="871" y="573"/>
                </a:cubicBezTo>
                <a:cubicBezTo>
                  <a:pt x="870" y="573"/>
                  <a:pt x="869" y="573"/>
                  <a:pt x="869" y="573"/>
                </a:cubicBezTo>
                <a:cubicBezTo>
                  <a:pt x="874" y="574"/>
                  <a:pt x="880" y="576"/>
                  <a:pt x="885" y="578"/>
                </a:cubicBezTo>
                <a:cubicBezTo>
                  <a:pt x="884" y="578"/>
                  <a:pt x="883" y="578"/>
                  <a:pt x="882" y="578"/>
                </a:cubicBezTo>
                <a:close/>
                <a:moveTo>
                  <a:pt x="849" y="570"/>
                </a:moveTo>
                <a:cubicBezTo>
                  <a:pt x="848" y="570"/>
                  <a:pt x="847" y="570"/>
                  <a:pt x="845" y="571"/>
                </a:cubicBezTo>
                <a:cubicBezTo>
                  <a:pt x="845" y="570"/>
                  <a:pt x="845" y="570"/>
                  <a:pt x="845" y="570"/>
                </a:cubicBezTo>
                <a:cubicBezTo>
                  <a:pt x="851" y="570"/>
                  <a:pt x="856" y="570"/>
                  <a:pt x="862" y="569"/>
                </a:cubicBezTo>
                <a:cubicBezTo>
                  <a:pt x="868" y="569"/>
                  <a:pt x="874" y="568"/>
                  <a:pt x="880" y="568"/>
                </a:cubicBezTo>
                <a:cubicBezTo>
                  <a:pt x="880" y="570"/>
                  <a:pt x="880" y="572"/>
                  <a:pt x="880" y="574"/>
                </a:cubicBezTo>
                <a:cubicBezTo>
                  <a:pt x="880" y="574"/>
                  <a:pt x="880" y="574"/>
                  <a:pt x="880" y="574"/>
                </a:cubicBezTo>
                <a:cubicBezTo>
                  <a:pt x="880" y="572"/>
                  <a:pt x="880" y="570"/>
                  <a:pt x="881" y="568"/>
                </a:cubicBezTo>
                <a:cubicBezTo>
                  <a:pt x="881" y="568"/>
                  <a:pt x="881" y="568"/>
                  <a:pt x="881" y="568"/>
                </a:cubicBezTo>
                <a:cubicBezTo>
                  <a:pt x="881" y="570"/>
                  <a:pt x="881" y="572"/>
                  <a:pt x="881" y="574"/>
                </a:cubicBezTo>
                <a:cubicBezTo>
                  <a:pt x="871" y="570"/>
                  <a:pt x="860" y="569"/>
                  <a:pt x="849" y="570"/>
                </a:cubicBezTo>
                <a:close/>
                <a:moveTo>
                  <a:pt x="881" y="565"/>
                </a:moveTo>
                <a:cubicBezTo>
                  <a:pt x="881" y="564"/>
                  <a:pt x="881" y="564"/>
                  <a:pt x="881" y="564"/>
                </a:cubicBezTo>
                <a:cubicBezTo>
                  <a:pt x="881" y="564"/>
                  <a:pt x="882" y="564"/>
                  <a:pt x="882" y="564"/>
                </a:cubicBezTo>
                <a:cubicBezTo>
                  <a:pt x="882" y="565"/>
                  <a:pt x="882" y="566"/>
                  <a:pt x="882" y="568"/>
                </a:cubicBezTo>
                <a:cubicBezTo>
                  <a:pt x="882" y="568"/>
                  <a:pt x="881" y="568"/>
                  <a:pt x="881" y="568"/>
                </a:cubicBezTo>
                <a:cubicBezTo>
                  <a:pt x="881" y="567"/>
                  <a:pt x="881" y="566"/>
                  <a:pt x="881" y="565"/>
                </a:cubicBezTo>
                <a:close/>
                <a:moveTo>
                  <a:pt x="882" y="564"/>
                </a:moveTo>
                <a:cubicBezTo>
                  <a:pt x="883" y="564"/>
                  <a:pt x="883" y="564"/>
                  <a:pt x="883" y="564"/>
                </a:cubicBezTo>
                <a:cubicBezTo>
                  <a:pt x="883" y="565"/>
                  <a:pt x="883" y="566"/>
                  <a:pt x="883" y="567"/>
                </a:cubicBezTo>
                <a:cubicBezTo>
                  <a:pt x="883" y="567"/>
                  <a:pt x="883" y="567"/>
                  <a:pt x="883" y="567"/>
                </a:cubicBezTo>
                <a:cubicBezTo>
                  <a:pt x="883" y="566"/>
                  <a:pt x="883" y="565"/>
                  <a:pt x="883" y="564"/>
                </a:cubicBezTo>
                <a:cubicBezTo>
                  <a:pt x="884" y="564"/>
                  <a:pt x="885" y="564"/>
                  <a:pt x="886" y="564"/>
                </a:cubicBezTo>
                <a:cubicBezTo>
                  <a:pt x="886" y="565"/>
                  <a:pt x="886" y="566"/>
                  <a:pt x="886" y="568"/>
                </a:cubicBezTo>
                <a:cubicBezTo>
                  <a:pt x="885" y="568"/>
                  <a:pt x="884" y="568"/>
                  <a:pt x="882" y="568"/>
                </a:cubicBezTo>
                <a:cubicBezTo>
                  <a:pt x="882" y="566"/>
                  <a:pt x="882" y="565"/>
                  <a:pt x="882" y="564"/>
                </a:cubicBezTo>
                <a:close/>
                <a:moveTo>
                  <a:pt x="887" y="564"/>
                </a:moveTo>
                <a:cubicBezTo>
                  <a:pt x="887" y="564"/>
                  <a:pt x="887" y="564"/>
                  <a:pt x="887" y="564"/>
                </a:cubicBezTo>
                <a:cubicBezTo>
                  <a:pt x="887" y="565"/>
                  <a:pt x="887" y="566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6"/>
                  <a:pt x="887" y="565"/>
                  <a:pt x="887" y="564"/>
                </a:cubicBezTo>
                <a:close/>
                <a:moveTo>
                  <a:pt x="889" y="564"/>
                </a:moveTo>
                <a:cubicBezTo>
                  <a:pt x="890" y="564"/>
                  <a:pt x="891" y="564"/>
                  <a:pt x="891" y="565"/>
                </a:cubicBezTo>
                <a:cubicBezTo>
                  <a:pt x="891" y="566"/>
                  <a:pt x="891" y="567"/>
                  <a:pt x="891" y="568"/>
                </a:cubicBezTo>
                <a:cubicBezTo>
                  <a:pt x="891" y="568"/>
                  <a:pt x="890" y="568"/>
                  <a:pt x="889" y="568"/>
                </a:cubicBezTo>
                <a:cubicBezTo>
                  <a:pt x="889" y="567"/>
                  <a:pt x="889" y="565"/>
                  <a:pt x="889" y="564"/>
                </a:cubicBezTo>
                <a:close/>
                <a:moveTo>
                  <a:pt x="892" y="565"/>
                </a:moveTo>
                <a:cubicBezTo>
                  <a:pt x="892" y="565"/>
                  <a:pt x="893" y="565"/>
                  <a:pt x="893" y="565"/>
                </a:cubicBezTo>
                <a:cubicBezTo>
                  <a:pt x="893" y="566"/>
                  <a:pt x="893" y="567"/>
                  <a:pt x="893" y="568"/>
                </a:cubicBezTo>
                <a:cubicBezTo>
                  <a:pt x="893" y="568"/>
                  <a:pt x="892" y="568"/>
                  <a:pt x="892" y="568"/>
                </a:cubicBezTo>
                <a:cubicBezTo>
                  <a:pt x="892" y="567"/>
                  <a:pt x="892" y="566"/>
                  <a:pt x="892" y="565"/>
                </a:cubicBezTo>
                <a:close/>
                <a:moveTo>
                  <a:pt x="895" y="565"/>
                </a:moveTo>
                <a:cubicBezTo>
                  <a:pt x="896" y="565"/>
                  <a:pt x="896" y="565"/>
                  <a:pt x="897" y="565"/>
                </a:cubicBezTo>
                <a:cubicBezTo>
                  <a:pt x="897" y="566"/>
                  <a:pt x="897" y="567"/>
                  <a:pt x="897" y="568"/>
                </a:cubicBezTo>
                <a:cubicBezTo>
                  <a:pt x="896" y="568"/>
                  <a:pt x="896" y="568"/>
                  <a:pt x="895" y="568"/>
                </a:cubicBezTo>
                <a:cubicBezTo>
                  <a:pt x="895" y="567"/>
                  <a:pt x="895" y="566"/>
                  <a:pt x="895" y="565"/>
                </a:cubicBezTo>
                <a:close/>
                <a:moveTo>
                  <a:pt x="897" y="575"/>
                </a:moveTo>
                <a:cubicBezTo>
                  <a:pt x="897" y="572"/>
                  <a:pt x="897" y="570"/>
                  <a:pt x="897" y="568"/>
                </a:cubicBezTo>
                <a:cubicBezTo>
                  <a:pt x="898" y="569"/>
                  <a:pt x="898" y="569"/>
                  <a:pt x="898" y="569"/>
                </a:cubicBezTo>
                <a:cubicBezTo>
                  <a:pt x="898" y="572"/>
                  <a:pt x="898" y="576"/>
                  <a:pt x="898" y="580"/>
                </a:cubicBezTo>
                <a:cubicBezTo>
                  <a:pt x="898" y="587"/>
                  <a:pt x="898" y="593"/>
                  <a:pt x="898" y="600"/>
                </a:cubicBezTo>
                <a:cubicBezTo>
                  <a:pt x="898" y="605"/>
                  <a:pt x="899" y="611"/>
                  <a:pt x="897" y="615"/>
                </a:cubicBezTo>
                <a:cubicBezTo>
                  <a:pt x="896" y="615"/>
                  <a:pt x="896" y="615"/>
                  <a:pt x="895" y="615"/>
                </a:cubicBezTo>
                <a:cubicBezTo>
                  <a:pt x="896" y="599"/>
                  <a:pt x="896" y="584"/>
                  <a:pt x="897" y="569"/>
                </a:cubicBezTo>
                <a:cubicBezTo>
                  <a:pt x="897" y="571"/>
                  <a:pt x="897" y="573"/>
                  <a:pt x="897" y="575"/>
                </a:cubicBezTo>
                <a:cubicBezTo>
                  <a:pt x="897" y="575"/>
                  <a:pt x="897" y="575"/>
                  <a:pt x="897" y="575"/>
                </a:cubicBezTo>
                <a:close/>
                <a:moveTo>
                  <a:pt x="899" y="587"/>
                </a:moveTo>
                <a:cubicBezTo>
                  <a:pt x="899" y="581"/>
                  <a:pt x="898" y="575"/>
                  <a:pt x="898" y="569"/>
                </a:cubicBezTo>
                <a:cubicBezTo>
                  <a:pt x="899" y="569"/>
                  <a:pt x="900" y="569"/>
                  <a:pt x="900" y="569"/>
                </a:cubicBezTo>
                <a:cubicBezTo>
                  <a:pt x="900" y="584"/>
                  <a:pt x="900" y="599"/>
                  <a:pt x="900" y="615"/>
                </a:cubicBezTo>
                <a:cubicBezTo>
                  <a:pt x="899" y="615"/>
                  <a:pt x="898" y="615"/>
                  <a:pt x="897" y="615"/>
                </a:cubicBezTo>
                <a:cubicBezTo>
                  <a:pt x="901" y="608"/>
                  <a:pt x="899" y="594"/>
                  <a:pt x="899" y="587"/>
                </a:cubicBezTo>
                <a:close/>
                <a:moveTo>
                  <a:pt x="898" y="568"/>
                </a:moveTo>
                <a:cubicBezTo>
                  <a:pt x="898" y="567"/>
                  <a:pt x="898" y="566"/>
                  <a:pt x="898" y="565"/>
                </a:cubicBezTo>
                <a:cubicBezTo>
                  <a:pt x="899" y="565"/>
                  <a:pt x="900" y="565"/>
                  <a:pt x="900" y="565"/>
                </a:cubicBezTo>
                <a:cubicBezTo>
                  <a:pt x="900" y="566"/>
                  <a:pt x="900" y="567"/>
                  <a:pt x="900" y="568"/>
                </a:cubicBezTo>
                <a:cubicBezTo>
                  <a:pt x="900" y="568"/>
                  <a:pt x="899" y="568"/>
                  <a:pt x="898" y="568"/>
                </a:cubicBezTo>
                <a:close/>
                <a:moveTo>
                  <a:pt x="901" y="565"/>
                </a:moveTo>
                <a:cubicBezTo>
                  <a:pt x="901" y="565"/>
                  <a:pt x="902" y="565"/>
                  <a:pt x="903" y="565"/>
                </a:cubicBezTo>
                <a:cubicBezTo>
                  <a:pt x="903" y="565"/>
                  <a:pt x="903" y="565"/>
                  <a:pt x="903" y="565"/>
                </a:cubicBezTo>
                <a:cubicBezTo>
                  <a:pt x="903" y="566"/>
                  <a:pt x="903" y="567"/>
                  <a:pt x="903" y="569"/>
                </a:cubicBezTo>
                <a:cubicBezTo>
                  <a:pt x="902" y="569"/>
                  <a:pt x="901" y="569"/>
                  <a:pt x="901" y="568"/>
                </a:cubicBezTo>
                <a:cubicBezTo>
                  <a:pt x="901" y="567"/>
                  <a:pt x="901" y="566"/>
                  <a:pt x="901" y="565"/>
                </a:cubicBezTo>
                <a:close/>
                <a:moveTo>
                  <a:pt x="903" y="565"/>
                </a:moveTo>
                <a:cubicBezTo>
                  <a:pt x="904" y="564"/>
                  <a:pt x="904" y="563"/>
                  <a:pt x="903" y="563"/>
                </a:cubicBezTo>
                <a:cubicBezTo>
                  <a:pt x="903" y="562"/>
                  <a:pt x="903" y="561"/>
                  <a:pt x="903" y="560"/>
                </a:cubicBezTo>
                <a:cubicBezTo>
                  <a:pt x="904" y="561"/>
                  <a:pt x="905" y="561"/>
                  <a:pt x="906" y="561"/>
                </a:cubicBezTo>
                <a:cubicBezTo>
                  <a:pt x="906" y="561"/>
                  <a:pt x="906" y="561"/>
                  <a:pt x="906" y="561"/>
                </a:cubicBezTo>
                <a:cubicBezTo>
                  <a:pt x="907" y="562"/>
                  <a:pt x="908" y="562"/>
                  <a:pt x="908" y="563"/>
                </a:cubicBezTo>
                <a:cubicBezTo>
                  <a:pt x="908" y="565"/>
                  <a:pt x="908" y="568"/>
                  <a:pt x="908" y="570"/>
                </a:cubicBezTo>
                <a:cubicBezTo>
                  <a:pt x="907" y="569"/>
                  <a:pt x="905" y="569"/>
                  <a:pt x="903" y="569"/>
                </a:cubicBezTo>
                <a:cubicBezTo>
                  <a:pt x="903" y="567"/>
                  <a:pt x="903" y="566"/>
                  <a:pt x="903" y="565"/>
                </a:cubicBezTo>
                <a:close/>
                <a:moveTo>
                  <a:pt x="909" y="564"/>
                </a:moveTo>
                <a:cubicBezTo>
                  <a:pt x="909" y="564"/>
                  <a:pt x="909" y="564"/>
                  <a:pt x="910" y="565"/>
                </a:cubicBezTo>
                <a:cubicBezTo>
                  <a:pt x="910" y="565"/>
                  <a:pt x="910" y="565"/>
                  <a:pt x="910" y="564"/>
                </a:cubicBezTo>
                <a:cubicBezTo>
                  <a:pt x="910" y="564"/>
                  <a:pt x="909" y="563"/>
                  <a:pt x="909" y="563"/>
                </a:cubicBezTo>
                <a:cubicBezTo>
                  <a:pt x="909" y="550"/>
                  <a:pt x="909" y="537"/>
                  <a:pt x="909" y="524"/>
                </a:cubicBezTo>
                <a:cubicBezTo>
                  <a:pt x="910" y="527"/>
                  <a:pt x="910" y="531"/>
                  <a:pt x="910" y="534"/>
                </a:cubicBezTo>
                <a:cubicBezTo>
                  <a:pt x="910" y="546"/>
                  <a:pt x="911" y="558"/>
                  <a:pt x="911" y="571"/>
                </a:cubicBezTo>
                <a:cubicBezTo>
                  <a:pt x="911" y="571"/>
                  <a:pt x="910" y="570"/>
                  <a:pt x="909" y="570"/>
                </a:cubicBezTo>
                <a:cubicBezTo>
                  <a:pt x="909" y="568"/>
                  <a:pt x="909" y="566"/>
                  <a:pt x="909" y="564"/>
                </a:cubicBezTo>
                <a:close/>
                <a:moveTo>
                  <a:pt x="911" y="571"/>
                </a:moveTo>
                <a:cubicBezTo>
                  <a:pt x="911" y="571"/>
                  <a:pt x="912" y="572"/>
                  <a:pt x="912" y="572"/>
                </a:cubicBezTo>
                <a:cubicBezTo>
                  <a:pt x="911" y="572"/>
                  <a:pt x="910" y="572"/>
                  <a:pt x="909" y="572"/>
                </a:cubicBezTo>
                <a:cubicBezTo>
                  <a:pt x="909" y="571"/>
                  <a:pt x="909" y="571"/>
                  <a:pt x="909" y="570"/>
                </a:cubicBezTo>
                <a:cubicBezTo>
                  <a:pt x="910" y="571"/>
                  <a:pt x="911" y="571"/>
                  <a:pt x="911" y="571"/>
                </a:cubicBezTo>
                <a:close/>
                <a:moveTo>
                  <a:pt x="963" y="519"/>
                </a:moveTo>
                <a:cubicBezTo>
                  <a:pt x="952" y="517"/>
                  <a:pt x="934" y="517"/>
                  <a:pt x="923" y="510"/>
                </a:cubicBezTo>
                <a:cubicBezTo>
                  <a:pt x="936" y="514"/>
                  <a:pt x="950" y="516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9"/>
                </a:moveTo>
                <a:cubicBezTo>
                  <a:pt x="964" y="519"/>
                  <a:pt x="964" y="519"/>
                  <a:pt x="964" y="519"/>
                </a:cubicBezTo>
                <a:cubicBezTo>
                  <a:pt x="964" y="519"/>
                  <a:pt x="964" y="519"/>
                  <a:pt x="963" y="520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8"/>
                </a:moveTo>
                <a:cubicBezTo>
                  <a:pt x="963" y="518"/>
                  <a:pt x="963" y="518"/>
                  <a:pt x="963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lose/>
                <a:moveTo>
                  <a:pt x="909" y="504"/>
                </a:moveTo>
                <a:cubicBezTo>
                  <a:pt x="909" y="504"/>
                  <a:pt x="909" y="504"/>
                  <a:pt x="909" y="504"/>
                </a:cubicBezTo>
                <a:cubicBezTo>
                  <a:pt x="909" y="498"/>
                  <a:pt x="909" y="493"/>
                  <a:pt x="909" y="487"/>
                </a:cubicBezTo>
                <a:cubicBezTo>
                  <a:pt x="909" y="487"/>
                  <a:pt x="909" y="487"/>
                  <a:pt x="910" y="487"/>
                </a:cubicBezTo>
                <a:cubicBezTo>
                  <a:pt x="910" y="493"/>
                  <a:pt x="910" y="498"/>
                  <a:pt x="909" y="504"/>
                </a:cubicBezTo>
                <a:close/>
                <a:moveTo>
                  <a:pt x="909" y="439"/>
                </a:moveTo>
                <a:cubicBezTo>
                  <a:pt x="909" y="433"/>
                  <a:pt x="909" y="428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5"/>
                  <a:pt x="910" y="428"/>
                  <a:pt x="910" y="431"/>
                </a:cubicBezTo>
                <a:cubicBezTo>
                  <a:pt x="910" y="431"/>
                  <a:pt x="910" y="431"/>
                  <a:pt x="910" y="431"/>
                </a:cubicBezTo>
                <a:cubicBezTo>
                  <a:pt x="910" y="428"/>
                  <a:pt x="910" y="426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8"/>
                  <a:pt x="910" y="434"/>
                  <a:pt x="910" y="439"/>
                </a:cubicBezTo>
                <a:cubicBezTo>
                  <a:pt x="910" y="439"/>
                  <a:pt x="910" y="439"/>
                  <a:pt x="909" y="439"/>
                </a:cubicBezTo>
                <a:close/>
                <a:moveTo>
                  <a:pt x="910" y="422"/>
                </a:moveTo>
                <a:cubicBezTo>
                  <a:pt x="910" y="422"/>
                  <a:pt x="910" y="422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lose/>
                <a:moveTo>
                  <a:pt x="913" y="349"/>
                </a:moveTo>
                <a:cubicBezTo>
                  <a:pt x="913" y="348"/>
                  <a:pt x="913" y="348"/>
                  <a:pt x="912" y="348"/>
                </a:cubicBezTo>
                <a:cubicBezTo>
                  <a:pt x="913" y="346"/>
                  <a:pt x="913" y="345"/>
                  <a:pt x="913" y="343"/>
                </a:cubicBezTo>
                <a:cubicBezTo>
                  <a:pt x="913" y="343"/>
                  <a:pt x="913" y="343"/>
                  <a:pt x="914" y="344"/>
                </a:cubicBezTo>
                <a:cubicBezTo>
                  <a:pt x="913" y="345"/>
                  <a:pt x="913" y="347"/>
                  <a:pt x="913" y="349"/>
                </a:cubicBezTo>
                <a:close/>
                <a:moveTo>
                  <a:pt x="912" y="348"/>
                </a:moveTo>
                <a:cubicBezTo>
                  <a:pt x="912" y="347"/>
                  <a:pt x="911" y="347"/>
                  <a:pt x="911" y="347"/>
                </a:cubicBezTo>
                <a:cubicBezTo>
                  <a:pt x="911" y="344"/>
                  <a:pt x="911" y="341"/>
                  <a:pt x="911" y="338"/>
                </a:cubicBezTo>
                <a:cubicBezTo>
                  <a:pt x="912" y="339"/>
                  <a:pt x="912" y="340"/>
                  <a:pt x="913" y="342"/>
                </a:cubicBezTo>
                <a:cubicBezTo>
                  <a:pt x="913" y="344"/>
                  <a:pt x="912" y="346"/>
                  <a:pt x="912" y="348"/>
                </a:cubicBezTo>
                <a:close/>
                <a:moveTo>
                  <a:pt x="911" y="347"/>
                </a:moveTo>
                <a:cubicBezTo>
                  <a:pt x="906" y="343"/>
                  <a:pt x="899" y="344"/>
                  <a:pt x="894" y="345"/>
                </a:cubicBezTo>
                <a:cubicBezTo>
                  <a:pt x="894" y="343"/>
                  <a:pt x="894" y="341"/>
                  <a:pt x="894" y="339"/>
                </a:cubicBezTo>
                <a:cubicBezTo>
                  <a:pt x="895" y="339"/>
                  <a:pt x="896" y="339"/>
                  <a:pt x="897" y="339"/>
                </a:cubicBezTo>
                <a:cubicBezTo>
                  <a:pt x="898" y="339"/>
                  <a:pt x="898" y="337"/>
                  <a:pt x="897" y="337"/>
                </a:cubicBezTo>
                <a:cubicBezTo>
                  <a:pt x="896" y="337"/>
                  <a:pt x="895" y="337"/>
                  <a:pt x="894" y="337"/>
                </a:cubicBezTo>
                <a:cubicBezTo>
                  <a:pt x="894" y="336"/>
                  <a:pt x="894" y="335"/>
                  <a:pt x="894" y="333"/>
                </a:cubicBezTo>
                <a:cubicBezTo>
                  <a:pt x="896" y="333"/>
                  <a:pt x="898" y="333"/>
                  <a:pt x="899" y="333"/>
                </a:cubicBezTo>
                <a:cubicBezTo>
                  <a:pt x="899" y="333"/>
                  <a:pt x="899" y="333"/>
                  <a:pt x="899" y="333"/>
                </a:cubicBezTo>
                <a:cubicBezTo>
                  <a:pt x="900" y="333"/>
                  <a:pt x="900" y="334"/>
                  <a:pt x="900" y="335"/>
                </a:cubicBezTo>
                <a:cubicBezTo>
                  <a:pt x="900" y="335"/>
                  <a:pt x="900" y="335"/>
                  <a:pt x="900" y="335"/>
                </a:cubicBezTo>
                <a:cubicBezTo>
                  <a:pt x="900" y="334"/>
                  <a:pt x="900" y="334"/>
                  <a:pt x="900" y="333"/>
                </a:cubicBezTo>
                <a:cubicBezTo>
                  <a:pt x="904" y="333"/>
                  <a:pt x="908" y="334"/>
                  <a:pt x="910" y="337"/>
                </a:cubicBezTo>
                <a:cubicBezTo>
                  <a:pt x="910" y="340"/>
                  <a:pt x="911" y="343"/>
                  <a:pt x="911" y="347"/>
                </a:cubicBezTo>
                <a:close/>
                <a:moveTo>
                  <a:pt x="907" y="301"/>
                </a:moveTo>
                <a:cubicBezTo>
                  <a:pt x="907" y="301"/>
                  <a:pt x="908" y="301"/>
                  <a:pt x="908" y="301"/>
                </a:cubicBezTo>
                <a:cubicBezTo>
                  <a:pt x="908" y="301"/>
                  <a:pt x="908" y="302"/>
                  <a:pt x="908" y="302"/>
                </a:cubicBezTo>
                <a:cubicBezTo>
                  <a:pt x="908" y="301"/>
                  <a:pt x="907" y="301"/>
                  <a:pt x="907" y="301"/>
                </a:cubicBezTo>
                <a:close/>
                <a:moveTo>
                  <a:pt x="910" y="302"/>
                </a:moveTo>
                <a:cubicBezTo>
                  <a:pt x="910" y="302"/>
                  <a:pt x="911" y="302"/>
                  <a:pt x="911" y="302"/>
                </a:cubicBezTo>
                <a:cubicBezTo>
                  <a:pt x="911" y="302"/>
                  <a:pt x="911" y="303"/>
                  <a:pt x="912" y="303"/>
                </a:cubicBezTo>
                <a:cubicBezTo>
                  <a:pt x="911" y="303"/>
                  <a:pt x="911" y="303"/>
                  <a:pt x="910" y="302"/>
                </a:cubicBezTo>
                <a:cubicBezTo>
                  <a:pt x="910" y="302"/>
                  <a:pt x="910" y="302"/>
                  <a:pt x="910" y="302"/>
                </a:cubicBezTo>
                <a:close/>
                <a:moveTo>
                  <a:pt x="918" y="304"/>
                </a:moveTo>
                <a:cubicBezTo>
                  <a:pt x="918" y="304"/>
                  <a:pt x="917" y="304"/>
                  <a:pt x="917" y="304"/>
                </a:cubicBezTo>
                <a:cubicBezTo>
                  <a:pt x="918" y="304"/>
                  <a:pt x="918" y="304"/>
                  <a:pt x="918" y="304"/>
                </a:cubicBezTo>
                <a:cubicBezTo>
                  <a:pt x="918" y="306"/>
                  <a:pt x="918" y="307"/>
                  <a:pt x="918" y="309"/>
                </a:cubicBezTo>
                <a:cubicBezTo>
                  <a:pt x="918" y="308"/>
                  <a:pt x="917" y="306"/>
                  <a:pt x="917" y="305"/>
                </a:cubicBezTo>
                <a:cubicBezTo>
                  <a:pt x="917" y="305"/>
                  <a:pt x="918" y="305"/>
                  <a:pt x="918" y="304"/>
                </a:cubicBezTo>
                <a:close/>
                <a:moveTo>
                  <a:pt x="918" y="316"/>
                </a:moveTo>
                <a:cubicBezTo>
                  <a:pt x="918" y="319"/>
                  <a:pt x="918" y="321"/>
                  <a:pt x="918" y="323"/>
                </a:cubicBezTo>
                <a:cubicBezTo>
                  <a:pt x="918" y="324"/>
                  <a:pt x="918" y="325"/>
                  <a:pt x="917" y="327"/>
                </a:cubicBezTo>
                <a:cubicBezTo>
                  <a:pt x="917" y="326"/>
                  <a:pt x="917" y="325"/>
                  <a:pt x="917" y="324"/>
                </a:cubicBezTo>
                <a:cubicBezTo>
                  <a:pt x="917" y="322"/>
                  <a:pt x="917" y="319"/>
                  <a:pt x="918" y="316"/>
                </a:cubicBezTo>
                <a:close/>
                <a:moveTo>
                  <a:pt x="918" y="336"/>
                </a:moveTo>
                <a:cubicBezTo>
                  <a:pt x="918" y="337"/>
                  <a:pt x="918" y="337"/>
                  <a:pt x="918" y="337"/>
                </a:cubicBezTo>
                <a:cubicBezTo>
                  <a:pt x="918" y="337"/>
                  <a:pt x="918" y="337"/>
                  <a:pt x="918" y="338"/>
                </a:cubicBezTo>
                <a:cubicBezTo>
                  <a:pt x="918" y="338"/>
                  <a:pt x="918" y="337"/>
                  <a:pt x="918" y="337"/>
                </a:cubicBezTo>
                <a:cubicBezTo>
                  <a:pt x="918" y="337"/>
                  <a:pt x="918" y="337"/>
                  <a:pt x="918" y="336"/>
                </a:cubicBezTo>
                <a:close/>
                <a:moveTo>
                  <a:pt x="919" y="337"/>
                </a:moveTo>
                <a:cubicBezTo>
                  <a:pt x="920" y="337"/>
                  <a:pt x="920" y="337"/>
                  <a:pt x="919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8"/>
                  <a:pt x="921" y="338"/>
                  <a:pt x="921" y="337"/>
                </a:cubicBezTo>
                <a:cubicBezTo>
                  <a:pt x="921" y="336"/>
                  <a:pt x="921" y="335"/>
                  <a:pt x="921" y="334"/>
                </a:cubicBezTo>
                <a:cubicBezTo>
                  <a:pt x="921" y="334"/>
                  <a:pt x="921" y="334"/>
                  <a:pt x="921" y="333"/>
                </a:cubicBezTo>
                <a:cubicBezTo>
                  <a:pt x="921" y="333"/>
                  <a:pt x="922" y="333"/>
                  <a:pt x="922" y="333"/>
                </a:cubicBezTo>
                <a:cubicBezTo>
                  <a:pt x="922" y="333"/>
                  <a:pt x="922" y="333"/>
                  <a:pt x="922" y="332"/>
                </a:cubicBezTo>
                <a:cubicBezTo>
                  <a:pt x="922" y="332"/>
                  <a:pt x="921" y="331"/>
                  <a:pt x="921" y="332"/>
                </a:cubicBezTo>
                <a:cubicBezTo>
                  <a:pt x="921" y="331"/>
                  <a:pt x="921" y="329"/>
                  <a:pt x="922" y="327"/>
                </a:cubicBezTo>
                <a:cubicBezTo>
                  <a:pt x="922" y="326"/>
                  <a:pt x="922" y="326"/>
                  <a:pt x="922" y="325"/>
                </a:cubicBezTo>
                <a:cubicBezTo>
                  <a:pt x="923" y="321"/>
                  <a:pt x="923" y="317"/>
                  <a:pt x="924" y="313"/>
                </a:cubicBezTo>
                <a:cubicBezTo>
                  <a:pt x="924" y="311"/>
                  <a:pt x="926" y="304"/>
                  <a:pt x="925" y="302"/>
                </a:cubicBezTo>
                <a:cubicBezTo>
                  <a:pt x="925" y="301"/>
                  <a:pt x="926" y="300"/>
                  <a:pt x="926" y="299"/>
                </a:cubicBezTo>
                <a:cubicBezTo>
                  <a:pt x="927" y="298"/>
                  <a:pt x="928" y="297"/>
                  <a:pt x="928" y="296"/>
                </a:cubicBezTo>
                <a:cubicBezTo>
                  <a:pt x="930" y="294"/>
                  <a:pt x="931" y="293"/>
                  <a:pt x="933" y="291"/>
                </a:cubicBezTo>
                <a:cubicBezTo>
                  <a:pt x="933" y="291"/>
                  <a:pt x="933" y="290"/>
                  <a:pt x="933" y="290"/>
                </a:cubicBezTo>
                <a:cubicBezTo>
                  <a:pt x="934" y="290"/>
                  <a:pt x="934" y="290"/>
                  <a:pt x="933" y="290"/>
                </a:cubicBezTo>
                <a:cubicBezTo>
                  <a:pt x="934" y="289"/>
                  <a:pt x="935" y="288"/>
                  <a:pt x="935" y="288"/>
                </a:cubicBezTo>
                <a:cubicBezTo>
                  <a:pt x="935" y="288"/>
                  <a:pt x="936" y="288"/>
                  <a:pt x="936" y="288"/>
                </a:cubicBezTo>
                <a:cubicBezTo>
                  <a:pt x="933" y="290"/>
                  <a:pt x="931" y="294"/>
                  <a:pt x="930" y="297"/>
                </a:cubicBezTo>
                <a:cubicBezTo>
                  <a:pt x="928" y="300"/>
                  <a:pt x="926" y="303"/>
                  <a:pt x="926" y="306"/>
                </a:cubicBezTo>
                <a:cubicBezTo>
                  <a:pt x="926" y="306"/>
                  <a:pt x="926" y="306"/>
                  <a:pt x="926" y="306"/>
                </a:cubicBezTo>
                <a:cubicBezTo>
                  <a:pt x="924" y="317"/>
                  <a:pt x="923" y="328"/>
                  <a:pt x="921" y="340"/>
                </a:cubicBezTo>
                <a:cubicBezTo>
                  <a:pt x="920" y="339"/>
                  <a:pt x="920" y="339"/>
                  <a:pt x="919" y="338"/>
                </a:cubicBezTo>
                <a:cubicBezTo>
                  <a:pt x="919" y="338"/>
                  <a:pt x="919" y="338"/>
                  <a:pt x="919" y="337"/>
                </a:cubicBezTo>
                <a:close/>
                <a:moveTo>
                  <a:pt x="928" y="306"/>
                </a:moveTo>
                <a:cubicBezTo>
                  <a:pt x="928" y="306"/>
                  <a:pt x="928" y="306"/>
                  <a:pt x="928" y="306"/>
                </a:cubicBezTo>
                <a:cubicBezTo>
                  <a:pt x="928" y="306"/>
                  <a:pt x="928" y="306"/>
                  <a:pt x="928" y="306"/>
                </a:cubicBezTo>
                <a:cubicBezTo>
                  <a:pt x="928" y="303"/>
                  <a:pt x="930" y="300"/>
                  <a:pt x="931" y="298"/>
                </a:cubicBezTo>
                <a:cubicBezTo>
                  <a:pt x="933" y="295"/>
                  <a:pt x="935" y="291"/>
                  <a:pt x="938" y="289"/>
                </a:cubicBezTo>
                <a:cubicBezTo>
                  <a:pt x="938" y="288"/>
                  <a:pt x="938" y="288"/>
                  <a:pt x="938" y="288"/>
                </a:cubicBezTo>
                <a:cubicBezTo>
                  <a:pt x="938" y="288"/>
                  <a:pt x="938" y="288"/>
                  <a:pt x="939" y="288"/>
                </a:cubicBezTo>
                <a:cubicBezTo>
                  <a:pt x="938" y="289"/>
                  <a:pt x="938" y="289"/>
                  <a:pt x="938" y="290"/>
                </a:cubicBezTo>
                <a:cubicBezTo>
                  <a:pt x="938" y="291"/>
                  <a:pt x="940" y="291"/>
                  <a:pt x="940" y="290"/>
                </a:cubicBezTo>
                <a:cubicBezTo>
                  <a:pt x="940" y="289"/>
                  <a:pt x="942" y="293"/>
                  <a:pt x="942" y="294"/>
                </a:cubicBezTo>
                <a:cubicBezTo>
                  <a:pt x="943" y="296"/>
                  <a:pt x="944" y="299"/>
                  <a:pt x="945" y="302"/>
                </a:cubicBezTo>
                <a:cubicBezTo>
                  <a:pt x="946" y="305"/>
                  <a:pt x="947" y="309"/>
                  <a:pt x="949" y="313"/>
                </a:cubicBezTo>
                <a:cubicBezTo>
                  <a:pt x="946" y="324"/>
                  <a:pt x="948" y="337"/>
                  <a:pt x="951" y="348"/>
                </a:cubicBezTo>
                <a:cubicBezTo>
                  <a:pt x="952" y="349"/>
                  <a:pt x="952" y="351"/>
                  <a:pt x="952" y="351"/>
                </a:cubicBezTo>
                <a:cubicBezTo>
                  <a:pt x="953" y="355"/>
                  <a:pt x="954" y="357"/>
                  <a:pt x="956" y="359"/>
                </a:cubicBezTo>
                <a:cubicBezTo>
                  <a:pt x="956" y="360"/>
                  <a:pt x="956" y="360"/>
                  <a:pt x="956" y="360"/>
                </a:cubicBezTo>
                <a:cubicBezTo>
                  <a:pt x="956" y="360"/>
                  <a:pt x="957" y="360"/>
                  <a:pt x="957" y="360"/>
                </a:cubicBezTo>
                <a:cubicBezTo>
                  <a:pt x="958" y="361"/>
                  <a:pt x="958" y="361"/>
                  <a:pt x="958" y="361"/>
                </a:cubicBezTo>
                <a:cubicBezTo>
                  <a:pt x="959" y="361"/>
                  <a:pt x="959" y="361"/>
                  <a:pt x="959" y="361"/>
                </a:cubicBezTo>
                <a:cubicBezTo>
                  <a:pt x="959" y="360"/>
                  <a:pt x="959" y="359"/>
                  <a:pt x="959" y="359"/>
                </a:cubicBezTo>
                <a:cubicBezTo>
                  <a:pt x="960" y="359"/>
                  <a:pt x="960" y="358"/>
                  <a:pt x="960" y="358"/>
                </a:cubicBezTo>
                <a:cubicBezTo>
                  <a:pt x="960" y="348"/>
                  <a:pt x="960" y="339"/>
                  <a:pt x="960" y="330"/>
                </a:cubicBezTo>
                <a:cubicBezTo>
                  <a:pt x="960" y="330"/>
                  <a:pt x="961" y="329"/>
                  <a:pt x="961" y="329"/>
                </a:cubicBezTo>
                <a:cubicBezTo>
                  <a:pt x="961" y="326"/>
                  <a:pt x="961" y="324"/>
                  <a:pt x="961" y="321"/>
                </a:cubicBezTo>
                <a:cubicBezTo>
                  <a:pt x="962" y="320"/>
                  <a:pt x="963" y="320"/>
                  <a:pt x="963" y="320"/>
                </a:cubicBezTo>
                <a:cubicBezTo>
                  <a:pt x="963" y="325"/>
                  <a:pt x="963" y="330"/>
                  <a:pt x="963" y="335"/>
                </a:cubicBezTo>
                <a:cubicBezTo>
                  <a:pt x="963" y="335"/>
                  <a:pt x="963" y="335"/>
                  <a:pt x="963" y="335"/>
                </a:cubicBezTo>
                <a:cubicBezTo>
                  <a:pt x="963" y="344"/>
                  <a:pt x="963" y="354"/>
                  <a:pt x="964" y="363"/>
                </a:cubicBezTo>
                <a:cubicBezTo>
                  <a:pt x="964" y="363"/>
                  <a:pt x="964" y="363"/>
                  <a:pt x="964" y="363"/>
                </a:cubicBezTo>
                <a:cubicBezTo>
                  <a:pt x="963" y="352"/>
                  <a:pt x="963" y="340"/>
                  <a:pt x="964" y="328"/>
                </a:cubicBezTo>
                <a:cubicBezTo>
                  <a:pt x="964" y="328"/>
                  <a:pt x="964" y="328"/>
                  <a:pt x="964" y="329"/>
                </a:cubicBezTo>
                <a:cubicBezTo>
                  <a:pt x="965" y="329"/>
                  <a:pt x="965" y="329"/>
                  <a:pt x="965" y="329"/>
                </a:cubicBezTo>
                <a:cubicBezTo>
                  <a:pt x="965" y="333"/>
                  <a:pt x="966" y="338"/>
                  <a:pt x="965" y="342"/>
                </a:cubicBezTo>
                <a:cubicBezTo>
                  <a:pt x="965" y="350"/>
                  <a:pt x="965" y="357"/>
                  <a:pt x="965" y="365"/>
                </a:cubicBezTo>
                <a:cubicBezTo>
                  <a:pt x="950" y="359"/>
                  <a:pt x="935" y="351"/>
                  <a:pt x="923" y="341"/>
                </a:cubicBezTo>
                <a:cubicBezTo>
                  <a:pt x="925" y="330"/>
                  <a:pt x="926" y="318"/>
                  <a:pt x="928" y="306"/>
                </a:cubicBezTo>
                <a:close/>
                <a:moveTo>
                  <a:pt x="963" y="278"/>
                </a:moveTo>
                <a:cubicBezTo>
                  <a:pt x="964" y="276"/>
                  <a:pt x="964" y="274"/>
                  <a:pt x="964" y="272"/>
                </a:cubicBezTo>
                <a:cubicBezTo>
                  <a:pt x="964" y="277"/>
                  <a:pt x="964" y="281"/>
                  <a:pt x="963" y="286"/>
                </a:cubicBezTo>
                <a:cubicBezTo>
                  <a:pt x="963" y="289"/>
                  <a:pt x="962" y="292"/>
                  <a:pt x="962" y="296"/>
                </a:cubicBezTo>
                <a:cubicBezTo>
                  <a:pt x="961" y="303"/>
                  <a:pt x="961" y="310"/>
                  <a:pt x="960" y="317"/>
                </a:cubicBezTo>
                <a:cubicBezTo>
                  <a:pt x="959" y="317"/>
                  <a:pt x="959" y="317"/>
                  <a:pt x="958" y="317"/>
                </a:cubicBezTo>
                <a:cubicBezTo>
                  <a:pt x="957" y="307"/>
                  <a:pt x="960" y="296"/>
                  <a:pt x="961" y="286"/>
                </a:cubicBezTo>
                <a:cubicBezTo>
                  <a:pt x="962" y="283"/>
                  <a:pt x="962" y="280"/>
                  <a:pt x="963" y="278"/>
                </a:cubicBezTo>
                <a:close/>
                <a:moveTo>
                  <a:pt x="965" y="270"/>
                </a:moveTo>
                <a:cubicBezTo>
                  <a:pt x="965" y="270"/>
                  <a:pt x="966" y="270"/>
                  <a:pt x="966" y="270"/>
                </a:cubicBezTo>
                <a:cubicBezTo>
                  <a:pt x="966" y="270"/>
                  <a:pt x="966" y="270"/>
                  <a:pt x="966" y="270"/>
                </a:cubicBezTo>
                <a:cubicBezTo>
                  <a:pt x="965" y="270"/>
                  <a:pt x="965" y="270"/>
                  <a:pt x="965" y="270"/>
                </a:cubicBezTo>
                <a:close/>
                <a:moveTo>
                  <a:pt x="957" y="320"/>
                </a:moveTo>
                <a:cubicBezTo>
                  <a:pt x="956" y="320"/>
                  <a:pt x="956" y="321"/>
                  <a:pt x="956" y="321"/>
                </a:cubicBezTo>
                <a:cubicBezTo>
                  <a:pt x="956" y="321"/>
                  <a:pt x="956" y="321"/>
                  <a:pt x="956" y="321"/>
                </a:cubicBezTo>
                <a:cubicBezTo>
                  <a:pt x="956" y="321"/>
                  <a:pt x="956" y="322"/>
                  <a:pt x="956" y="322"/>
                </a:cubicBezTo>
                <a:cubicBezTo>
                  <a:pt x="956" y="322"/>
                  <a:pt x="956" y="322"/>
                  <a:pt x="956" y="322"/>
                </a:cubicBezTo>
                <a:cubicBezTo>
                  <a:pt x="956" y="322"/>
                  <a:pt x="956" y="322"/>
                  <a:pt x="956" y="323"/>
                </a:cubicBezTo>
                <a:cubicBezTo>
                  <a:pt x="956" y="323"/>
                  <a:pt x="956" y="323"/>
                  <a:pt x="956" y="323"/>
                </a:cubicBezTo>
                <a:cubicBezTo>
                  <a:pt x="957" y="323"/>
                  <a:pt x="957" y="323"/>
                  <a:pt x="957" y="323"/>
                </a:cubicBezTo>
                <a:cubicBezTo>
                  <a:pt x="957" y="324"/>
                  <a:pt x="958" y="325"/>
                  <a:pt x="958" y="326"/>
                </a:cubicBezTo>
                <a:cubicBezTo>
                  <a:pt x="958" y="333"/>
                  <a:pt x="958" y="340"/>
                  <a:pt x="958" y="348"/>
                </a:cubicBezTo>
                <a:cubicBezTo>
                  <a:pt x="958" y="348"/>
                  <a:pt x="958" y="348"/>
                  <a:pt x="958" y="348"/>
                </a:cubicBezTo>
                <a:cubicBezTo>
                  <a:pt x="958" y="350"/>
                  <a:pt x="958" y="351"/>
                  <a:pt x="958" y="353"/>
                </a:cubicBezTo>
                <a:cubicBezTo>
                  <a:pt x="958" y="354"/>
                  <a:pt x="958" y="356"/>
                  <a:pt x="958" y="358"/>
                </a:cubicBezTo>
                <a:cubicBezTo>
                  <a:pt x="958" y="358"/>
                  <a:pt x="958" y="358"/>
                  <a:pt x="958" y="359"/>
                </a:cubicBezTo>
                <a:cubicBezTo>
                  <a:pt x="958" y="359"/>
                  <a:pt x="958" y="359"/>
                  <a:pt x="958" y="360"/>
                </a:cubicBezTo>
                <a:cubicBezTo>
                  <a:pt x="958" y="360"/>
                  <a:pt x="958" y="359"/>
                  <a:pt x="957" y="359"/>
                </a:cubicBezTo>
                <a:cubicBezTo>
                  <a:pt x="957" y="359"/>
                  <a:pt x="957" y="358"/>
                  <a:pt x="957" y="358"/>
                </a:cubicBezTo>
                <a:cubicBezTo>
                  <a:pt x="957" y="358"/>
                  <a:pt x="957" y="358"/>
                  <a:pt x="957" y="357"/>
                </a:cubicBezTo>
                <a:cubicBezTo>
                  <a:pt x="957" y="357"/>
                  <a:pt x="958" y="357"/>
                  <a:pt x="958" y="357"/>
                </a:cubicBezTo>
                <a:cubicBezTo>
                  <a:pt x="958" y="355"/>
                  <a:pt x="958" y="355"/>
                  <a:pt x="958" y="354"/>
                </a:cubicBezTo>
                <a:cubicBezTo>
                  <a:pt x="958" y="354"/>
                  <a:pt x="958" y="354"/>
                  <a:pt x="958" y="354"/>
                </a:cubicBezTo>
                <a:cubicBezTo>
                  <a:pt x="957" y="352"/>
                  <a:pt x="957" y="350"/>
                  <a:pt x="957" y="349"/>
                </a:cubicBezTo>
                <a:cubicBezTo>
                  <a:pt x="957" y="345"/>
                  <a:pt x="957" y="341"/>
                  <a:pt x="957" y="338"/>
                </a:cubicBezTo>
                <a:cubicBezTo>
                  <a:pt x="957" y="332"/>
                  <a:pt x="956" y="326"/>
                  <a:pt x="956" y="321"/>
                </a:cubicBezTo>
                <a:cubicBezTo>
                  <a:pt x="956" y="320"/>
                  <a:pt x="955" y="320"/>
                  <a:pt x="955" y="320"/>
                </a:cubicBezTo>
                <a:cubicBezTo>
                  <a:pt x="955" y="319"/>
                  <a:pt x="956" y="318"/>
                  <a:pt x="956" y="317"/>
                </a:cubicBezTo>
                <a:cubicBezTo>
                  <a:pt x="956" y="318"/>
                  <a:pt x="957" y="319"/>
                  <a:pt x="957" y="320"/>
                </a:cubicBezTo>
                <a:close/>
                <a:moveTo>
                  <a:pt x="952" y="322"/>
                </a:moveTo>
                <a:cubicBezTo>
                  <a:pt x="952" y="323"/>
                  <a:pt x="952" y="324"/>
                  <a:pt x="952" y="324"/>
                </a:cubicBezTo>
                <a:cubicBezTo>
                  <a:pt x="952" y="324"/>
                  <a:pt x="952" y="324"/>
                  <a:pt x="952" y="324"/>
                </a:cubicBezTo>
                <a:cubicBezTo>
                  <a:pt x="952" y="324"/>
                  <a:pt x="952" y="323"/>
                  <a:pt x="952" y="322"/>
                </a:cubicBezTo>
                <a:close/>
                <a:moveTo>
                  <a:pt x="956" y="357"/>
                </a:moveTo>
                <a:cubicBezTo>
                  <a:pt x="956" y="357"/>
                  <a:pt x="956" y="357"/>
                  <a:pt x="956" y="357"/>
                </a:cubicBezTo>
                <a:cubicBezTo>
                  <a:pt x="955" y="354"/>
                  <a:pt x="954" y="351"/>
                  <a:pt x="954" y="347"/>
                </a:cubicBezTo>
                <a:cubicBezTo>
                  <a:pt x="954" y="347"/>
                  <a:pt x="954" y="348"/>
                  <a:pt x="954" y="349"/>
                </a:cubicBezTo>
                <a:cubicBezTo>
                  <a:pt x="954" y="349"/>
                  <a:pt x="955" y="349"/>
                  <a:pt x="955" y="348"/>
                </a:cubicBezTo>
                <a:cubicBezTo>
                  <a:pt x="954" y="345"/>
                  <a:pt x="954" y="341"/>
                  <a:pt x="953" y="337"/>
                </a:cubicBezTo>
                <a:cubicBezTo>
                  <a:pt x="953" y="336"/>
                  <a:pt x="953" y="334"/>
                  <a:pt x="953" y="333"/>
                </a:cubicBezTo>
                <a:cubicBezTo>
                  <a:pt x="953" y="331"/>
                  <a:pt x="953" y="329"/>
                  <a:pt x="953" y="327"/>
                </a:cubicBezTo>
                <a:cubicBezTo>
                  <a:pt x="953" y="327"/>
                  <a:pt x="954" y="327"/>
                  <a:pt x="954" y="327"/>
                </a:cubicBezTo>
                <a:cubicBezTo>
                  <a:pt x="954" y="330"/>
                  <a:pt x="954" y="334"/>
                  <a:pt x="955" y="337"/>
                </a:cubicBezTo>
                <a:cubicBezTo>
                  <a:pt x="955" y="341"/>
                  <a:pt x="955" y="346"/>
                  <a:pt x="956" y="350"/>
                </a:cubicBezTo>
                <a:cubicBezTo>
                  <a:pt x="956" y="350"/>
                  <a:pt x="956" y="350"/>
                  <a:pt x="956" y="350"/>
                </a:cubicBezTo>
                <a:cubicBezTo>
                  <a:pt x="955" y="350"/>
                  <a:pt x="954" y="350"/>
                  <a:pt x="955" y="351"/>
                </a:cubicBezTo>
                <a:cubicBezTo>
                  <a:pt x="955" y="353"/>
                  <a:pt x="955" y="355"/>
                  <a:pt x="956" y="357"/>
                </a:cubicBezTo>
                <a:close/>
                <a:moveTo>
                  <a:pt x="955" y="357"/>
                </a:moveTo>
                <a:cubicBezTo>
                  <a:pt x="955" y="356"/>
                  <a:pt x="954" y="355"/>
                  <a:pt x="954" y="354"/>
                </a:cubicBezTo>
                <a:cubicBezTo>
                  <a:pt x="953" y="353"/>
                  <a:pt x="953" y="352"/>
                  <a:pt x="953" y="351"/>
                </a:cubicBezTo>
                <a:cubicBezTo>
                  <a:pt x="954" y="353"/>
                  <a:pt x="954" y="355"/>
                  <a:pt x="955" y="357"/>
                </a:cubicBezTo>
                <a:close/>
                <a:moveTo>
                  <a:pt x="955" y="323"/>
                </a:moveTo>
                <a:cubicBezTo>
                  <a:pt x="955" y="326"/>
                  <a:pt x="955" y="329"/>
                  <a:pt x="955" y="332"/>
                </a:cubicBezTo>
                <a:cubicBezTo>
                  <a:pt x="955" y="330"/>
                  <a:pt x="954" y="327"/>
                  <a:pt x="954" y="324"/>
                </a:cubicBezTo>
                <a:cubicBezTo>
                  <a:pt x="954" y="324"/>
                  <a:pt x="954" y="324"/>
                  <a:pt x="954" y="324"/>
                </a:cubicBezTo>
                <a:cubicBezTo>
                  <a:pt x="954" y="323"/>
                  <a:pt x="954" y="322"/>
                  <a:pt x="955" y="321"/>
                </a:cubicBezTo>
                <a:cubicBezTo>
                  <a:pt x="955" y="321"/>
                  <a:pt x="955" y="321"/>
                  <a:pt x="955" y="321"/>
                </a:cubicBezTo>
                <a:cubicBezTo>
                  <a:pt x="955" y="321"/>
                  <a:pt x="955" y="322"/>
                  <a:pt x="955" y="323"/>
                </a:cubicBezTo>
                <a:cubicBezTo>
                  <a:pt x="955" y="323"/>
                  <a:pt x="955" y="323"/>
                  <a:pt x="955" y="323"/>
                </a:cubicBezTo>
                <a:close/>
                <a:moveTo>
                  <a:pt x="965" y="323"/>
                </a:moveTo>
                <a:cubicBezTo>
                  <a:pt x="965" y="324"/>
                  <a:pt x="965" y="325"/>
                  <a:pt x="965" y="326"/>
                </a:cubicBezTo>
                <a:cubicBezTo>
                  <a:pt x="965" y="326"/>
                  <a:pt x="964" y="326"/>
                  <a:pt x="964" y="326"/>
                </a:cubicBezTo>
                <a:cubicBezTo>
                  <a:pt x="964" y="325"/>
                  <a:pt x="964" y="324"/>
                  <a:pt x="965" y="323"/>
                </a:cubicBezTo>
                <a:close/>
                <a:moveTo>
                  <a:pt x="965" y="368"/>
                </a:moveTo>
                <a:cubicBezTo>
                  <a:pt x="965" y="368"/>
                  <a:pt x="965" y="368"/>
                  <a:pt x="965" y="368"/>
                </a:cubicBezTo>
                <a:cubicBezTo>
                  <a:pt x="965" y="372"/>
                  <a:pt x="965" y="375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5" y="375"/>
                  <a:pt x="965" y="372"/>
                  <a:pt x="965" y="368"/>
                </a:cubicBezTo>
                <a:close/>
                <a:moveTo>
                  <a:pt x="966" y="320"/>
                </a:moveTo>
                <a:cubicBezTo>
                  <a:pt x="966" y="321"/>
                  <a:pt x="966" y="322"/>
                  <a:pt x="966" y="322"/>
                </a:cubicBezTo>
                <a:cubicBezTo>
                  <a:pt x="966" y="323"/>
                  <a:pt x="966" y="324"/>
                  <a:pt x="966" y="325"/>
                </a:cubicBezTo>
                <a:cubicBezTo>
                  <a:pt x="966" y="325"/>
                  <a:pt x="966" y="325"/>
                  <a:pt x="966" y="325"/>
                </a:cubicBezTo>
                <a:cubicBezTo>
                  <a:pt x="966" y="324"/>
                  <a:pt x="965" y="322"/>
                  <a:pt x="965" y="320"/>
                </a:cubicBezTo>
                <a:cubicBezTo>
                  <a:pt x="965" y="320"/>
                  <a:pt x="965" y="320"/>
                  <a:pt x="965" y="319"/>
                </a:cubicBezTo>
                <a:cubicBezTo>
                  <a:pt x="965" y="319"/>
                  <a:pt x="966" y="319"/>
                  <a:pt x="966" y="319"/>
                </a:cubicBezTo>
                <a:cubicBezTo>
                  <a:pt x="966" y="319"/>
                  <a:pt x="966" y="320"/>
                  <a:pt x="966" y="320"/>
                </a:cubicBezTo>
                <a:cubicBezTo>
                  <a:pt x="966" y="320"/>
                  <a:pt x="966" y="320"/>
                  <a:pt x="966" y="320"/>
                </a:cubicBezTo>
                <a:close/>
                <a:moveTo>
                  <a:pt x="965" y="302"/>
                </a:moveTo>
                <a:cubicBezTo>
                  <a:pt x="965" y="307"/>
                  <a:pt x="964" y="312"/>
                  <a:pt x="964" y="318"/>
                </a:cubicBezTo>
                <a:cubicBezTo>
                  <a:pt x="963" y="318"/>
                  <a:pt x="962" y="318"/>
                  <a:pt x="961" y="319"/>
                </a:cubicBezTo>
                <a:cubicBezTo>
                  <a:pt x="961" y="311"/>
                  <a:pt x="962" y="303"/>
                  <a:pt x="963" y="296"/>
                </a:cubicBezTo>
                <a:cubicBezTo>
                  <a:pt x="964" y="290"/>
                  <a:pt x="965" y="285"/>
                  <a:pt x="965" y="280"/>
                </a:cubicBezTo>
                <a:cubicBezTo>
                  <a:pt x="966" y="278"/>
                  <a:pt x="966" y="277"/>
                  <a:pt x="966" y="275"/>
                </a:cubicBezTo>
                <a:cubicBezTo>
                  <a:pt x="966" y="278"/>
                  <a:pt x="967" y="282"/>
                  <a:pt x="967" y="284"/>
                </a:cubicBezTo>
                <a:cubicBezTo>
                  <a:pt x="967" y="290"/>
                  <a:pt x="966" y="296"/>
                  <a:pt x="965" y="302"/>
                </a:cubicBezTo>
                <a:close/>
                <a:moveTo>
                  <a:pt x="967" y="270"/>
                </a:moveTo>
                <a:cubicBezTo>
                  <a:pt x="967" y="269"/>
                  <a:pt x="967" y="269"/>
                  <a:pt x="967" y="268"/>
                </a:cubicBezTo>
                <a:cubicBezTo>
                  <a:pt x="967" y="268"/>
                  <a:pt x="967" y="269"/>
                  <a:pt x="967" y="269"/>
                </a:cubicBezTo>
                <a:cubicBezTo>
                  <a:pt x="967" y="269"/>
                  <a:pt x="967" y="269"/>
                  <a:pt x="967" y="270"/>
                </a:cubicBezTo>
                <a:close/>
                <a:moveTo>
                  <a:pt x="967" y="266"/>
                </a:moveTo>
                <a:cubicBezTo>
                  <a:pt x="967" y="265"/>
                  <a:pt x="966" y="265"/>
                  <a:pt x="966" y="265"/>
                </a:cubicBezTo>
                <a:cubicBezTo>
                  <a:pt x="966" y="265"/>
                  <a:pt x="966" y="265"/>
                  <a:pt x="966" y="265"/>
                </a:cubicBezTo>
                <a:cubicBezTo>
                  <a:pt x="966" y="264"/>
                  <a:pt x="966" y="263"/>
                  <a:pt x="967" y="263"/>
                </a:cubicBezTo>
                <a:cubicBezTo>
                  <a:pt x="967" y="264"/>
                  <a:pt x="967" y="265"/>
                  <a:pt x="967" y="266"/>
                </a:cubicBezTo>
                <a:close/>
                <a:moveTo>
                  <a:pt x="966" y="258"/>
                </a:moveTo>
                <a:cubicBezTo>
                  <a:pt x="966" y="255"/>
                  <a:pt x="966" y="253"/>
                  <a:pt x="966" y="251"/>
                </a:cubicBezTo>
                <a:cubicBezTo>
                  <a:pt x="966" y="253"/>
                  <a:pt x="966" y="255"/>
                  <a:pt x="966" y="257"/>
                </a:cubicBezTo>
                <a:cubicBezTo>
                  <a:pt x="966" y="257"/>
                  <a:pt x="966" y="257"/>
                  <a:pt x="966" y="258"/>
                </a:cubicBezTo>
                <a:close/>
                <a:moveTo>
                  <a:pt x="964" y="246"/>
                </a:move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lose/>
                <a:moveTo>
                  <a:pt x="958" y="292"/>
                </a:moveTo>
                <a:cubicBezTo>
                  <a:pt x="957" y="299"/>
                  <a:pt x="956" y="306"/>
                  <a:pt x="956" y="313"/>
                </a:cubicBezTo>
                <a:cubicBezTo>
                  <a:pt x="955" y="315"/>
                  <a:pt x="953" y="318"/>
                  <a:pt x="953" y="321"/>
                </a:cubicBezTo>
                <a:cubicBezTo>
                  <a:pt x="953" y="320"/>
                  <a:pt x="953" y="320"/>
                  <a:pt x="953" y="319"/>
                </a:cubicBezTo>
                <a:cubicBezTo>
                  <a:pt x="952" y="319"/>
                  <a:pt x="952" y="319"/>
                  <a:pt x="952" y="319"/>
                </a:cubicBezTo>
                <a:cubicBezTo>
                  <a:pt x="952" y="318"/>
                  <a:pt x="952" y="318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6"/>
                  <a:pt x="952" y="316"/>
                  <a:pt x="952" y="316"/>
                </a:cubicBezTo>
                <a:cubicBezTo>
                  <a:pt x="953" y="317"/>
                  <a:pt x="954" y="317"/>
                  <a:pt x="954" y="316"/>
                </a:cubicBezTo>
                <a:cubicBezTo>
                  <a:pt x="954" y="314"/>
                  <a:pt x="953" y="313"/>
                  <a:pt x="953" y="312"/>
                </a:cubicBezTo>
                <a:cubicBezTo>
                  <a:pt x="954" y="305"/>
                  <a:pt x="956" y="299"/>
                  <a:pt x="958" y="292"/>
                </a:cubicBezTo>
                <a:close/>
                <a:moveTo>
                  <a:pt x="952" y="316"/>
                </a:moveTo>
                <a:cubicBezTo>
                  <a:pt x="952" y="315"/>
                  <a:pt x="951" y="315"/>
                  <a:pt x="951" y="316"/>
                </a:cubicBezTo>
                <a:cubicBezTo>
                  <a:pt x="951" y="316"/>
                  <a:pt x="951" y="316"/>
                  <a:pt x="951" y="317"/>
                </a:cubicBezTo>
                <a:cubicBezTo>
                  <a:pt x="951" y="317"/>
                  <a:pt x="951" y="317"/>
                  <a:pt x="951" y="317"/>
                </a:cubicBezTo>
                <a:cubicBezTo>
                  <a:pt x="950" y="322"/>
                  <a:pt x="951" y="328"/>
                  <a:pt x="951" y="333"/>
                </a:cubicBezTo>
                <a:cubicBezTo>
                  <a:pt x="952" y="336"/>
                  <a:pt x="952" y="339"/>
                  <a:pt x="952" y="342"/>
                </a:cubicBezTo>
                <a:cubicBezTo>
                  <a:pt x="950" y="333"/>
                  <a:pt x="949" y="323"/>
                  <a:pt x="951" y="315"/>
                </a:cubicBezTo>
                <a:cubicBezTo>
                  <a:pt x="951" y="315"/>
                  <a:pt x="951" y="315"/>
                  <a:pt x="952" y="315"/>
                </a:cubicBezTo>
                <a:cubicBezTo>
                  <a:pt x="952" y="315"/>
                  <a:pt x="952" y="315"/>
                  <a:pt x="952" y="316"/>
                </a:cubicBezTo>
                <a:cubicBezTo>
                  <a:pt x="952" y="316"/>
                  <a:pt x="952" y="316"/>
                  <a:pt x="952" y="316"/>
                </a:cubicBezTo>
                <a:close/>
                <a:moveTo>
                  <a:pt x="920" y="209"/>
                </a:moveTo>
                <a:cubicBezTo>
                  <a:pt x="921" y="209"/>
                  <a:pt x="922" y="209"/>
                  <a:pt x="922" y="209"/>
                </a:cubicBezTo>
                <a:cubicBezTo>
                  <a:pt x="922" y="209"/>
                  <a:pt x="922" y="209"/>
                  <a:pt x="922" y="209"/>
                </a:cubicBezTo>
                <a:cubicBezTo>
                  <a:pt x="921" y="209"/>
                  <a:pt x="922" y="210"/>
                  <a:pt x="922" y="210"/>
                </a:cubicBezTo>
                <a:cubicBezTo>
                  <a:pt x="922" y="211"/>
                  <a:pt x="922" y="211"/>
                  <a:pt x="922" y="211"/>
                </a:cubicBezTo>
                <a:cubicBezTo>
                  <a:pt x="921" y="210"/>
                  <a:pt x="921" y="209"/>
                  <a:pt x="920" y="209"/>
                </a:cubicBezTo>
                <a:close/>
                <a:moveTo>
                  <a:pt x="924" y="207"/>
                </a:moveTo>
                <a:cubicBezTo>
                  <a:pt x="923" y="207"/>
                  <a:pt x="923" y="207"/>
                  <a:pt x="923" y="207"/>
                </a:cubicBezTo>
                <a:cubicBezTo>
                  <a:pt x="922" y="207"/>
                  <a:pt x="921" y="207"/>
                  <a:pt x="920" y="206"/>
                </a:cubicBezTo>
                <a:cubicBezTo>
                  <a:pt x="921" y="206"/>
                  <a:pt x="923" y="205"/>
                  <a:pt x="925" y="205"/>
                </a:cubicBezTo>
                <a:cubicBezTo>
                  <a:pt x="924" y="206"/>
                  <a:pt x="924" y="206"/>
                  <a:pt x="924" y="207"/>
                </a:cubicBezTo>
                <a:close/>
                <a:moveTo>
                  <a:pt x="925" y="203"/>
                </a:moveTo>
                <a:cubicBezTo>
                  <a:pt x="924" y="203"/>
                  <a:pt x="923" y="203"/>
                  <a:pt x="923" y="203"/>
                </a:cubicBezTo>
                <a:cubicBezTo>
                  <a:pt x="923" y="203"/>
                  <a:pt x="923" y="203"/>
                  <a:pt x="923" y="202"/>
                </a:cubicBezTo>
                <a:cubicBezTo>
                  <a:pt x="920" y="200"/>
                  <a:pt x="915" y="201"/>
                  <a:pt x="911" y="203"/>
                </a:cubicBezTo>
                <a:cubicBezTo>
                  <a:pt x="910" y="202"/>
                  <a:pt x="909" y="202"/>
                  <a:pt x="908" y="201"/>
                </a:cubicBezTo>
                <a:cubicBezTo>
                  <a:pt x="910" y="200"/>
                  <a:pt x="912" y="200"/>
                  <a:pt x="914" y="199"/>
                </a:cubicBezTo>
                <a:cubicBezTo>
                  <a:pt x="916" y="200"/>
                  <a:pt x="919" y="200"/>
                  <a:pt x="921" y="201"/>
                </a:cubicBezTo>
                <a:cubicBezTo>
                  <a:pt x="922" y="201"/>
                  <a:pt x="922" y="200"/>
                  <a:pt x="922" y="200"/>
                </a:cubicBezTo>
                <a:cubicBezTo>
                  <a:pt x="923" y="201"/>
                  <a:pt x="924" y="202"/>
                  <a:pt x="925" y="203"/>
                </a:cubicBezTo>
                <a:close/>
                <a:moveTo>
                  <a:pt x="911" y="197"/>
                </a:moveTo>
                <a:cubicBezTo>
                  <a:pt x="910" y="197"/>
                  <a:pt x="909" y="197"/>
                  <a:pt x="908" y="197"/>
                </a:cubicBezTo>
                <a:cubicBezTo>
                  <a:pt x="908" y="197"/>
                  <a:pt x="907" y="197"/>
                  <a:pt x="906" y="197"/>
                </a:cubicBezTo>
                <a:cubicBezTo>
                  <a:pt x="907" y="197"/>
                  <a:pt x="908" y="197"/>
                  <a:pt x="909" y="197"/>
                </a:cubicBezTo>
                <a:cubicBezTo>
                  <a:pt x="909" y="197"/>
                  <a:pt x="910" y="197"/>
                  <a:pt x="911" y="197"/>
                </a:cubicBezTo>
                <a:close/>
                <a:moveTo>
                  <a:pt x="900" y="196"/>
                </a:moveTo>
                <a:cubicBezTo>
                  <a:pt x="899" y="196"/>
                  <a:pt x="898" y="197"/>
                  <a:pt x="897" y="197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94"/>
                  <a:pt x="897" y="191"/>
                  <a:pt x="897" y="188"/>
                </a:cubicBezTo>
                <a:cubicBezTo>
                  <a:pt x="898" y="188"/>
                  <a:pt x="899" y="187"/>
                  <a:pt x="900" y="187"/>
                </a:cubicBezTo>
                <a:cubicBezTo>
                  <a:pt x="900" y="190"/>
                  <a:pt x="900" y="193"/>
                  <a:pt x="900" y="196"/>
                </a:cubicBezTo>
                <a:close/>
                <a:moveTo>
                  <a:pt x="900" y="185"/>
                </a:moveTo>
                <a:cubicBezTo>
                  <a:pt x="900" y="185"/>
                  <a:pt x="900" y="186"/>
                  <a:pt x="900" y="186"/>
                </a:cubicBezTo>
                <a:cubicBezTo>
                  <a:pt x="899" y="186"/>
                  <a:pt x="898" y="187"/>
                  <a:pt x="897" y="187"/>
                </a:cubicBezTo>
                <a:cubicBezTo>
                  <a:pt x="897" y="186"/>
                  <a:pt x="897" y="186"/>
                  <a:pt x="897" y="185"/>
                </a:cubicBezTo>
                <a:cubicBezTo>
                  <a:pt x="898" y="185"/>
                  <a:pt x="899" y="185"/>
                  <a:pt x="900" y="185"/>
                </a:cubicBezTo>
                <a:close/>
                <a:moveTo>
                  <a:pt x="896" y="186"/>
                </a:moveTo>
                <a:cubicBezTo>
                  <a:pt x="896" y="186"/>
                  <a:pt x="896" y="187"/>
                  <a:pt x="896" y="187"/>
                </a:cubicBezTo>
                <a:cubicBezTo>
                  <a:pt x="894" y="188"/>
                  <a:pt x="892" y="188"/>
                  <a:pt x="890" y="189"/>
                </a:cubicBezTo>
                <a:cubicBezTo>
                  <a:pt x="889" y="189"/>
                  <a:pt x="889" y="189"/>
                  <a:pt x="888" y="190"/>
                </a:cubicBezTo>
                <a:cubicBezTo>
                  <a:pt x="888" y="189"/>
                  <a:pt x="888" y="188"/>
                  <a:pt x="888" y="187"/>
                </a:cubicBezTo>
                <a:cubicBezTo>
                  <a:pt x="891" y="187"/>
                  <a:pt x="894" y="186"/>
                  <a:pt x="896" y="186"/>
                </a:cubicBezTo>
                <a:close/>
                <a:moveTo>
                  <a:pt x="887" y="188"/>
                </a:moveTo>
                <a:cubicBezTo>
                  <a:pt x="887" y="188"/>
                  <a:pt x="887" y="189"/>
                  <a:pt x="887" y="190"/>
                </a:cubicBezTo>
                <a:cubicBezTo>
                  <a:pt x="886" y="190"/>
                  <a:pt x="885" y="190"/>
                  <a:pt x="884" y="191"/>
                </a:cubicBezTo>
                <a:cubicBezTo>
                  <a:pt x="884" y="190"/>
                  <a:pt x="884" y="189"/>
                  <a:pt x="884" y="188"/>
                </a:cubicBezTo>
                <a:cubicBezTo>
                  <a:pt x="885" y="188"/>
                  <a:pt x="886" y="188"/>
                  <a:pt x="887" y="188"/>
                </a:cubicBezTo>
                <a:close/>
                <a:moveTo>
                  <a:pt x="881" y="189"/>
                </a:moveTo>
                <a:cubicBezTo>
                  <a:pt x="881" y="190"/>
                  <a:pt x="881" y="191"/>
                  <a:pt x="881" y="192"/>
                </a:cubicBezTo>
                <a:cubicBezTo>
                  <a:pt x="880" y="192"/>
                  <a:pt x="878" y="192"/>
                  <a:pt x="877" y="193"/>
                </a:cubicBezTo>
                <a:cubicBezTo>
                  <a:pt x="876" y="193"/>
                  <a:pt x="875" y="193"/>
                  <a:pt x="874" y="194"/>
                </a:cubicBezTo>
                <a:cubicBezTo>
                  <a:pt x="873" y="193"/>
                  <a:pt x="873" y="192"/>
                  <a:pt x="873" y="191"/>
                </a:cubicBezTo>
                <a:cubicBezTo>
                  <a:pt x="876" y="191"/>
                  <a:pt x="878" y="190"/>
                  <a:pt x="881" y="189"/>
                </a:cubicBezTo>
                <a:close/>
                <a:moveTo>
                  <a:pt x="872" y="192"/>
                </a:moveTo>
                <a:cubicBezTo>
                  <a:pt x="872" y="193"/>
                  <a:pt x="872" y="193"/>
                  <a:pt x="873" y="194"/>
                </a:cubicBezTo>
                <a:cubicBezTo>
                  <a:pt x="872" y="194"/>
                  <a:pt x="871" y="194"/>
                  <a:pt x="870" y="195"/>
                </a:cubicBezTo>
                <a:cubicBezTo>
                  <a:pt x="870" y="194"/>
                  <a:pt x="870" y="193"/>
                  <a:pt x="870" y="193"/>
                </a:cubicBezTo>
                <a:cubicBezTo>
                  <a:pt x="871" y="193"/>
                  <a:pt x="872" y="192"/>
                  <a:pt x="872" y="192"/>
                </a:cubicBezTo>
                <a:close/>
                <a:moveTo>
                  <a:pt x="868" y="195"/>
                </a:move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lose/>
                <a:moveTo>
                  <a:pt x="873" y="195"/>
                </a:moveTo>
                <a:cubicBezTo>
                  <a:pt x="873" y="198"/>
                  <a:pt x="873" y="200"/>
                  <a:pt x="873" y="203"/>
                </a:cubicBezTo>
                <a:cubicBezTo>
                  <a:pt x="872" y="203"/>
                  <a:pt x="871" y="204"/>
                  <a:pt x="870" y="204"/>
                </a:cubicBezTo>
                <a:cubicBezTo>
                  <a:pt x="870" y="201"/>
                  <a:pt x="870" y="198"/>
                  <a:pt x="870" y="195"/>
                </a:cubicBezTo>
                <a:cubicBezTo>
                  <a:pt x="871" y="195"/>
                  <a:pt x="872" y="195"/>
                  <a:pt x="873" y="195"/>
                </a:cubicBezTo>
                <a:close/>
                <a:moveTo>
                  <a:pt x="862" y="208"/>
                </a:moveTo>
                <a:cubicBezTo>
                  <a:pt x="862" y="209"/>
                  <a:pt x="861" y="210"/>
                  <a:pt x="860" y="210"/>
                </a:cubicBezTo>
                <a:cubicBezTo>
                  <a:pt x="859" y="211"/>
                  <a:pt x="859" y="211"/>
                  <a:pt x="859" y="212"/>
                </a:cubicBezTo>
                <a:cubicBezTo>
                  <a:pt x="858" y="212"/>
                  <a:pt x="857" y="212"/>
                  <a:pt x="856" y="212"/>
                </a:cubicBezTo>
                <a:cubicBezTo>
                  <a:pt x="858" y="211"/>
                  <a:pt x="860" y="209"/>
                  <a:pt x="862" y="208"/>
                </a:cubicBezTo>
                <a:close/>
                <a:moveTo>
                  <a:pt x="852" y="216"/>
                </a:moveTo>
                <a:cubicBezTo>
                  <a:pt x="853" y="217"/>
                  <a:pt x="854" y="217"/>
                  <a:pt x="854" y="216"/>
                </a:cubicBezTo>
                <a:cubicBezTo>
                  <a:pt x="854" y="216"/>
                  <a:pt x="854" y="215"/>
                  <a:pt x="854" y="215"/>
                </a:cubicBezTo>
                <a:cubicBezTo>
                  <a:pt x="855" y="215"/>
                  <a:pt x="855" y="216"/>
                  <a:pt x="855" y="216"/>
                </a:cubicBezTo>
                <a:cubicBezTo>
                  <a:pt x="856" y="217"/>
                  <a:pt x="857" y="217"/>
                  <a:pt x="857" y="216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6"/>
                  <a:pt x="857" y="216"/>
                </a:cubicBezTo>
                <a:cubicBezTo>
                  <a:pt x="857" y="217"/>
                  <a:pt x="857" y="219"/>
                  <a:pt x="857" y="221"/>
                </a:cubicBezTo>
                <a:cubicBezTo>
                  <a:pt x="855" y="220"/>
                  <a:pt x="853" y="218"/>
                  <a:pt x="852" y="216"/>
                </a:cubicBezTo>
                <a:close/>
                <a:moveTo>
                  <a:pt x="860" y="217"/>
                </a:moveTo>
                <a:cubicBezTo>
                  <a:pt x="860" y="217"/>
                  <a:pt x="860" y="217"/>
                  <a:pt x="860" y="216"/>
                </a:cubicBezTo>
                <a:cubicBezTo>
                  <a:pt x="863" y="216"/>
                  <a:pt x="865" y="215"/>
                  <a:pt x="868" y="214"/>
                </a:cubicBezTo>
                <a:cubicBezTo>
                  <a:pt x="868" y="215"/>
                  <a:pt x="867" y="215"/>
                  <a:pt x="867" y="215"/>
                </a:cubicBezTo>
                <a:cubicBezTo>
                  <a:pt x="864" y="216"/>
                  <a:pt x="862" y="217"/>
                  <a:pt x="860" y="217"/>
                </a:cubicBezTo>
                <a:close/>
                <a:moveTo>
                  <a:pt x="872" y="214"/>
                </a:move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2" y="214"/>
                  <a:pt x="872" y="214"/>
                </a:cubicBezTo>
                <a:close/>
                <a:moveTo>
                  <a:pt x="874" y="214"/>
                </a:move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lose/>
                <a:moveTo>
                  <a:pt x="879" y="214"/>
                </a:moveTo>
                <a:cubicBezTo>
                  <a:pt x="880" y="213"/>
                  <a:pt x="880" y="213"/>
                  <a:pt x="881" y="213"/>
                </a:cubicBezTo>
                <a:cubicBezTo>
                  <a:pt x="879" y="217"/>
                  <a:pt x="877" y="221"/>
                  <a:pt x="875" y="224"/>
                </a:cubicBezTo>
                <a:cubicBezTo>
                  <a:pt x="876" y="221"/>
                  <a:pt x="878" y="217"/>
                  <a:pt x="879" y="214"/>
                </a:cubicBezTo>
                <a:close/>
                <a:moveTo>
                  <a:pt x="861" y="260"/>
                </a:moveTo>
                <a:cubicBezTo>
                  <a:pt x="860" y="263"/>
                  <a:pt x="859" y="265"/>
                  <a:pt x="858" y="268"/>
                </a:cubicBezTo>
                <a:cubicBezTo>
                  <a:pt x="859" y="265"/>
                  <a:pt x="860" y="263"/>
                  <a:pt x="861" y="260"/>
                </a:cubicBezTo>
                <a:close/>
                <a:moveTo>
                  <a:pt x="855" y="279"/>
                </a:moveTo>
                <a:cubicBezTo>
                  <a:pt x="856" y="280"/>
                  <a:pt x="856" y="281"/>
                  <a:pt x="857" y="282"/>
                </a:cubicBezTo>
                <a:cubicBezTo>
                  <a:pt x="856" y="283"/>
                  <a:pt x="856" y="283"/>
                  <a:pt x="856" y="283"/>
                </a:cubicBezTo>
                <a:cubicBezTo>
                  <a:pt x="856" y="284"/>
                  <a:pt x="857" y="284"/>
                  <a:pt x="857" y="284"/>
                </a:cubicBezTo>
                <a:cubicBezTo>
                  <a:pt x="857" y="284"/>
                  <a:pt x="857" y="284"/>
                  <a:pt x="857" y="284"/>
                </a:cubicBezTo>
                <a:cubicBezTo>
                  <a:pt x="857" y="285"/>
                  <a:pt x="857" y="285"/>
                  <a:pt x="857" y="286"/>
                </a:cubicBezTo>
                <a:cubicBezTo>
                  <a:pt x="856" y="285"/>
                  <a:pt x="856" y="283"/>
                  <a:pt x="855" y="282"/>
                </a:cubicBezTo>
                <a:cubicBezTo>
                  <a:pt x="855" y="281"/>
                  <a:pt x="855" y="280"/>
                  <a:pt x="855" y="279"/>
                </a:cubicBezTo>
                <a:close/>
                <a:moveTo>
                  <a:pt x="851" y="278"/>
                </a:moveTo>
                <a:cubicBezTo>
                  <a:pt x="852" y="280"/>
                  <a:pt x="853" y="282"/>
                  <a:pt x="854" y="285"/>
                </a:cubicBezTo>
                <a:cubicBezTo>
                  <a:pt x="853" y="291"/>
                  <a:pt x="852" y="298"/>
                  <a:pt x="852" y="305"/>
                </a:cubicBezTo>
                <a:cubicBezTo>
                  <a:pt x="851" y="311"/>
                  <a:pt x="851" y="318"/>
                  <a:pt x="851" y="324"/>
                </a:cubicBezTo>
                <a:cubicBezTo>
                  <a:pt x="851" y="329"/>
                  <a:pt x="849" y="335"/>
                  <a:pt x="850" y="340"/>
                </a:cubicBezTo>
                <a:cubicBezTo>
                  <a:pt x="848" y="340"/>
                  <a:pt x="847" y="340"/>
                  <a:pt x="846" y="340"/>
                </a:cubicBezTo>
                <a:cubicBezTo>
                  <a:pt x="846" y="340"/>
                  <a:pt x="846" y="340"/>
                  <a:pt x="846" y="340"/>
                </a:cubicBezTo>
                <a:cubicBezTo>
                  <a:pt x="846" y="338"/>
                  <a:pt x="846" y="336"/>
                  <a:pt x="846" y="334"/>
                </a:cubicBezTo>
                <a:cubicBezTo>
                  <a:pt x="847" y="334"/>
                  <a:pt x="847" y="334"/>
                  <a:pt x="847" y="334"/>
                </a:cubicBezTo>
                <a:cubicBezTo>
                  <a:pt x="850" y="333"/>
                  <a:pt x="849" y="329"/>
                  <a:pt x="849" y="327"/>
                </a:cubicBezTo>
                <a:cubicBezTo>
                  <a:pt x="849" y="322"/>
                  <a:pt x="848" y="316"/>
                  <a:pt x="849" y="311"/>
                </a:cubicBezTo>
                <a:cubicBezTo>
                  <a:pt x="849" y="309"/>
                  <a:pt x="848" y="308"/>
                  <a:pt x="847" y="308"/>
                </a:cubicBezTo>
                <a:cubicBezTo>
                  <a:pt x="847" y="308"/>
                  <a:pt x="847" y="307"/>
                  <a:pt x="847" y="307"/>
                </a:cubicBezTo>
                <a:cubicBezTo>
                  <a:pt x="848" y="297"/>
                  <a:pt x="848" y="287"/>
                  <a:pt x="850" y="278"/>
                </a:cubicBezTo>
                <a:cubicBezTo>
                  <a:pt x="850" y="277"/>
                  <a:pt x="851" y="277"/>
                  <a:pt x="851" y="278"/>
                </a:cubicBezTo>
                <a:close/>
                <a:moveTo>
                  <a:pt x="849" y="273"/>
                </a:moveTo>
                <a:cubicBezTo>
                  <a:pt x="850" y="273"/>
                  <a:pt x="850" y="273"/>
                  <a:pt x="850" y="273"/>
                </a:cubicBezTo>
                <a:cubicBezTo>
                  <a:pt x="850" y="272"/>
                  <a:pt x="851" y="272"/>
                  <a:pt x="851" y="271"/>
                </a:cubicBezTo>
                <a:cubicBezTo>
                  <a:pt x="851" y="273"/>
                  <a:pt x="850" y="274"/>
                  <a:pt x="850" y="275"/>
                </a:cubicBezTo>
                <a:cubicBezTo>
                  <a:pt x="850" y="275"/>
                  <a:pt x="849" y="275"/>
                  <a:pt x="849" y="275"/>
                </a:cubicBezTo>
                <a:cubicBezTo>
                  <a:pt x="849" y="275"/>
                  <a:pt x="849" y="274"/>
                  <a:pt x="849" y="273"/>
                </a:cubicBezTo>
                <a:close/>
                <a:moveTo>
                  <a:pt x="847" y="283"/>
                </a:move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lose/>
                <a:moveTo>
                  <a:pt x="845" y="293"/>
                </a:moveTo>
                <a:cubicBezTo>
                  <a:pt x="845" y="293"/>
                  <a:pt x="845" y="292"/>
                  <a:pt x="845" y="292"/>
                </a:cubicBezTo>
                <a:cubicBezTo>
                  <a:pt x="843" y="305"/>
                  <a:pt x="843" y="319"/>
                  <a:pt x="842" y="332"/>
                </a:cubicBezTo>
                <a:cubicBezTo>
                  <a:pt x="842" y="329"/>
                  <a:pt x="842" y="325"/>
                  <a:pt x="842" y="322"/>
                </a:cubicBezTo>
                <a:cubicBezTo>
                  <a:pt x="842" y="313"/>
                  <a:pt x="843" y="305"/>
                  <a:pt x="844" y="296"/>
                </a:cubicBezTo>
                <a:cubicBezTo>
                  <a:pt x="844" y="295"/>
                  <a:pt x="845" y="294"/>
                  <a:pt x="845" y="293"/>
                </a:cubicBezTo>
                <a:close/>
                <a:moveTo>
                  <a:pt x="841" y="305"/>
                </a:moveTo>
                <a:cubicBezTo>
                  <a:pt x="841" y="304"/>
                  <a:pt x="841" y="303"/>
                  <a:pt x="842" y="302"/>
                </a:cubicBezTo>
                <a:cubicBezTo>
                  <a:pt x="842" y="302"/>
                  <a:pt x="842" y="302"/>
                  <a:pt x="842" y="302"/>
                </a:cubicBezTo>
                <a:cubicBezTo>
                  <a:pt x="843" y="301"/>
                  <a:pt x="843" y="299"/>
                  <a:pt x="843" y="298"/>
                </a:cubicBezTo>
                <a:cubicBezTo>
                  <a:pt x="842" y="311"/>
                  <a:pt x="842" y="325"/>
                  <a:pt x="842" y="339"/>
                </a:cubicBezTo>
                <a:cubicBezTo>
                  <a:pt x="842" y="338"/>
                  <a:pt x="841" y="338"/>
                  <a:pt x="841" y="339"/>
                </a:cubicBezTo>
                <a:cubicBezTo>
                  <a:pt x="841" y="339"/>
                  <a:pt x="841" y="340"/>
                  <a:pt x="841" y="341"/>
                </a:cubicBezTo>
                <a:cubicBezTo>
                  <a:pt x="840" y="342"/>
                  <a:pt x="838" y="342"/>
                  <a:pt x="837" y="342"/>
                </a:cubicBezTo>
                <a:cubicBezTo>
                  <a:pt x="838" y="331"/>
                  <a:pt x="840" y="311"/>
                  <a:pt x="841" y="305"/>
                </a:cubicBezTo>
                <a:close/>
                <a:moveTo>
                  <a:pt x="844" y="340"/>
                </a:moveTo>
                <a:cubicBezTo>
                  <a:pt x="844" y="341"/>
                  <a:pt x="844" y="341"/>
                  <a:pt x="844" y="341"/>
                </a:cubicBezTo>
                <a:cubicBezTo>
                  <a:pt x="843" y="341"/>
                  <a:pt x="842" y="341"/>
                  <a:pt x="842" y="341"/>
                </a:cubicBezTo>
                <a:cubicBezTo>
                  <a:pt x="845" y="322"/>
                  <a:pt x="844" y="302"/>
                  <a:pt x="847" y="283"/>
                </a:cubicBezTo>
                <a:cubicBezTo>
                  <a:pt x="848" y="283"/>
                  <a:pt x="848" y="282"/>
                  <a:pt x="848" y="282"/>
                </a:cubicBezTo>
                <a:cubicBezTo>
                  <a:pt x="848" y="282"/>
                  <a:pt x="849" y="280"/>
                  <a:pt x="849" y="278"/>
                </a:cubicBezTo>
                <a:cubicBezTo>
                  <a:pt x="848" y="287"/>
                  <a:pt x="847" y="295"/>
                  <a:pt x="847" y="303"/>
                </a:cubicBezTo>
                <a:cubicBezTo>
                  <a:pt x="847" y="305"/>
                  <a:pt x="847" y="307"/>
                  <a:pt x="847" y="308"/>
                </a:cubicBezTo>
                <a:cubicBezTo>
                  <a:pt x="846" y="308"/>
                  <a:pt x="845" y="309"/>
                  <a:pt x="845" y="310"/>
                </a:cubicBezTo>
                <a:cubicBezTo>
                  <a:pt x="844" y="314"/>
                  <a:pt x="845" y="318"/>
                  <a:pt x="845" y="323"/>
                </a:cubicBezTo>
                <a:cubicBezTo>
                  <a:pt x="845" y="325"/>
                  <a:pt x="846" y="328"/>
                  <a:pt x="845" y="331"/>
                </a:cubicBezTo>
                <a:cubicBezTo>
                  <a:pt x="845" y="331"/>
                  <a:pt x="844" y="332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6"/>
                  <a:pt x="845" y="338"/>
                  <a:pt x="845" y="341"/>
                </a:cubicBezTo>
                <a:cubicBezTo>
                  <a:pt x="845" y="341"/>
                  <a:pt x="845" y="341"/>
                  <a:pt x="844" y="341"/>
                </a:cubicBezTo>
                <a:cubicBezTo>
                  <a:pt x="844" y="341"/>
                  <a:pt x="844" y="341"/>
                  <a:pt x="844" y="341"/>
                </a:cubicBezTo>
                <a:cubicBezTo>
                  <a:pt x="844" y="340"/>
                  <a:pt x="844" y="340"/>
                  <a:pt x="844" y="340"/>
                </a:cubicBezTo>
                <a:close/>
                <a:moveTo>
                  <a:pt x="854" y="285"/>
                </a:moveTo>
                <a:cubicBezTo>
                  <a:pt x="854" y="286"/>
                  <a:pt x="855" y="286"/>
                  <a:pt x="855" y="286"/>
                </a:cubicBezTo>
                <a:cubicBezTo>
                  <a:pt x="855" y="287"/>
                  <a:pt x="856" y="289"/>
                  <a:pt x="857" y="290"/>
                </a:cubicBezTo>
                <a:cubicBezTo>
                  <a:pt x="856" y="294"/>
                  <a:pt x="856" y="299"/>
                  <a:pt x="855" y="303"/>
                </a:cubicBezTo>
                <a:cubicBezTo>
                  <a:pt x="855" y="307"/>
                  <a:pt x="855" y="311"/>
                  <a:pt x="855" y="314"/>
                </a:cubicBezTo>
                <a:cubicBezTo>
                  <a:pt x="856" y="306"/>
                  <a:pt x="856" y="298"/>
                  <a:pt x="857" y="290"/>
                </a:cubicBezTo>
                <a:cubicBezTo>
                  <a:pt x="858" y="292"/>
                  <a:pt x="859" y="293"/>
                  <a:pt x="859" y="295"/>
                </a:cubicBezTo>
                <a:cubicBezTo>
                  <a:pt x="859" y="299"/>
                  <a:pt x="859" y="302"/>
                  <a:pt x="858" y="306"/>
                </a:cubicBezTo>
                <a:cubicBezTo>
                  <a:pt x="857" y="306"/>
                  <a:pt x="856" y="307"/>
                  <a:pt x="856" y="308"/>
                </a:cubicBezTo>
                <a:cubicBezTo>
                  <a:pt x="856" y="312"/>
                  <a:pt x="856" y="317"/>
                  <a:pt x="856" y="321"/>
                </a:cubicBezTo>
                <a:cubicBezTo>
                  <a:pt x="856" y="322"/>
                  <a:pt x="856" y="324"/>
                  <a:pt x="856" y="326"/>
                </a:cubicBezTo>
                <a:cubicBezTo>
                  <a:pt x="856" y="325"/>
                  <a:pt x="856" y="325"/>
                  <a:pt x="856" y="324"/>
                </a:cubicBezTo>
                <a:cubicBezTo>
                  <a:pt x="856" y="325"/>
                  <a:pt x="855" y="327"/>
                  <a:pt x="855" y="328"/>
                </a:cubicBezTo>
                <a:cubicBezTo>
                  <a:pt x="855" y="328"/>
                  <a:pt x="855" y="328"/>
                  <a:pt x="855" y="328"/>
                </a:cubicBezTo>
                <a:cubicBezTo>
                  <a:pt x="855" y="329"/>
                  <a:pt x="855" y="329"/>
                  <a:pt x="855" y="329"/>
                </a:cubicBezTo>
                <a:cubicBezTo>
                  <a:pt x="855" y="332"/>
                  <a:pt x="855" y="334"/>
                  <a:pt x="855" y="336"/>
                </a:cubicBezTo>
                <a:cubicBezTo>
                  <a:pt x="854" y="337"/>
                  <a:pt x="855" y="337"/>
                  <a:pt x="855" y="337"/>
                </a:cubicBezTo>
                <a:cubicBezTo>
                  <a:pt x="855" y="335"/>
                  <a:pt x="855" y="333"/>
                  <a:pt x="856" y="331"/>
                </a:cubicBezTo>
                <a:cubicBezTo>
                  <a:pt x="856" y="331"/>
                  <a:pt x="856" y="332"/>
                  <a:pt x="856" y="332"/>
                </a:cubicBezTo>
                <a:cubicBezTo>
                  <a:pt x="857" y="332"/>
                  <a:pt x="857" y="332"/>
                  <a:pt x="857" y="333"/>
                </a:cubicBezTo>
                <a:cubicBezTo>
                  <a:pt x="857" y="333"/>
                  <a:pt x="857" y="333"/>
                  <a:pt x="857" y="333"/>
                </a:cubicBezTo>
                <a:cubicBezTo>
                  <a:pt x="857" y="333"/>
                  <a:pt x="857" y="336"/>
                  <a:pt x="857" y="338"/>
                </a:cubicBezTo>
                <a:cubicBezTo>
                  <a:pt x="855" y="339"/>
                  <a:pt x="853" y="339"/>
                  <a:pt x="850" y="340"/>
                </a:cubicBezTo>
                <a:cubicBezTo>
                  <a:pt x="851" y="321"/>
                  <a:pt x="852" y="303"/>
                  <a:pt x="854" y="285"/>
                </a:cubicBezTo>
                <a:close/>
                <a:moveTo>
                  <a:pt x="859" y="352"/>
                </a:moveTo>
                <a:cubicBezTo>
                  <a:pt x="859" y="348"/>
                  <a:pt x="860" y="345"/>
                  <a:pt x="861" y="341"/>
                </a:cubicBezTo>
                <a:cubicBezTo>
                  <a:pt x="861" y="341"/>
                  <a:pt x="860" y="341"/>
                  <a:pt x="860" y="341"/>
                </a:cubicBezTo>
                <a:cubicBezTo>
                  <a:pt x="859" y="345"/>
                  <a:pt x="859" y="348"/>
                  <a:pt x="859" y="352"/>
                </a:cubicBezTo>
                <a:cubicBezTo>
                  <a:pt x="858" y="352"/>
                  <a:pt x="857" y="352"/>
                  <a:pt x="856" y="352"/>
                </a:cubicBezTo>
                <a:cubicBezTo>
                  <a:pt x="856" y="348"/>
                  <a:pt x="857" y="345"/>
                  <a:pt x="857" y="341"/>
                </a:cubicBezTo>
                <a:cubicBezTo>
                  <a:pt x="857" y="341"/>
                  <a:pt x="858" y="341"/>
                  <a:pt x="858" y="341"/>
                </a:cubicBezTo>
                <a:cubicBezTo>
                  <a:pt x="858" y="341"/>
                  <a:pt x="858" y="341"/>
                  <a:pt x="858" y="340"/>
                </a:cubicBezTo>
                <a:cubicBezTo>
                  <a:pt x="859" y="340"/>
                  <a:pt x="861" y="340"/>
                  <a:pt x="863" y="340"/>
                </a:cubicBezTo>
                <a:cubicBezTo>
                  <a:pt x="862" y="344"/>
                  <a:pt x="862" y="348"/>
                  <a:pt x="861" y="352"/>
                </a:cubicBezTo>
                <a:cubicBezTo>
                  <a:pt x="861" y="352"/>
                  <a:pt x="860" y="352"/>
                  <a:pt x="859" y="352"/>
                </a:cubicBezTo>
                <a:close/>
                <a:moveTo>
                  <a:pt x="862" y="352"/>
                </a:moveTo>
                <a:cubicBezTo>
                  <a:pt x="862" y="348"/>
                  <a:pt x="862" y="344"/>
                  <a:pt x="863" y="340"/>
                </a:cubicBezTo>
                <a:cubicBezTo>
                  <a:pt x="864" y="340"/>
                  <a:pt x="865" y="340"/>
                  <a:pt x="866" y="339"/>
                </a:cubicBezTo>
                <a:cubicBezTo>
                  <a:pt x="865" y="343"/>
                  <a:pt x="865" y="348"/>
                  <a:pt x="865" y="352"/>
                </a:cubicBezTo>
                <a:cubicBezTo>
                  <a:pt x="864" y="352"/>
                  <a:pt x="863" y="352"/>
                  <a:pt x="862" y="352"/>
                </a:cubicBezTo>
                <a:close/>
                <a:moveTo>
                  <a:pt x="865" y="352"/>
                </a:moveTo>
                <a:cubicBezTo>
                  <a:pt x="866" y="352"/>
                  <a:pt x="866" y="352"/>
                  <a:pt x="867" y="352"/>
                </a:cubicBezTo>
                <a:cubicBezTo>
                  <a:pt x="866" y="357"/>
                  <a:pt x="866" y="363"/>
                  <a:pt x="866" y="368"/>
                </a:cubicBezTo>
                <a:cubicBezTo>
                  <a:pt x="865" y="368"/>
                  <a:pt x="864" y="367"/>
                  <a:pt x="863" y="366"/>
                </a:cubicBezTo>
                <a:cubicBezTo>
                  <a:pt x="864" y="362"/>
                  <a:pt x="865" y="357"/>
                  <a:pt x="865" y="352"/>
                </a:cubicBezTo>
                <a:close/>
                <a:moveTo>
                  <a:pt x="830" y="353"/>
                </a:moveTo>
                <a:cubicBezTo>
                  <a:pt x="843" y="358"/>
                  <a:pt x="855" y="364"/>
                  <a:pt x="866" y="371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67" y="371"/>
                  <a:pt x="867" y="371"/>
                </a:cubicBezTo>
                <a:cubicBezTo>
                  <a:pt x="867" y="371"/>
                  <a:pt x="867" y="371"/>
                  <a:pt x="867" y="371"/>
                </a:cubicBezTo>
                <a:cubicBezTo>
                  <a:pt x="867" y="371"/>
                  <a:pt x="868" y="372"/>
                  <a:pt x="869" y="372"/>
                </a:cubicBezTo>
                <a:cubicBezTo>
                  <a:pt x="869" y="372"/>
                  <a:pt x="869" y="373"/>
                  <a:pt x="869" y="373"/>
                </a:cubicBezTo>
                <a:cubicBezTo>
                  <a:pt x="869" y="373"/>
                  <a:pt x="869" y="373"/>
                  <a:pt x="869" y="373"/>
                </a:cubicBezTo>
                <a:cubicBezTo>
                  <a:pt x="869" y="373"/>
                  <a:pt x="869" y="372"/>
                  <a:pt x="869" y="372"/>
                </a:cubicBezTo>
                <a:cubicBezTo>
                  <a:pt x="870" y="373"/>
                  <a:pt x="871" y="373"/>
                  <a:pt x="871" y="373"/>
                </a:cubicBezTo>
                <a:cubicBezTo>
                  <a:pt x="871" y="373"/>
                  <a:pt x="871" y="373"/>
                  <a:pt x="871" y="374"/>
                </a:cubicBezTo>
                <a:cubicBezTo>
                  <a:pt x="871" y="374"/>
                  <a:pt x="871" y="374"/>
                  <a:pt x="871" y="374"/>
                </a:cubicBezTo>
                <a:cubicBezTo>
                  <a:pt x="872" y="374"/>
                  <a:pt x="873" y="375"/>
                  <a:pt x="874" y="375"/>
                </a:cubicBezTo>
                <a:cubicBezTo>
                  <a:pt x="874" y="376"/>
                  <a:pt x="874" y="376"/>
                  <a:pt x="874" y="376"/>
                </a:cubicBezTo>
                <a:cubicBezTo>
                  <a:pt x="875" y="378"/>
                  <a:pt x="875" y="379"/>
                  <a:pt x="876" y="381"/>
                </a:cubicBezTo>
                <a:cubicBezTo>
                  <a:pt x="851" y="377"/>
                  <a:pt x="829" y="367"/>
                  <a:pt x="806" y="357"/>
                </a:cubicBezTo>
                <a:cubicBezTo>
                  <a:pt x="806" y="355"/>
                  <a:pt x="807" y="353"/>
                  <a:pt x="807" y="351"/>
                </a:cubicBezTo>
                <a:cubicBezTo>
                  <a:pt x="808" y="350"/>
                  <a:pt x="807" y="350"/>
                  <a:pt x="807" y="350"/>
                </a:cubicBezTo>
                <a:cubicBezTo>
                  <a:pt x="806" y="352"/>
                  <a:pt x="805" y="355"/>
                  <a:pt x="805" y="357"/>
                </a:cubicBezTo>
                <a:cubicBezTo>
                  <a:pt x="803" y="356"/>
                  <a:pt x="801" y="355"/>
                  <a:pt x="799" y="354"/>
                </a:cubicBezTo>
                <a:cubicBezTo>
                  <a:pt x="799" y="354"/>
                  <a:pt x="799" y="353"/>
                  <a:pt x="799" y="352"/>
                </a:cubicBezTo>
                <a:cubicBezTo>
                  <a:pt x="799" y="350"/>
                  <a:pt x="799" y="346"/>
                  <a:pt x="800" y="343"/>
                </a:cubicBezTo>
                <a:cubicBezTo>
                  <a:pt x="801" y="343"/>
                  <a:pt x="802" y="343"/>
                  <a:pt x="803" y="344"/>
                </a:cubicBezTo>
                <a:cubicBezTo>
                  <a:pt x="803" y="344"/>
                  <a:pt x="803" y="344"/>
                  <a:pt x="804" y="345"/>
                </a:cubicBezTo>
                <a:cubicBezTo>
                  <a:pt x="804" y="345"/>
                  <a:pt x="804" y="345"/>
                  <a:pt x="804" y="344"/>
                </a:cubicBezTo>
                <a:cubicBezTo>
                  <a:pt x="804" y="344"/>
                  <a:pt x="804" y="344"/>
                  <a:pt x="804" y="344"/>
                </a:cubicBezTo>
                <a:cubicBezTo>
                  <a:pt x="810" y="345"/>
                  <a:pt x="816" y="347"/>
                  <a:pt x="822" y="350"/>
                </a:cubicBezTo>
                <a:cubicBezTo>
                  <a:pt x="822" y="351"/>
                  <a:pt x="822" y="352"/>
                  <a:pt x="822" y="354"/>
                </a:cubicBezTo>
                <a:cubicBezTo>
                  <a:pt x="822" y="355"/>
                  <a:pt x="824" y="355"/>
                  <a:pt x="824" y="354"/>
                </a:cubicBezTo>
                <a:cubicBezTo>
                  <a:pt x="824" y="353"/>
                  <a:pt x="824" y="352"/>
                  <a:pt x="824" y="351"/>
                </a:cubicBezTo>
                <a:cubicBezTo>
                  <a:pt x="826" y="351"/>
                  <a:pt x="828" y="352"/>
                  <a:pt x="830" y="353"/>
                </a:cubicBezTo>
                <a:close/>
                <a:moveTo>
                  <a:pt x="796" y="324"/>
                </a:moveTo>
                <a:cubicBezTo>
                  <a:pt x="796" y="322"/>
                  <a:pt x="796" y="321"/>
                  <a:pt x="795" y="319"/>
                </a:cubicBezTo>
                <a:cubicBezTo>
                  <a:pt x="796" y="320"/>
                  <a:pt x="797" y="320"/>
                  <a:pt x="798" y="320"/>
                </a:cubicBezTo>
                <a:cubicBezTo>
                  <a:pt x="797" y="321"/>
                  <a:pt x="797" y="322"/>
                  <a:pt x="796" y="323"/>
                </a:cubicBezTo>
                <a:cubicBezTo>
                  <a:pt x="796" y="323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lose/>
                <a:moveTo>
                  <a:pt x="830" y="321"/>
                </a:moveTo>
                <a:cubicBezTo>
                  <a:pt x="830" y="321"/>
                  <a:pt x="830" y="320"/>
                  <a:pt x="830" y="320"/>
                </a:cubicBezTo>
                <a:cubicBezTo>
                  <a:pt x="831" y="320"/>
                  <a:pt x="831" y="321"/>
                  <a:pt x="831" y="321"/>
                </a:cubicBezTo>
                <a:cubicBezTo>
                  <a:pt x="831" y="321"/>
                  <a:pt x="832" y="321"/>
                  <a:pt x="832" y="321"/>
                </a:cubicBezTo>
                <a:cubicBezTo>
                  <a:pt x="832" y="321"/>
                  <a:pt x="832" y="321"/>
                  <a:pt x="832" y="321"/>
                </a:cubicBezTo>
                <a:cubicBezTo>
                  <a:pt x="832" y="322"/>
                  <a:pt x="832" y="322"/>
                  <a:pt x="832" y="322"/>
                </a:cubicBezTo>
                <a:cubicBezTo>
                  <a:pt x="831" y="321"/>
                  <a:pt x="831" y="321"/>
                  <a:pt x="830" y="321"/>
                </a:cubicBezTo>
                <a:close/>
                <a:moveTo>
                  <a:pt x="828" y="318"/>
                </a:moveTo>
                <a:cubicBezTo>
                  <a:pt x="829" y="319"/>
                  <a:pt x="829" y="319"/>
                  <a:pt x="830" y="320"/>
                </a:cubicBezTo>
                <a:cubicBezTo>
                  <a:pt x="830" y="320"/>
                  <a:pt x="830" y="320"/>
                  <a:pt x="830" y="321"/>
                </a:cubicBezTo>
                <a:cubicBezTo>
                  <a:pt x="829" y="320"/>
                  <a:pt x="827" y="319"/>
                  <a:pt x="825" y="319"/>
                </a:cubicBezTo>
                <a:cubicBezTo>
                  <a:pt x="825" y="319"/>
                  <a:pt x="825" y="319"/>
                  <a:pt x="825" y="319"/>
                </a:cubicBezTo>
                <a:cubicBezTo>
                  <a:pt x="825" y="318"/>
                  <a:pt x="825" y="317"/>
                  <a:pt x="825" y="317"/>
                </a:cubicBezTo>
                <a:cubicBezTo>
                  <a:pt x="825" y="317"/>
                  <a:pt x="826" y="317"/>
                  <a:pt x="827" y="317"/>
                </a:cubicBezTo>
                <a:cubicBezTo>
                  <a:pt x="827" y="318"/>
                  <a:pt x="828" y="318"/>
                  <a:pt x="828" y="318"/>
                </a:cubicBezTo>
                <a:close/>
                <a:moveTo>
                  <a:pt x="830" y="322"/>
                </a:moveTo>
                <a:cubicBezTo>
                  <a:pt x="830" y="323"/>
                  <a:pt x="830" y="323"/>
                  <a:pt x="830" y="323"/>
                </a:cubicBezTo>
                <a:cubicBezTo>
                  <a:pt x="829" y="323"/>
                  <a:pt x="828" y="322"/>
                  <a:pt x="828" y="322"/>
                </a:cubicBezTo>
                <a:cubicBezTo>
                  <a:pt x="827" y="321"/>
                  <a:pt x="826" y="320"/>
                  <a:pt x="826" y="319"/>
                </a:cubicBezTo>
                <a:cubicBezTo>
                  <a:pt x="826" y="319"/>
                  <a:pt x="826" y="320"/>
                  <a:pt x="826" y="320"/>
                </a:cubicBezTo>
                <a:cubicBezTo>
                  <a:pt x="828" y="320"/>
                  <a:pt x="829" y="320"/>
                  <a:pt x="830" y="321"/>
                </a:cubicBezTo>
                <a:cubicBezTo>
                  <a:pt x="830" y="321"/>
                  <a:pt x="830" y="322"/>
                  <a:pt x="830" y="322"/>
                </a:cubicBezTo>
                <a:close/>
                <a:moveTo>
                  <a:pt x="826" y="320"/>
                </a:moveTo>
                <a:cubicBezTo>
                  <a:pt x="826" y="321"/>
                  <a:pt x="826" y="321"/>
                  <a:pt x="827" y="322"/>
                </a:cubicBezTo>
                <a:cubicBezTo>
                  <a:pt x="826" y="321"/>
                  <a:pt x="826" y="321"/>
                  <a:pt x="826" y="321"/>
                </a:cubicBezTo>
                <a:cubicBezTo>
                  <a:pt x="826" y="321"/>
                  <a:pt x="826" y="321"/>
                  <a:pt x="826" y="320"/>
                </a:cubicBezTo>
                <a:close/>
                <a:moveTo>
                  <a:pt x="825" y="316"/>
                </a:move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lose/>
                <a:moveTo>
                  <a:pt x="824" y="318"/>
                </a:moveTo>
                <a:cubicBezTo>
                  <a:pt x="824" y="319"/>
                  <a:pt x="824" y="320"/>
                  <a:pt x="824" y="320"/>
                </a:cubicBezTo>
                <a:cubicBezTo>
                  <a:pt x="823" y="320"/>
                  <a:pt x="823" y="320"/>
                  <a:pt x="822" y="320"/>
                </a:cubicBezTo>
                <a:cubicBezTo>
                  <a:pt x="822" y="318"/>
                  <a:pt x="822" y="317"/>
                  <a:pt x="822" y="316"/>
                </a:cubicBezTo>
                <a:cubicBezTo>
                  <a:pt x="822" y="316"/>
                  <a:pt x="822" y="316"/>
                  <a:pt x="822" y="316"/>
                </a:cubicBezTo>
                <a:cubicBezTo>
                  <a:pt x="822" y="316"/>
                  <a:pt x="822" y="315"/>
                  <a:pt x="822" y="315"/>
                </a:cubicBezTo>
                <a:cubicBezTo>
                  <a:pt x="822" y="315"/>
                  <a:pt x="823" y="315"/>
                  <a:pt x="823" y="316"/>
                </a:cubicBezTo>
                <a:cubicBezTo>
                  <a:pt x="823" y="316"/>
                  <a:pt x="823" y="316"/>
                  <a:pt x="822" y="317"/>
                </a:cubicBezTo>
                <a:cubicBezTo>
                  <a:pt x="822" y="318"/>
                  <a:pt x="823" y="319"/>
                  <a:pt x="824" y="318"/>
                </a:cubicBezTo>
                <a:close/>
                <a:moveTo>
                  <a:pt x="824" y="325"/>
                </a:moveTo>
                <a:cubicBezTo>
                  <a:pt x="823" y="325"/>
                  <a:pt x="823" y="325"/>
                  <a:pt x="823" y="324"/>
                </a:cubicBezTo>
                <a:cubicBezTo>
                  <a:pt x="822" y="323"/>
                  <a:pt x="822" y="321"/>
                  <a:pt x="822" y="320"/>
                </a:cubicBezTo>
                <a:cubicBezTo>
                  <a:pt x="823" y="320"/>
                  <a:pt x="823" y="320"/>
                  <a:pt x="824" y="321"/>
                </a:cubicBezTo>
                <a:cubicBezTo>
                  <a:pt x="824" y="321"/>
                  <a:pt x="824" y="322"/>
                  <a:pt x="824" y="322"/>
                </a:cubicBezTo>
                <a:cubicBezTo>
                  <a:pt x="824" y="323"/>
                  <a:pt x="824" y="324"/>
                  <a:pt x="824" y="325"/>
                </a:cubicBezTo>
                <a:close/>
                <a:moveTo>
                  <a:pt x="820" y="322"/>
                </a:moveTo>
                <a:cubicBezTo>
                  <a:pt x="820" y="323"/>
                  <a:pt x="820" y="323"/>
                  <a:pt x="820" y="324"/>
                </a:cubicBezTo>
                <a:cubicBezTo>
                  <a:pt x="820" y="323"/>
                  <a:pt x="820" y="323"/>
                  <a:pt x="820" y="323"/>
                </a:cubicBezTo>
                <a:cubicBezTo>
                  <a:pt x="820" y="323"/>
                  <a:pt x="820" y="323"/>
                  <a:pt x="820" y="322"/>
                </a:cubicBezTo>
                <a:close/>
                <a:moveTo>
                  <a:pt x="818" y="321"/>
                </a:moveTo>
                <a:cubicBezTo>
                  <a:pt x="818" y="320"/>
                  <a:pt x="818" y="319"/>
                  <a:pt x="818" y="319"/>
                </a:cubicBezTo>
                <a:cubicBezTo>
                  <a:pt x="818" y="319"/>
                  <a:pt x="819" y="319"/>
                  <a:pt x="819" y="319"/>
                </a:cubicBezTo>
                <a:cubicBezTo>
                  <a:pt x="818" y="319"/>
                  <a:pt x="818" y="320"/>
                  <a:pt x="818" y="321"/>
                </a:cubicBezTo>
                <a:close/>
                <a:moveTo>
                  <a:pt x="817" y="322"/>
                </a:moveTo>
                <a:cubicBezTo>
                  <a:pt x="817" y="322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6" y="323"/>
                  <a:pt x="815" y="323"/>
                </a:cubicBezTo>
                <a:cubicBezTo>
                  <a:pt x="814" y="322"/>
                  <a:pt x="812" y="323"/>
                  <a:pt x="810" y="323"/>
                </a:cubicBezTo>
                <a:cubicBezTo>
                  <a:pt x="811" y="321"/>
                  <a:pt x="811" y="319"/>
                  <a:pt x="811" y="317"/>
                </a:cubicBezTo>
                <a:cubicBezTo>
                  <a:pt x="812" y="317"/>
                  <a:pt x="812" y="317"/>
                  <a:pt x="813" y="317"/>
                </a:cubicBezTo>
                <a:cubicBezTo>
                  <a:pt x="815" y="318"/>
                  <a:pt x="816" y="318"/>
                  <a:pt x="818" y="318"/>
                </a:cubicBezTo>
                <a:cubicBezTo>
                  <a:pt x="818" y="320"/>
                  <a:pt x="818" y="321"/>
                  <a:pt x="817" y="322"/>
                </a:cubicBezTo>
                <a:close/>
                <a:moveTo>
                  <a:pt x="810" y="317"/>
                </a:moveTo>
                <a:cubicBezTo>
                  <a:pt x="810" y="319"/>
                  <a:pt x="810" y="321"/>
                  <a:pt x="810" y="323"/>
                </a:cubicBezTo>
                <a:cubicBezTo>
                  <a:pt x="810" y="323"/>
                  <a:pt x="810" y="323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2"/>
                  <a:pt x="809" y="320"/>
                  <a:pt x="809" y="320"/>
                </a:cubicBezTo>
                <a:cubicBezTo>
                  <a:pt x="809" y="319"/>
                  <a:pt x="809" y="319"/>
                  <a:pt x="809" y="319"/>
                </a:cubicBezTo>
                <a:cubicBezTo>
                  <a:pt x="808" y="321"/>
                  <a:pt x="808" y="322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8" y="322"/>
                  <a:pt x="808" y="320"/>
                  <a:pt x="808" y="319"/>
                </a:cubicBezTo>
                <a:cubicBezTo>
                  <a:pt x="808" y="318"/>
                  <a:pt x="808" y="318"/>
                  <a:pt x="808" y="319"/>
                </a:cubicBezTo>
                <a:cubicBezTo>
                  <a:pt x="807" y="320"/>
                  <a:pt x="807" y="322"/>
                  <a:pt x="807" y="324"/>
                </a:cubicBezTo>
                <a:cubicBezTo>
                  <a:pt x="807" y="324"/>
                  <a:pt x="806" y="324"/>
                  <a:pt x="806" y="324"/>
                </a:cubicBezTo>
                <a:cubicBezTo>
                  <a:pt x="806" y="322"/>
                  <a:pt x="806" y="320"/>
                  <a:pt x="807" y="319"/>
                </a:cubicBezTo>
                <a:cubicBezTo>
                  <a:pt x="807" y="319"/>
                  <a:pt x="806" y="319"/>
                  <a:pt x="806" y="319"/>
                </a:cubicBezTo>
                <a:cubicBezTo>
                  <a:pt x="806" y="319"/>
                  <a:pt x="806" y="320"/>
                  <a:pt x="806" y="320"/>
                </a:cubicBezTo>
                <a:cubicBezTo>
                  <a:pt x="806" y="319"/>
                  <a:pt x="806" y="319"/>
                  <a:pt x="805" y="319"/>
                </a:cubicBezTo>
                <a:cubicBezTo>
                  <a:pt x="805" y="319"/>
                  <a:pt x="805" y="319"/>
                  <a:pt x="804" y="319"/>
                </a:cubicBezTo>
                <a:cubicBezTo>
                  <a:pt x="804" y="318"/>
                  <a:pt x="805" y="318"/>
                  <a:pt x="805" y="318"/>
                </a:cubicBezTo>
                <a:cubicBezTo>
                  <a:pt x="805" y="318"/>
                  <a:pt x="805" y="318"/>
                  <a:pt x="804" y="318"/>
                </a:cubicBezTo>
                <a:cubicBezTo>
                  <a:pt x="806" y="317"/>
                  <a:pt x="807" y="317"/>
                  <a:pt x="809" y="317"/>
                </a:cubicBezTo>
                <a:cubicBezTo>
                  <a:pt x="809" y="317"/>
                  <a:pt x="810" y="317"/>
                  <a:pt x="810" y="317"/>
                </a:cubicBezTo>
                <a:close/>
                <a:moveTo>
                  <a:pt x="802" y="340"/>
                </a:moveTo>
                <a:cubicBezTo>
                  <a:pt x="802" y="340"/>
                  <a:pt x="802" y="341"/>
                  <a:pt x="802" y="341"/>
                </a:cubicBezTo>
                <a:cubicBezTo>
                  <a:pt x="802" y="341"/>
                  <a:pt x="802" y="341"/>
                  <a:pt x="802" y="341"/>
                </a:cubicBezTo>
                <a:cubicBezTo>
                  <a:pt x="802" y="340"/>
                  <a:pt x="802" y="338"/>
                  <a:pt x="802" y="336"/>
                </a:cubicBezTo>
                <a:cubicBezTo>
                  <a:pt x="802" y="336"/>
                  <a:pt x="802" y="336"/>
                  <a:pt x="802" y="336"/>
                </a:cubicBezTo>
                <a:cubicBezTo>
                  <a:pt x="802" y="337"/>
                  <a:pt x="802" y="339"/>
                  <a:pt x="802" y="340"/>
                </a:cubicBezTo>
                <a:close/>
                <a:moveTo>
                  <a:pt x="802" y="337"/>
                </a:moveTo>
                <a:cubicBezTo>
                  <a:pt x="802" y="334"/>
                  <a:pt x="802" y="330"/>
                  <a:pt x="803" y="327"/>
                </a:cubicBezTo>
                <a:cubicBezTo>
                  <a:pt x="803" y="329"/>
                  <a:pt x="803" y="331"/>
                  <a:pt x="803" y="333"/>
                </a:cubicBezTo>
                <a:cubicBezTo>
                  <a:pt x="802" y="334"/>
                  <a:pt x="802" y="336"/>
                  <a:pt x="802" y="337"/>
                </a:cubicBezTo>
                <a:close/>
                <a:moveTo>
                  <a:pt x="801" y="324"/>
                </a:moveTo>
                <a:cubicBezTo>
                  <a:pt x="801" y="323"/>
                  <a:pt x="801" y="323"/>
                  <a:pt x="800" y="323"/>
                </a:cubicBezTo>
                <a:cubicBezTo>
                  <a:pt x="800" y="323"/>
                  <a:pt x="801" y="322"/>
                  <a:pt x="801" y="322"/>
                </a:cubicBezTo>
                <a:cubicBezTo>
                  <a:pt x="801" y="322"/>
                  <a:pt x="801" y="321"/>
                  <a:pt x="801" y="321"/>
                </a:cubicBezTo>
                <a:cubicBezTo>
                  <a:pt x="802" y="321"/>
                  <a:pt x="803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2"/>
                </a:cubicBezTo>
                <a:cubicBezTo>
                  <a:pt x="803" y="322"/>
                  <a:pt x="803" y="322"/>
                  <a:pt x="803" y="322"/>
                </a:cubicBezTo>
                <a:cubicBezTo>
                  <a:pt x="803" y="324"/>
                  <a:pt x="803" y="325"/>
                  <a:pt x="803" y="326"/>
                </a:cubicBezTo>
                <a:cubicBezTo>
                  <a:pt x="803" y="326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6"/>
                  <a:pt x="802" y="324"/>
                  <a:pt x="801" y="324"/>
                </a:cubicBezTo>
                <a:close/>
                <a:moveTo>
                  <a:pt x="804" y="322"/>
                </a:moveTo>
                <a:cubicBezTo>
                  <a:pt x="804" y="322"/>
                  <a:pt x="804" y="321"/>
                  <a:pt x="804" y="321"/>
                </a:cubicBezTo>
                <a:cubicBezTo>
                  <a:pt x="804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6" y="321"/>
                  <a:pt x="806" y="320"/>
                  <a:pt x="806" y="320"/>
                </a:cubicBezTo>
                <a:cubicBezTo>
                  <a:pt x="806" y="321"/>
                  <a:pt x="806" y="322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4" y="324"/>
                  <a:pt x="804" y="324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5" y="324"/>
                  <a:pt x="805" y="325"/>
                  <a:pt x="805" y="325"/>
                </a:cubicBezTo>
                <a:cubicBezTo>
                  <a:pt x="805" y="325"/>
                  <a:pt x="804" y="326"/>
                  <a:pt x="804" y="326"/>
                </a:cubicBezTo>
                <a:cubicBezTo>
                  <a:pt x="804" y="325"/>
                  <a:pt x="804" y="323"/>
                  <a:pt x="804" y="322"/>
                </a:cubicBezTo>
                <a:close/>
                <a:moveTo>
                  <a:pt x="806" y="324"/>
                </a:moveTo>
                <a:cubicBezTo>
                  <a:pt x="806" y="324"/>
                  <a:pt x="807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ubicBezTo>
                  <a:pt x="806" y="325"/>
                  <a:pt x="806" y="325"/>
                  <a:pt x="806" y="325"/>
                </a:cubicBezTo>
                <a:cubicBezTo>
                  <a:pt x="806" y="325"/>
                  <a:pt x="806" y="324"/>
                  <a:pt x="806" y="324"/>
                </a:cubicBezTo>
                <a:close/>
                <a:moveTo>
                  <a:pt x="807" y="324"/>
                </a:moveTo>
                <a:cubicBezTo>
                  <a:pt x="808" y="324"/>
                  <a:pt x="808" y="324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lose/>
                <a:moveTo>
                  <a:pt x="804" y="319"/>
                </a:moveTo>
                <a:cubicBezTo>
                  <a:pt x="804" y="319"/>
                  <a:pt x="804" y="319"/>
                  <a:pt x="803" y="318"/>
                </a:cubicBezTo>
                <a:cubicBezTo>
                  <a:pt x="804" y="318"/>
                  <a:pt x="804" y="318"/>
                  <a:pt x="804" y="318"/>
                </a:cubicBezTo>
                <a:cubicBezTo>
                  <a:pt x="804" y="318"/>
                  <a:pt x="804" y="318"/>
                  <a:pt x="804" y="319"/>
                </a:cubicBezTo>
                <a:close/>
                <a:moveTo>
                  <a:pt x="801" y="329"/>
                </a:moveTo>
                <a:cubicBezTo>
                  <a:pt x="801" y="329"/>
                  <a:pt x="801" y="329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8"/>
                  <a:pt x="802" y="328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3" y="327"/>
                </a:cubicBezTo>
                <a:cubicBezTo>
                  <a:pt x="802" y="330"/>
                  <a:pt x="802" y="333"/>
                  <a:pt x="802" y="335"/>
                </a:cubicBezTo>
                <a:cubicBezTo>
                  <a:pt x="802" y="335"/>
                  <a:pt x="802" y="335"/>
                  <a:pt x="802" y="335"/>
                </a:cubicBezTo>
                <a:cubicBezTo>
                  <a:pt x="802" y="334"/>
                  <a:pt x="802" y="333"/>
                  <a:pt x="802" y="332"/>
                </a:cubicBezTo>
                <a:cubicBezTo>
                  <a:pt x="801" y="331"/>
                  <a:pt x="801" y="330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9"/>
                  <a:pt x="801" y="329"/>
                </a:cubicBezTo>
                <a:close/>
                <a:moveTo>
                  <a:pt x="803" y="341"/>
                </a:moveTo>
                <a:cubicBezTo>
                  <a:pt x="803" y="340"/>
                  <a:pt x="803" y="340"/>
                  <a:pt x="803" y="340"/>
                </a:cubicBezTo>
                <a:cubicBezTo>
                  <a:pt x="803" y="340"/>
                  <a:pt x="803" y="340"/>
                  <a:pt x="803" y="340"/>
                </a:cubicBezTo>
                <a:cubicBezTo>
                  <a:pt x="803" y="335"/>
                  <a:pt x="803" y="331"/>
                  <a:pt x="803" y="326"/>
                </a:cubicBezTo>
                <a:cubicBezTo>
                  <a:pt x="804" y="326"/>
                  <a:pt x="805" y="326"/>
                  <a:pt x="805" y="326"/>
                </a:cubicBezTo>
                <a:cubicBezTo>
                  <a:pt x="805" y="331"/>
                  <a:pt x="805" y="336"/>
                  <a:pt x="805" y="341"/>
                </a:cubicBezTo>
                <a:cubicBezTo>
                  <a:pt x="805" y="341"/>
                  <a:pt x="805" y="341"/>
                  <a:pt x="805" y="341"/>
                </a:cubicBezTo>
                <a:cubicBezTo>
                  <a:pt x="805" y="336"/>
                  <a:pt x="805" y="331"/>
                  <a:pt x="806" y="326"/>
                </a:cubicBezTo>
                <a:cubicBezTo>
                  <a:pt x="806" y="325"/>
                  <a:pt x="806" y="325"/>
                  <a:pt x="807" y="325"/>
                </a:cubicBezTo>
                <a:cubicBezTo>
                  <a:pt x="806" y="330"/>
                  <a:pt x="805" y="336"/>
                  <a:pt x="807" y="341"/>
                </a:cubicBezTo>
                <a:cubicBezTo>
                  <a:pt x="807" y="341"/>
                  <a:pt x="807" y="341"/>
                  <a:pt x="807" y="341"/>
                </a:cubicBezTo>
                <a:cubicBezTo>
                  <a:pt x="807" y="340"/>
                  <a:pt x="807" y="339"/>
                  <a:pt x="807" y="339"/>
                </a:cubicBezTo>
                <a:cubicBezTo>
                  <a:pt x="807" y="338"/>
                  <a:pt x="807" y="338"/>
                  <a:pt x="807" y="339"/>
                </a:cubicBezTo>
                <a:cubicBezTo>
                  <a:pt x="807" y="342"/>
                  <a:pt x="806" y="337"/>
                  <a:pt x="806" y="336"/>
                </a:cubicBezTo>
                <a:cubicBezTo>
                  <a:pt x="806" y="334"/>
                  <a:pt x="806" y="332"/>
                  <a:pt x="807" y="330"/>
                </a:cubicBezTo>
                <a:cubicBezTo>
                  <a:pt x="807" y="328"/>
                  <a:pt x="807" y="327"/>
                  <a:pt x="807" y="325"/>
                </a:cubicBezTo>
                <a:cubicBezTo>
                  <a:pt x="807" y="325"/>
                  <a:pt x="808" y="325"/>
                  <a:pt x="808" y="325"/>
                </a:cubicBezTo>
                <a:cubicBezTo>
                  <a:pt x="807" y="331"/>
                  <a:pt x="807" y="337"/>
                  <a:pt x="808" y="343"/>
                </a:cubicBezTo>
                <a:cubicBezTo>
                  <a:pt x="806" y="342"/>
                  <a:pt x="805" y="342"/>
                  <a:pt x="803" y="341"/>
                </a:cubicBezTo>
                <a:cubicBezTo>
                  <a:pt x="803" y="341"/>
                  <a:pt x="803" y="341"/>
                  <a:pt x="803" y="341"/>
                </a:cubicBezTo>
                <a:close/>
                <a:moveTo>
                  <a:pt x="812" y="323"/>
                </a:moveTo>
                <a:cubicBezTo>
                  <a:pt x="814" y="323"/>
                  <a:pt x="815" y="323"/>
                  <a:pt x="816" y="323"/>
                </a:cubicBezTo>
                <a:cubicBezTo>
                  <a:pt x="815" y="323"/>
                  <a:pt x="813" y="323"/>
                  <a:pt x="812" y="323"/>
                </a:cubicBezTo>
                <a:cubicBezTo>
                  <a:pt x="812" y="323"/>
                  <a:pt x="812" y="323"/>
                  <a:pt x="812" y="323"/>
                </a:cubicBezTo>
                <a:close/>
                <a:moveTo>
                  <a:pt x="820" y="324"/>
                </a:moveTo>
                <a:cubicBezTo>
                  <a:pt x="820" y="324"/>
                  <a:pt x="820" y="324"/>
                  <a:pt x="821" y="324"/>
                </a:cubicBezTo>
                <a:cubicBezTo>
                  <a:pt x="821" y="324"/>
                  <a:pt x="821" y="324"/>
                  <a:pt x="821" y="324"/>
                </a:cubicBezTo>
                <a:cubicBezTo>
                  <a:pt x="820" y="324"/>
                  <a:pt x="820" y="324"/>
                  <a:pt x="820" y="324"/>
                </a:cubicBezTo>
                <a:cubicBezTo>
                  <a:pt x="820" y="324"/>
                  <a:pt x="820" y="324"/>
                  <a:pt x="820" y="324"/>
                </a:cubicBezTo>
                <a:close/>
                <a:moveTo>
                  <a:pt x="823" y="325"/>
                </a:moveTo>
                <a:cubicBezTo>
                  <a:pt x="823" y="325"/>
                  <a:pt x="823" y="325"/>
                  <a:pt x="824" y="325"/>
                </a:cubicBezTo>
                <a:cubicBezTo>
                  <a:pt x="824" y="326"/>
                  <a:pt x="824" y="326"/>
                  <a:pt x="824" y="326"/>
                </a:cubicBezTo>
                <a:cubicBezTo>
                  <a:pt x="823" y="326"/>
                  <a:pt x="823" y="326"/>
                  <a:pt x="823" y="326"/>
                </a:cubicBezTo>
                <a:cubicBezTo>
                  <a:pt x="823" y="325"/>
                  <a:pt x="823" y="325"/>
                  <a:pt x="823" y="325"/>
                </a:cubicBezTo>
                <a:close/>
                <a:moveTo>
                  <a:pt x="819" y="318"/>
                </a:moveTo>
                <a:cubicBezTo>
                  <a:pt x="819" y="318"/>
                  <a:pt x="819" y="318"/>
                  <a:pt x="818" y="318"/>
                </a:cubicBezTo>
                <a:cubicBezTo>
                  <a:pt x="818" y="318"/>
                  <a:pt x="818" y="317"/>
                  <a:pt x="819" y="317"/>
                </a:cubicBezTo>
                <a:cubicBezTo>
                  <a:pt x="819" y="316"/>
                  <a:pt x="818" y="316"/>
                  <a:pt x="818" y="316"/>
                </a:cubicBezTo>
                <a:cubicBezTo>
                  <a:pt x="818" y="317"/>
                  <a:pt x="818" y="318"/>
                  <a:pt x="818" y="318"/>
                </a:cubicBezTo>
                <a:cubicBezTo>
                  <a:pt x="816" y="317"/>
                  <a:pt x="813" y="317"/>
                  <a:pt x="811" y="316"/>
                </a:cubicBezTo>
                <a:cubicBezTo>
                  <a:pt x="814" y="316"/>
                  <a:pt x="817" y="316"/>
                  <a:pt x="820" y="317"/>
                </a:cubicBezTo>
                <a:cubicBezTo>
                  <a:pt x="819" y="317"/>
                  <a:pt x="819" y="318"/>
                  <a:pt x="819" y="318"/>
                </a:cubicBezTo>
                <a:close/>
                <a:moveTo>
                  <a:pt x="801" y="318"/>
                </a:moveTo>
                <a:cubicBezTo>
                  <a:pt x="800" y="318"/>
                  <a:pt x="798" y="317"/>
                  <a:pt x="797" y="317"/>
                </a:cubicBezTo>
                <a:cubicBezTo>
                  <a:pt x="799" y="316"/>
                  <a:pt x="801" y="316"/>
                  <a:pt x="803" y="316"/>
                </a:cubicBezTo>
                <a:cubicBezTo>
                  <a:pt x="802" y="317"/>
                  <a:pt x="802" y="317"/>
                  <a:pt x="801" y="318"/>
                </a:cubicBezTo>
                <a:close/>
                <a:moveTo>
                  <a:pt x="798" y="324"/>
                </a:moveTo>
                <a:cubicBezTo>
                  <a:pt x="798" y="324"/>
                  <a:pt x="798" y="324"/>
                  <a:pt x="798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4"/>
                  <a:pt x="798" y="324"/>
                  <a:pt x="798" y="324"/>
                </a:cubicBezTo>
                <a:close/>
                <a:moveTo>
                  <a:pt x="809" y="343"/>
                </a:moveTo>
                <a:cubicBezTo>
                  <a:pt x="809" y="343"/>
                  <a:pt x="809" y="343"/>
                  <a:pt x="809" y="343"/>
                </a:cubicBezTo>
                <a:cubicBezTo>
                  <a:pt x="809" y="343"/>
                  <a:pt x="809" y="343"/>
                  <a:pt x="809" y="343"/>
                </a:cubicBezTo>
                <a:cubicBezTo>
                  <a:pt x="807" y="343"/>
                  <a:pt x="808" y="331"/>
                  <a:pt x="808" y="324"/>
                </a:cubicBezTo>
                <a:cubicBezTo>
                  <a:pt x="809" y="324"/>
                  <a:pt x="810" y="324"/>
                  <a:pt x="810" y="324"/>
                </a:cubicBezTo>
                <a:cubicBezTo>
                  <a:pt x="810" y="330"/>
                  <a:pt x="809" y="336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10" y="342"/>
                  <a:pt x="810" y="342"/>
                </a:cubicBezTo>
                <a:cubicBezTo>
                  <a:pt x="810" y="336"/>
                  <a:pt x="810" y="330"/>
                  <a:pt x="810" y="324"/>
                </a:cubicBezTo>
                <a:cubicBezTo>
                  <a:pt x="813" y="324"/>
                  <a:pt x="815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6"/>
                  <a:pt x="816" y="328"/>
                  <a:pt x="816" y="330"/>
                </a:cubicBezTo>
                <a:cubicBezTo>
                  <a:pt x="816" y="330"/>
                  <a:pt x="816" y="331"/>
                  <a:pt x="817" y="331"/>
                </a:cubicBezTo>
                <a:cubicBezTo>
                  <a:pt x="817" y="332"/>
                  <a:pt x="817" y="333"/>
                  <a:pt x="816" y="334"/>
                </a:cubicBezTo>
                <a:cubicBezTo>
                  <a:pt x="816" y="335"/>
                  <a:pt x="816" y="337"/>
                  <a:pt x="816" y="338"/>
                </a:cubicBezTo>
                <a:cubicBezTo>
                  <a:pt x="816" y="338"/>
                  <a:pt x="816" y="338"/>
                  <a:pt x="816" y="338"/>
                </a:cubicBezTo>
                <a:cubicBezTo>
                  <a:pt x="816" y="339"/>
                  <a:pt x="816" y="340"/>
                  <a:pt x="816" y="341"/>
                </a:cubicBezTo>
                <a:cubicBezTo>
                  <a:pt x="816" y="341"/>
                  <a:pt x="816" y="341"/>
                  <a:pt x="817" y="341"/>
                </a:cubicBezTo>
                <a:cubicBezTo>
                  <a:pt x="817" y="340"/>
                  <a:pt x="817" y="339"/>
                  <a:pt x="817" y="339"/>
                </a:cubicBezTo>
                <a:cubicBezTo>
                  <a:pt x="817" y="338"/>
                  <a:pt x="817" y="338"/>
                  <a:pt x="817" y="338"/>
                </a:cubicBezTo>
                <a:cubicBezTo>
                  <a:pt x="817" y="339"/>
                  <a:pt x="817" y="341"/>
                  <a:pt x="817" y="339"/>
                </a:cubicBezTo>
                <a:cubicBezTo>
                  <a:pt x="817" y="338"/>
                  <a:pt x="817" y="337"/>
                  <a:pt x="817" y="336"/>
                </a:cubicBezTo>
                <a:cubicBezTo>
                  <a:pt x="817" y="334"/>
                  <a:pt x="817" y="332"/>
                  <a:pt x="817" y="331"/>
                </a:cubicBezTo>
                <a:cubicBezTo>
                  <a:pt x="818" y="331"/>
                  <a:pt x="818" y="330"/>
                  <a:pt x="818" y="330"/>
                </a:cubicBezTo>
                <a:cubicBezTo>
                  <a:pt x="818" y="328"/>
                  <a:pt x="819" y="326"/>
                  <a:pt x="820" y="324"/>
                </a:cubicBezTo>
                <a:cubicBezTo>
                  <a:pt x="820" y="324"/>
                  <a:pt x="820" y="325"/>
                  <a:pt x="821" y="325"/>
                </a:cubicBezTo>
                <a:cubicBezTo>
                  <a:pt x="821" y="330"/>
                  <a:pt x="822" y="334"/>
                  <a:pt x="823" y="339"/>
                </a:cubicBezTo>
                <a:cubicBezTo>
                  <a:pt x="823" y="342"/>
                  <a:pt x="822" y="345"/>
                  <a:pt x="822" y="348"/>
                </a:cubicBezTo>
                <a:cubicBezTo>
                  <a:pt x="818" y="346"/>
                  <a:pt x="813" y="344"/>
                  <a:pt x="809" y="343"/>
                </a:cubicBezTo>
                <a:close/>
                <a:moveTo>
                  <a:pt x="823" y="326"/>
                </a:moveTo>
                <a:cubicBezTo>
                  <a:pt x="823" y="327"/>
                  <a:pt x="823" y="327"/>
                  <a:pt x="824" y="327"/>
                </a:cubicBezTo>
                <a:cubicBezTo>
                  <a:pt x="824" y="328"/>
                  <a:pt x="824" y="330"/>
                  <a:pt x="823" y="331"/>
                </a:cubicBezTo>
                <a:cubicBezTo>
                  <a:pt x="823" y="330"/>
                  <a:pt x="823" y="328"/>
                  <a:pt x="823" y="326"/>
                </a:cubicBezTo>
                <a:close/>
                <a:moveTo>
                  <a:pt x="829" y="324"/>
                </a:moveTo>
                <a:cubicBezTo>
                  <a:pt x="828" y="325"/>
                  <a:pt x="827" y="325"/>
                  <a:pt x="826" y="326"/>
                </a:cubicBezTo>
                <a:cubicBezTo>
                  <a:pt x="826" y="325"/>
                  <a:pt x="826" y="324"/>
                  <a:pt x="826" y="324"/>
                </a:cubicBezTo>
                <a:cubicBezTo>
                  <a:pt x="826" y="323"/>
                  <a:pt x="826" y="322"/>
                  <a:pt x="826" y="322"/>
                </a:cubicBezTo>
                <a:cubicBezTo>
                  <a:pt x="826" y="322"/>
                  <a:pt x="827" y="322"/>
                  <a:pt x="827" y="322"/>
                </a:cubicBezTo>
                <a:cubicBezTo>
                  <a:pt x="828" y="323"/>
                  <a:pt x="829" y="324"/>
                  <a:pt x="830" y="324"/>
                </a:cubicBezTo>
                <a:cubicBezTo>
                  <a:pt x="829" y="324"/>
                  <a:pt x="829" y="324"/>
                  <a:pt x="829" y="324"/>
                </a:cubicBezTo>
                <a:close/>
                <a:moveTo>
                  <a:pt x="831" y="323"/>
                </a:moveTo>
                <a:cubicBezTo>
                  <a:pt x="831" y="323"/>
                  <a:pt x="831" y="323"/>
                  <a:pt x="831" y="324"/>
                </a:cubicBezTo>
                <a:cubicBezTo>
                  <a:pt x="831" y="323"/>
                  <a:pt x="830" y="323"/>
                  <a:pt x="830" y="323"/>
                </a:cubicBezTo>
                <a:cubicBezTo>
                  <a:pt x="831" y="323"/>
                  <a:pt x="831" y="322"/>
                  <a:pt x="831" y="321"/>
                </a:cubicBezTo>
                <a:cubicBezTo>
                  <a:pt x="831" y="321"/>
                  <a:pt x="831" y="321"/>
                  <a:pt x="831" y="322"/>
                </a:cubicBezTo>
                <a:cubicBezTo>
                  <a:pt x="832" y="322"/>
                  <a:pt x="832" y="322"/>
                  <a:pt x="831" y="323"/>
                </a:cubicBezTo>
                <a:close/>
                <a:moveTo>
                  <a:pt x="815" y="265"/>
                </a:moveTo>
                <a:cubicBezTo>
                  <a:pt x="817" y="271"/>
                  <a:pt x="818" y="277"/>
                  <a:pt x="820" y="283"/>
                </a:cubicBezTo>
                <a:cubicBezTo>
                  <a:pt x="823" y="295"/>
                  <a:pt x="827" y="308"/>
                  <a:pt x="831" y="320"/>
                </a:cubicBezTo>
                <a:cubicBezTo>
                  <a:pt x="831" y="319"/>
                  <a:pt x="830" y="319"/>
                  <a:pt x="830" y="319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29" y="318"/>
                  <a:pt x="827" y="317"/>
                  <a:pt x="826" y="317"/>
                </a:cubicBezTo>
                <a:cubicBezTo>
                  <a:pt x="826" y="316"/>
                  <a:pt x="825" y="316"/>
                  <a:pt x="825" y="316"/>
                </a:cubicBezTo>
                <a:cubicBezTo>
                  <a:pt x="825" y="316"/>
                  <a:pt x="825" y="316"/>
                  <a:pt x="824" y="316"/>
                </a:cubicBezTo>
                <a:cubicBezTo>
                  <a:pt x="824" y="315"/>
                  <a:pt x="824" y="315"/>
                  <a:pt x="824" y="315"/>
                </a:cubicBezTo>
                <a:cubicBezTo>
                  <a:pt x="823" y="315"/>
                  <a:pt x="822" y="315"/>
                  <a:pt x="822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18" y="314"/>
                  <a:pt x="814" y="314"/>
                  <a:pt x="811" y="314"/>
                </a:cubicBezTo>
                <a:cubicBezTo>
                  <a:pt x="811" y="314"/>
                  <a:pt x="811" y="314"/>
                  <a:pt x="811" y="314"/>
                </a:cubicBezTo>
                <a:cubicBezTo>
                  <a:pt x="811" y="313"/>
                  <a:pt x="811" y="313"/>
                  <a:pt x="811" y="314"/>
                </a:cubicBezTo>
                <a:cubicBezTo>
                  <a:pt x="811" y="314"/>
                  <a:pt x="810" y="314"/>
                  <a:pt x="810" y="314"/>
                </a:cubicBezTo>
                <a:cubicBezTo>
                  <a:pt x="810" y="314"/>
                  <a:pt x="810" y="314"/>
                  <a:pt x="809" y="314"/>
                </a:cubicBezTo>
                <a:cubicBezTo>
                  <a:pt x="809" y="312"/>
                  <a:pt x="809" y="310"/>
                  <a:pt x="809" y="307"/>
                </a:cubicBezTo>
                <a:cubicBezTo>
                  <a:pt x="809" y="306"/>
                  <a:pt x="809" y="304"/>
                  <a:pt x="809" y="302"/>
                </a:cubicBezTo>
                <a:cubicBezTo>
                  <a:pt x="810" y="299"/>
                  <a:pt x="811" y="295"/>
                  <a:pt x="811" y="291"/>
                </a:cubicBezTo>
                <a:cubicBezTo>
                  <a:pt x="811" y="298"/>
                  <a:pt x="812" y="305"/>
                  <a:pt x="813" y="311"/>
                </a:cubicBezTo>
                <a:cubicBezTo>
                  <a:pt x="813" y="311"/>
                  <a:pt x="813" y="311"/>
                  <a:pt x="813" y="311"/>
                </a:cubicBezTo>
                <a:cubicBezTo>
                  <a:pt x="812" y="303"/>
                  <a:pt x="811" y="296"/>
                  <a:pt x="811" y="288"/>
                </a:cubicBezTo>
                <a:cubicBezTo>
                  <a:pt x="811" y="284"/>
                  <a:pt x="812" y="280"/>
                  <a:pt x="812" y="276"/>
                </a:cubicBezTo>
                <a:cubicBezTo>
                  <a:pt x="812" y="287"/>
                  <a:pt x="812" y="298"/>
                  <a:pt x="814" y="308"/>
                </a:cubicBezTo>
                <a:cubicBezTo>
                  <a:pt x="814" y="308"/>
                  <a:pt x="813" y="308"/>
                  <a:pt x="813" y="308"/>
                </a:cubicBezTo>
                <a:cubicBezTo>
                  <a:pt x="813" y="309"/>
                  <a:pt x="813" y="310"/>
                  <a:pt x="814" y="311"/>
                </a:cubicBezTo>
                <a:cubicBezTo>
                  <a:pt x="814" y="311"/>
                  <a:pt x="814" y="311"/>
                  <a:pt x="814" y="311"/>
                </a:cubicBezTo>
                <a:cubicBezTo>
                  <a:pt x="814" y="294"/>
                  <a:pt x="812" y="278"/>
                  <a:pt x="813" y="262"/>
                </a:cubicBezTo>
                <a:cubicBezTo>
                  <a:pt x="813" y="261"/>
                  <a:pt x="813" y="260"/>
                  <a:pt x="814" y="259"/>
                </a:cubicBezTo>
                <a:cubicBezTo>
                  <a:pt x="814" y="262"/>
                  <a:pt x="815" y="264"/>
                  <a:pt x="815" y="265"/>
                </a:cubicBezTo>
                <a:close/>
                <a:moveTo>
                  <a:pt x="811" y="278"/>
                </a:moveTo>
                <a:cubicBezTo>
                  <a:pt x="811" y="278"/>
                  <a:pt x="811" y="277"/>
                  <a:pt x="811" y="276"/>
                </a:cubicBezTo>
                <a:cubicBezTo>
                  <a:pt x="811" y="274"/>
                  <a:pt x="812" y="272"/>
                  <a:pt x="812" y="270"/>
                </a:cubicBezTo>
                <a:cubicBezTo>
                  <a:pt x="812" y="270"/>
                  <a:pt x="812" y="270"/>
                  <a:pt x="812" y="270"/>
                </a:cubicBezTo>
                <a:cubicBezTo>
                  <a:pt x="812" y="270"/>
                  <a:pt x="812" y="270"/>
                  <a:pt x="812" y="269"/>
                </a:cubicBezTo>
                <a:cubicBezTo>
                  <a:pt x="812" y="269"/>
                  <a:pt x="812" y="269"/>
                  <a:pt x="812" y="268"/>
                </a:cubicBezTo>
                <a:cubicBezTo>
                  <a:pt x="812" y="274"/>
                  <a:pt x="811" y="279"/>
                  <a:pt x="811" y="284"/>
                </a:cubicBezTo>
                <a:cubicBezTo>
                  <a:pt x="811" y="282"/>
                  <a:pt x="811" y="280"/>
                  <a:pt x="811" y="278"/>
                </a:cubicBezTo>
                <a:close/>
                <a:moveTo>
                  <a:pt x="811" y="271"/>
                </a:move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2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lose/>
                <a:moveTo>
                  <a:pt x="813" y="258"/>
                </a:moveTo>
                <a:cubicBezTo>
                  <a:pt x="813" y="259"/>
                  <a:pt x="813" y="260"/>
                  <a:pt x="813" y="261"/>
                </a:cubicBezTo>
                <a:cubicBezTo>
                  <a:pt x="813" y="263"/>
                  <a:pt x="812" y="264"/>
                  <a:pt x="812" y="266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2" y="264"/>
                  <a:pt x="812" y="263"/>
                  <a:pt x="812" y="262"/>
                </a:cubicBezTo>
                <a:cubicBezTo>
                  <a:pt x="813" y="261"/>
                  <a:pt x="813" y="259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lose/>
                <a:moveTo>
                  <a:pt x="811" y="277"/>
                </a:moveTo>
                <a:cubicBezTo>
                  <a:pt x="810" y="280"/>
                  <a:pt x="810" y="283"/>
                  <a:pt x="809" y="286"/>
                </a:cubicBezTo>
                <a:cubicBezTo>
                  <a:pt x="809" y="290"/>
                  <a:pt x="808" y="293"/>
                  <a:pt x="808" y="296"/>
                </a:cubicBezTo>
                <a:cubicBezTo>
                  <a:pt x="808" y="293"/>
                  <a:pt x="808" y="290"/>
                  <a:pt x="809" y="287"/>
                </a:cubicBezTo>
                <a:cubicBezTo>
                  <a:pt x="809" y="283"/>
                  <a:pt x="810" y="279"/>
                  <a:pt x="811" y="274"/>
                </a:cubicBezTo>
                <a:cubicBezTo>
                  <a:pt x="811" y="275"/>
                  <a:pt x="811" y="276"/>
                  <a:pt x="811" y="277"/>
                </a:cubicBezTo>
                <a:close/>
                <a:moveTo>
                  <a:pt x="810" y="284"/>
                </a:moveTo>
                <a:cubicBezTo>
                  <a:pt x="809" y="293"/>
                  <a:pt x="808" y="305"/>
                  <a:pt x="807" y="310"/>
                </a:cubicBezTo>
                <a:cubicBezTo>
                  <a:pt x="807" y="310"/>
                  <a:pt x="807" y="310"/>
                  <a:pt x="807" y="310"/>
                </a:cubicBezTo>
                <a:cubicBezTo>
                  <a:pt x="806" y="312"/>
                  <a:pt x="806" y="311"/>
                  <a:pt x="806" y="313"/>
                </a:cubicBezTo>
                <a:cubicBezTo>
                  <a:pt x="806" y="303"/>
                  <a:pt x="809" y="294"/>
                  <a:pt x="810" y="284"/>
                </a:cubicBezTo>
                <a:close/>
                <a:moveTo>
                  <a:pt x="811" y="283"/>
                </a:moveTo>
                <a:cubicBezTo>
                  <a:pt x="811" y="284"/>
                  <a:pt x="811" y="286"/>
                  <a:pt x="811" y="288"/>
                </a:cubicBezTo>
                <a:cubicBezTo>
                  <a:pt x="811" y="289"/>
                  <a:pt x="811" y="290"/>
                  <a:pt x="810" y="291"/>
                </a:cubicBezTo>
                <a:cubicBezTo>
                  <a:pt x="810" y="294"/>
                  <a:pt x="810" y="296"/>
                  <a:pt x="809" y="299"/>
                </a:cubicBezTo>
                <a:cubicBezTo>
                  <a:pt x="809" y="297"/>
                  <a:pt x="809" y="295"/>
                  <a:pt x="810" y="293"/>
                </a:cubicBezTo>
                <a:cubicBezTo>
                  <a:pt x="810" y="290"/>
                  <a:pt x="810" y="286"/>
                  <a:pt x="811" y="283"/>
                </a:cubicBezTo>
                <a:close/>
                <a:moveTo>
                  <a:pt x="792" y="319"/>
                </a:moveTo>
                <a:cubicBezTo>
                  <a:pt x="796" y="308"/>
                  <a:pt x="801" y="298"/>
                  <a:pt x="805" y="287"/>
                </a:cubicBezTo>
                <a:cubicBezTo>
                  <a:pt x="804" y="290"/>
                  <a:pt x="803" y="294"/>
                  <a:pt x="802" y="298"/>
                </a:cubicBezTo>
                <a:cubicBezTo>
                  <a:pt x="801" y="302"/>
                  <a:pt x="801" y="310"/>
                  <a:pt x="798" y="314"/>
                </a:cubicBezTo>
                <a:cubicBezTo>
                  <a:pt x="798" y="314"/>
                  <a:pt x="798" y="314"/>
                  <a:pt x="798" y="314"/>
                </a:cubicBezTo>
                <a:cubicBezTo>
                  <a:pt x="798" y="314"/>
                  <a:pt x="798" y="315"/>
                  <a:pt x="797" y="315"/>
                </a:cubicBezTo>
                <a:cubicBezTo>
                  <a:pt x="797" y="315"/>
                  <a:pt x="798" y="315"/>
                  <a:pt x="798" y="315"/>
                </a:cubicBezTo>
                <a:cubicBezTo>
                  <a:pt x="802" y="311"/>
                  <a:pt x="802" y="300"/>
                  <a:pt x="803" y="294"/>
                </a:cubicBezTo>
                <a:cubicBezTo>
                  <a:pt x="804" y="290"/>
                  <a:pt x="805" y="287"/>
                  <a:pt x="806" y="283"/>
                </a:cubicBezTo>
                <a:cubicBezTo>
                  <a:pt x="807" y="278"/>
                  <a:pt x="809" y="273"/>
                  <a:pt x="810" y="268"/>
                </a:cubicBezTo>
                <a:cubicBezTo>
                  <a:pt x="810" y="269"/>
                  <a:pt x="810" y="269"/>
                  <a:pt x="810" y="270"/>
                </a:cubicBezTo>
                <a:cubicBezTo>
                  <a:pt x="810" y="270"/>
                  <a:pt x="810" y="270"/>
                  <a:pt x="810" y="270"/>
                </a:cubicBezTo>
                <a:cubicBezTo>
                  <a:pt x="810" y="274"/>
                  <a:pt x="809" y="277"/>
                  <a:pt x="808" y="281"/>
                </a:cubicBezTo>
                <a:cubicBezTo>
                  <a:pt x="808" y="286"/>
                  <a:pt x="806" y="292"/>
                  <a:pt x="806" y="297"/>
                </a:cubicBezTo>
                <a:cubicBezTo>
                  <a:pt x="805" y="299"/>
                  <a:pt x="805" y="301"/>
                  <a:pt x="804" y="303"/>
                </a:cubicBezTo>
                <a:cubicBezTo>
                  <a:pt x="804" y="304"/>
                  <a:pt x="802" y="308"/>
                  <a:pt x="802" y="310"/>
                </a:cubicBezTo>
                <a:cubicBezTo>
                  <a:pt x="802" y="310"/>
                  <a:pt x="801" y="310"/>
                  <a:pt x="801" y="310"/>
                </a:cubicBezTo>
                <a:cubicBezTo>
                  <a:pt x="800" y="312"/>
                  <a:pt x="801" y="311"/>
                  <a:pt x="800" y="313"/>
                </a:cubicBezTo>
                <a:cubicBezTo>
                  <a:pt x="800" y="314"/>
                  <a:pt x="800" y="314"/>
                  <a:pt x="800" y="314"/>
                </a:cubicBezTo>
                <a:cubicBezTo>
                  <a:pt x="805" y="306"/>
                  <a:pt x="806" y="297"/>
                  <a:pt x="808" y="288"/>
                </a:cubicBezTo>
                <a:cubicBezTo>
                  <a:pt x="809" y="282"/>
                  <a:pt x="810" y="277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0" y="275"/>
                  <a:pt x="810" y="279"/>
                  <a:pt x="809" y="283"/>
                </a:cubicBezTo>
                <a:cubicBezTo>
                  <a:pt x="808" y="289"/>
                  <a:pt x="807" y="294"/>
                  <a:pt x="806" y="300"/>
                </a:cubicBezTo>
                <a:cubicBezTo>
                  <a:pt x="806" y="304"/>
                  <a:pt x="804" y="308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3"/>
                  <a:pt x="803" y="313"/>
                  <a:pt x="803" y="313"/>
                </a:cubicBezTo>
                <a:cubicBezTo>
                  <a:pt x="805" y="310"/>
                  <a:pt x="805" y="308"/>
                  <a:pt x="806" y="305"/>
                </a:cubicBezTo>
                <a:cubicBezTo>
                  <a:pt x="806" y="308"/>
                  <a:pt x="806" y="311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7" y="313"/>
                  <a:pt x="808" y="311"/>
                  <a:pt x="808" y="309"/>
                </a:cubicBezTo>
                <a:cubicBezTo>
                  <a:pt x="808" y="311"/>
                  <a:pt x="809" y="313"/>
                  <a:pt x="809" y="314"/>
                </a:cubicBezTo>
                <a:cubicBezTo>
                  <a:pt x="808" y="315"/>
                  <a:pt x="808" y="315"/>
                  <a:pt x="807" y="315"/>
                </a:cubicBezTo>
                <a:cubicBezTo>
                  <a:pt x="806" y="315"/>
                  <a:pt x="804" y="315"/>
                  <a:pt x="803" y="316"/>
                </a:cubicBezTo>
                <a:cubicBezTo>
                  <a:pt x="801" y="316"/>
                  <a:pt x="799" y="316"/>
                  <a:pt x="797" y="317"/>
                </a:cubicBezTo>
                <a:cubicBezTo>
                  <a:pt x="797" y="317"/>
                  <a:pt x="797" y="317"/>
                  <a:pt x="796" y="317"/>
                </a:cubicBezTo>
                <a:cubicBezTo>
                  <a:pt x="796" y="317"/>
                  <a:pt x="796" y="317"/>
                  <a:pt x="795" y="317"/>
                </a:cubicBezTo>
                <a:cubicBezTo>
                  <a:pt x="794" y="317"/>
                  <a:pt x="794" y="318"/>
                  <a:pt x="794" y="318"/>
                </a:cubicBezTo>
                <a:cubicBezTo>
                  <a:pt x="793" y="319"/>
                  <a:pt x="793" y="320"/>
                  <a:pt x="792" y="320"/>
                </a:cubicBezTo>
                <a:cubicBezTo>
                  <a:pt x="792" y="320"/>
                  <a:pt x="792" y="320"/>
                  <a:pt x="792" y="320"/>
                </a:cubicBezTo>
                <a:cubicBezTo>
                  <a:pt x="792" y="320"/>
                  <a:pt x="792" y="319"/>
                  <a:pt x="792" y="319"/>
                </a:cubicBezTo>
                <a:cubicBezTo>
                  <a:pt x="792" y="319"/>
                  <a:pt x="792" y="319"/>
                  <a:pt x="792" y="319"/>
                </a:cubicBezTo>
                <a:close/>
                <a:moveTo>
                  <a:pt x="796" y="325"/>
                </a:moveTo>
                <a:cubicBezTo>
                  <a:pt x="796" y="325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ubicBezTo>
                  <a:pt x="796" y="325"/>
                  <a:pt x="797" y="325"/>
                  <a:pt x="797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5"/>
                  <a:pt x="798" y="326"/>
                  <a:pt x="798" y="326"/>
                </a:cubicBezTo>
                <a:cubicBezTo>
                  <a:pt x="797" y="326"/>
                  <a:pt x="797" y="326"/>
                  <a:pt x="796" y="325"/>
                </a:cubicBezTo>
                <a:close/>
                <a:moveTo>
                  <a:pt x="767" y="324"/>
                </a:moveTo>
                <a:cubicBezTo>
                  <a:pt x="773" y="327"/>
                  <a:pt x="779" y="331"/>
                  <a:pt x="784" y="335"/>
                </a:cubicBezTo>
                <a:cubicBezTo>
                  <a:pt x="784" y="335"/>
                  <a:pt x="784" y="335"/>
                  <a:pt x="784" y="335"/>
                </a:cubicBezTo>
                <a:cubicBezTo>
                  <a:pt x="784" y="336"/>
                  <a:pt x="784" y="337"/>
                  <a:pt x="785" y="337"/>
                </a:cubicBezTo>
                <a:cubicBezTo>
                  <a:pt x="785" y="337"/>
                  <a:pt x="784" y="338"/>
                  <a:pt x="784" y="339"/>
                </a:cubicBezTo>
                <a:cubicBezTo>
                  <a:pt x="784" y="339"/>
                  <a:pt x="784" y="339"/>
                  <a:pt x="784" y="339"/>
                </a:cubicBezTo>
                <a:cubicBezTo>
                  <a:pt x="784" y="339"/>
                  <a:pt x="784" y="340"/>
                  <a:pt x="784" y="340"/>
                </a:cubicBezTo>
                <a:cubicBezTo>
                  <a:pt x="784" y="343"/>
                  <a:pt x="786" y="345"/>
                  <a:pt x="786" y="348"/>
                </a:cubicBezTo>
                <a:cubicBezTo>
                  <a:pt x="786" y="349"/>
                  <a:pt x="788" y="349"/>
                  <a:pt x="788" y="348"/>
                </a:cubicBezTo>
                <a:cubicBezTo>
                  <a:pt x="788" y="345"/>
                  <a:pt x="787" y="343"/>
                  <a:pt x="786" y="341"/>
                </a:cubicBezTo>
                <a:cubicBezTo>
                  <a:pt x="790" y="341"/>
                  <a:pt x="794" y="342"/>
                  <a:pt x="798" y="342"/>
                </a:cubicBezTo>
                <a:cubicBezTo>
                  <a:pt x="798" y="343"/>
                  <a:pt x="798" y="343"/>
                  <a:pt x="798" y="344"/>
                </a:cubicBezTo>
                <a:cubicBezTo>
                  <a:pt x="798" y="347"/>
                  <a:pt x="797" y="350"/>
                  <a:pt x="797" y="353"/>
                </a:cubicBezTo>
                <a:cubicBezTo>
                  <a:pt x="797" y="353"/>
                  <a:pt x="797" y="353"/>
                  <a:pt x="797" y="353"/>
                </a:cubicBezTo>
                <a:cubicBezTo>
                  <a:pt x="797" y="351"/>
                  <a:pt x="797" y="350"/>
                  <a:pt x="797" y="348"/>
                </a:cubicBezTo>
                <a:cubicBezTo>
                  <a:pt x="797" y="347"/>
                  <a:pt x="796" y="347"/>
                  <a:pt x="796" y="348"/>
                </a:cubicBezTo>
                <a:cubicBezTo>
                  <a:pt x="796" y="349"/>
                  <a:pt x="796" y="351"/>
                  <a:pt x="796" y="353"/>
                </a:cubicBezTo>
                <a:cubicBezTo>
                  <a:pt x="794" y="352"/>
                  <a:pt x="792" y="351"/>
                  <a:pt x="790" y="350"/>
                </a:cubicBezTo>
                <a:cubicBezTo>
                  <a:pt x="782" y="347"/>
                  <a:pt x="773" y="343"/>
                  <a:pt x="763" y="340"/>
                </a:cubicBezTo>
                <a:cubicBezTo>
                  <a:pt x="763" y="340"/>
                  <a:pt x="764" y="340"/>
                  <a:pt x="764" y="340"/>
                </a:cubicBezTo>
                <a:cubicBezTo>
                  <a:pt x="764" y="336"/>
                  <a:pt x="765" y="332"/>
                  <a:pt x="766" y="329"/>
                </a:cubicBezTo>
                <a:cubicBezTo>
                  <a:pt x="766" y="328"/>
                  <a:pt x="766" y="327"/>
                  <a:pt x="766" y="326"/>
                </a:cubicBezTo>
                <a:cubicBezTo>
                  <a:pt x="765" y="326"/>
                  <a:pt x="764" y="327"/>
                  <a:pt x="764" y="328"/>
                </a:cubicBezTo>
                <a:cubicBezTo>
                  <a:pt x="764" y="328"/>
                  <a:pt x="764" y="328"/>
                  <a:pt x="764" y="328"/>
                </a:cubicBezTo>
                <a:cubicBezTo>
                  <a:pt x="764" y="327"/>
                  <a:pt x="764" y="327"/>
                  <a:pt x="764" y="327"/>
                </a:cubicBezTo>
                <a:cubicBezTo>
                  <a:pt x="763" y="327"/>
                  <a:pt x="763" y="327"/>
                  <a:pt x="763" y="326"/>
                </a:cubicBezTo>
                <a:cubicBezTo>
                  <a:pt x="764" y="325"/>
                  <a:pt x="765" y="323"/>
                  <a:pt x="767" y="324"/>
                </a:cubicBezTo>
                <a:close/>
                <a:moveTo>
                  <a:pt x="760" y="327"/>
                </a:move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lose/>
                <a:moveTo>
                  <a:pt x="758" y="325"/>
                </a:moveTo>
                <a:cubicBezTo>
                  <a:pt x="757" y="330"/>
                  <a:pt x="756" y="333"/>
                  <a:pt x="756" y="338"/>
                </a:cubicBezTo>
                <a:cubicBezTo>
                  <a:pt x="756" y="338"/>
                  <a:pt x="756" y="338"/>
                  <a:pt x="756" y="337"/>
                </a:cubicBezTo>
                <a:cubicBezTo>
                  <a:pt x="756" y="333"/>
                  <a:pt x="756" y="329"/>
                  <a:pt x="756" y="324"/>
                </a:cubicBezTo>
                <a:cubicBezTo>
                  <a:pt x="756" y="325"/>
                  <a:pt x="757" y="325"/>
                  <a:pt x="758" y="325"/>
                </a:cubicBezTo>
                <a:close/>
                <a:moveTo>
                  <a:pt x="753" y="323"/>
                </a:moveTo>
                <a:cubicBezTo>
                  <a:pt x="753" y="323"/>
                  <a:pt x="753" y="324"/>
                  <a:pt x="753" y="325"/>
                </a:cubicBezTo>
                <a:cubicBezTo>
                  <a:pt x="753" y="326"/>
                  <a:pt x="754" y="326"/>
                  <a:pt x="754" y="325"/>
                </a:cubicBezTo>
                <a:cubicBezTo>
                  <a:pt x="754" y="325"/>
                  <a:pt x="754" y="324"/>
                  <a:pt x="754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5" y="328"/>
                  <a:pt x="755" y="333"/>
                  <a:pt x="755" y="337"/>
                </a:cubicBezTo>
                <a:cubicBezTo>
                  <a:pt x="736" y="331"/>
                  <a:pt x="716" y="325"/>
                  <a:pt x="698" y="318"/>
                </a:cubicBezTo>
                <a:cubicBezTo>
                  <a:pt x="693" y="317"/>
                  <a:pt x="689" y="315"/>
                  <a:pt x="684" y="314"/>
                </a:cubicBezTo>
                <a:cubicBezTo>
                  <a:pt x="685" y="314"/>
                  <a:pt x="685" y="313"/>
                  <a:pt x="685" y="313"/>
                </a:cubicBezTo>
                <a:cubicBezTo>
                  <a:pt x="685" y="310"/>
                  <a:pt x="685" y="306"/>
                  <a:pt x="685" y="303"/>
                </a:cubicBezTo>
                <a:cubicBezTo>
                  <a:pt x="685" y="302"/>
                  <a:pt x="684" y="302"/>
                  <a:pt x="684" y="303"/>
                </a:cubicBezTo>
                <a:cubicBezTo>
                  <a:pt x="684" y="306"/>
                  <a:pt x="684" y="310"/>
                  <a:pt x="684" y="313"/>
                </a:cubicBezTo>
                <a:cubicBezTo>
                  <a:pt x="684" y="313"/>
                  <a:pt x="684" y="313"/>
                  <a:pt x="684" y="313"/>
                </a:cubicBezTo>
                <a:cubicBezTo>
                  <a:pt x="681" y="312"/>
                  <a:pt x="678" y="311"/>
                  <a:pt x="676" y="310"/>
                </a:cubicBezTo>
                <a:cubicBezTo>
                  <a:pt x="676" y="308"/>
                  <a:pt x="676" y="305"/>
                  <a:pt x="676" y="303"/>
                </a:cubicBezTo>
                <a:cubicBezTo>
                  <a:pt x="676" y="302"/>
                  <a:pt x="676" y="300"/>
                  <a:pt x="675" y="299"/>
                </a:cubicBezTo>
                <a:cubicBezTo>
                  <a:pt x="675" y="299"/>
                  <a:pt x="674" y="300"/>
                  <a:pt x="675" y="300"/>
                </a:cubicBezTo>
                <a:cubicBezTo>
                  <a:pt x="676" y="300"/>
                  <a:pt x="675" y="306"/>
                  <a:pt x="675" y="310"/>
                </a:cubicBezTo>
                <a:cubicBezTo>
                  <a:pt x="671" y="309"/>
                  <a:pt x="668" y="308"/>
                  <a:pt x="664" y="306"/>
                </a:cubicBezTo>
                <a:cubicBezTo>
                  <a:pt x="665" y="302"/>
                  <a:pt x="666" y="298"/>
                  <a:pt x="666" y="293"/>
                </a:cubicBezTo>
                <a:cubicBezTo>
                  <a:pt x="695" y="301"/>
                  <a:pt x="727" y="307"/>
                  <a:pt x="753" y="323"/>
                </a:cubicBezTo>
                <a:close/>
                <a:moveTo>
                  <a:pt x="651" y="277"/>
                </a:moveTo>
                <a:cubicBezTo>
                  <a:pt x="654" y="278"/>
                  <a:pt x="658" y="280"/>
                  <a:pt x="661" y="282"/>
                </a:cubicBezTo>
                <a:cubicBezTo>
                  <a:pt x="662" y="282"/>
                  <a:pt x="663" y="283"/>
                  <a:pt x="664" y="284"/>
                </a:cubicBezTo>
                <a:cubicBezTo>
                  <a:pt x="664" y="284"/>
                  <a:pt x="664" y="284"/>
                  <a:pt x="664" y="284"/>
                </a:cubicBezTo>
                <a:cubicBezTo>
                  <a:pt x="664" y="291"/>
                  <a:pt x="664" y="298"/>
                  <a:pt x="662" y="306"/>
                </a:cubicBezTo>
                <a:cubicBezTo>
                  <a:pt x="653" y="302"/>
                  <a:pt x="644" y="299"/>
                  <a:pt x="636" y="296"/>
                </a:cubicBezTo>
                <a:cubicBezTo>
                  <a:pt x="636" y="290"/>
                  <a:pt x="636" y="284"/>
                  <a:pt x="636" y="277"/>
                </a:cubicBezTo>
                <a:cubicBezTo>
                  <a:pt x="637" y="278"/>
                  <a:pt x="638" y="278"/>
                  <a:pt x="639" y="278"/>
                </a:cubicBezTo>
                <a:cubicBezTo>
                  <a:pt x="639" y="279"/>
                  <a:pt x="639" y="279"/>
                  <a:pt x="639" y="279"/>
                </a:cubicBezTo>
                <a:cubicBezTo>
                  <a:pt x="639" y="280"/>
                  <a:pt x="639" y="281"/>
                  <a:pt x="638" y="281"/>
                </a:cubicBezTo>
                <a:cubicBezTo>
                  <a:pt x="638" y="281"/>
                  <a:pt x="638" y="281"/>
                  <a:pt x="637" y="281"/>
                </a:cubicBezTo>
                <a:cubicBezTo>
                  <a:pt x="636" y="281"/>
                  <a:pt x="636" y="283"/>
                  <a:pt x="637" y="283"/>
                </a:cubicBezTo>
                <a:cubicBezTo>
                  <a:pt x="638" y="283"/>
                  <a:pt x="638" y="285"/>
                  <a:pt x="638" y="286"/>
                </a:cubicBezTo>
                <a:cubicBezTo>
                  <a:pt x="638" y="286"/>
                  <a:pt x="638" y="286"/>
                  <a:pt x="638" y="286"/>
                </a:cubicBezTo>
                <a:cubicBezTo>
                  <a:pt x="638" y="289"/>
                  <a:pt x="638" y="291"/>
                  <a:pt x="638" y="294"/>
                </a:cubicBezTo>
                <a:cubicBezTo>
                  <a:pt x="638" y="295"/>
                  <a:pt x="640" y="295"/>
                  <a:pt x="640" y="294"/>
                </a:cubicBezTo>
                <a:cubicBezTo>
                  <a:pt x="640" y="290"/>
                  <a:pt x="640" y="286"/>
                  <a:pt x="641" y="283"/>
                </a:cubicBezTo>
                <a:cubicBezTo>
                  <a:pt x="641" y="283"/>
                  <a:pt x="642" y="283"/>
                  <a:pt x="642" y="282"/>
                </a:cubicBezTo>
                <a:cubicBezTo>
                  <a:pt x="642" y="282"/>
                  <a:pt x="642" y="281"/>
                  <a:pt x="642" y="280"/>
                </a:cubicBezTo>
                <a:cubicBezTo>
                  <a:pt x="646" y="281"/>
                  <a:pt x="649" y="282"/>
                  <a:pt x="653" y="283"/>
                </a:cubicBezTo>
                <a:cubicBezTo>
                  <a:pt x="654" y="283"/>
                  <a:pt x="655" y="281"/>
                  <a:pt x="653" y="281"/>
                </a:cubicBezTo>
                <a:cubicBezTo>
                  <a:pt x="650" y="280"/>
                  <a:pt x="646" y="279"/>
                  <a:pt x="642" y="277"/>
                </a:cubicBezTo>
                <a:cubicBezTo>
                  <a:pt x="642" y="275"/>
                  <a:pt x="642" y="273"/>
                  <a:pt x="642" y="273"/>
                </a:cubicBezTo>
                <a:cubicBezTo>
                  <a:pt x="645" y="273"/>
                  <a:pt x="648" y="275"/>
                  <a:pt x="651" y="277"/>
                </a:cubicBezTo>
                <a:close/>
                <a:moveTo>
                  <a:pt x="638" y="276"/>
                </a:moveTo>
                <a:cubicBezTo>
                  <a:pt x="637" y="276"/>
                  <a:pt x="637" y="276"/>
                  <a:pt x="637" y="276"/>
                </a:cubicBezTo>
                <a:cubicBezTo>
                  <a:pt x="637" y="275"/>
                  <a:pt x="637" y="275"/>
                  <a:pt x="637" y="274"/>
                </a:cubicBezTo>
                <a:cubicBezTo>
                  <a:pt x="637" y="274"/>
                  <a:pt x="637" y="274"/>
                  <a:pt x="637" y="275"/>
                </a:cubicBezTo>
                <a:cubicBezTo>
                  <a:pt x="637" y="275"/>
                  <a:pt x="638" y="276"/>
                  <a:pt x="638" y="276"/>
                </a:cubicBezTo>
                <a:close/>
                <a:moveTo>
                  <a:pt x="636" y="275"/>
                </a:move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4"/>
                  <a:pt x="636" y="274"/>
                  <a:pt x="636" y="275"/>
                </a:cubicBezTo>
                <a:close/>
                <a:moveTo>
                  <a:pt x="634" y="277"/>
                </a:moveTo>
                <a:cubicBezTo>
                  <a:pt x="634" y="279"/>
                  <a:pt x="633" y="282"/>
                  <a:pt x="633" y="284"/>
                </a:cubicBezTo>
                <a:cubicBezTo>
                  <a:pt x="633" y="284"/>
                  <a:pt x="634" y="284"/>
                  <a:pt x="634" y="284"/>
                </a:cubicBezTo>
                <a:cubicBezTo>
                  <a:pt x="634" y="288"/>
                  <a:pt x="633" y="291"/>
                  <a:pt x="633" y="295"/>
                </a:cubicBezTo>
                <a:cubicBezTo>
                  <a:pt x="619" y="289"/>
                  <a:pt x="605" y="283"/>
                  <a:pt x="591" y="277"/>
                </a:cubicBezTo>
                <a:cubicBezTo>
                  <a:pt x="590" y="273"/>
                  <a:pt x="590" y="270"/>
                  <a:pt x="591" y="267"/>
                </a:cubicBezTo>
                <a:cubicBezTo>
                  <a:pt x="592" y="266"/>
                  <a:pt x="591" y="266"/>
                  <a:pt x="591" y="266"/>
                </a:cubicBezTo>
                <a:cubicBezTo>
                  <a:pt x="589" y="269"/>
                  <a:pt x="589" y="273"/>
                  <a:pt x="590" y="276"/>
                </a:cubicBezTo>
                <a:cubicBezTo>
                  <a:pt x="586" y="274"/>
                  <a:pt x="583" y="273"/>
                  <a:pt x="580" y="271"/>
                </a:cubicBezTo>
                <a:cubicBezTo>
                  <a:pt x="580" y="269"/>
                  <a:pt x="581" y="268"/>
                  <a:pt x="581" y="266"/>
                </a:cubicBezTo>
                <a:cubicBezTo>
                  <a:pt x="581" y="265"/>
                  <a:pt x="582" y="264"/>
                  <a:pt x="582" y="263"/>
                </a:cubicBezTo>
                <a:cubicBezTo>
                  <a:pt x="582" y="262"/>
                  <a:pt x="582" y="262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0"/>
                  <a:pt x="581" y="261"/>
                </a:cubicBezTo>
                <a:cubicBezTo>
                  <a:pt x="581" y="261"/>
                  <a:pt x="581" y="264"/>
                  <a:pt x="580" y="264"/>
                </a:cubicBezTo>
                <a:cubicBezTo>
                  <a:pt x="580" y="266"/>
                  <a:pt x="580" y="269"/>
                  <a:pt x="579" y="271"/>
                </a:cubicBezTo>
                <a:cubicBezTo>
                  <a:pt x="575" y="269"/>
                  <a:pt x="572" y="267"/>
                  <a:pt x="568" y="265"/>
                </a:cubicBezTo>
                <a:cubicBezTo>
                  <a:pt x="569" y="263"/>
                  <a:pt x="569" y="261"/>
                  <a:pt x="569" y="259"/>
                </a:cubicBezTo>
                <a:cubicBezTo>
                  <a:pt x="569" y="258"/>
                  <a:pt x="568" y="258"/>
                  <a:pt x="568" y="259"/>
                </a:cubicBezTo>
                <a:cubicBezTo>
                  <a:pt x="568" y="261"/>
                  <a:pt x="568" y="262"/>
                  <a:pt x="568" y="264"/>
                </a:cubicBezTo>
                <a:cubicBezTo>
                  <a:pt x="565" y="263"/>
                  <a:pt x="563" y="262"/>
                  <a:pt x="560" y="260"/>
                </a:cubicBezTo>
                <a:cubicBezTo>
                  <a:pt x="560" y="258"/>
                  <a:pt x="560" y="257"/>
                  <a:pt x="558" y="257"/>
                </a:cubicBezTo>
                <a:cubicBezTo>
                  <a:pt x="557" y="257"/>
                  <a:pt x="557" y="258"/>
                  <a:pt x="558" y="258"/>
                </a:cubicBezTo>
                <a:cubicBezTo>
                  <a:pt x="559" y="258"/>
                  <a:pt x="559" y="258"/>
                  <a:pt x="559" y="259"/>
                </a:cubicBezTo>
                <a:cubicBezTo>
                  <a:pt x="556" y="257"/>
                  <a:pt x="552" y="255"/>
                  <a:pt x="549" y="253"/>
                </a:cubicBezTo>
                <a:cubicBezTo>
                  <a:pt x="549" y="251"/>
                  <a:pt x="549" y="249"/>
                  <a:pt x="549" y="248"/>
                </a:cubicBezTo>
                <a:cubicBezTo>
                  <a:pt x="549" y="247"/>
                  <a:pt x="548" y="247"/>
                  <a:pt x="548" y="248"/>
                </a:cubicBezTo>
                <a:cubicBezTo>
                  <a:pt x="548" y="249"/>
                  <a:pt x="547" y="250"/>
                  <a:pt x="547" y="252"/>
                </a:cubicBezTo>
                <a:cubicBezTo>
                  <a:pt x="544" y="250"/>
                  <a:pt x="541" y="247"/>
                  <a:pt x="538" y="245"/>
                </a:cubicBezTo>
                <a:cubicBezTo>
                  <a:pt x="537" y="244"/>
                  <a:pt x="536" y="246"/>
                  <a:pt x="537" y="247"/>
                </a:cubicBezTo>
                <a:cubicBezTo>
                  <a:pt x="541" y="249"/>
                  <a:pt x="544" y="252"/>
                  <a:pt x="547" y="254"/>
                </a:cubicBezTo>
                <a:cubicBezTo>
                  <a:pt x="546" y="258"/>
                  <a:pt x="546" y="263"/>
                  <a:pt x="545" y="267"/>
                </a:cubicBezTo>
                <a:cubicBezTo>
                  <a:pt x="542" y="265"/>
                  <a:pt x="539" y="263"/>
                  <a:pt x="536" y="262"/>
                </a:cubicBezTo>
                <a:cubicBezTo>
                  <a:pt x="536" y="262"/>
                  <a:pt x="536" y="262"/>
                  <a:pt x="536" y="261"/>
                </a:cubicBezTo>
                <a:cubicBezTo>
                  <a:pt x="536" y="260"/>
                  <a:pt x="535" y="258"/>
                  <a:pt x="535" y="256"/>
                </a:cubicBezTo>
                <a:cubicBezTo>
                  <a:pt x="535" y="255"/>
                  <a:pt x="535" y="253"/>
                  <a:pt x="535" y="252"/>
                </a:cubicBezTo>
                <a:cubicBezTo>
                  <a:pt x="535" y="251"/>
                  <a:pt x="534" y="251"/>
                  <a:pt x="534" y="251"/>
                </a:cubicBezTo>
                <a:cubicBezTo>
                  <a:pt x="533" y="251"/>
                  <a:pt x="533" y="250"/>
                  <a:pt x="532" y="250"/>
                </a:cubicBezTo>
                <a:cubicBezTo>
                  <a:pt x="532" y="249"/>
                  <a:pt x="532" y="249"/>
                  <a:pt x="532" y="248"/>
                </a:cubicBezTo>
                <a:cubicBezTo>
                  <a:pt x="532" y="248"/>
                  <a:pt x="532" y="248"/>
                  <a:pt x="532" y="248"/>
                </a:cubicBezTo>
                <a:cubicBezTo>
                  <a:pt x="535" y="246"/>
                  <a:pt x="538" y="244"/>
                  <a:pt x="541" y="241"/>
                </a:cubicBezTo>
                <a:cubicBezTo>
                  <a:pt x="540" y="242"/>
                  <a:pt x="540" y="242"/>
                  <a:pt x="541" y="243"/>
                </a:cubicBezTo>
                <a:cubicBezTo>
                  <a:pt x="571" y="256"/>
                  <a:pt x="602" y="267"/>
                  <a:pt x="634" y="277"/>
                </a:cubicBezTo>
                <a:close/>
                <a:moveTo>
                  <a:pt x="519" y="234"/>
                </a:moveTo>
                <a:cubicBezTo>
                  <a:pt x="519" y="234"/>
                  <a:pt x="520" y="234"/>
                  <a:pt x="521" y="234"/>
                </a:cubicBezTo>
                <a:cubicBezTo>
                  <a:pt x="522" y="234"/>
                  <a:pt x="524" y="234"/>
                  <a:pt x="526" y="234"/>
                </a:cubicBezTo>
                <a:cubicBezTo>
                  <a:pt x="526" y="234"/>
                  <a:pt x="527" y="235"/>
                  <a:pt x="528" y="235"/>
                </a:cubicBezTo>
                <a:cubicBezTo>
                  <a:pt x="527" y="235"/>
                  <a:pt x="527" y="235"/>
                  <a:pt x="527" y="235"/>
                </a:cubicBezTo>
                <a:cubicBezTo>
                  <a:pt x="524" y="235"/>
                  <a:pt x="521" y="235"/>
                  <a:pt x="519" y="236"/>
                </a:cubicBezTo>
                <a:cubicBezTo>
                  <a:pt x="519" y="236"/>
                  <a:pt x="519" y="235"/>
                  <a:pt x="519" y="234"/>
                </a:cubicBezTo>
                <a:close/>
                <a:moveTo>
                  <a:pt x="529" y="235"/>
                </a:moveTo>
                <a:cubicBezTo>
                  <a:pt x="530" y="235"/>
                  <a:pt x="532" y="236"/>
                  <a:pt x="533" y="237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1" y="236"/>
                  <a:pt x="530" y="236"/>
                  <a:pt x="528" y="236"/>
                </a:cubicBezTo>
                <a:cubicBezTo>
                  <a:pt x="528" y="235"/>
                  <a:pt x="529" y="235"/>
                  <a:pt x="529" y="235"/>
                </a:cubicBezTo>
                <a:close/>
                <a:moveTo>
                  <a:pt x="534" y="237"/>
                </a:moveTo>
                <a:cubicBezTo>
                  <a:pt x="535" y="238"/>
                  <a:pt x="536" y="239"/>
                  <a:pt x="537" y="240"/>
                </a:cubicBezTo>
                <a:cubicBezTo>
                  <a:pt x="537" y="240"/>
                  <a:pt x="537" y="240"/>
                  <a:pt x="536" y="240"/>
                </a:cubicBezTo>
                <a:cubicBezTo>
                  <a:pt x="536" y="239"/>
                  <a:pt x="535" y="238"/>
                  <a:pt x="534" y="237"/>
                </a:cubicBezTo>
                <a:cubicBezTo>
                  <a:pt x="534" y="237"/>
                  <a:pt x="534" y="237"/>
                  <a:pt x="534" y="237"/>
                </a:cubicBezTo>
                <a:close/>
                <a:moveTo>
                  <a:pt x="537" y="241"/>
                </a:move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lose/>
                <a:moveTo>
                  <a:pt x="536" y="243"/>
                </a:moveTo>
                <a:cubicBezTo>
                  <a:pt x="536" y="243"/>
                  <a:pt x="536" y="243"/>
                  <a:pt x="536" y="243"/>
                </a:cubicBezTo>
                <a:cubicBezTo>
                  <a:pt x="536" y="244"/>
                  <a:pt x="536" y="244"/>
                  <a:pt x="536" y="244"/>
                </a:cubicBezTo>
                <a:cubicBezTo>
                  <a:pt x="536" y="244"/>
                  <a:pt x="536" y="244"/>
                  <a:pt x="536" y="243"/>
                </a:cubicBezTo>
                <a:close/>
                <a:moveTo>
                  <a:pt x="538" y="243"/>
                </a:moveTo>
                <a:cubicBezTo>
                  <a:pt x="538" y="242"/>
                  <a:pt x="538" y="242"/>
                  <a:pt x="538" y="241"/>
                </a:cubicBezTo>
                <a:cubicBezTo>
                  <a:pt x="539" y="240"/>
                  <a:pt x="539" y="239"/>
                  <a:pt x="540" y="238"/>
                </a:cubicBezTo>
                <a:cubicBezTo>
                  <a:pt x="540" y="238"/>
                  <a:pt x="540" y="238"/>
                  <a:pt x="540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9"/>
                  <a:pt x="541" y="240"/>
                  <a:pt x="541" y="240"/>
                </a:cubicBezTo>
                <a:cubicBezTo>
                  <a:pt x="540" y="241"/>
                  <a:pt x="539" y="242"/>
                  <a:pt x="538" y="243"/>
                </a:cubicBezTo>
                <a:close/>
                <a:moveTo>
                  <a:pt x="541" y="238"/>
                </a:move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lose/>
                <a:moveTo>
                  <a:pt x="541" y="232"/>
                </a:moveTo>
                <a:cubicBezTo>
                  <a:pt x="540" y="229"/>
                  <a:pt x="538" y="226"/>
                  <a:pt x="536" y="224"/>
                </a:cubicBezTo>
                <a:cubicBezTo>
                  <a:pt x="531" y="220"/>
                  <a:pt x="525" y="221"/>
                  <a:pt x="521" y="224"/>
                </a:cubicBezTo>
                <a:cubicBezTo>
                  <a:pt x="520" y="225"/>
                  <a:pt x="521" y="226"/>
                  <a:pt x="521" y="225"/>
                </a:cubicBezTo>
                <a:cubicBezTo>
                  <a:pt x="526" y="222"/>
                  <a:pt x="532" y="221"/>
                  <a:pt x="536" y="226"/>
                </a:cubicBezTo>
                <a:cubicBezTo>
                  <a:pt x="539" y="228"/>
                  <a:pt x="540" y="232"/>
                  <a:pt x="540" y="236"/>
                </a:cubicBezTo>
                <a:cubicBezTo>
                  <a:pt x="540" y="237"/>
                  <a:pt x="540" y="237"/>
                  <a:pt x="539" y="238"/>
                </a:cubicBezTo>
                <a:cubicBezTo>
                  <a:pt x="539" y="238"/>
                  <a:pt x="538" y="239"/>
                  <a:pt x="538" y="239"/>
                </a:cubicBezTo>
                <a:cubicBezTo>
                  <a:pt x="537" y="238"/>
                  <a:pt x="536" y="237"/>
                  <a:pt x="535" y="237"/>
                </a:cubicBezTo>
                <a:cubicBezTo>
                  <a:pt x="536" y="236"/>
                  <a:pt x="537" y="235"/>
                  <a:pt x="538" y="234"/>
                </a:cubicBezTo>
                <a:cubicBezTo>
                  <a:pt x="539" y="234"/>
                  <a:pt x="538" y="233"/>
                  <a:pt x="538" y="233"/>
                </a:cubicBezTo>
                <a:cubicBezTo>
                  <a:pt x="537" y="234"/>
                  <a:pt x="535" y="235"/>
                  <a:pt x="534" y="236"/>
                </a:cubicBezTo>
                <a:cubicBezTo>
                  <a:pt x="533" y="235"/>
                  <a:pt x="531" y="235"/>
                  <a:pt x="530" y="234"/>
                </a:cubicBezTo>
                <a:cubicBezTo>
                  <a:pt x="530" y="234"/>
                  <a:pt x="531" y="234"/>
                  <a:pt x="531" y="233"/>
                </a:cubicBezTo>
                <a:cubicBezTo>
                  <a:pt x="532" y="233"/>
                  <a:pt x="531" y="232"/>
                  <a:pt x="531" y="232"/>
                </a:cubicBezTo>
                <a:cubicBezTo>
                  <a:pt x="530" y="233"/>
                  <a:pt x="529" y="233"/>
                  <a:pt x="528" y="234"/>
                </a:cubicBezTo>
                <a:cubicBezTo>
                  <a:pt x="526" y="233"/>
                  <a:pt x="524" y="233"/>
                  <a:pt x="521" y="233"/>
                </a:cubicBezTo>
                <a:cubicBezTo>
                  <a:pt x="521" y="233"/>
                  <a:pt x="520" y="233"/>
                  <a:pt x="519" y="233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18" y="233"/>
                  <a:pt x="518" y="232"/>
                  <a:pt x="518" y="232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20" y="233"/>
                  <a:pt x="520" y="232"/>
                  <a:pt x="519" y="232"/>
                </a:cubicBezTo>
                <a:cubicBezTo>
                  <a:pt x="517" y="232"/>
                  <a:pt x="516" y="231"/>
                  <a:pt x="513" y="231"/>
                </a:cubicBezTo>
                <a:cubicBezTo>
                  <a:pt x="510" y="229"/>
                  <a:pt x="504" y="229"/>
                  <a:pt x="500" y="228"/>
                </a:cubicBezTo>
                <a:cubicBezTo>
                  <a:pt x="488" y="226"/>
                  <a:pt x="477" y="224"/>
                  <a:pt x="467" y="221"/>
                </a:cubicBezTo>
                <a:cubicBezTo>
                  <a:pt x="466" y="221"/>
                  <a:pt x="466" y="222"/>
                  <a:pt x="466" y="222"/>
                </a:cubicBezTo>
                <a:cubicBezTo>
                  <a:pt x="475" y="225"/>
                  <a:pt x="484" y="227"/>
                  <a:pt x="493" y="228"/>
                </a:cubicBezTo>
                <a:cubicBezTo>
                  <a:pt x="498" y="229"/>
                  <a:pt x="507" y="229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3" y="232"/>
                  <a:pt x="514" y="232"/>
                  <a:pt x="515" y="233"/>
                </a:cubicBezTo>
                <a:cubicBezTo>
                  <a:pt x="515" y="234"/>
                  <a:pt x="516" y="233"/>
                  <a:pt x="515" y="232"/>
                </a:cubicBezTo>
                <a:cubicBezTo>
                  <a:pt x="515" y="232"/>
                  <a:pt x="515" y="232"/>
                  <a:pt x="514" y="232"/>
                </a:cubicBezTo>
                <a:cubicBezTo>
                  <a:pt x="516" y="232"/>
                  <a:pt x="517" y="232"/>
                  <a:pt x="518" y="232"/>
                </a:cubicBezTo>
                <a:cubicBezTo>
                  <a:pt x="518" y="232"/>
                  <a:pt x="518" y="232"/>
                  <a:pt x="518" y="233"/>
                </a:cubicBezTo>
                <a:cubicBezTo>
                  <a:pt x="518" y="233"/>
                  <a:pt x="518" y="233"/>
                  <a:pt x="518" y="233"/>
                </a:cubicBezTo>
                <a:cubicBezTo>
                  <a:pt x="516" y="233"/>
                  <a:pt x="515" y="233"/>
                  <a:pt x="515" y="234"/>
                </a:cubicBezTo>
                <a:cubicBezTo>
                  <a:pt x="515" y="234"/>
                  <a:pt x="515" y="234"/>
                  <a:pt x="515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15" y="235"/>
                  <a:pt x="516" y="235"/>
                  <a:pt x="516" y="234"/>
                </a:cubicBezTo>
                <a:cubicBezTo>
                  <a:pt x="516" y="234"/>
                  <a:pt x="516" y="234"/>
                  <a:pt x="516" y="234"/>
                </a:cubicBezTo>
                <a:cubicBezTo>
                  <a:pt x="516" y="234"/>
                  <a:pt x="517" y="234"/>
                  <a:pt x="517" y="234"/>
                </a:cubicBezTo>
                <a:cubicBezTo>
                  <a:pt x="517" y="234"/>
                  <a:pt x="518" y="234"/>
                  <a:pt x="518" y="234"/>
                </a:cubicBezTo>
                <a:cubicBezTo>
                  <a:pt x="518" y="235"/>
                  <a:pt x="518" y="236"/>
                  <a:pt x="518" y="237"/>
                </a:cubicBezTo>
                <a:cubicBezTo>
                  <a:pt x="518" y="236"/>
                  <a:pt x="518" y="236"/>
                  <a:pt x="517" y="236"/>
                </a:cubicBezTo>
                <a:cubicBezTo>
                  <a:pt x="513" y="235"/>
                  <a:pt x="509" y="234"/>
                  <a:pt x="504" y="232"/>
                </a:cubicBezTo>
                <a:cubicBezTo>
                  <a:pt x="509" y="234"/>
                  <a:pt x="513" y="235"/>
                  <a:pt x="517" y="237"/>
                </a:cubicBezTo>
                <a:cubicBezTo>
                  <a:pt x="517" y="237"/>
                  <a:pt x="518" y="237"/>
                  <a:pt x="518" y="237"/>
                </a:cubicBezTo>
                <a:cubicBezTo>
                  <a:pt x="518" y="237"/>
                  <a:pt x="518" y="237"/>
                  <a:pt x="518" y="237"/>
                </a:cubicBezTo>
                <a:cubicBezTo>
                  <a:pt x="518" y="237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9" y="242"/>
                  <a:pt x="519" y="245"/>
                  <a:pt x="520" y="249"/>
                </a:cubicBezTo>
                <a:cubicBezTo>
                  <a:pt x="520" y="255"/>
                  <a:pt x="520" y="262"/>
                  <a:pt x="519" y="269"/>
                </a:cubicBezTo>
                <a:cubicBezTo>
                  <a:pt x="519" y="281"/>
                  <a:pt x="517" y="293"/>
                  <a:pt x="516" y="305"/>
                </a:cubicBezTo>
                <a:cubicBezTo>
                  <a:pt x="515" y="305"/>
                  <a:pt x="515" y="306"/>
                  <a:pt x="514" y="306"/>
                </a:cubicBezTo>
                <a:cubicBezTo>
                  <a:pt x="513" y="307"/>
                  <a:pt x="511" y="308"/>
                  <a:pt x="509" y="309"/>
                </a:cubicBezTo>
                <a:cubicBezTo>
                  <a:pt x="510" y="309"/>
                  <a:pt x="510" y="309"/>
                  <a:pt x="510" y="309"/>
                </a:cubicBezTo>
                <a:cubicBezTo>
                  <a:pt x="508" y="305"/>
                  <a:pt x="513" y="302"/>
                  <a:pt x="516" y="301"/>
                </a:cubicBezTo>
                <a:cubicBezTo>
                  <a:pt x="516" y="301"/>
                  <a:pt x="516" y="300"/>
                  <a:pt x="516" y="300"/>
                </a:cubicBezTo>
                <a:cubicBezTo>
                  <a:pt x="512" y="301"/>
                  <a:pt x="507" y="305"/>
                  <a:pt x="509" y="309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10" y="311"/>
                  <a:pt x="510" y="311"/>
                  <a:pt x="510" y="311"/>
                </a:cubicBezTo>
                <a:cubicBezTo>
                  <a:pt x="511" y="311"/>
                  <a:pt x="511" y="311"/>
                  <a:pt x="511" y="311"/>
                </a:cubicBezTo>
                <a:cubicBezTo>
                  <a:pt x="511" y="312"/>
                  <a:pt x="511" y="312"/>
                  <a:pt x="511" y="313"/>
                </a:cubicBezTo>
                <a:cubicBezTo>
                  <a:pt x="511" y="313"/>
                  <a:pt x="511" y="313"/>
                  <a:pt x="511" y="313"/>
                </a:cubicBezTo>
                <a:cubicBezTo>
                  <a:pt x="511" y="312"/>
                  <a:pt x="512" y="312"/>
                  <a:pt x="512" y="311"/>
                </a:cubicBezTo>
                <a:cubicBezTo>
                  <a:pt x="512" y="311"/>
                  <a:pt x="512" y="311"/>
                  <a:pt x="512" y="310"/>
                </a:cubicBezTo>
                <a:cubicBezTo>
                  <a:pt x="512" y="309"/>
                  <a:pt x="513" y="308"/>
                  <a:pt x="513" y="308"/>
                </a:cubicBezTo>
                <a:cubicBezTo>
                  <a:pt x="514" y="307"/>
                  <a:pt x="515" y="307"/>
                  <a:pt x="516" y="306"/>
                </a:cubicBezTo>
                <a:cubicBezTo>
                  <a:pt x="516" y="307"/>
                  <a:pt x="516" y="307"/>
                  <a:pt x="516" y="308"/>
                </a:cubicBezTo>
                <a:cubicBezTo>
                  <a:pt x="515" y="308"/>
                  <a:pt x="516" y="308"/>
                  <a:pt x="517" y="308"/>
                </a:cubicBezTo>
                <a:cubicBezTo>
                  <a:pt x="517" y="307"/>
                  <a:pt x="517" y="306"/>
                  <a:pt x="517" y="305"/>
                </a:cubicBezTo>
                <a:cubicBezTo>
                  <a:pt x="517" y="305"/>
                  <a:pt x="517" y="305"/>
                  <a:pt x="517" y="305"/>
                </a:cubicBezTo>
                <a:cubicBezTo>
                  <a:pt x="519" y="283"/>
                  <a:pt x="523" y="260"/>
                  <a:pt x="519" y="237"/>
                </a:cubicBezTo>
                <a:cubicBezTo>
                  <a:pt x="522" y="236"/>
                  <a:pt x="528" y="236"/>
                  <a:pt x="532" y="238"/>
                </a:cubicBezTo>
                <a:cubicBezTo>
                  <a:pt x="531" y="238"/>
                  <a:pt x="530" y="239"/>
                  <a:pt x="529" y="239"/>
                </a:cubicBezTo>
                <a:cubicBezTo>
                  <a:pt x="528" y="240"/>
                  <a:pt x="529" y="241"/>
                  <a:pt x="529" y="240"/>
                </a:cubicBezTo>
                <a:cubicBezTo>
                  <a:pt x="530" y="240"/>
                  <a:pt x="531" y="239"/>
                  <a:pt x="533" y="238"/>
                </a:cubicBezTo>
                <a:cubicBezTo>
                  <a:pt x="534" y="239"/>
                  <a:pt x="535" y="240"/>
                  <a:pt x="536" y="241"/>
                </a:cubicBezTo>
                <a:cubicBezTo>
                  <a:pt x="535" y="241"/>
                  <a:pt x="534" y="242"/>
                  <a:pt x="533" y="242"/>
                </a:cubicBezTo>
                <a:cubicBezTo>
                  <a:pt x="533" y="243"/>
                  <a:pt x="533" y="243"/>
                  <a:pt x="532" y="243"/>
                </a:cubicBezTo>
                <a:cubicBezTo>
                  <a:pt x="532" y="243"/>
                  <a:pt x="532" y="243"/>
                  <a:pt x="532" y="243"/>
                </a:cubicBezTo>
                <a:cubicBezTo>
                  <a:pt x="532" y="244"/>
                  <a:pt x="531" y="244"/>
                  <a:pt x="531" y="244"/>
                </a:cubicBezTo>
                <a:cubicBezTo>
                  <a:pt x="531" y="244"/>
                  <a:pt x="532" y="245"/>
                  <a:pt x="532" y="245"/>
                </a:cubicBezTo>
                <a:cubicBezTo>
                  <a:pt x="533" y="245"/>
                  <a:pt x="535" y="243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5" y="243"/>
                  <a:pt x="534" y="244"/>
                  <a:pt x="534" y="246"/>
                </a:cubicBezTo>
                <a:cubicBezTo>
                  <a:pt x="534" y="246"/>
                  <a:pt x="534" y="246"/>
                  <a:pt x="534" y="246"/>
                </a:cubicBezTo>
                <a:cubicBezTo>
                  <a:pt x="533" y="246"/>
                  <a:pt x="533" y="247"/>
                  <a:pt x="532" y="247"/>
                </a:cubicBezTo>
                <a:cubicBezTo>
                  <a:pt x="533" y="246"/>
                  <a:pt x="533" y="246"/>
                  <a:pt x="533" y="246"/>
                </a:cubicBezTo>
                <a:cubicBezTo>
                  <a:pt x="533" y="245"/>
                  <a:pt x="532" y="245"/>
                  <a:pt x="532" y="246"/>
                </a:cubicBezTo>
                <a:cubicBezTo>
                  <a:pt x="531" y="247"/>
                  <a:pt x="531" y="248"/>
                  <a:pt x="531" y="248"/>
                </a:cubicBezTo>
                <a:cubicBezTo>
                  <a:pt x="531" y="248"/>
                  <a:pt x="530" y="249"/>
                  <a:pt x="531" y="249"/>
                </a:cubicBezTo>
                <a:cubicBezTo>
                  <a:pt x="531" y="249"/>
                  <a:pt x="531" y="250"/>
                  <a:pt x="531" y="250"/>
                </a:cubicBezTo>
                <a:cubicBezTo>
                  <a:pt x="530" y="262"/>
                  <a:pt x="530" y="275"/>
                  <a:pt x="529" y="287"/>
                </a:cubicBezTo>
                <a:cubicBezTo>
                  <a:pt x="529" y="287"/>
                  <a:pt x="529" y="287"/>
                  <a:pt x="529" y="287"/>
                </a:cubicBezTo>
                <a:cubicBezTo>
                  <a:pt x="528" y="287"/>
                  <a:pt x="528" y="288"/>
                  <a:pt x="529" y="289"/>
                </a:cubicBezTo>
                <a:cubicBezTo>
                  <a:pt x="529" y="291"/>
                  <a:pt x="528" y="293"/>
                  <a:pt x="528" y="296"/>
                </a:cubicBezTo>
                <a:cubicBezTo>
                  <a:pt x="528" y="296"/>
                  <a:pt x="529" y="296"/>
                  <a:pt x="529" y="296"/>
                </a:cubicBezTo>
                <a:cubicBezTo>
                  <a:pt x="529" y="293"/>
                  <a:pt x="530" y="291"/>
                  <a:pt x="530" y="289"/>
                </a:cubicBezTo>
                <a:cubicBezTo>
                  <a:pt x="530" y="288"/>
                  <a:pt x="531" y="288"/>
                  <a:pt x="532" y="288"/>
                </a:cubicBezTo>
                <a:cubicBezTo>
                  <a:pt x="532" y="289"/>
                  <a:pt x="532" y="290"/>
                  <a:pt x="532" y="291"/>
                </a:cubicBezTo>
                <a:cubicBezTo>
                  <a:pt x="532" y="291"/>
                  <a:pt x="532" y="291"/>
                  <a:pt x="532" y="291"/>
                </a:cubicBezTo>
                <a:cubicBezTo>
                  <a:pt x="531" y="297"/>
                  <a:pt x="531" y="304"/>
                  <a:pt x="531" y="310"/>
                </a:cubicBezTo>
                <a:cubicBezTo>
                  <a:pt x="531" y="312"/>
                  <a:pt x="531" y="313"/>
                  <a:pt x="531" y="315"/>
                </a:cubicBezTo>
                <a:cubicBezTo>
                  <a:pt x="530" y="315"/>
                  <a:pt x="531" y="315"/>
                  <a:pt x="531" y="315"/>
                </a:cubicBezTo>
                <a:cubicBezTo>
                  <a:pt x="530" y="319"/>
                  <a:pt x="530" y="323"/>
                  <a:pt x="530" y="326"/>
                </a:cubicBezTo>
                <a:cubicBezTo>
                  <a:pt x="529" y="326"/>
                  <a:pt x="528" y="326"/>
                  <a:pt x="527" y="326"/>
                </a:cubicBezTo>
                <a:cubicBezTo>
                  <a:pt x="526" y="326"/>
                  <a:pt x="522" y="326"/>
                  <a:pt x="521" y="327"/>
                </a:cubicBezTo>
                <a:cubicBezTo>
                  <a:pt x="512" y="325"/>
                  <a:pt x="504" y="322"/>
                  <a:pt x="495" y="318"/>
                </a:cubicBezTo>
                <a:cubicBezTo>
                  <a:pt x="487" y="315"/>
                  <a:pt x="476" y="315"/>
                  <a:pt x="468" y="309"/>
                </a:cubicBezTo>
                <a:cubicBezTo>
                  <a:pt x="468" y="309"/>
                  <a:pt x="468" y="310"/>
                  <a:pt x="468" y="310"/>
                </a:cubicBezTo>
                <a:cubicBezTo>
                  <a:pt x="475" y="314"/>
                  <a:pt x="483" y="315"/>
                  <a:pt x="490" y="317"/>
                </a:cubicBezTo>
                <a:cubicBezTo>
                  <a:pt x="500" y="320"/>
                  <a:pt x="510" y="325"/>
                  <a:pt x="520" y="327"/>
                </a:cubicBezTo>
                <a:cubicBezTo>
                  <a:pt x="520" y="327"/>
                  <a:pt x="520" y="327"/>
                  <a:pt x="520" y="328"/>
                </a:cubicBezTo>
                <a:cubicBezTo>
                  <a:pt x="520" y="328"/>
                  <a:pt x="520" y="328"/>
                  <a:pt x="520" y="328"/>
                </a:cubicBezTo>
                <a:cubicBezTo>
                  <a:pt x="521" y="328"/>
                  <a:pt x="520" y="328"/>
                  <a:pt x="521" y="328"/>
                </a:cubicBezTo>
                <a:cubicBezTo>
                  <a:pt x="521" y="328"/>
                  <a:pt x="521" y="328"/>
                  <a:pt x="521" y="328"/>
                </a:cubicBezTo>
                <a:cubicBezTo>
                  <a:pt x="521" y="328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2" y="327"/>
                  <a:pt x="522" y="327"/>
                  <a:pt x="522" y="327"/>
                </a:cubicBezTo>
                <a:cubicBezTo>
                  <a:pt x="524" y="326"/>
                  <a:pt x="526" y="326"/>
                  <a:pt x="528" y="326"/>
                </a:cubicBezTo>
                <a:cubicBezTo>
                  <a:pt x="529" y="326"/>
                  <a:pt x="529" y="327"/>
                  <a:pt x="530" y="327"/>
                </a:cubicBezTo>
                <a:cubicBezTo>
                  <a:pt x="530" y="327"/>
                  <a:pt x="530" y="328"/>
                  <a:pt x="530" y="329"/>
                </a:cubicBezTo>
                <a:cubicBezTo>
                  <a:pt x="529" y="328"/>
                  <a:pt x="528" y="328"/>
                  <a:pt x="527" y="327"/>
                </a:cubicBezTo>
                <a:cubicBezTo>
                  <a:pt x="526" y="327"/>
                  <a:pt x="523" y="327"/>
                  <a:pt x="523" y="327"/>
                </a:cubicBezTo>
                <a:cubicBezTo>
                  <a:pt x="522" y="328"/>
                  <a:pt x="523" y="329"/>
                  <a:pt x="524" y="329"/>
                </a:cubicBezTo>
                <a:cubicBezTo>
                  <a:pt x="524" y="330"/>
                  <a:pt x="525" y="329"/>
                  <a:pt x="524" y="328"/>
                </a:cubicBezTo>
                <a:cubicBezTo>
                  <a:pt x="524" y="328"/>
                  <a:pt x="524" y="328"/>
                  <a:pt x="523" y="328"/>
                </a:cubicBezTo>
                <a:cubicBezTo>
                  <a:pt x="524" y="328"/>
                  <a:pt x="524" y="328"/>
                  <a:pt x="525" y="328"/>
                </a:cubicBezTo>
                <a:cubicBezTo>
                  <a:pt x="527" y="328"/>
                  <a:pt x="528" y="329"/>
                  <a:pt x="530" y="330"/>
                </a:cubicBezTo>
                <a:cubicBezTo>
                  <a:pt x="530" y="331"/>
                  <a:pt x="530" y="332"/>
                  <a:pt x="530" y="333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27" y="335"/>
                  <a:pt x="526" y="336"/>
                  <a:pt x="525" y="338"/>
                </a:cubicBezTo>
                <a:cubicBezTo>
                  <a:pt x="524" y="338"/>
                  <a:pt x="525" y="339"/>
                  <a:pt x="525" y="338"/>
                </a:cubicBezTo>
                <a:cubicBezTo>
                  <a:pt x="526" y="337"/>
                  <a:pt x="527" y="336"/>
                  <a:pt x="529" y="336"/>
                </a:cubicBezTo>
                <a:cubicBezTo>
                  <a:pt x="528" y="337"/>
                  <a:pt x="528" y="338"/>
                  <a:pt x="527" y="339"/>
                </a:cubicBezTo>
                <a:cubicBezTo>
                  <a:pt x="527" y="339"/>
                  <a:pt x="526" y="340"/>
                  <a:pt x="526" y="340"/>
                </a:cubicBezTo>
                <a:cubicBezTo>
                  <a:pt x="526" y="340"/>
                  <a:pt x="526" y="340"/>
                  <a:pt x="526" y="340"/>
                </a:cubicBezTo>
                <a:cubicBezTo>
                  <a:pt x="526" y="338"/>
                  <a:pt x="524" y="339"/>
                  <a:pt x="524" y="340"/>
                </a:cubicBezTo>
                <a:cubicBezTo>
                  <a:pt x="524" y="341"/>
                  <a:pt x="525" y="342"/>
                  <a:pt x="525" y="343"/>
                </a:cubicBezTo>
                <a:cubicBezTo>
                  <a:pt x="524" y="345"/>
                  <a:pt x="523" y="348"/>
                  <a:pt x="523" y="350"/>
                </a:cubicBezTo>
                <a:cubicBezTo>
                  <a:pt x="522" y="348"/>
                  <a:pt x="522" y="345"/>
                  <a:pt x="522" y="343"/>
                </a:cubicBezTo>
                <a:cubicBezTo>
                  <a:pt x="523" y="344"/>
                  <a:pt x="523" y="344"/>
                  <a:pt x="524" y="344"/>
                </a:cubicBezTo>
                <a:cubicBezTo>
                  <a:pt x="524" y="344"/>
                  <a:pt x="524" y="344"/>
                  <a:pt x="524" y="344"/>
                </a:cubicBezTo>
                <a:cubicBezTo>
                  <a:pt x="523" y="343"/>
                  <a:pt x="523" y="343"/>
                  <a:pt x="522" y="343"/>
                </a:cubicBezTo>
                <a:cubicBezTo>
                  <a:pt x="522" y="341"/>
                  <a:pt x="522" y="340"/>
                  <a:pt x="522" y="338"/>
                </a:cubicBezTo>
                <a:cubicBezTo>
                  <a:pt x="522" y="337"/>
                  <a:pt x="520" y="337"/>
                  <a:pt x="520" y="338"/>
                </a:cubicBezTo>
                <a:cubicBezTo>
                  <a:pt x="520" y="338"/>
                  <a:pt x="520" y="338"/>
                  <a:pt x="520" y="338"/>
                </a:cubicBezTo>
                <a:cubicBezTo>
                  <a:pt x="511" y="336"/>
                  <a:pt x="502" y="334"/>
                  <a:pt x="493" y="333"/>
                </a:cubicBezTo>
                <a:cubicBezTo>
                  <a:pt x="484" y="329"/>
                  <a:pt x="475" y="325"/>
                  <a:pt x="465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66" y="325"/>
                  <a:pt x="467" y="325"/>
                  <a:pt x="468" y="326"/>
                </a:cubicBezTo>
                <a:cubicBezTo>
                  <a:pt x="468" y="326"/>
                  <a:pt x="468" y="325"/>
                  <a:pt x="468" y="325"/>
                </a:cubicBezTo>
                <a:cubicBezTo>
                  <a:pt x="469" y="326"/>
                  <a:pt x="475" y="327"/>
                  <a:pt x="478" y="328"/>
                </a:cubicBezTo>
                <a:cubicBezTo>
                  <a:pt x="482" y="329"/>
                  <a:pt x="486" y="330"/>
                  <a:pt x="490" y="332"/>
                </a:cubicBezTo>
                <a:cubicBezTo>
                  <a:pt x="486" y="331"/>
                  <a:pt x="481" y="330"/>
                  <a:pt x="476" y="328"/>
                </a:cubicBezTo>
                <a:cubicBezTo>
                  <a:pt x="474" y="328"/>
                  <a:pt x="471" y="326"/>
                  <a:pt x="469" y="327"/>
                </a:cubicBezTo>
                <a:cubicBezTo>
                  <a:pt x="469" y="327"/>
                  <a:pt x="468" y="327"/>
                  <a:pt x="469" y="327"/>
                </a:cubicBezTo>
                <a:cubicBezTo>
                  <a:pt x="469" y="327"/>
                  <a:pt x="470" y="327"/>
                  <a:pt x="470" y="328"/>
                </a:cubicBezTo>
                <a:cubicBezTo>
                  <a:pt x="470" y="328"/>
                  <a:pt x="470" y="327"/>
                  <a:pt x="470" y="327"/>
                </a:cubicBezTo>
                <a:cubicBezTo>
                  <a:pt x="477" y="331"/>
                  <a:pt x="486" y="331"/>
                  <a:pt x="493" y="333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502" y="336"/>
                  <a:pt x="512" y="338"/>
                  <a:pt x="520" y="342"/>
                </a:cubicBezTo>
                <a:cubicBezTo>
                  <a:pt x="521" y="366"/>
                  <a:pt x="521" y="391"/>
                  <a:pt x="522" y="415"/>
                </a:cubicBezTo>
                <a:cubicBezTo>
                  <a:pt x="522" y="416"/>
                  <a:pt x="524" y="416"/>
                  <a:pt x="524" y="415"/>
                </a:cubicBezTo>
                <a:cubicBezTo>
                  <a:pt x="524" y="394"/>
                  <a:pt x="523" y="373"/>
                  <a:pt x="523" y="353"/>
                </a:cubicBezTo>
                <a:cubicBezTo>
                  <a:pt x="523" y="353"/>
                  <a:pt x="524" y="353"/>
                  <a:pt x="524" y="352"/>
                </a:cubicBezTo>
                <a:cubicBezTo>
                  <a:pt x="524" y="350"/>
                  <a:pt x="525" y="349"/>
                  <a:pt x="526" y="347"/>
                </a:cubicBezTo>
                <a:cubicBezTo>
                  <a:pt x="526" y="347"/>
                  <a:pt x="526" y="348"/>
                  <a:pt x="526" y="348"/>
                </a:cubicBezTo>
                <a:cubicBezTo>
                  <a:pt x="526" y="349"/>
                  <a:pt x="526" y="349"/>
                  <a:pt x="526" y="350"/>
                </a:cubicBezTo>
                <a:cubicBezTo>
                  <a:pt x="527" y="358"/>
                  <a:pt x="527" y="366"/>
                  <a:pt x="527" y="374"/>
                </a:cubicBezTo>
                <a:cubicBezTo>
                  <a:pt x="527" y="387"/>
                  <a:pt x="526" y="399"/>
                  <a:pt x="526" y="412"/>
                </a:cubicBezTo>
                <a:cubicBezTo>
                  <a:pt x="526" y="413"/>
                  <a:pt x="527" y="413"/>
                  <a:pt x="527" y="413"/>
                </a:cubicBezTo>
                <a:cubicBezTo>
                  <a:pt x="527" y="414"/>
                  <a:pt x="527" y="414"/>
                  <a:pt x="527" y="415"/>
                </a:cubicBezTo>
                <a:cubicBezTo>
                  <a:pt x="527" y="417"/>
                  <a:pt x="526" y="418"/>
                  <a:pt x="527" y="419"/>
                </a:cubicBezTo>
                <a:cubicBezTo>
                  <a:pt x="526" y="419"/>
                  <a:pt x="526" y="419"/>
                  <a:pt x="526" y="419"/>
                </a:cubicBezTo>
                <a:cubicBezTo>
                  <a:pt x="526" y="417"/>
                  <a:pt x="526" y="416"/>
                  <a:pt x="526" y="414"/>
                </a:cubicBezTo>
                <a:cubicBezTo>
                  <a:pt x="526" y="414"/>
                  <a:pt x="526" y="414"/>
                  <a:pt x="525" y="414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24" y="415"/>
                  <a:pt x="525" y="416"/>
                  <a:pt x="525" y="415"/>
                </a:cubicBezTo>
                <a:cubicBezTo>
                  <a:pt x="524" y="416"/>
                  <a:pt x="525" y="417"/>
                  <a:pt x="525" y="418"/>
                </a:cubicBezTo>
                <a:cubicBezTo>
                  <a:pt x="525" y="418"/>
                  <a:pt x="525" y="419"/>
                  <a:pt x="525" y="419"/>
                </a:cubicBezTo>
                <a:cubicBezTo>
                  <a:pt x="525" y="419"/>
                  <a:pt x="525" y="419"/>
                  <a:pt x="525" y="420"/>
                </a:cubicBezTo>
                <a:cubicBezTo>
                  <a:pt x="525" y="420"/>
                  <a:pt x="526" y="420"/>
                  <a:pt x="526" y="420"/>
                </a:cubicBezTo>
                <a:cubicBezTo>
                  <a:pt x="526" y="420"/>
                  <a:pt x="526" y="419"/>
                  <a:pt x="526" y="419"/>
                </a:cubicBezTo>
                <a:cubicBezTo>
                  <a:pt x="526" y="420"/>
                  <a:pt x="526" y="420"/>
                  <a:pt x="527" y="421"/>
                </a:cubicBezTo>
                <a:cubicBezTo>
                  <a:pt x="527" y="422"/>
                  <a:pt x="527" y="423"/>
                  <a:pt x="527" y="425"/>
                </a:cubicBezTo>
                <a:cubicBezTo>
                  <a:pt x="527" y="425"/>
                  <a:pt x="528" y="425"/>
                  <a:pt x="528" y="425"/>
                </a:cubicBezTo>
                <a:cubicBezTo>
                  <a:pt x="528" y="424"/>
                  <a:pt x="528" y="423"/>
                  <a:pt x="528" y="422"/>
                </a:cubicBezTo>
                <a:cubicBezTo>
                  <a:pt x="529" y="423"/>
                  <a:pt x="530" y="424"/>
                  <a:pt x="531" y="425"/>
                </a:cubicBezTo>
                <a:cubicBezTo>
                  <a:pt x="533" y="428"/>
                  <a:pt x="533" y="432"/>
                  <a:pt x="531" y="435"/>
                </a:cubicBezTo>
                <a:cubicBezTo>
                  <a:pt x="531" y="437"/>
                  <a:pt x="529" y="438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8"/>
                  <a:pt x="529" y="438"/>
                </a:cubicBezTo>
                <a:cubicBezTo>
                  <a:pt x="529" y="437"/>
                  <a:pt x="530" y="436"/>
                  <a:pt x="530" y="436"/>
                </a:cubicBezTo>
                <a:cubicBezTo>
                  <a:pt x="532" y="434"/>
                  <a:pt x="532" y="434"/>
                  <a:pt x="531" y="432"/>
                </a:cubicBezTo>
                <a:cubicBezTo>
                  <a:pt x="529" y="430"/>
                  <a:pt x="528" y="429"/>
                  <a:pt x="525" y="429"/>
                </a:cubicBezTo>
                <a:cubicBezTo>
                  <a:pt x="524" y="429"/>
                  <a:pt x="524" y="430"/>
                  <a:pt x="525" y="430"/>
                </a:cubicBezTo>
                <a:cubicBezTo>
                  <a:pt x="527" y="430"/>
                  <a:pt x="529" y="431"/>
                  <a:pt x="530" y="433"/>
                </a:cubicBezTo>
                <a:cubicBezTo>
                  <a:pt x="531" y="434"/>
                  <a:pt x="530" y="435"/>
                  <a:pt x="529" y="437"/>
                </a:cubicBezTo>
                <a:cubicBezTo>
                  <a:pt x="528" y="433"/>
                  <a:pt x="526" y="431"/>
                  <a:pt x="522" y="430"/>
                </a:cubicBezTo>
                <a:cubicBezTo>
                  <a:pt x="521" y="430"/>
                  <a:pt x="520" y="429"/>
                  <a:pt x="518" y="430"/>
                </a:cubicBezTo>
                <a:cubicBezTo>
                  <a:pt x="517" y="431"/>
                  <a:pt x="518" y="432"/>
                  <a:pt x="519" y="432"/>
                </a:cubicBezTo>
                <a:cubicBezTo>
                  <a:pt x="519" y="433"/>
                  <a:pt x="520" y="432"/>
                  <a:pt x="519" y="431"/>
                </a:cubicBezTo>
                <a:cubicBezTo>
                  <a:pt x="519" y="431"/>
                  <a:pt x="519" y="431"/>
                  <a:pt x="520" y="431"/>
                </a:cubicBezTo>
                <a:cubicBezTo>
                  <a:pt x="521" y="431"/>
                  <a:pt x="522" y="431"/>
                  <a:pt x="523" y="432"/>
                </a:cubicBezTo>
                <a:cubicBezTo>
                  <a:pt x="526" y="433"/>
                  <a:pt x="528" y="435"/>
                  <a:pt x="528" y="438"/>
                </a:cubicBezTo>
                <a:cubicBezTo>
                  <a:pt x="527" y="438"/>
                  <a:pt x="526" y="439"/>
                  <a:pt x="526" y="439"/>
                </a:cubicBezTo>
                <a:cubicBezTo>
                  <a:pt x="525" y="440"/>
                  <a:pt x="526" y="441"/>
                  <a:pt x="526" y="440"/>
                </a:cubicBezTo>
                <a:cubicBezTo>
                  <a:pt x="526" y="440"/>
                  <a:pt x="527" y="440"/>
                  <a:pt x="527" y="440"/>
                </a:cubicBezTo>
                <a:cubicBezTo>
                  <a:pt x="527" y="440"/>
                  <a:pt x="527" y="440"/>
                  <a:pt x="527" y="440"/>
                </a:cubicBezTo>
                <a:cubicBezTo>
                  <a:pt x="527" y="440"/>
                  <a:pt x="528" y="440"/>
                  <a:pt x="528" y="440"/>
                </a:cubicBezTo>
                <a:cubicBezTo>
                  <a:pt x="528" y="440"/>
                  <a:pt x="528" y="440"/>
                  <a:pt x="528" y="440"/>
                </a:cubicBezTo>
                <a:cubicBezTo>
                  <a:pt x="528" y="440"/>
                  <a:pt x="529" y="440"/>
                  <a:pt x="529" y="440"/>
                </a:cubicBezTo>
                <a:cubicBezTo>
                  <a:pt x="529" y="440"/>
                  <a:pt x="529" y="441"/>
                  <a:pt x="530" y="441"/>
                </a:cubicBezTo>
                <a:cubicBezTo>
                  <a:pt x="529" y="442"/>
                  <a:pt x="529" y="442"/>
                  <a:pt x="528" y="443"/>
                </a:cubicBezTo>
                <a:cubicBezTo>
                  <a:pt x="523" y="440"/>
                  <a:pt x="507" y="434"/>
                  <a:pt x="508" y="439"/>
                </a:cubicBezTo>
                <a:cubicBezTo>
                  <a:pt x="500" y="439"/>
                  <a:pt x="493" y="436"/>
                  <a:pt x="486" y="434"/>
                </a:cubicBezTo>
                <a:cubicBezTo>
                  <a:pt x="479" y="433"/>
                  <a:pt x="472" y="434"/>
                  <a:pt x="465" y="430"/>
                </a:cubicBezTo>
                <a:cubicBezTo>
                  <a:pt x="465" y="430"/>
                  <a:pt x="465" y="431"/>
                  <a:pt x="465" y="431"/>
                </a:cubicBezTo>
                <a:cubicBezTo>
                  <a:pt x="472" y="434"/>
                  <a:pt x="479" y="433"/>
                  <a:pt x="486" y="435"/>
                </a:cubicBezTo>
                <a:cubicBezTo>
                  <a:pt x="493" y="436"/>
                  <a:pt x="500" y="440"/>
                  <a:pt x="508" y="439"/>
                </a:cubicBezTo>
                <a:cubicBezTo>
                  <a:pt x="508" y="439"/>
                  <a:pt x="508" y="439"/>
                  <a:pt x="508" y="439"/>
                </a:cubicBezTo>
                <a:cubicBezTo>
                  <a:pt x="509" y="439"/>
                  <a:pt x="509" y="439"/>
                  <a:pt x="509" y="439"/>
                </a:cubicBezTo>
                <a:cubicBezTo>
                  <a:pt x="509" y="437"/>
                  <a:pt x="518" y="439"/>
                  <a:pt x="519" y="440"/>
                </a:cubicBezTo>
                <a:cubicBezTo>
                  <a:pt x="521" y="440"/>
                  <a:pt x="523" y="441"/>
                  <a:pt x="525" y="442"/>
                </a:cubicBezTo>
                <a:cubicBezTo>
                  <a:pt x="525" y="442"/>
                  <a:pt x="525" y="442"/>
                  <a:pt x="525" y="442"/>
                </a:cubicBezTo>
                <a:cubicBezTo>
                  <a:pt x="525" y="450"/>
                  <a:pt x="525" y="457"/>
                  <a:pt x="526" y="465"/>
                </a:cubicBezTo>
                <a:cubicBezTo>
                  <a:pt x="526" y="465"/>
                  <a:pt x="527" y="465"/>
                  <a:pt x="527" y="465"/>
                </a:cubicBezTo>
                <a:cubicBezTo>
                  <a:pt x="526" y="457"/>
                  <a:pt x="526" y="450"/>
                  <a:pt x="526" y="442"/>
                </a:cubicBezTo>
                <a:cubicBezTo>
                  <a:pt x="526" y="442"/>
                  <a:pt x="527" y="443"/>
                  <a:pt x="528" y="443"/>
                </a:cubicBezTo>
                <a:cubicBezTo>
                  <a:pt x="527" y="445"/>
                  <a:pt x="526" y="446"/>
                  <a:pt x="526" y="448"/>
                </a:cubicBezTo>
                <a:cubicBezTo>
                  <a:pt x="526" y="448"/>
                  <a:pt x="527" y="449"/>
                  <a:pt x="527" y="448"/>
                </a:cubicBezTo>
                <a:cubicBezTo>
                  <a:pt x="527" y="446"/>
                  <a:pt x="528" y="445"/>
                  <a:pt x="529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30" y="445"/>
                  <a:pt x="530" y="444"/>
                  <a:pt x="530" y="443"/>
                </a:cubicBezTo>
                <a:cubicBezTo>
                  <a:pt x="530" y="443"/>
                  <a:pt x="530" y="443"/>
                  <a:pt x="529" y="443"/>
                </a:cubicBezTo>
                <a:cubicBezTo>
                  <a:pt x="530" y="441"/>
                  <a:pt x="532" y="440"/>
                  <a:pt x="532" y="437"/>
                </a:cubicBezTo>
                <a:cubicBezTo>
                  <a:pt x="532" y="437"/>
                  <a:pt x="532" y="437"/>
                  <a:pt x="532" y="437"/>
                </a:cubicBezTo>
                <a:cubicBezTo>
                  <a:pt x="533" y="435"/>
                  <a:pt x="534" y="433"/>
                  <a:pt x="534" y="432"/>
                </a:cubicBezTo>
                <a:cubicBezTo>
                  <a:pt x="536" y="427"/>
                  <a:pt x="533" y="422"/>
                  <a:pt x="528" y="419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418"/>
                  <a:pt x="528" y="417"/>
                  <a:pt x="528" y="415"/>
                </a:cubicBezTo>
                <a:cubicBezTo>
                  <a:pt x="529" y="415"/>
                  <a:pt x="529" y="415"/>
                  <a:pt x="528" y="415"/>
                </a:cubicBezTo>
                <a:cubicBezTo>
                  <a:pt x="528" y="414"/>
                  <a:pt x="529" y="413"/>
                  <a:pt x="529" y="412"/>
                </a:cubicBezTo>
                <a:cubicBezTo>
                  <a:pt x="529" y="412"/>
                  <a:pt x="528" y="411"/>
                  <a:pt x="528" y="411"/>
                </a:cubicBezTo>
                <a:cubicBezTo>
                  <a:pt x="528" y="398"/>
                  <a:pt x="529" y="385"/>
                  <a:pt x="529" y="371"/>
                </a:cubicBezTo>
                <a:cubicBezTo>
                  <a:pt x="529" y="364"/>
                  <a:pt x="529" y="357"/>
                  <a:pt x="528" y="349"/>
                </a:cubicBezTo>
                <a:cubicBezTo>
                  <a:pt x="528" y="349"/>
                  <a:pt x="528" y="349"/>
                  <a:pt x="528" y="349"/>
                </a:cubicBezTo>
                <a:cubicBezTo>
                  <a:pt x="529" y="348"/>
                  <a:pt x="530" y="347"/>
                  <a:pt x="530" y="347"/>
                </a:cubicBezTo>
                <a:cubicBezTo>
                  <a:pt x="531" y="346"/>
                  <a:pt x="532" y="345"/>
                  <a:pt x="533" y="344"/>
                </a:cubicBezTo>
                <a:cubicBezTo>
                  <a:pt x="532" y="345"/>
                  <a:pt x="531" y="347"/>
                  <a:pt x="530" y="347"/>
                </a:cubicBezTo>
                <a:cubicBezTo>
                  <a:pt x="529" y="348"/>
                  <a:pt x="530" y="349"/>
                  <a:pt x="530" y="348"/>
                </a:cubicBezTo>
                <a:cubicBezTo>
                  <a:pt x="533" y="347"/>
                  <a:pt x="534" y="345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6" y="342"/>
                  <a:pt x="536" y="342"/>
                  <a:pt x="536" y="341"/>
                </a:cubicBezTo>
                <a:cubicBezTo>
                  <a:pt x="537" y="341"/>
                  <a:pt x="537" y="340"/>
                  <a:pt x="537" y="340"/>
                </a:cubicBezTo>
                <a:cubicBezTo>
                  <a:pt x="537" y="340"/>
                  <a:pt x="537" y="341"/>
                  <a:pt x="537" y="341"/>
                </a:cubicBezTo>
                <a:cubicBezTo>
                  <a:pt x="537" y="342"/>
                  <a:pt x="538" y="342"/>
                  <a:pt x="538" y="342"/>
                </a:cubicBezTo>
                <a:cubicBezTo>
                  <a:pt x="538" y="338"/>
                  <a:pt x="539" y="333"/>
                  <a:pt x="536" y="330"/>
                </a:cubicBezTo>
                <a:cubicBezTo>
                  <a:pt x="536" y="330"/>
                  <a:pt x="536" y="330"/>
                  <a:pt x="536" y="330"/>
                </a:cubicBezTo>
                <a:cubicBezTo>
                  <a:pt x="534" y="328"/>
                  <a:pt x="532" y="327"/>
                  <a:pt x="530" y="327"/>
                </a:cubicBezTo>
                <a:cubicBezTo>
                  <a:pt x="531" y="323"/>
                  <a:pt x="532" y="319"/>
                  <a:pt x="532" y="315"/>
                </a:cubicBezTo>
                <a:cubicBezTo>
                  <a:pt x="532" y="315"/>
                  <a:pt x="532" y="315"/>
                  <a:pt x="533" y="315"/>
                </a:cubicBezTo>
                <a:cubicBezTo>
                  <a:pt x="533" y="315"/>
                  <a:pt x="533" y="316"/>
                  <a:pt x="533" y="316"/>
                </a:cubicBezTo>
                <a:cubicBezTo>
                  <a:pt x="533" y="316"/>
                  <a:pt x="532" y="316"/>
                  <a:pt x="532" y="316"/>
                </a:cubicBezTo>
                <a:cubicBezTo>
                  <a:pt x="532" y="316"/>
                  <a:pt x="532" y="317"/>
                  <a:pt x="532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2" y="317"/>
                  <a:pt x="532" y="318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20"/>
                  <a:pt x="533" y="320"/>
                  <a:pt x="533" y="321"/>
                </a:cubicBezTo>
                <a:cubicBezTo>
                  <a:pt x="533" y="323"/>
                  <a:pt x="533" y="325"/>
                  <a:pt x="533" y="327"/>
                </a:cubicBezTo>
                <a:cubicBezTo>
                  <a:pt x="533" y="327"/>
                  <a:pt x="533" y="327"/>
                  <a:pt x="533" y="327"/>
                </a:cubicBezTo>
                <a:cubicBezTo>
                  <a:pt x="533" y="326"/>
                  <a:pt x="533" y="324"/>
                  <a:pt x="533" y="322"/>
                </a:cubicBezTo>
                <a:cubicBezTo>
                  <a:pt x="533" y="322"/>
                  <a:pt x="533" y="322"/>
                  <a:pt x="533" y="322"/>
                </a:cubicBezTo>
                <a:cubicBezTo>
                  <a:pt x="533" y="321"/>
                  <a:pt x="533" y="320"/>
                  <a:pt x="533" y="319"/>
                </a:cubicBezTo>
                <a:cubicBezTo>
                  <a:pt x="619" y="349"/>
                  <a:pt x="707" y="375"/>
                  <a:pt x="795" y="397"/>
                </a:cubicBezTo>
                <a:cubicBezTo>
                  <a:pt x="795" y="407"/>
                  <a:pt x="795" y="418"/>
                  <a:pt x="796" y="427"/>
                </a:cubicBezTo>
                <a:cubicBezTo>
                  <a:pt x="796" y="428"/>
                  <a:pt x="796" y="430"/>
                  <a:pt x="796" y="431"/>
                </a:cubicBezTo>
                <a:cubicBezTo>
                  <a:pt x="793" y="431"/>
                  <a:pt x="789" y="432"/>
                  <a:pt x="788" y="434"/>
                </a:cubicBezTo>
                <a:cubicBezTo>
                  <a:pt x="787" y="434"/>
                  <a:pt x="787" y="435"/>
                  <a:pt x="787" y="435"/>
                </a:cubicBezTo>
                <a:cubicBezTo>
                  <a:pt x="786" y="435"/>
                  <a:pt x="786" y="435"/>
                  <a:pt x="786" y="436"/>
                </a:cubicBezTo>
                <a:cubicBezTo>
                  <a:pt x="786" y="437"/>
                  <a:pt x="786" y="438"/>
                  <a:pt x="787" y="439"/>
                </a:cubicBezTo>
                <a:cubicBezTo>
                  <a:pt x="788" y="440"/>
                  <a:pt x="790" y="441"/>
                  <a:pt x="790" y="442"/>
                </a:cubicBezTo>
                <a:cubicBezTo>
                  <a:pt x="790" y="442"/>
                  <a:pt x="790" y="442"/>
                  <a:pt x="790" y="443"/>
                </a:cubicBezTo>
                <a:cubicBezTo>
                  <a:pt x="790" y="445"/>
                  <a:pt x="792" y="448"/>
                  <a:pt x="794" y="450"/>
                </a:cubicBezTo>
                <a:cubicBezTo>
                  <a:pt x="794" y="465"/>
                  <a:pt x="795" y="481"/>
                  <a:pt x="796" y="496"/>
                </a:cubicBezTo>
                <a:cubicBezTo>
                  <a:pt x="796" y="496"/>
                  <a:pt x="796" y="496"/>
                  <a:pt x="796" y="496"/>
                </a:cubicBezTo>
                <a:cubicBezTo>
                  <a:pt x="796" y="496"/>
                  <a:pt x="796" y="496"/>
                  <a:pt x="796" y="497"/>
                </a:cubicBezTo>
                <a:cubicBezTo>
                  <a:pt x="796" y="498"/>
                  <a:pt x="796" y="498"/>
                  <a:pt x="796" y="499"/>
                </a:cubicBezTo>
                <a:cubicBezTo>
                  <a:pt x="795" y="500"/>
                  <a:pt x="795" y="500"/>
                  <a:pt x="794" y="501"/>
                </a:cubicBezTo>
                <a:cubicBezTo>
                  <a:pt x="793" y="501"/>
                  <a:pt x="792" y="501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ubicBezTo>
                  <a:pt x="792" y="503"/>
                  <a:pt x="792" y="505"/>
                  <a:pt x="792" y="506"/>
                </a:cubicBezTo>
                <a:cubicBezTo>
                  <a:pt x="792" y="507"/>
                  <a:pt x="792" y="508"/>
                  <a:pt x="792" y="510"/>
                </a:cubicBezTo>
                <a:cubicBezTo>
                  <a:pt x="793" y="512"/>
                  <a:pt x="794" y="514"/>
                  <a:pt x="796" y="516"/>
                </a:cubicBezTo>
                <a:cubicBezTo>
                  <a:pt x="796" y="516"/>
                  <a:pt x="796" y="515"/>
                  <a:pt x="796" y="515"/>
                </a:cubicBezTo>
                <a:cubicBezTo>
                  <a:pt x="796" y="515"/>
                  <a:pt x="796" y="515"/>
                  <a:pt x="796" y="515"/>
                </a:cubicBezTo>
                <a:cubicBezTo>
                  <a:pt x="796" y="515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8"/>
                  <a:pt x="796" y="519"/>
                  <a:pt x="796" y="520"/>
                </a:cubicBezTo>
                <a:cubicBezTo>
                  <a:pt x="796" y="529"/>
                  <a:pt x="796" y="537"/>
                  <a:pt x="796" y="546"/>
                </a:cubicBezTo>
                <a:cubicBezTo>
                  <a:pt x="796" y="547"/>
                  <a:pt x="796" y="555"/>
                  <a:pt x="797" y="559"/>
                </a:cubicBezTo>
                <a:cubicBezTo>
                  <a:pt x="796" y="560"/>
                  <a:pt x="795" y="561"/>
                  <a:pt x="794" y="563"/>
                </a:cubicBezTo>
                <a:cubicBezTo>
                  <a:pt x="795" y="561"/>
                  <a:pt x="796" y="560"/>
                  <a:pt x="797" y="559"/>
                </a:cubicBezTo>
                <a:cubicBezTo>
                  <a:pt x="797" y="561"/>
                  <a:pt x="798" y="562"/>
                  <a:pt x="798" y="562"/>
                </a:cubicBezTo>
                <a:cubicBezTo>
                  <a:pt x="798" y="562"/>
                  <a:pt x="798" y="562"/>
                  <a:pt x="798" y="562"/>
                </a:cubicBezTo>
                <a:cubicBezTo>
                  <a:pt x="798" y="562"/>
                  <a:pt x="798" y="562"/>
                  <a:pt x="798" y="563"/>
                </a:cubicBezTo>
                <a:cubicBezTo>
                  <a:pt x="797" y="563"/>
                  <a:pt x="797" y="564"/>
                  <a:pt x="796" y="565"/>
                </a:cubicBezTo>
                <a:cubicBezTo>
                  <a:pt x="795" y="565"/>
                  <a:pt x="795" y="566"/>
                  <a:pt x="794" y="567"/>
                </a:cubicBezTo>
                <a:cubicBezTo>
                  <a:pt x="794" y="567"/>
                  <a:pt x="794" y="567"/>
                  <a:pt x="794" y="567"/>
                </a:cubicBezTo>
                <a:cubicBezTo>
                  <a:pt x="794" y="565"/>
                  <a:pt x="794" y="564"/>
                  <a:pt x="794" y="563"/>
                </a:cubicBezTo>
                <a:cubicBezTo>
                  <a:pt x="794" y="564"/>
                  <a:pt x="794" y="566"/>
                  <a:pt x="793" y="567"/>
                </a:cubicBezTo>
                <a:cubicBezTo>
                  <a:pt x="792" y="571"/>
                  <a:pt x="792" y="578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83"/>
                  <a:pt x="795" y="586"/>
                  <a:pt x="794" y="590"/>
                </a:cubicBezTo>
                <a:cubicBezTo>
                  <a:pt x="795" y="587"/>
                  <a:pt x="795" y="585"/>
                  <a:pt x="796" y="583"/>
                </a:cubicBezTo>
                <a:cubicBezTo>
                  <a:pt x="796" y="582"/>
                  <a:pt x="796" y="581"/>
                  <a:pt x="795" y="580"/>
                </a:cubicBezTo>
                <a:cubicBezTo>
                  <a:pt x="796" y="580"/>
                  <a:pt x="796" y="581"/>
                  <a:pt x="796" y="581"/>
                </a:cubicBezTo>
                <a:cubicBezTo>
                  <a:pt x="796" y="581"/>
                  <a:pt x="797" y="581"/>
                  <a:pt x="797" y="581"/>
                </a:cubicBezTo>
                <a:cubicBezTo>
                  <a:pt x="796" y="580"/>
                  <a:pt x="796" y="580"/>
                  <a:pt x="796" y="579"/>
                </a:cubicBezTo>
                <a:cubicBezTo>
                  <a:pt x="796" y="579"/>
                  <a:pt x="796" y="579"/>
                  <a:pt x="796" y="579"/>
                </a:cubicBezTo>
                <a:cubicBezTo>
                  <a:pt x="797" y="579"/>
                  <a:pt x="797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5" y="578"/>
                  <a:pt x="795" y="578"/>
                </a:cubicBezTo>
                <a:cubicBezTo>
                  <a:pt x="795" y="578"/>
                  <a:pt x="795" y="578"/>
                  <a:pt x="795" y="578"/>
                </a:cubicBezTo>
                <a:cubicBezTo>
                  <a:pt x="795" y="577"/>
                  <a:pt x="795" y="575"/>
                  <a:pt x="795" y="573"/>
                </a:cubicBezTo>
                <a:cubicBezTo>
                  <a:pt x="795" y="574"/>
                  <a:pt x="796" y="575"/>
                  <a:pt x="796" y="575"/>
                </a:cubicBezTo>
                <a:cubicBezTo>
                  <a:pt x="796" y="575"/>
                  <a:pt x="797" y="575"/>
                  <a:pt x="797" y="575"/>
                </a:cubicBezTo>
                <a:cubicBezTo>
                  <a:pt x="795" y="574"/>
                  <a:pt x="795" y="573"/>
                  <a:pt x="794" y="572"/>
                </a:cubicBezTo>
                <a:cubicBezTo>
                  <a:pt x="794" y="571"/>
                  <a:pt x="794" y="570"/>
                  <a:pt x="794" y="569"/>
                </a:cubicBezTo>
                <a:cubicBezTo>
                  <a:pt x="794" y="568"/>
                  <a:pt x="795" y="566"/>
                  <a:pt x="796" y="565"/>
                </a:cubicBezTo>
                <a:cubicBezTo>
                  <a:pt x="797" y="565"/>
                  <a:pt x="798" y="565"/>
                  <a:pt x="799" y="564"/>
                </a:cubicBezTo>
                <a:cubicBezTo>
                  <a:pt x="799" y="580"/>
                  <a:pt x="799" y="596"/>
                  <a:pt x="795" y="611"/>
                </a:cubicBezTo>
                <a:cubicBezTo>
                  <a:pt x="756" y="611"/>
                  <a:pt x="716" y="606"/>
                  <a:pt x="677" y="603"/>
                </a:cubicBezTo>
                <a:cubicBezTo>
                  <a:pt x="640" y="601"/>
                  <a:pt x="600" y="595"/>
                  <a:pt x="563" y="601"/>
                </a:cubicBezTo>
                <a:cubicBezTo>
                  <a:pt x="560" y="600"/>
                  <a:pt x="557" y="599"/>
                  <a:pt x="554" y="599"/>
                </a:cubicBezTo>
                <a:cubicBezTo>
                  <a:pt x="554" y="599"/>
                  <a:pt x="554" y="599"/>
                  <a:pt x="554" y="599"/>
                </a:cubicBezTo>
                <a:cubicBezTo>
                  <a:pt x="553" y="588"/>
                  <a:pt x="552" y="578"/>
                  <a:pt x="552" y="568"/>
                </a:cubicBezTo>
                <a:cubicBezTo>
                  <a:pt x="553" y="568"/>
                  <a:pt x="555" y="568"/>
                  <a:pt x="556" y="568"/>
                </a:cubicBezTo>
                <a:cubicBezTo>
                  <a:pt x="558" y="568"/>
                  <a:pt x="559" y="568"/>
                  <a:pt x="561" y="568"/>
                </a:cubicBezTo>
                <a:cubicBezTo>
                  <a:pt x="561" y="568"/>
                  <a:pt x="562" y="568"/>
                  <a:pt x="563" y="568"/>
                </a:cubicBezTo>
                <a:cubicBezTo>
                  <a:pt x="563" y="568"/>
                  <a:pt x="563" y="568"/>
                  <a:pt x="563" y="568"/>
                </a:cubicBezTo>
                <a:cubicBezTo>
                  <a:pt x="565" y="568"/>
                  <a:pt x="565" y="568"/>
                  <a:pt x="567" y="568"/>
                </a:cubicBezTo>
                <a:cubicBezTo>
                  <a:pt x="567" y="568"/>
                  <a:pt x="567" y="567"/>
                  <a:pt x="567" y="567"/>
                </a:cubicBezTo>
                <a:cubicBezTo>
                  <a:pt x="562" y="567"/>
                  <a:pt x="557" y="567"/>
                  <a:pt x="552" y="567"/>
                </a:cubicBezTo>
                <a:cubicBezTo>
                  <a:pt x="552" y="567"/>
                  <a:pt x="552" y="567"/>
                  <a:pt x="552" y="567"/>
                </a:cubicBezTo>
                <a:cubicBezTo>
                  <a:pt x="552" y="566"/>
                  <a:pt x="552" y="566"/>
                  <a:pt x="552" y="566"/>
                </a:cubicBezTo>
                <a:cubicBezTo>
                  <a:pt x="555" y="566"/>
                  <a:pt x="558" y="566"/>
                  <a:pt x="561" y="567"/>
                </a:cubicBezTo>
                <a:cubicBezTo>
                  <a:pt x="562" y="567"/>
                  <a:pt x="562" y="566"/>
                  <a:pt x="562" y="565"/>
                </a:cubicBezTo>
                <a:cubicBezTo>
                  <a:pt x="563" y="565"/>
                  <a:pt x="563" y="566"/>
                  <a:pt x="564" y="566"/>
                </a:cubicBezTo>
                <a:cubicBezTo>
                  <a:pt x="564" y="566"/>
                  <a:pt x="564" y="566"/>
                  <a:pt x="564" y="566"/>
                </a:cubicBezTo>
                <a:cubicBezTo>
                  <a:pt x="564" y="567"/>
                  <a:pt x="565" y="567"/>
                  <a:pt x="565" y="566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5" y="566"/>
                  <a:pt x="566" y="567"/>
                  <a:pt x="567" y="567"/>
                </a:cubicBezTo>
                <a:cubicBezTo>
                  <a:pt x="568" y="567"/>
                  <a:pt x="569" y="565"/>
                  <a:pt x="567" y="565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5" y="563"/>
                  <a:pt x="565" y="561"/>
                  <a:pt x="566" y="560"/>
                </a:cubicBezTo>
                <a:cubicBezTo>
                  <a:pt x="566" y="559"/>
                  <a:pt x="565" y="559"/>
                  <a:pt x="565" y="560"/>
                </a:cubicBezTo>
                <a:cubicBezTo>
                  <a:pt x="564" y="561"/>
                  <a:pt x="564" y="562"/>
                  <a:pt x="564" y="564"/>
                </a:cubicBezTo>
                <a:cubicBezTo>
                  <a:pt x="563" y="564"/>
                  <a:pt x="562" y="563"/>
                  <a:pt x="561" y="563"/>
                </a:cubicBezTo>
                <a:cubicBezTo>
                  <a:pt x="561" y="562"/>
                  <a:pt x="561" y="562"/>
                  <a:pt x="561" y="561"/>
                </a:cubicBezTo>
                <a:cubicBezTo>
                  <a:pt x="561" y="561"/>
                  <a:pt x="561" y="560"/>
                  <a:pt x="561" y="559"/>
                </a:cubicBezTo>
                <a:cubicBezTo>
                  <a:pt x="561" y="559"/>
                  <a:pt x="561" y="559"/>
                  <a:pt x="561" y="559"/>
                </a:cubicBezTo>
                <a:cubicBezTo>
                  <a:pt x="561" y="558"/>
                  <a:pt x="561" y="558"/>
                  <a:pt x="561" y="558"/>
                </a:cubicBezTo>
                <a:cubicBezTo>
                  <a:pt x="561" y="558"/>
                  <a:pt x="562" y="558"/>
                  <a:pt x="562" y="558"/>
                </a:cubicBezTo>
                <a:cubicBezTo>
                  <a:pt x="561" y="557"/>
                  <a:pt x="561" y="558"/>
                  <a:pt x="561" y="558"/>
                </a:cubicBezTo>
                <a:cubicBezTo>
                  <a:pt x="561" y="560"/>
                  <a:pt x="561" y="561"/>
                  <a:pt x="561" y="563"/>
                </a:cubicBezTo>
                <a:cubicBezTo>
                  <a:pt x="555" y="561"/>
                  <a:pt x="549" y="561"/>
                  <a:pt x="543" y="560"/>
                </a:cubicBezTo>
                <a:cubicBezTo>
                  <a:pt x="542" y="559"/>
                  <a:pt x="541" y="558"/>
                  <a:pt x="541" y="557"/>
                </a:cubicBezTo>
                <a:cubicBezTo>
                  <a:pt x="540" y="556"/>
                  <a:pt x="539" y="555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8" y="553"/>
                  <a:pt x="538" y="553"/>
                  <a:pt x="539" y="553"/>
                </a:cubicBezTo>
                <a:cubicBezTo>
                  <a:pt x="540" y="553"/>
                  <a:pt x="540" y="551"/>
                  <a:pt x="539" y="551"/>
                </a:cubicBezTo>
                <a:cubicBezTo>
                  <a:pt x="538" y="551"/>
                  <a:pt x="538" y="551"/>
                  <a:pt x="537" y="551"/>
                </a:cubicBezTo>
                <a:cubicBezTo>
                  <a:pt x="536" y="549"/>
                  <a:pt x="536" y="548"/>
                  <a:pt x="536" y="547"/>
                </a:cubicBezTo>
                <a:cubicBezTo>
                  <a:pt x="536" y="546"/>
                  <a:pt x="536" y="546"/>
                  <a:pt x="536" y="546"/>
                </a:cubicBezTo>
                <a:cubicBezTo>
                  <a:pt x="535" y="544"/>
                  <a:pt x="535" y="542"/>
                  <a:pt x="534" y="543"/>
                </a:cubicBezTo>
                <a:cubicBezTo>
                  <a:pt x="534" y="543"/>
                  <a:pt x="534" y="543"/>
                  <a:pt x="534" y="543"/>
                </a:cubicBezTo>
                <a:cubicBezTo>
                  <a:pt x="535" y="543"/>
                  <a:pt x="535" y="544"/>
                  <a:pt x="535" y="545"/>
                </a:cubicBezTo>
                <a:cubicBezTo>
                  <a:pt x="535" y="545"/>
                  <a:pt x="535" y="545"/>
                  <a:pt x="535" y="546"/>
                </a:cubicBezTo>
                <a:cubicBezTo>
                  <a:pt x="534" y="546"/>
                  <a:pt x="535" y="546"/>
                  <a:pt x="535" y="546"/>
                </a:cubicBezTo>
                <a:cubicBezTo>
                  <a:pt x="535" y="546"/>
                  <a:pt x="535" y="546"/>
                  <a:pt x="535" y="546"/>
                </a:cubicBezTo>
                <a:cubicBezTo>
                  <a:pt x="535" y="547"/>
                  <a:pt x="535" y="547"/>
                  <a:pt x="535" y="547"/>
                </a:cubicBezTo>
                <a:cubicBezTo>
                  <a:pt x="535" y="548"/>
                  <a:pt x="535" y="548"/>
                  <a:pt x="535" y="549"/>
                </a:cubicBezTo>
                <a:cubicBezTo>
                  <a:pt x="535" y="549"/>
                  <a:pt x="534" y="549"/>
                  <a:pt x="534" y="550"/>
                </a:cubicBezTo>
                <a:cubicBezTo>
                  <a:pt x="534" y="550"/>
                  <a:pt x="534" y="550"/>
                  <a:pt x="534" y="551"/>
                </a:cubicBezTo>
                <a:cubicBezTo>
                  <a:pt x="532" y="551"/>
                  <a:pt x="529" y="551"/>
                  <a:pt x="526" y="551"/>
                </a:cubicBezTo>
                <a:cubicBezTo>
                  <a:pt x="526" y="550"/>
                  <a:pt x="526" y="550"/>
                  <a:pt x="526" y="549"/>
                </a:cubicBezTo>
                <a:cubicBezTo>
                  <a:pt x="526" y="549"/>
                  <a:pt x="527" y="549"/>
                  <a:pt x="527" y="549"/>
                </a:cubicBezTo>
                <a:cubicBezTo>
                  <a:pt x="528" y="542"/>
                  <a:pt x="528" y="534"/>
                  <a:pt x="527" y="527"/>
                </a:cubicBezTo>
                <a:cubicBezTo>
                  <a:pt x="527" y="527"/>
                  <a:pt x="527" y="528"/>
                  <a:pt x="528" y="528"/>
                </a:cubicBezTo>
                <a:cubicBezTo>
                  <a:pt x="528" y="528"/>
                  <a:pt x="528" y="528"/>
                  <a:pt x="528" y="528"/>
                </a:cubicBezTo>
                <a:cubicBezTo>
                  <a:pt x="529" y="526"/>
                  <a:pt x="529" y="525"/>
                  <a:pt x="530" y="524"/>
                </a:cubicBezTo>
                <a:cubicBezTo>
                  <a:pt x="530" y="524"/>
                  <a:pt x="531" y="524"/>
                  <a:pt x="531" y="524"/>
                </a:cubicBezTo>
                <a:cubicBezTo>
                  <a:pt x="530" y="523"/>
                  <a:pt x="530" y="523"/>
                  <a:pt x="530" y="522"/>
                </a:cubicBezTo>
                <a:cubicBezTo>
                  <a:pt x="530" y="522"/>
                  <a:pt x="530" y="522"/>
                  <a:pt x="530" y="521"/>
                </a:cubicBezTo>
                <a:cubicBezTo>
                  <a:pt x="531" y="521"/>
                  <a:pt x="531" y="521"/>
                  <a:pt x="531" y="521"/>
                </a:cubicBezTo>
                <a:cubicBezTo>
                  <a:pt x="532" y="521"/>
                  <a:pt x="532" y="520"/>
                  <a:pt x="531" y="520"/>
                </a:cubicBezTo>
                <a:cubicBezTo>
                  <a:pt x="531" y="520"/>
                  <a:pt x="531" y="520"/>
                  <a:pt x="530" y="520"/>
                </a:cubicBezTo>
                <a:cubicBezTo>
                  <a:pt x="531" y="518"/>
                  <a:pt x="531" y="516"/>
                  <a:pt x="530" y="514"/>
                </a:cubicBezTo>
                <a:cubicBezTo>
                  <a:pt x="530" y="512"/>
                  <a:pt x="529" y="510"/>
                  <a:pt x="528" y="508"/>
                </a:cubicBezTo>
                <a:cubicBezTo>
                  <a:pt x="528" y="507"/>
                  <a:pt x="526" y="505"/>
                  <a:pt x="526" y="505"/>
                </a:cubicBezTo>
                <a:cubicBezTo>
                  <a:pt x="526" y="505"/>
                  <a:pt x="525" y="504"/>
                  <a:pt x="525" y="504"/>
                </a:cubicBezTo>
                <a:cubicBezTo>
                  <a:pt x="526" y="486"/>
                  <a:pt x="528" y="468"/>
                  <a:pt x="529" y="450"/>
                </a:cubicBezTo>
                <a:cubicBezTo>
                  <a:pt x="529" y="450"/>
                  <a:pt x="528" y="450"/>
                  <a:pt x="528" y="450"/>
                </a:cubicBezTo>
                <a:cubicBezTo>
                  <a:pt x="527" y="461"/>
                  <a:pt x="526" y="472"/>
                  <a:pt x="526" y="483"/>
                </a:cubicBezTo>
                <a:cubicBezTo>
                  <a:pt x="525" y="473"/>
                  <a:pt x="525" y="464"/>
                  <a:pt x="525" y="454"/>
                </a:cubicBezTo>
                <a:cubicBezTo>
                  <a:pt x="525" y="453"/>
                  <a:pt x="523" y="453"/>
                  <a:pt x="523" y="454"/>
                </a:cubicBezTo>
                <a:cubicBezTo>
                  <a:pt x="523" y="466"/>
                  <a:pt x="523" y="479"/>
                  <a:pt x="524" y="491"/>
                </a:cubicBezTo>
                <a:cubicBezTo>
                  <a:pt x="523" y="492"/>
                  <a:pt x="523" y="496"/>
                  <a:pt x="523" y="497"/>
                </a:cubicBezTo>
                <a:cubicBezTo>
                  <a:pt x="523" y="501"/>
                  <a:pt x="523" y="505"/>
                  <a:pt x="523" y="509"/>
                </a:cubicBezTo>
                <a:cubicBezTo>
                  <a:pt x="518" y="507"/>
                  <a:pt x="513" y="508"/>
                  <a:pt x="509" y="510"/>
                </a:cubicBezTo>
                <a:cubicBezTo>
                  <a:pt x="491" y="506"/>
                  <a:pt x="473" y="505"/>
                  <a:pt x="455" y="504"/>
                </a:cubicBezTo>
                <a:cubicBezTo>
                  <a:pt x="454" y="504"/>
                  <a:pt x="454" y="505"/>
                  <a:pt x="455" y="505"/>
                </a:cubicBezTo>
                <a:cubicBezTo>
                  <a:pt x="456" y="505"/>
                  <a:pt x="456" y="505"/>
                  <a:pt x="457" y="505"/>
                </a:cubicBezTo>
                <a:cubicBezTo>
                  <a:pt x="455" y="505"/>
                  <a:pt x="452" y="505"/>
                  <a:pt x="450" y="505"/>
                </a:cubicBezTo>
                <a:cubicBezTo>
                  <a:pt x="449" y="505"/>
                  <a:pt x="449" y="506"/>
                  <a:pt x="450" y="506"/>
                </a:cubicBezTo>
                <a:cubicBezTo>
                  <a:pt x="469" y="506"/>
                  <a:pt x="490" y="508"/>
                  <a:pt x="509" y="513"/>
                </a:cubicBezTo>
                <a:cubicBezTo>
                  <a:pt x="509" y="513"/>
                  <a:pt x="509" y="513"/>
                  <a:pt x="509" y="513"/>
                </a:cubicBezTo>
                <a:cubicBezTo>
                  <a:pt x="509" y="513"/>
                  <a:pt x="510" y="513"/>
                  <a:pt x="510" y="513"/>
                </a:cubicBezTo>
                <a:cubicBezTo>
                  <a:pt x="514" y="514"/>
                  <a:pt x="519" y="516"/>
                  <a:pt x="523" y="517"/>
                </a:cubicBezTo>
                <a:cubicBezTo>
                  <a:pt x="524" y="518"/>
                  <a:pt x="524" y="517"/>
                  <a:pt x="523" y="516"/>
                </a:cubicBezTo>
                <a:cubicBezTo>
                  <a:pt x="519" y="515"/>
                  <a:pt x="514" y="513"/>
                  <a:pt x="510" y="512"/>
                </a:cubicBezTo>
                <a:cubicBezTo>
                  <a:pt x="509" y="512"/>
                  <a:pt x="509" y="511"/>
                  <a:pt x="509" y="511"/>
                </a:cubicBezTo>
                <a:cubicBezTo>
                  <a:pt x="511" y="512"/>
                  <a:pt x="512" y="512"/>
                  <a:pt x="514" y="512"/>
                </a:cubicBezTo>
                <a:cubicBezTo>
                  <a:pt x="515" y="512"/>
                  <a:pt x="515" y="512"/>
                  <a:pt x="514" y="511"/>
                </a:cubicBezTo>
                <a:cubicBezTo>
                  <a:pt x="513" y="511"/>
                  <a:pt x="511" y="511"/>
                  <a:pt x="510" y="510"/>
                </a:cubicBezTo>
                <a:cubicBezTo>
                  <a:pt x="510" y="510"/>
                  <a:pt x="511" y="510"/>
                  <a:pt x="511" y="510"/>
                </a:cubicBezTo>
                <a:cubicBezTo>
                  <a:pt x="513" y="510"/>
                  <a:pt x="514" y="509"/>
                  <a:pt x="516" y="509"/>
                </a:cubicBezTo>
                <a:cubicBezTo>
                  <a:pt x="519" y="509"/>
                  <a:pt x="522" y="511"/>
                  <a:pt x="524" y="513"/>
                </a:cubicBezTo>
                <a:cubicBezTo>
                  <a:pt x="524" y="513"/>
                  <a:pt x="524" y="513"/>
                  <a:pt x="524" y="513"/>
                </a:cubicBezTo>
                <a:cubicBezTo>
                  <a:pt x="523" y="511"/>
                  <a:pt x="520" y="510"/>
                  <a:pt x="518" y="509"/>
                </a:cubicBezTo>
                <a:cubicBezTo>
                  <a:pt x="519" y="509"/>
                  <a:pt x="521" y="509"/>
                  <a:pt x="523" y="510"/>
                </a:cubicBezTo>
                <a:cubicBezTo>
                  <a:pt x="523" y="510"/>
                  <a:pt x="523" y="510"/>
                  <a:pt x="523" y="511"/>
                </a:cubicBezTo>
                <a:cubicBezTo>
                  <a:pt x="523" y="511"/>
                  <a:pt x="524" y="511"/>
                  <a:pt x="524" y="511"/>
                </a:cubicBezTo>
                <a:cubicBezTo>
                  <a:pt x="524" y="511"/>
                  <a:pt x="524" y="510"/>
                  <a:pt x="524" y="510"/>
                </a:cubicBezTo>
                <a:cubicBezTo>
                  <a:pt x="524" y="510"/>
                  <a:pt x="524" y="510"/>
                  <a:pt x="524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8" y="513"/>
                  <a:pt x="528" y="513"/>
                </a:cubicBezTo>
                <a:cubicBezTo>
                  <a:pt x="529" y="514"/>
                  <a:pt x="529" y="516"/>
                  <a:pt x="529" y="517"/>
                </a:cubicBezTo>
                <a:cubicBezTo>
                  <a:pt x="529" y="518"/>
                  <a:pt x="529" y="519"/>
                  <a:pt x="529" y="521"/>
                </a:cubicBezTo>
                <a:cubicBezTo>
                  <a:pt x="528" y="521"/>
                  <a:pt x="526" y="521"/>
                  <a:pt x="526" y="522"/>
                </a:cubicBezTo>
                <a:cubicBezTo>
                  <a:pt x="522" y="519"/>
                  <a:pt x="512" y="519"/>
                  <a:pt x="510" y="521"/>
                </a:cubicBezTo>
                <a:cubicBezTo>
                  <a:pt x="508" y="521"/>
                  <a:pt x="506" y="520"/>
                  <a:pt x="504" y="520"/>
                </a:cubicBezTo>
                <a:cubicBezTo>
                  <a:pt x="506" y="520"/>
                  <a:pt x="508" y="521"/>
                  <a:pt x="509" y="521"/>
                </a:cubicBezTo>
                <a:cubicBezTo>
                  <a:pt x="506" y="521"/>
                  <a:pt x="504" y="520"/>
                  <a:pt x="501" y="520"/>
                </a:cubicBezTo>
                <a:cubicBezTo>
                  <a:pt x="502" y="520"/>
                  <a:pt x="503" y="520"/>
                  <a:pt x="504" y="520"/>
                </a:cubicBezTo>
                <a:cubicBezTo>
                  <a:pt x="503" y="520"/>
                  <a:pt x="501" y="520"/>
                  <a:pt x="500" y="519"/>
                </a:cubicBezTo>
                <a:cubicBezTo>
                  <a:pt x="493" y="519"/>
                  <a:pt x="487" y="518"/>
                  <a:pt x="481" y="517"/>
                </a:cubicBezTo>
                <a:cubicBezTo>
                  <a:pt x="475" y="516"/>
                  <a:pt x="467" y="514"/>
                  <a:pt x="461" y="515"/>
                </a:cubicBezTo>
                <a:cubicBezTo>
                  <a:pt x="459" y="512"/>
                  <a:pt x="455" y="511"/>
                  <a:pt x="451" y="510"/>
                </a:cubicBezTo>
                <a:cubicBezTo>
                  <a:pt x="451" y="510"/>
                  <a:pt x="451" y="510"/>
                  <a:pt x="451" y="510"/>
                </a:cubicBezTo>
                <a:cubicBezTo>
                  <a:pt x="449" y="510"/>
                  <a:pt x="448" y="510"/>
                  <a:pt x="446" y="510"/>
                </a:cubicBezTo>
                <a:cubicBezTo>
                  <a:pt x="446" y="509"/>
                  <a:pt x="446" y="508"/>
                  <a:pt x="446" y="506"/>
                </a:cubicBezTo>
                <a:cubicBezTo>
                  <a:pt x="447" y="506"/>
                  <a:pt x="447" y="505"/>
                  <a:pt x="446" y="505"/>
                </a:cubicBezTo>
                <a:cubicBezTo>
                  <a:pt x="447" y="505"/>
                  <a:pt x="448" y="505"/>
                  <a:pt x="449" y="505"/>
                </a:cubicBezTo>
                <a:cubicBezTo>
                  <a:pt x="449" y="505"/>
                  <a:pt x="450" y="505"/>
                  <a:pt x="450" y="504"/>
                </a:cubicBezTo>
                <a:cubicBezTo>
                  <a:pt x="451" y="505"/>
                  <a:pt x="453" y="505"/>
                  <a:pt x="453" y="503"/>
                </a:cubicBezTo>
                <a:cubicBezTo>
                  <a:pt x="453" y="499"/>
                  <a:pt x="450" y="497"/>
                  <a:pt x="446" y="497"/>
                </a:cubicBezTo>
                <a:cubicBezTo>
                  <a:pt x="446" y="476"/>
                  <a:pt x="445" y="454"/>
                  <a:pt x="445" y="433"/>
                </a:cubicBezTo>
                <a:cubicBezTo>
                  <a:pt x="445" y="431"/>
                  <a:pt x="446" y="430"/>
                  <a:pt x="446" y="429"/>
                </a:cubicBezTo>
                <a:cubicBezTo>
                  <a:pt x="447" y="429"/>
                  <a:pt x="446" y="428"/>
                  <a:pt x="446" y="428"/>
                </a:cubicBezTo>
                <a:cubicBezTo>
                  <a:pt x="445" y="429"/>
                  <a:pt x="445" y="429"/>
                  <a:pt x="445" y="430"/>
                </a:cubicBezTo>
                <a:cubicBezTo>
                  <a:pt x="445" y="429"/>
                  <a:pt x="445" y="428"/>
                  <a:pt x="445" y="427"/>
                </a:cubicBezTo>
                <a:cubicBezTo>
                  <a:pt x="450" y="428"/>
                  <a:pt x="454" y="429"/>
                  <a:pt x="458" y="430"/>
                </a:cubicBezTo>
                <a:cubicBezTo>
                  <a:pt x="459" y="431"/>
                  <a:pt x="459" y="430"/>
                  <a:pt x="458" y="429"/>
                </a:cubicBezTo>
                <a:cubicBezTo>
                  <a:pt x="455" y="428"/>
                  <a:pt x="450" y="427"/>
                  <a:pt x="445" y="426"/>
                </a:cubicBezTo>
                <a:cubicBezTo>
                  <a:pt x="445" y="425"/>
                  <a:pt x="445" y="424"/>
                  <a:pt x="445" y="423"/>
                </a:cubicBezTo>
                <a:cubicBezTo>
                  <a:pt x="449" y="424"/>
                  <a:pt x="454" y="425"/>
                  <a:pt x="458" y="426"/>
                </a:cubicBezTo>
                <a:cubicBezTo>
                  <a:pt x="459" y="427"/>
                  <a:pt x="459" y="426"/>
                  <a:pt x="458" y="425"/>
                </a:cubicBezTo>
                <a:cubicBezTo>
                  <a:pt x="454" y="424"/>
                  <a:pt x="449" y="423"/>
                  <a:pt x="445" y="422"/>
                </a:cubicBezTo>
                <a:cubicBezTo>
                  <a:pt x="445" y="420"/>
                  <a:pt x="445" y="418"/>
                  <a:pt x="445" y="415"/>
                </a:cubicBezTo>
                <a:cubicBezTo>
                  <a:pt x="448" y="416"/>
                  <a:pt x="451" y="417"/>
                  <a:pt x="453" y="418"/>
                </a:cubicBezTo>
                <a:cubicBezTo>
                  <a:pt x="455" y="419"/>
                  <a:pt x="456" y="415"/>
                  <a:pt x="454" y="414"/>
                </a:cubicBezTo>
                <a:cubicBezTo>
                  <a:pt x="451" y="413"/>
                  <a:pt x="448" y="412"/>
                  <a:pt x="444" y="411"/>
                </a:cubicBezTo>
                <a:cubicBezTo>
                  <a:pt x="444" y="409"/>
                  <a:pt x="444" y="408"/>
                  <a:pt x="444" y="406"/>
                </a:cubicBezTo>
                <a:cubicBezTo>
                  <a:pt x="448" y="407"/>
                  <a:pt x="451" y="408"/>
                  <a:pt x="455" y="411"/>
                </a:cubicBezTo>
                <a:cubicBezTo>
                  <a:pt x="456" y="411"/>
                  <a:pt x="457" y="410"/>
                  <a:pt x="456" y="409"/>
                </a:cubicBezTo>
                <a:cubicBezTo>
                  <a:pt x="452" y="406"/>
                  <a:pt x="448" y="405"/>
                  <a:pt x="445" y="404"/>
                </a:cubicBezTo>
                <a:cubicBezTo>
                  <a:pt x="447" y="378"/>
                  <a:pt x="448" y="351"/>
                  <a:pt x="449" y="324"/>
                </a:cubicBezTo>
                <a:cubicBezTo>
                  <a:pt x="455" y="324"/>
                  <a:pt x="461" y="326"/>
                  <a:pt x="465" y="329"/>
                </a:cubicBezTo>
                <a:cubicBezTo>
                  <a:pt x="465" y="330"/>
                  <a:pt x="466" y="329"/>
                  <a:pt x="465" y="328"/>
                </a:cubicBezTo>
                <a:cubicBezTo>
                  <a:pt x="461" y="325"/>
                  <a:pt x="453" y="323"/>
                  <a:pt x="446" y="323"/>
                </a:cubicBezTo>
                <a:cubicBezTo>
                  <a:pt x="446" y="323"/>
                  <a:pt x="446" y="322"/>
                  <a:pt x="446" y="322"/>
                </a:cubicBezTo>
                <a:cubicBezTo>
                  <a:pt x="446" y="322"/>
                  <a:pt x="447" y="321"/>
                  <a:pt x="447" y="321"/>
                </a:cubicBezTo>
                <a:cubicBezTo>
                  <a:pt x="453" y="322"/>
                  <a:pt x="459" y="323"/>
                  <a:pt x="460" y="323"/>
                </a:cubicBezTo>
                <a:cubicBezTo>
                  <a:pt x="461" y="324"/>
                  <a:pt x="461" y="323"/>
                  <a:pt x="460" y="322"/>
                </a:cubicBezTo>
                <a:cubicBezTo>
                  <a:pt x="458" y="322"/>
                  <a:pt x="453" y="321"/>
                  <a:pt x="448" y="320"/>
                </a:cubicBezTo>
                <a:cubicBezTo>
                  <a:pt x="450" y="317"/>
                  <a:pt x="452" y="314"/>
                  <a:pt x="454" y="310"/>
                </a:cubicBezTo>
                <a:cubicBezTo>
                  <a:pt x="455" y="309"/>
                  <a:pt x="453" y="308"/>
                  <a:pt x="452" y="309"/>
                </a:cubicBezTo>
                <a:cubicBezTo>
                  <a:pt x="450" y="313"/>
                  <a:pt x="448" y="316"/>
                  <a:pt x="446" y="319"/>
                </a:cubicBezTo>
                <a:cubicBezTo>
                  <a:pt x="445" y="319"/>
                  <a:pt x="445" y="319"/>
                  <a:pt x="444" y="319"/>
                </a:cubicBezTo>
                <a:cubicBezTo>
                  <a:pt x="444" y="319"/>
                  <a:pt x="444" y="318"/>
                  <a:pt x="444" y="318"/>
                </a:cubicBezTo>
                <a:cubicBezTo>
                  <a:pt x="448" y="314"/>
                  <a:pt x="451" y="311"/>
                  <a:pt x="453" y="309"/>
                </a:cubicBezTo>
                <a:cubicBezTo>
                  <a:pt x="454" y="309"/>
                  <a:pt x="456" y="310"/>
                  <a:pt x="456" y="311"/>
                </a:cubicBezTo>
                <a:cubicBezTo>
                  <a:pt x="457" y="314"/>
                  <a:pt x="461" y="313"/>
                  <a:pt x="460" y="310"/>
                </a:cubicBezTo>
                <a:cubicBezTo>
                  <a:pt x="459" y="308"/>
                  <a:pt x="457" y="306"/>
                  <a:pt x="454" y="305"/>
                </a:cubicBezTo>
                <a:cubicBezTo>
                  <a:pt x="454" y="305"/>
                  <a:pt x="454" y="305"/>
                  <a:pt x="454" y="305"/>
                </a:cubicBezTo>
                <a:cubicBezTo>
                  <a:pt x="456" y="305"/>
                  <a:pt x="457" y="306"/>
                  <a:pt x="458" y="307"/>
                </a:cubicBezTo>
                <a:cubicBezTo>
                  <a:pt x="459" y="308"/>
                  <a:pt x="460" y="310"/>
                  <a:pt x="461" y="311"/>
                </a:cubicBezTo>
                <a:cubicBezTo>
                  <a:pt x="461" y="312"/>
                  <a:pt x="463" y="312"/>
                  <a:pt x="463" y="311"/>
                </a:cubicBezTo>
                <a:cubicBezTo>
                  <a:pt x="463" y="311"/>
                  <a:pt x="464" y="312"/>
                  <a:pt x="464" y="312"/>
                </a:cubicBezTo>
                <a:cubicBezTo>
                  <a:pt x="464" y="312"/>
                  <a:pt x="463" y="312"/>
                  <a:pt x="463" y="312"/>
                </a:cubicBezTo>
                <a:cubicBezTo>
                  <a:pt x="462" y="313"/>
                  <a:pt x="463" y="313"/>
                  <a:pt x="463" y="313"/>
                </a:cubicBezTo>
                <a:cubicBezTo>
                  <a:pt x="466" y="313"/>
                  <a:pt x="471" y="315"/>
                  <a:pt x="474" y="316"/>
                </a:cubicBezTo>
                <a:cubicBezTo>
                  <a:pt x="480" y="318"/>
                  <a:pt x="487" y="320"/>
                  <a:pt x="493" y="322"/>
                </a:cubicBezTo>
                <a:cubicBezTo>
                  <a:pt x="504" y="325"/>
                  <a:pt x="514" y="329"/>
                  <a:pt x="525" y="332"/>
                </a:cubicBezTo>
                <a:cubicBezTo>
                  <a:pt x="526" y="333"/>
                  <a:pt x="526" y="332"/>
                  <a:pt x="525" y="331"/>
                </a:cubicBezTo>
                <a:cubicBezTo>
                  <a:pt x="513" y="327"/>
                  <a:pt x="501" y="324"/>
                  <a:pt x="489" y="320"/>
                </a:cubicBezTo>
                <a:cubicBezTo>
                  <a:pt x="483" y="318"/>
                  <a:pt x="476" y="316"/>
                  <a:pt x="470" y="314"/>
                </a:cubicBezTo>
                <a:cubicBezTo>
                  <a:pt x="469" y="314"/>
                  <a:pt x="467" y="313"/>
                  <a:pt x="466" y="313"/>
                </a:cubicBezTo>
                <a:cubicBezTo>
                  <a:pt x="466" y="312"/>
                  <a:pt x="466" y="312"/>
                  <a:pt x="466" y="311"/>
                </a:cubicBezTo>
                <a:cubicBezTo>
                  <a:pt x="464" y="308"/>
                  <a:pt x="462" y="306"/>
                  <a:pt x="459" y="304"/>
                </a:cubicBezTo>
                <a:cubicBezTo>
                  <a:pt x="455" y="300"/>
                  <a:pt x="451" y="297"/>
                  <a:pt x="446" y="296"/>
                </a:cubicBezTo>
                <a:cubicBezTo>
                  <a:pt x="446" y="296"/>
                  <a:pt x="445" y="296"/>
                  <a:pt x="445" y="296"/>
                </a:cubicBezTo>
                <a:cubicBezTo>
                  <a:pt x="445" y="296"/>
                  <a:pt x="445" y="295"/>
                  <a:pt x="445" y="295"/>
                </a:cubicBezTo>
                <a:cubicBezTo>
                  <a:pt x="450" y="295"/>
                  <a:pt x="455" y="296"/>
                  <a:pt x="459" y="298"/>
                </a:cubicBezTo>
                <a:cubicBezTo>
                  <a:pt x="459" y="299"/>
                  <a:pt x="460" y="298"/>
                  <a:pt x="459" y="297"/>
                </a:cubicBezTo>
                <a:cubicBezTo>
                  <a:pt x="455" y="295"/>
                  <a:pt x="450" y="294"/>
                  <a:pt x="446" y="294"/>
                </a:cubicBezTo>
                <a:cubicBezTo>
                  <a:pt x="446" y="293"/>
                  <a:pt x="446" y="292"/>
                  <a:pt x="446" y="291"/>
                </a:cubicBezTo>
                <a:cubicBezTo>
                  <a:pt x="447" y="291"/>
                  <a:pt x="448" y="291"/>
                  <a:pt x="450" y="292"/>
                </a:cubicBezTo>
                <a:cubicBezTo>
                  <a:pt x="450" y="292"/>
                  <a:pt x="450" y="292"/>
                  <a:pt x="450" y="293"/>
                </a:cubicBezTo>
                <a:cubicBezTo>
                  <a:pt x="450" y="293"/>
                  <a:pt x="451" y="293"/>
                  <a:pt x="451" y="292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56" y="293"/>
                  <a:pt x="461" y="295"/>
                  <a:pt x="463" y="296"/>
                </a:cubicBezTo>
                <a:cubicBezTo>
                  <a:pt x="463" y="297"/>
                  <a:pt x="463" y="298"/>
                  <a:pt x="463" y="299"/>
                </a:cubicBezTo>
                <a:cubicBezTo>
                  <a:pt x="463" y="300"/>
                  <a:pt x="464" y="300"/>
                  <a:pt x="464" y="299"/>
                </a:cubicBezTo>
                <a:cubicBezTo>
                  <a:pt x="464" y="299"/>
                  <a:pt x="464" y="298"/>
                  <a:pt x="464" y="297"/>
                </a:cubicBezTo>
                <a:cubicBezTo>
                  <a:pt x="465" y="298"/>
                  <a:pt x="465" y="297"/>
                  <a:pt x="465" y="296"/>
                </a:cubicBezTo>
                <a:cubicBezTo>
                  <a:pt x="465" y="296"/>
                  <a:pt x="464" y="296"/>
                  <a:pt x="464" y="296"/>
                </a:cubicBezTo>
                <a:cubicBezTo>
                  <a:pt x="464" y="294"/>
                  <a:pt x="464" y="293"/>
                  <a:pt x="465" y="291"/>
                </a:cubicBezTo>
                <a:cubicBezTo>
                  <a:pt x="465" y="291"/>
                  <a:pt x="466" y="291"/>
                  <a:pt x="466" y="291"/>
                </a:cubicBezTo>
                <a:cubicBezTo>
                  <a:pt x="465" y="288"/>
                  <a:pt x="465" y="284"/>
                  <a:pt x="465" y="281"/>
                </a:cubicBezTo>
                <a:cubicBezTo>
                  <a:pt x="465" y="281"/>
                  <a:pt x="466" y="281"/>
                  <a:pt x="466" y="281"/>
                </a:cubicBezTo>
                <a:cubicBezTo>
                  <a:pt x="466" y="264"/>
                  <a:pt x="466" y="247"/>
                  <a:pt x="466" y="230"/>
                </a:cubicBezTo>
                <a:cubicBezTo>
                  <a:pt x="466" y="230"/>
                  <a:pt x="466" y="230"/>
                  <a:pt x="466" y="230"/>
                </a:cubicBezTo>
                <a:cubicBezTo>
                  <a:pt x="466" y="230"/>
                  <a:pt x="466" y="231"/>
                  <a:pt x="466" y="231"/>
                </a:cubicBezTo>
                <a:cubicBezTo>
                  <a:pt x="466" y="231"/>
                  <a:pt x="466" y="230"/>
                  <a:pt x="466" y="230"/>
                </a:cubicBezTo>
                <a:cubicBezTo>
                  <a:pt x="466" y="230"/>
                  <a:pt x="465" y="230"/>
                  <a:pt x="465" y="230"/>
                </a:cubicBezTo>
                <a:cubicBezTo>
                  <a:pt x="465" y="241"/>
                  <a:pt x="465" y="253"/>
                  <a:pt x="465" y="264"/>
                </a:cubicBezTo>
                <a:cubicBezTo>
                  <a:pt x="465" y="260"/>
                  <a:pt x="464" y="257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65"/>
                  <a:pt x="464" y="277"/>
                  <a:pt x="464" y="289"/>
                </a:cubicBezTo>
                <a:cubicBezTo>
                  <a:pt x="464" y="289"/>
                  <a:pt x="464" y="289"/>
                  <a:pt x="464" y="290"/>
                </a:cubicBezTo>
                <a:cubicBezTo>
                  <a:pt x="464" y="292"/>
                  <a:pt x="463" y="293"/>
                  <a:pt x="463" y="295"/>
                </a:cubicBezTo>
                <a:cubicBezTo>
                  <a:pt x="460" y="293"/>
                  <a:pt x="455" y="292"/>
                  <a:pt x="450" y="290"/>
                </a:cubicBezTo>
                <a:cubicBezTo>
                  <a:pt x="449" y="289"/>
                  <a:pt x="447" y="289"/>
                  <a:pt x="446" y="289"/>
                </a:cubicBezTo>
                <a:cubicBezTo>
                  <a:pt x="446" y="287"/>
                  <a:pt x="446" y="286"/>
                  <a:pt x="446" y="285"/>
                </a:cubicBezTo>
                <a:cubicBezTo>
                  <a:pt x="447" y="285"/>
                  <a:pt x="448" y="285"/>
                  <a:pt x="449" y="286"/>
                </a:cubicBezTo>
                <a:cubicBezTo>
                  <a:pt x="449" y="286"/>
                  <a:pt x="449" y="286"/>
                  <a:pt x="449" y="286"/>
                </a:cubicBezTo>
                <a:cubicBezTo>
                  <a:pt x="448" y="285"/>
                  <a:pt x="447" y="285"/>
                  <a:pt x="446" y="284"/>
                </a:cubicBezTo>
                <a:cubicBezTo>
                  <a:pt x="446" y="283"/>
                  <a:pt x="446" y="282"/>
                  <a:pt x="446" y="280"/>
                </a:cubicBezTo>
                <a:cubicBezTo>
                  <a:pt x="447" y="280"/>
                  <a:pt x="447" y="280"/>
                  <a:pt x="448" y="280"/>
                </a:cubicBezTo>
                <a:cubicBezTo>
                  <a:pt x="448" y="280"/>
                  <a:pt x="448" y="280"/>
                  <a:pt x="448" y="280"/>
                </a:cubicBezTo>
                <a:cubicBezTo>
                  <a:pt x="448" y="280"/>
                  <a:pt x="447" y="280"/>
                  <a:pt x="446" y="280"/>
                </a:cubicBezTo>
                <a:cubicBezTo>
                  <a:pt x="447" y="278"/>
                  <a:pt x="447" y="276"/>
                  <a:pt x="447" y="274"/>
                </a:cubicBezTo>
                <a:cubicBezTo>
                  <a:pt x="448" y="274"/>
                  <a:pt x="449" y="274"/>
                  <a:pt x="449" y="274"/>
                </a:cubicBezTo>
                <a:cubicBezTo>
                  <a:pt x="450" y="274"/>
                  <a:pt x="450" y="274"/>
                  <a:pt x="449" y="274"/>
                </a:cubicBezTo>
                <a:cubicBezTo>
                  <a:pt x="449" y="274"/>
                  <a:pt x="448" y="274"/>
                  <a:pt x="447" y="274"/>
                </a:cubicBezTo>
                <a:cubicBezTo>
                  <a:pt x="447" y="272"/>
                  <a:pt x="447" y="271"/>
                  <a:pt x="447" y="269"/>
                </a:cubicBezTo>
                <a:cubicBezTo>
                  <a:pt x="448" y="269"/>
                  <a:pt x="449" y="269"/>
                  <a:pt x="450" y="270"/>
                </a:cubicBezTo>
                <a:cubicBezTo>
                  <a:pt x="451" y="270"/>
                  <a:pt x="451" y="269"/>
                  <a:pt x="450" y="269"/>
                </a:cubicBezTo>
                <a:cubicBezTo>
                  <a:pt x="449" y="269"/>
                  <a:pt x="448" y="269"/>
                  <a:pt x="447" y="269"/>
                </a:cubicBezTo>
                <a:cubicBezTo>
                  <a:pt x="447" y="268"/>
                  <a:pt x="448" y="266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9" y="265"/>
                  <a:pt x="449" y="265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8" y="263"/>
                  <a:pt x="448" y="262"/>
                  <a:pt x="448" y="261"/>
                </a:cubicBezTo>
                <a:cubicBezTo>
                  <a:pt x="448" y="260"/>
                  <a:pt x="449" y="260"/>
                  <a:pt x="449" y="260"/>
                </a:cubicBezTo>
                <a:cubicBezTo>
                  <a:pt x="449" y="260"/>
                  <a:pt x="449" y="260"/>
                  <a:pt x="449" y="260"/>
                </a:cubicBezTo>
                <a:cubicBezTo>
                  <a:pt x="449" y="260"/>
                  <a:pt x="448" y="260"/>
                  <a:pt x="448" y="260"/>
                </a:cubicBezTo>
                <a:cubicBezTo>
                  <a:pt x="448" y="259"/>
                  <a:pt x="448" y="258"/>
                  <a:pt x="448" y="256"/>
                </a:cubicBezTo>
                <a:cubicBezTo>
                  <a:pt x="449" y="256"/>
                  <a:pt x="450" y="256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0" y="256"/>
                  <a:pt x="449" y="256"/>
                  <a:pt x="448" y="256"/>
                </a:cubicBezTo>
                <a:cubicBezTo>
                  <a:pt x="449" y="255"/>
                  <a:pt x="449" y="255"/>
                  <a:pt x="449" y="254"/>
                </a:cubicBezTo>
                <a:cubicBezTo>
                  <a:pt x="449" y="254"/>
                  <a:pt x="450" y="254"/>
                  <a:pt x="450" y="254"/>
                </a:cubicBezTo>
                <a:cubicBezTo>
                  <a:pt x="450" y="254"/>
                  <a:pt x="450" y="253"/>
                  <a:pt x="450" y="253"/>
                </a:cubicBezTo>
                <a:cubicBezTo>
                  <a:pt x="450" y="253"/>
                  <a:pt x="449" y="253"/>
                  <a:pt x="449" y="253"/>
                </a:cubicBezTo>
                <a:cubicBezTo>
                  <a:pt x="449" y="253"/>
                  <a:pt x="449" y="252"/>
                  <a:pt x="449" y="251"/>
                </a:cubicBezTo>
                <a:cubicBezTo>
                  <a:pt x="449" y="250"/>
                  <a:pt x="447" y="250"/>
                  <a:pt x="447" y="251"/>
                </a:cubicBezTo>
                <a:cubicBezTo>
                  <a:pt x="447" y="252"/>
                  <a:pt x="447" y="253"/>
                  <a:pt x="447" y="254"/>
                </a:cubicBezTo>
                <a:cubicBezTo>
                  <a:pt x="446" y="254"/>
                  <a:pt x="445" y="254"/>
                  <a:pt x="444" y="254"/>
                </a:cubicBezTo>
                <a:cubicBezTo>
                  <a:pt x="444" y="247"/>
                  <a:pt x="444" y="241"/>
                  <a:pt x="444" y="234"/>
                </a:cubicBezTo>
                <a:cubicBezTo>
                  <a:pt x="445" y="234"/>
                  <a:pt x="446" y="234"/>
                  <a:pt x="447" y="234"/>
                </a:cubicBezTo>
                <a:cubicBezTo>
                  <a:pt x="447" y="235"/>
                  <a:pt x="447" y="235"/>
                  <a:pt x="447" y="236"/>
                </a:cubicBezTo>
                <a:cubicBezTo>
                  <a:pt x="447" y="237"/>
                  <a:pt x="449" y="237"/>
                  <a:pt x="449" y="236"/>
                </a:cubicBezTo>
                <a:cubicBezTo>
                  <a:pt x="449" y="235"/>
                  <a:pt x="449" y="235"/>
                  <a:pt x="449" y="234"/>
                </a:cubicBezTo>
                <a:cubicBezTo>
                  <a:pt x="450" y="234"/>
                  <a:pt x="451" y="234"/>
                  <a:pt x="452" y="234"/>
                </a:cubicBezTo>
                <a:cubicBezTo>
                  <a:pt x="452" y="234"/>
                  <a:pt x="452" y="234"/>
                  <a:pt x="452" y="234"/>
                </a:cubicBezTo>
                <a:cubicBezTo>
                  <a:pt x="451" y="234"/>
                  <a:pt x="450" y="234"/>
                  <a:pt x="449" y="234"/>
                </a:cubicBezTo>
                <a:cubicBezTo>
                  <a:pt x="449" y="233"/>
                  <a:pt x="449" y="232"/>
                  <a:pt x="449" y="231"/>
                </a:cubicBezTo>
                <a:cubicBezTo>
                  <a:pt x="450" y="231"/>
                  <a:pt x="451" y="231"/>
                  <a:pt x="452" y="231"/>
                </a:cubicBezTo>
                <a:cubicBezTo>
                  <a:pt x="452" y="231"/>
                  <a:pt x="452" y="230"/>
                  <a:pt x="452" y="230"/>
                </a:cubicBezTo>
                <a:cubicBezTo>
                  <a:pt x="451" y="230"/>
                  <a:pt x="450" y="230"/>
                  <a:pt x="449" y="230"/>
                </a:cubicBezTo>
                <a:cubicBezTo>
                  <a:pt x="449" y="229"/>
                  <a:pt x="449" y="228"/>
                  <a:pt x="449" y="227"/>
                </a:cubicBezTo>
                <a:cubicBezTo>
                  <a:pt x="450" y="227"/>
                  <a:pt x="450" y="227"/>
                  <a:pt x="451" y="227"/>
                </a:cubicBezTo>
                <a:cubicBezTo>
                  <a:pt x="451" y="227"/>
                  <a:pt x="451" y="227"/>
                  <a:pt x="451" y="227"/>
                </a:cubicBezTo>
                <a:cubicBezTo>
                  <a:pt x="450" y="227"/>
                  <a:pt x="450" y="227"/>
                  <a:pt x="449" y="227"/>
                </a:cubicBezTo>
                <a:cubicBezTo>
                  <a:pt x="449" y="226"/>
                  <a:pt x="449" y="225"/>
                  <a:pt x="449" y="224"/>
                </a:cubicBezTo>
                <a:cubicBezTo>
                  <a:pt x="449" y="224"/>
                  <a:pt x="450" y="224"/>
                  <a:pt x="450" y="224"/>
                </a:cubicBezTo>
                <a:cubicBezTo>
                  <a:pt x="451" y="224"/>
                  <a:pt x="451" y="224"/>
                  <a:pt x="450" y="224"/>
                </a:cubicBezTo>
                <a:cubicBezTo>
                  <a:pt x="450" y="224"/>
                  <a:pt x="449" y="224"/>
                  <a:pt x="449" y="224"/>
                </a:cubicBezTo>
                <a:cubicBezTo>
                  <a:pt x="449" y="224"/>
                  <a:pt x="449" y="224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50" y="223"/>
                  <a:pt x="450" y="223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49" y="222"/>
                  <a:pt x="449" y="221"/>
                  <a:pt x="449" y="220"/>
                </a:cubicBezTo>
                <a:cubicBezTo>
                  <a:pt x="451" y="220"/>
                  <a:pt x="453" y="220"/>
                  <a:pt x="456" y="220"/>
                </a:cubicBezTo>
                <a:cubicBezTo>
                  <a:pt x="457" y="221"/>
                  <a:pt x="458" y="221"/>
                  <a:pt x="460" y="222"/>
                </a:cubicBezTo>
                <a:cubicBezTo>
                  <a:pt x="460" y="222"/>
                  <a:pt x="460" y="221"/>
                  <a:pt x="460" y="221"/>
                </a:cubicBezTo>
                <a:cubicBezTo>
                  <a:pt x="462" y="222"/>
                  <a:pt x="462" y="222"/>
                  <a:pt x="462" y="223"/>
                </a:cubicBezTo>
                <a:cubicBezTo>
                  <a:pt x="462" y="223"/>
                  <a:pt x="462" y="224"/>
                  <a:pt x="463" y="223"/>
                </a:cubicBezTo>
                <a:cubicBezTo>
                  <a:pt x="464" y="221"/>
                  <a:pt x="460" y="219"/>
                  <a:pt x="454" y="219"/>
                </a:cubicBezTo>
                <a:cubicBezTo>
                  <a:pt x="452" y="218"/>
                  <a:pt x="450" y="217"/>
                  <a:pt x="449" y="217"/>
                </a:cubicBezTo>
                <a:cubicBezTo>
                  <a:pt x="448" y="214"/>
                  <a:pt x="448" y="211"/>
                  <a:pt x="448" y="207"/>
                </a:cubicBezTo>
                <a:cubicBezTo>
                  <a:pt x="451" y="207"/>
                  <a:pt x="455" y="207"/>
                  <a:pt x="458" y="208"/>
                </a:cubicBezTo>
                <a:cubicBezTo>
                  <a:pt x="458" y="208"/>
                  <a:pt x="458" y="208"/>
                  <a:pt x="459" y="209"/>
                </a:cubicBezTo>
                <a:cubicBezTo>
                  <a:pt x="461" y="210"/>
                  <a:pt x="463" y="211"/>
                  <a:pt x="466" y="212"/>
                </a:cubicBezTo>
                <a:cubicBezTo>
                  <a:pt x="465" y="215"/>
                  <a:pt x="465" y="219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5" y="221"/>
                  <a:pt x="465" y="219"/>
                  <a:pt x="465" y="217"/>
                </a:cubicBezTo>
                <a:cubicBezTo>
                  <a:pt x="466" y="216"/>
                  <a:pt x="466" y="215"/>
                  <a:pt x="466" y="215"/>
                </a:cubicBezTo>
                <a:cubicBezTo>
                  <a:pt x="468" y="215"/>
                  <a:pt x="471" y="216"/>
                  <a:pt x="473" y="217"/>
                </a:cubicBezTo>
                <a:cubicBezTo>
                  <a:pt x="473" y="217"/>
                  <a:pt x="473" y="216"/>
                  <a:pt x="473" y="216"/>
                </a:cubicBezTo>
                <a:cubicBezTo>
                  <a:pt x="472" y="216"/>
                  <a:pt x="470" y="215"/>
                  <a:pt x="468" y="215"/>
                </a:cubicBezTo>
                <a:cubicBezTo>
                  <a:pt x="468" y="215"/>
                  <a:pt x="467" y="215"/>
                  <a:pt x="467" y="215"/>
                </a:cubicBezTo>
                <a:cubicBezTo>
                  <a:pt x="467" y="215"/>
                  <a:pt x="467" y="214"/>
                  <a:pt x="467" y="214"/>
                </a:cubicBezTo>
                <a:cubicBezTo>
                  <a:pt x="467" y="214"/>
                  <a:pt x="466" y="214"/>
                  <a:pt x="466" y="214"/>
                </a:cubicBezTo>
                <a:cubicBezTo>
                  <a:pt x="466" y="214"/>
                  <a:pt x="466" y="213"/>
                  <a:pt x="466" y="213"/>
                </a:cubicBezTo>
                <a:cubicBezTo>
                  <a:pt x="466" y="213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7" y="212"/>
                  <a:pt x="467" y="212"/>
                </a:cubicBezTo>
                <a:cubicBezTo>
                  <a:pt x="468" y="212"/>
                  <a:pt x="470" y="213"/>
                  <a:pt x="472" y="214"/>
                </a:cubicBezTo>
                <a:cubicBezTo>
                  <a:pt x="472" y="214"/>
                  <a:pt x="472" y="214"/>
                  <a:pt x="472" y="214"/>
                </a:cubicBezTo>
                <a:cubicBezTo>
                  <a:pt x="472" y="215"/>
                  <a:pt x="474" y="215"/>
                  <a:pt x="474" y="214"/>
                </a:cubicBezTo>
                <a:cubicBezTo>
                  <a:pt x="487" y="217"/>
                  <a:pt x="500" y="219"/>
                  <a:pt x="513" y="225"/>
                </a:cubicBezTo>
                <a:cubicBezTo>
                  <a:pt x="514" y="225"/>
                  <a:pt x="515" y="224"/>
                  <a:pt x="514" y="223"/>
                </a:cubicBezTo>
                <a:cubicBezTo>
                  <a:pt x="501" y="217"/>
                  <a:pt x="487" y="216"/>
                  <a:pt x="474" y="212"/>
                </a:cubicBezTo>
                <a:cubicBezTo>
                  <a:pt x="474" y="211"/>
                  <a:pt x="475" y="209"/>
                  <a:pt x="475" y="208"/>
                </a:cubicBezTo>
                <a:cubicBezTo>
                  <a:pt x="475" y="208"/>
                  <a:pt x="476" y="208"/>
                  <a:pt x="476" y="208"/>
                </a:cubicBezTo>
                <a:cubicBezTo>
                  <a:pt x="477" y="208"/>
                  <a:pt x="477" y="209"/>
                  <a:pt x="477" y="209"/>
                </a:cubicBezTo>
                <a:cubicBezTo>
                  <a:pt x="477" y="209"/>
                  <a:pt x="478" y="209"/>
                  <a:pt x="478" y="209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90" y="212"/>
                  <a:pt x="502" y="215"/>
                  <a:pt x="514" y="218"/>
                </a:cubicBezTo>
                <a:cubicBezTo>
                  <a:pt x="515" y="219"/>
                  <a:pt x="515" y="219"/>
                  <a:pt x="515" y="219"/>
                </a:cubicBezTo>
                <a:cubicBezTo>
                  <a:pt x="517" y="219"/>
                  <a:pt x="519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2" y="221"/>
                  <a:pt x="522" y="221"/>
                  <a:pt x="523" y="221"/>
                </a:cubicBezTo>
                <a:cubicBezTo>
                  <a:pt x="523" y="221"/>
                  <a:pt x="524" y="221"/>
                  <a:pt x="524" y="220"/>
                </a:cubicBezTo>
                <a:cubicBezTo>
                  <a:pt x="526" y="220"/>
                  <a:pt x="528" y="219"/>
                  <a:pt x="531" y="219"/>
                </a:cubicBezTo>
                <a:cubicBezTo>
                  <a:pt x="533" y="219"/>
                  <a:pt x="534" y="219"/>
                  <a:pt x="536" y="220"/>
                </a:cubicBezTo>
                <a:cubicBezTo>
                  <a:pt x="536" y="220"/>
                  <a:pt x="536" y="220"/>
                  <a:pt x="536" y="220"/>
                </a:cubicBezTo>
                <a:cubicBezTo>
                  <a:pt x="536" y="221"/>
                  <a:pt x="537" y="221"/>
                  <a:pt x="538" y="220"/>
                </a:cubicBezTo>
                <a:cubicBezTo>
                  <a:pt x="538" y="220"/>
                  <a:pt x="538" y="221"/>
                  <a:pt x="538" y="221"/>
                </a:cubicBezTo>
                <a:cubicBezTo>
                  <a:pt x="539" y="221"/>
                  <a:pt x="540" y="222"/>
                  <a:pt x="540" y="222"/>
                </a:cubicBezTo>
                <a:cubicBezTo>
                  <a:pt x="540" y="224"/>
                  <a:pt x="540" y="226"/>
                  <a:pt x="540" y="228"/>
                </a:cubicBezTo>
                <a:cubicBezTo>
                  <a:pt x="540" y="228"/>
                  <a:pt x="541" y="229"/>
                  <a:pt x="541" y="229"/>
                </a:cubicBezTo>
                <a:cubicBezTo>
                  <a:pt x="541" y="230"/>
                  <a:pt x="541" y="231"/>
                  <a:pt x="541" y="232"/>
                </a:cubicBezTo>
                <a:cubicBezTo>
                  <a:pt x="541" y="232"/>
                  <a:pt x="541" y="232"/>
                  <a:pt x="541" y="232"/>
                </a:cubicBezTo>
                <a:close/>
                <a:moveTo>
                  <a:pt x="512" y="310"/>
                </a:moveTo>
                <a:cubicBezTo>
                  <a:pt x="512" y="310"/>
                  <a:pt x="511" y="310"/>
                  <a:pt x="511" y="310"/>
                </a:cubicBezTo>
                <a:cubicBezTo>
                  <a:pt x="510" y="310"/>
                  <a:pt x="512" y="309"/>
                  <a:pt x="512" y="309"/>
                </a:cubicBezTo>
                <a:cubicBezTo>
                  <a:pt x="512" y="308"/>
                  <a:pt x="512" y="308"/>
                  <a:pt x="513" y="308"/>
                </a:cubicBezTo>
                <a:cubicBezTo>
                  <a:pt x="512" y="309"/>
                  <a:pt x="512" y="309"/>
                  <a:pt x="512" y="310"/>
                </a:cubicBezTo>
                <a:close/>
                <a:moveTo>
                  <a:pt x="520" y="342"/>
                </a:moveTo>
                <a:cubicBezTo>
                  <a:pt x="513" y="338"/>
                  <a:pt x="504" y="336"/>
                  <a:pt x="497" y="334"/>
                </a:cubicBezTo>
                <a:cubicBezTo>
                  <a:pt x="497" y="334"/>
                  <a:pt x="496" y="334"/>
                  <a:pt x="496" y="334"/>
                </a:cubicBezTo>
                <a:cubicBezTo>
                  <a:pt x="500" y="334"/>
                  <a:pt x="504" y="335"/>
                  <a:pt x="508" y="336"/>
                </a:cubicBezTo>
                <a:cubicBezTo>
                  <a:pt x="509" y="336"/>
                  <a:pt x="518" y="339"/>
                  <a:pt x="520" y="339"/>
                </a:cubicBezTo>
                <a:cubicBezTo>
                  <a:pt x="520" y="340"/>
                  <a:pt x="520" y="341"/>
                  <a:pt x="520" y="342"/>
                </a:cubicBezTo>
                <a:close/>
                <a:moveTo>
                  <a:pt x="528" y="421"/>
                </a:moveTo>
                <a:cubicBezTo>
                  <a:pt x="529" y="421"/>
                  <a:pt x="529" y="421"/>
                  <a:pt x="529" y="421"/>
                </a:cubicBezTo>
                <a:cubicBezTo>
                  <a:pt x="529" y="420"/>
                  <a:pt x="532" y="423"/>
                  <a:pt x="533" y="424"/>
                </a:cubicBezTo>
                <a:cubicBezTo>
                  <a:pt x="534" y="426"/>
                  <a:pt x="534" y="429"/>
                  <a:pt x="533" y="431"/>
                </a:cubicBezTo>
                <a:cubicBezTo>
                  <a:pt x="533" y="431"/>
                  <a:pt x="533" y="432"/>
                  <a:pt x="533" y="432"/>
                </a:cubicBezTo>
                <a:cubicBezTo>
                  <a:pt x="533" y="428"/>
                  <a:pt x="532" y="424"/>
                  <a:pt x="528" y="421"/>
                </a:cubicBezTo>
                <a:close/>
                <a:moveTo>
                  <a:pt x="795" y="578"/>
                </a:moveTo>
                <a:cubicBezTo>
                  <a:pt x="792" y="577"/>
                  <a:pt x="793" y="571"/>
                  <a:pt x="793" y="569"/>
                </a:cubicBezTo>
                <a:cubicBezTo>
                  <a:pt x="793" y="572"/>
                  <a:pt x="794" y="575"/>
                  <a:pt x="795" y="578"/>
                </a:cubicBezTo>
                <a:close/>
                <a:moveTo>
                  <a:pt x="794" y="567"/>
                </a:moveTo>
                <a:cubicBezTo>
                  <a:pt x="794" y="567"/>
                  <a:pt x="795" y="566"/>
                  <a:pt x="795" y="566"/>
                </a:cubicBezTo>
                <a:cubicBezTo>
                  <a:pt x="795" y="567"/>
                  <a:pt x="794" y="567"/>
                  <a:pt x="794" y="568"/>
                </a:cubicBezTo>
                <a:cubicBezTo>
                  <a:pt x="794" y="568"/>
                  <a:pt x="794" y="568"/>
                  <a:pt x="794" y="567"/>
                </a:cubicBezTo>
                <a:close/>
                <a:moveTo>
                  <a:pt x="795" y="579"/>
                </a:move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lose/>
                <a:moveTo>
                  <a:pt x="506" y="566"/>
                </a:moveTo>
                <a:cubicBezTo>
                  <a:pt x="506" y="566"/>
                  <a:pt x="505" y="566"/>
                  <a:pt x="505" y="566"/>
                </a:cubicBezTo>
                <a:cubicBezTo>
                  <a:pt x="505" y="568"/>
                  <a:pt x="505" y="569"/>
                  <a:pt x="505" y="570"/>
                </a:cubicBezTo>
                <a:cubicBezTo>
                  <a:pt x="505" y="570"/>
                  <a:pt x="505" y="570"/>
                  <a:pt x="505" y="570"/>
                </a:cubicBezTo>
                <a:cubicBezTo>
                  <a:pt x="505" y="573"/>
                  <a:pt x="505" y="576"/>
                  <a:pt x="505" y="579"/>
                </a:cubicBezTo>
                <a:cubicBezTo>
                  <a:pt x="505" y="585"/>
                  <a:pt x="505" y="591"/>
                  <a:pt x="506" y="597"/>
                </a:cubicBezTo>
                <a:cubicBezTo>
                  <a:pt x="498" y="597"/>
                  <a:pt x="491" y="597"/>
                  <a:pt x="484" y="597"/>
                </a:cubicBezTo>
                <a:cubicBezTo>
                  <a:pt x="484" y="590"/>
                  <a:pt x="484" y="583"/>
                  <a:pt x="484" y="576"/>
                </a:cubicBezTo>
                <a:cubicBezTo>
                  <a:pt x="484" y="573"/>
                  <a:pt x="484" y="568"/>
                  <a:pt x="482" y="565"/>
                </a:cubicBezTo>
                <a:cubicBezTo>
                  <a:pt x="481" y="564"/>
                  <a:pt x="479" y="565"/>
                  <a:pt x="480" y="566"/>
                </a:cubicBezTo>
                <a:cubicBezTo>
                  <a:pt x="482" y="570"/>
                  <a:pt x="482" y="576"/>
                  <a:pt x="482" y="580"/>
                </a:cubicBezTo>
                <a:cubicBezTo>
                  <a:pt x="482" y="586"/>
                  <a:pt x="482" y="591"/>
                  <a:pt x="482" y="597"/>
                </a:cubicBezTo>
                <a:cubicBezTo>
                  <a:pt x="480" y="597"/>
                  <a:pt x="479" y="597"/>
                  <a:pt x="477" y="597"/>
                </a:cubicBezTo>
                <a:cubicBezTo>
                  <a:pt x="475" y="587"/>
                  <a:pt x="477" y="577"/>
                  <a:pt x="477" y="566"/>
                </a:cubicBezTo>
                <a:cubicBezTo>
                  <a:pt x="477" y="566"/>
                  <a:pt x="476" y="566"/>
                  <a:pt x="476" y="566"/>
                </a:cubicBezTo>
                <a:cubicBezTo>
                  <a:pt x="476" y="577"/>
                  <a:pt x="474" y="587"/>
                  <a:pt x="476" y="597"/>
                </a:cubicBezTo>
                <a:cubicBezTo>
                  <a:pt x="474" y="597"/>
                  <a:pt x="472" y="597"/>
                  <a:pt x="471" y="597"/>
                </a:cubicBezTo>
                <a:cubicBezTo>
                  <a:pt x="471" y="597"/>
                  <a:pt x="471" y="597"/>
                  <a:pt x="471" y="597"/>
                </a:cubicBezTo>
                <a:cubicBezTo>
                  <a:pt x="471" y="591"/>
                  <a:pt x="471" y="585"/>
                  <a:pt x="471" y="578"/>
                </a:cubicBezTo>
                <a:cubicBezTo>
                  <a:pt x="471" y="576"/>
                  <a:pt x="472" y="567"/>
                  <a:pt x="470" y="565"/>
                </a:cubicBezTo>
                <a:cubicBezTo>
                  <a:pt x="470" y="565"/>
                  <a:pt x="470" y="565"/>
                  <a:pt x="470" y="565"/>
                </a:cubicBezTo>
                <a:cubicBezTo>
                  <a:pt x="470" y="565"/>
                  <a:pt x="469" y="565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4" y="576"/>
                  <a:pt x="467" y="587"/>
                  <a:pt x="467" y="597"/>
                </a:cubicBezTo>
                <a:cubicBezTo>
                  <a:pt x="467" y="597"/>
                  <a:pt x="467" y="597"/>
                  <a:pt x="467" y="597"/>
                </a:cubicBezTo>
                <a:cubicBezTo>
                  <a:pt x="467" y="597"/>
                  <a:pt x="466" y="597"/>
                  <a:pt x="466" y="598"/>
                </a:cubicBezTo>
                <a:cubicBezTo>
                  <a:pt x="465" y="586"/>
                  <a:pt x="467" y="575"/>
                  <a:pt x="465" y="564"/>
                </a:cubicBezTo>
                <a:cubicBezTo>
                  <a:pt x="465" y="564"/>
                  <a:pt x="465" y="564"/>
                  <a:pt x="465" y="564"/>
                </a:cubicBezTo>
                <a:cubicBezTo>
                  <a:pt x="472" y="564"/>
                  <a:pt x="479" y="564"/>
                  <a:pt x="486" y="564"/>
                </a:cubicBezTo>
                <a:cubicBezTo>
                  <a:pt x="488" y="564"/>
                  <a:pt x="489" y="564"/>
                  <a:pt x="491" y="564"/>
                </a:cubicBezTo>
                <a:cubicBezTo>
                  <a:pt x="491" y="573"/>
                  <a:pt x="491" y="582"/>
                  <a:pt x="492" y="591"/>
                </a:cubicBezTo>
                <a:cubicBezTo>
                  <a:pt x="492" y="592"/>
                  <a:pt x="493" y="592"/>
                  <a:pt x="493" y="591"/>
                </a:cubicBezTo>
                <a:cubicBezTo>
                  <a:pt x="492" y="582"/>
                  <a:pt x="492" y="573"/>
                  <a:pt x="492" y="564"/>
                </a:cubicBezTo>
                <a:cubicBezTo>
                  <a:pt x="497" y="564"/>
                  <a:pt x="503" y="564"/>
                  <a:pt x="508" y="564"/>
                </a:cubicBezTo>
                <a:cubicBezTo>
                  <a:pt x="511" y="573"/>
                  <a:pt x="512" y="583"/>
                  <a:pt x="510" y="592"/>
                </a:cubicBezTo>
                <a:cubicBezTo>
                  <a:pt x="510" y="593"/>
                  <a:pt x="512" y="593"/>
                  <a:pt x="512" y="592"/>
                </a:cubicBezTo>
                <a:cubicBezTo>
                  <a:pt x="514" y="583"/>
                  <a:pt x="513" y="573"/>
                  <a:pt x="510" y="564"/>
                </a:cubicBezTo>
                <a:cubicBezTo>
                  <a:pt x="515" y="565"/>
                  <a:pt x="520" y="565"/>
                  <a:pt x="524" y="566"/>
                </a:cubicBezTo>
                <a:cubicBezTo>
                  <a:pt x="524" y="575"/>
                  <a:pt x="524" y="583"/>
                  <a:pt x="524" y="592"/>
                </a:cubicBezTo>
                <a:cubicBezTo>
                  <a:pt x="524" y="593"/>
                  <a:pt x="526" y="593"/>
                  <a:pt x="526" y="592"/>
                </a:cubicBezTo>
                <a:cubicBezTo>
                  <a:pt x="526" y="585"/>
                  <a:pt x="526" y="577"/>
                  <a:pt x="526" y="570"/>
                </a:cubicBezTo>
                <a:cubicBezTo>
                  <a:pt x="526" y="570"/>
                  <a:pt x="527" y="570"/>
                  <a:pt x="527" y="570"/>
                </a:cubicBezTo>
                <a:cubicBezTo>
                  <a:pt x="526" y="570"/>
                  <a:pt x="526" y="569"/>
                  <a:pt x="526" y="569"/>
                </a:cubicBezTo>
                <a:cubicBezTo>
                  <a:pt x="526" y="568"/>
                  <a:pt x="526" y="568"/>
                  <a:pt x="526" y="567"/>
                </a:cubicBezTo>
                <a:cubicBezTo>
                  <a:pt x="527" y="567"/>
                  <a:pt x="527" y="567"/>
                  <a:pt x="526" y="566"/>
                </a:cubicBezTo>
                <a:cubicBezTo>
                  <a:pt x="526" y="566"/>
                  <a:pt x="526" y="566"/>
                  <a:pt x="526" y="566"/>
                </a:cubicBezTo>
                <a:cubicBezTo>
                  <a:pt x="527" y="566"/>
                  <a:pt x="528" y="567"/>
                  <a:pt x="529" y="567"/>
                </a:cubicBezTo>
                <a:cubicBezTo>
                  <a:pt x="529" y="567"/>
                  <a:pt x="530" y="567"/>
                  <a:pt x="530" y="566"/>
                </a:cubicBezTo>
                <a:cubicBezTo>
                  <a:pt x="535" y="567"/>
                  <a:pt x="539" y="568"/>
                  <a:pt x="544" y="568"/>
                </a:cubicBezTo>
                <a:cubicBezTo>
                  <a:pt x="545" y="568"/>
                  <a:pt x="545" y="568"/>
                  <a:pt x="546" y="568"/>
                </a:cubicBezTo>
                <a:cubicBezTo>
                  <a:pt x="546" y="571"/>
                  <a:pt x="546" y="575"/>
                  <a:pt x="546" y="578"/>
                </a:cubicBezTo>
                <a:cubicBezTo>
                  <a:pt x="546" y="585"/>
                  <a:pt x="546" y="591"/>
                  <a:pt x="546" y="598"/>
                </a:cubicBezTo>
                <a:cubicBezTo>
                  <a:pt x="542" y="598"/>
                  <a:pt x="537" y="598"/>
                  <a:pt x="533" y="598"/>
                </a:cubicBezTo>
                <a:cubicBezTo>
                  <a:pt x="525" y="597"/>
                  <a:pt x="516" y="597"/>
                  <a:pt x="507" y="597"/>
                </a:cubicBezTo>
                <a:cubicBezTo>
                  <a:pt x="506" y="587"/>
                  <a:pt x="506" y="577"/>
                  <a:pt x="506" y="566"/>
                </a:cubicBezTo>
                <a:close/>
                <a:moveTo>
                  <a:pt x="470" y="567"/>
                </a:moveTo>
                <a:cubicBezTo>
                  <a:pt x="470" y="568"/>
                  <a:pt x="470" y="570"/>
                  <a:pt x="470" y="571"/>
                </a:cubicBezTo>
                <a:cubicBezTo>
                  <a:pt x="470" y="574"/>
                  <a:pt x="470" y="578"/>
                  <a:pt x="470" y="581"/>
                </a:cubicBezTo>
                <a:cubicBezTo>
                  <a:pt x="470" y="586"/>
                  <a:pt x="470" y="592"/>
                  <a:pt x="470" y="597"/>
                </a:cubicBezTo>
                <a:cubicBezTo>
                  <a:pt x="470" y="597"/>
                  <a:pt x="470" y="597"/>
                  <a:pt x="470" y="597"/>
                </a:cubicBezTo>
                <a:cubicBezTo>
                  <a:pt x="469" y="597"/>
                  <a:pt x="469" y="597"/>
                  <a:pt x="468" y="597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8" y="587"/>
                  <a:pt x="465" y="577"/>
                  <a:pt x="470" y="567"/>
                </a:cubicBezTo>
                <a:close/>
                <a:moveTo>
                  <a:pt x="403" y="563"/>
                </a:moveTo>
                <a:cubicBezTo>
                  <a:pt x="402" y="563"/>
                  <a:pt x="402" y="563"/>
                  <a:pt x="402" y="564"/>
                </a:cubicBezTo>
                <a:cubicBezTo>
                  <a:pt x="402" y="562"/>
                  <a:pt x="403" y="560"/>
                  <a:pt x="403" y="558"/>
                </a:cubicBezTo>
                <a:cubicBezTo>
                  <a:pt x="404" y="558"/>
                  <a:pt x="404" y="558"/>
                  <a:pt x="405" y="558"/>
                </a:cubicBezTo>
                <a:cubicBezTo>
                  <a:pt x="405" y="558"/>
                  <a:pt x="404" y="558"/>
                  <a:pt x="404" y="558"/>
                </a:cubicBezTo>
                <a:cubicBezTo>
                  <a:pt x="404" y="560"/>
                  <a:pt x="403" y="561"/>
                  <a:pt x="403" y="563"/>
                </a:cubicBezTo>
                <a:close/>
                <a:moveTo>
                  <a:pt x="377" y="529"/>
                </a:moveTo>
                <a:cubicBezTo>
                  <a:pt x="377" y="528"/>
                  <a:pt x="377" y="527"/>
                  <a:pt x="377" y="526"/>
                </a:cubicBezTo>
                <a:cubicBezTo>
                  <a:pt x="378" y="526"/>
                  <a:pt x="379" y="526"/>
                  <a:pt x="381" y="526"/>
                </a:cubicBezTo>
                <a:cubicBezTo>
                  <a:pt x="381" y="526"/>
                  <a:pt x="381" y="526"/>
                  <a:pt x="381" y="526"/>
                </a:cubicBezTo>
                <a:cubicBezTo>
                  <a:pt x="381" y="527"/>
                  <a:pt x="381" y="527"/>
                  <a:pt x="381" y="527"/>
                </a:cubicBezTo>
                <a:cubicBezTo>
                  <a:pt x="380" y="527"/>
                  <a:pt x="378" y="528"/>
                  <a:pt x="377" y="529"/>
                </a:cubicBezTo>
                <a:close/>
                <a:moveTo>
                  <a:pt x="370" y="548"/>
                </a:moveTo>
                <a:cubicBezTo>
                  <a:pt x="370" y="544"/>
                  <a:pt x="370" y="541"/>
                  <a:pt x="371" y="538"/>
                </a:cubicBezTo>
                <a:cubicBezTo>
                  <a:pt x="370" y="541"/>
                  <a:pt x="370" y="543"/>
                  <a:pt x="370" y="546"/>
                </a:cubicBezTo>
                <a:cubicBezTo>
                  <a:pt x="370" y="547"/>
                  <a:pt x="370" y="547"/>
                  <a:pt x="370" y="548"/>
                </a:cubicBezTo>
                <a:close/>
                <a:moveTo>
                  <a:pt x="373" y="514"/>
                </a:moveTo>
                <a:cubicBezTo>
                  <a:pt x="373" y="513"/>
                  <a:pt x="373" y="513"/>
                  <a:pt x="373" y="513"/>
                </a:cubicBezTo>
                <a:cubicBezTo>
                  <a:pt x="371" y="515"/>
                  <a:pt x="371" y="518"/>
                  <a:pt x="372" y="520"/>
                </a:cubicBezTo>
                <a:cubicBezTo>
                  <a:pt x="371" y="520"/>
                  <a:pt x="371" y="520"/>
                  <a:pt x="371" y="520"/>
                </a:cubicBezTo>
                <a:cubicBezTo>
                  <a:pt x="371" y="518"/>
                  <a:pt x="371" y="516"/>
                  <a:pt x="371" y="513"/>
                </a:cubicBezTo>
                <a:cubicBezTo>
                  <a:pt x="372" y="513"/>
                  <a:pt x="374" y="513"/>
                  <a:pt x="376" y="513"/>
                </a:cubicBezTo>
                <a:cubicBezTo>
                  <a:pt x="376" y="514"/>
                  <a:pt x="376" y="516"/>
                  <a:pt x="375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375" y="516"/>
                  <a:pt x="375" y="515"/>
                  <a:pt x="375" y="514"/>
                </a:cubicBezTo>
                <a:cubicBezTo>
                  <a:pt x="375" y="514"/>
                  <a:pt x="375" y="514"/>
                  <a:pt x="374" y="514"/>
                </a:cubicBezTo>
                <a:cubicBezTo>
                  <a:pt x="375" y="514"/>
                  <a:pt x="375" y="513"/>
                  <a:pt x="375" y="513"/>
                </a:cubicBezTo>
                <a:cubicBezTo>
                  <a:pt x="375" y="513"/>
                  <a:pt x="374" y="513"/>
                  <a:pt x="374" y="513"/>
                </a:cubicBezTo>
                <a:cubicBezTo>
                  <a:pt x="374" y="515"/>
                  <a:pt x="373" y="518"/>
                  <a:pt x="373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2" y="520"/>
                  <a:pt x="372" y="520"/>
                  <a:pt x="372" y="520"/>
                </a:cubicBezTo>
                <a:cubicBezTo>
                  <a:pt x="372" y="518"/>
                  <a:pt x="372" y="515"/>
                  <a:pt x="373" y="514"/>
                </a:cubicBezTo>
                <a:close/>
                <a:moveTo>
                  <a:pt x="352" y="514"/>
                </a:moveTo>
                <a:cubicBezTo>
                  <a:pt x="352" y="514"/>
                  <a:pt x="352" y="514"/>
                  <a:pt x="351" y="514"/>
                </a:cubicBezTo>
                <a:cubicBezTo>
                  <a:pt x="351" y="514"/>
                  <a:pt x="351" y="514"/>
                  <a:pt x="351" y="514"/>
                </a:cubicBezTo>
                <a:cubicBezTo>
                  <a:pt x="351" y="515"/>
                  <a:pt x="351" y="515"/>
                  <a:pt x="350" y="515"/>
                </a:cubicBezTo>
                <a:cubicBezTo>
                  <a:pt x="349" y="516"/>
                  <a:pt x="348" y="517"/>
                  <a:pt x="348" y="518"/>
                </a:cubicBezTo>
                <a:cubicBezTo>
                  <a:pt x="348" y="516"/>
                  <a:pt x="348" y="514"/>
                  <a:pt x="348" y="512"/>
                </a:cubicBezTo>
                <a:cubicBezTo>
                  <a:pt x="350" y="511"/>
                  <a:pt x="353" y="512"/>
                  <a:pt x="356" y="514"/>
                </a:cubicBezTo>
                <a:cubicBezTo>
                  <a:pt x="355" y="514"/>
                  <a:pt x="353" y="514"/>
                  <a:pt x="352" y="514"/>
                </a:cubicBezTo>
                <a:close/>
                <a:moveTo>
                  <a:pt x="340" y="524"/>
                </a:moveTo>
                <a:cubicBezTo>
                  <a:pt x="340" y="524"/>
                  <a:pt x="340" y="524"/>
                  <a:pt x="340" y="524"/>
                </a:cubicBezTo>
                <a:cubicBezTo>
                  <a:pt x="339" y="523"/>
                  <a:pt x="338" y="522"/>
                  <a:pt x="337" y="521"/>
                </a:cubicBezTo>
                <a:cubicBezTo>
                  <a:pt x="337" y="521"/>
                  <a:pt x="337" y="521"/>
                  <a:pt x="337" y="521"/>
                </a:cubicBezTo>
                <a:cubicBezTo>
                  <a:pt x="337" y="521"/>
                  <a:pt x="338" y="521"/>
                  <a:pt x="339" y="521"/>
                </a:cubicBezTo>
                <a:cubicBezTo>
                  <a:pt x="340" y="521"/>
                  <a:pt x="340" y="521"/>
                  <a:pt x="340" y="520"/>
                </a:cubicBezTo>
                <a:cubicBezTo>
                  <a:pt x="340" y="521"/>
                  <a:pt x="340" y="523"/>
                  <a:pt x="340" y="524"/>
                </a:cubicBezTo>
                <a:close/>
                <a:moveTo>
                  <a:pt x="341" y="525"/>
                </a:moveTo>
                <a:cubicBezTo>
                  <a:pt x="341" y="525"/>
                  <a:pt x="341" y="525"/>
                  <a:pt x="341" y="525"/>
                </a:cubicBezTo>
                <a:close/>
                <a:moveTo>
                  <a:pt x="336" y="509"/>
                </a:moveTo>
                <a:cubicBezTo>
                  <a:pt x="338" y="508"/>
                  <a:pt x="339" y="508"/>
                  <a:pt x="341" y="508"/>
                </a:cubicBezTo>
                <a:cubicBezTo>
                  <a:pt x="339" y="509"/>
                  <a:pt x="337" y="510"/>
                  <a:pt x="336" y="511"/>
                </a:cubicBezTo>
                <a:cubicBezTo>
                  <a:pt x="336" y="510"/>
                  <a:pt x="336" y="509"/>
                  <a:pt x="336" y="509"/>
                </a:cubicBezTo>
                <a:close/>
                <a:moveTo>
                  <a:pt x="353" y="427"/>
                </a:moveTo>
                <a:cubicBezTo>
                  <a:pt x="353" y="427"/>
                  <a:pt x="353" y="427"/>
                  <a:pt x="353" y="427"/>
                </a:cubicBezTo>
                <a:cubicBezTo>
                  <a:pt x="353" y="426"/>
                  <a:pt x="353" y="425"/>
                  <a:pt x="353" y="425"/>
                </a:cubicBezTo>
                <a:cubicBezTo>
                  <a:pt x="353" y="425"/>
                  <a:pt x="353" y="425"/>
                  <a:pt x="354" y="424"/>
                </a:cubicBezTo>
                <a:cubicBezTo>
                  <a:pt x="355" y="425"/>
                  <a:pt x="356" y="425"/>
                  <a:pt x="357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7"/>
                  <a:pt x="357" y="427"/>
                  <a:pt x="357" y="427"/>
                </a:cubicBezTo>
                <a:cubicBezTo>
                  <a:pt x="356" y="427"/>
                  <a:pt x="356" y="429"/>
                  <a:pt x="357" y="429"/>
                </a:cubicBezTo>
                <a:cubicBezTo>
                  <a:pt x="358" y="429"/>
                  <a:pt x="358" y="429"/>
                  <a:pt x="358" y="429"/>
                </a:cubicBezTo>
                <a:cubicBezTo>
                  <a:pt x="358" y="430"/>
                  <a:pt x="358" y="431"/>
                  <a:pt x="358" y="432"/>
                </a:cubicBezTo>
                <a:cubicBezTo>
                  <a:pt x="358" y="433"/>
                  <a:pt x="357" y="434"/>
                  <a:pt x="357" y="434"/>
                </a:cubicBezTo>
                <a:cubicBezTo>
                  <a:pt x="356" y="432"/>
                  <a:pt x="356" y="430"/>
                  <a:pt x="356" y="428"/>
                </a:cubicBezTo>
                <a:cubicBezTo>
                  <a:pt x="356" y="428"/>
                  <a:pt x="355" y="428"/>
                  <a:pt x="355" y="428"/>
                </a:cubicBezTo>
                <a:cubicBezTo>
                  <a:pt x="355" y="427"/>
                  <a:pt x="356" y="427"/>
                  <a:pt x="356" y="427"/>
                </a:cubicBezTo>
                <a:cubicBezTo>
                  <a:pt x="356" y="426"/>
                  <a:pt x="355" y="426"/>
                  <a:pt x="355" y="427"/>
                </a:cubicBezTo>
                <a:cubicBezTo>
                  <a:pt x="352" y="448"/>
                  <a:pt x="350" y="469"/>
                  <a:pt x="350" y="491"/>
                </a:cubicBezTo>
                <a:cubicBezTo>
                  <a:pt x="350" y="491"/>
                  <a:pt x="351" y="491"/>
                  <a:pt x="351" y="491"/>
                </a:cubicBezTo>
                <a:cubicBezTo>
                  <a:pt x="351" y="471"/>
                  <a:pt x="353" y="452"/>
                  <a:pt x="355" y="433"/>
                </a:cubicBezTo>
                <a:cubicBezTo>
                  <a:pt x="357" y="457"/>
                  <a:pt x="354" y="480"/>
                  <a:pt x="354" y="504"/>
                </a:cubicBezTo>
                <a:cubicBezTo>
                  <a:pt x="352" y="504"/>
                  <a:pt x="350" y="504"/>
                  <a:pt x="348" y="505"/>
                </a:cubicBezTo>
                <a:cubicBezTo>
                  <a:pt x="349" y="479"/>
                  <a:pt x="350" y="454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4" y="429"/>
                  <a:pt x="354" y="427"/>
                  <a:pt x="353" y="427"/>
                </a:cubicBezTo>
                <a:close/>
                <a:moveTo>
                  <a:pt x="362" y="405"/>
                </a:moveTo>
                <a:cubicBezTo>
                  <a:pt x="362" y="405"/>
                  <a:pt x="363" y="405"/>
                  <a:pt x="363" y="405"/>
                </a:cubicBezTo>
                <a:cubicBezTo>
                  <a:pt x="363" y="405"/>
                  <a:pt x="363" y="405"/>
                  <a:pt x="363" y="405"/>
                </a:cubicBezTo>
                <a:cubicBezTo>
                  <a:pt x="370" y="397"/>
                  <a:pt x="377" y="390"/>
                  <a:pt x="383" y="382"/>
                </a:cubicBezTo>
                <a:cubicBezTo>
                  <a:pt x="384" y="382"/>
                  <a:pt x="385" y="382"/>
                  <a:pt x="385" y="381"/>
                </a:cubicBezTo>
                <a:cubicBezTo>
                  <a:pt x="385" y="386"/>
                  <a:pt x="385" y="390"/>
                  <a:pt x="384" y="395"/>
                </a:cubicBezTo>
                <a:cubicBezTo>
                  <a:pt x="378" y="402"/>
                  <a:pt x="371" y="408"/>
                  <a:pt x="363" y="415"/>
                </a:cubicBezTo>
                <a:cubicBezTo>
                  <a:pt x="360" y="414"/>
                  <a:pt x="357" y="414"/>
                  <a:pt x="354" y="414"/>
                </a:cubicBezTo>
                <a:cubicBezTo>
                  <a:pt x="354" y="414"/>
                  <a:pt x="354" y="413"/>
                  <a:pt x="354" y="413"/>
                </a:cubicBezTo>
                <a:cubicBezTo>
                  <a:pt x="354" y="413"/>
                  <a:pt x="354" y="413"/>
                  <a:pt x="354" y="413"/>
                </a:cubicBezTo>
                <a:cubicBezTo>
                  <a:pt x="355" y="411"/>
                  <a:pt x="357" y="410"/>
                  <a:pt x="358" y="409"/>
                </a:cubicBezTo>
                <a:cubicBezTo>
                  <a:pt x="359" y="408"/>
                  <a:pt x="361" y="406"/>
                  <a:pt x="362" y="405"/>
                </a:cubicBezTo>
                <a:close/>
                <a:moveTo>
                  <a:pt x="356" y="367"/>
                </a:moveTo>
                <a:cubicBezTo>
                  <a:pt x="356" y="360"/>
                  <a:pt x="355" y="351"/>
                  <a:pt x="357" y="344"/>
                </a:cubicBezTo>
                <a:cubicBezTo>
                  <a:pt x="358" y="347"/>
                  <a:pt x="358" y="350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8" y="362"/>
                  <a:pt x="358" y="370"/>
                  <a:pt x="359" y="378"/>
                </a:cubicBezTo>
                <a:cubicBezTo>
                  <a:pt x="358" y="381"/>
                  <a:pt x="358" y="383"/>
                  <a:pt x="357" y="386"/>
                </a:cubicBezTo>
                <a:cubicBezTo>
                  <a:pt x="357" y="386"/>
                  <a:pt x="357" y="387"/>
                  <a:pt x="356" y="387"/>
                </a:cubicBezTo>
                <a:cubicBezTo>
                  <a:pt x="356" y="380"/>
                  <a:pt x="356" y="373"/>
                  <a:pt x="356" y="367"/>
                </a:cubicBezTo>
                <a:close/>
                <a:moveTo>
                  <a:pt x="352" y="312"/>
                </a:moveTo>
                <a:cubicBezTo>
                  <a:pt x="364" y="308"/>
                  <a:pt x="375" y="308"/>
                  <a:pt x="384" y="317"/>
                </a:cubicBezTo>
                <a:cubicBezTo>
                  <a:pt x="383" y="317"/>
                  <a:pt x="381" y="317"/>
                  <a:pt x="380" y="318"/>
                </a:cubicBezTo>
                <a:cubicBezTo>
                  <a:pt x="378" y="316"/>
                  <a:pt x="375" y="315"/>
                  <a:pt x="373" y="315"/>
                </a:cubicBezTo>
                <a:cubicBezTo>
                  <a:pt x="373" y="315"/>
                  <a:pt x="374" y="315"/>
                  <a:pt x="375" y="315"/>
                </a:cubicBezTo>
                <a:cubicBezTo>
                  <a:pt x="376" y="315"/>
                  <a:pt x="377" y="313"/>
                  <a:pt x="375" y="313"/>
                </a:cubicBezTo>
                <a:cubicBezTo>
                  <a:pt x="371" y="312"/>
                  <a:pt x="367" y="313"/>
                  <a:pt x="364" y="314"/>
                </a:cubicBezTo>
                <a:cubicBezTo>
                  <a:pt x="360" y="314"/>
                  <a:pt x="357" y="315"/>
                  <a:pt x="354" y="317"/>
                </a:cubicBezTo>
                <a:cubicBezTo>
                  <a:pt x="354" y="315"/>
                  <a:pt x="354" y="314"/>
                  <a:pt x="352" y="312"/>
                </a:cubicBezTo>
                <a:close/>
                <a:moveTo>
                  <a:pt x="361" y="182"/>
                </a:move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0"/>
                  <a:pt x="360" y="178"/>
                  <a:pt x="360" y="176"/>
                </a:cubicBezTo>
                <a:cubicBezTo>
                  <a:pt x="361" y="175"/>
                  <a:pt x="362" y="174"/>
                  <a:pt x="364" y="174"/>
                </a:cubicBezTo>
                <a:cubicBezTo>
                  <a:pt x="364" y="175"/>
                  <a:pt x="364" y="176"/>
                  <a:pt x="364" y="178"/>
                </a:cubicBezTo>
                <a:cubicBezTo>
                  <a:pt x="363" y="179"/>
                  <a:pt x="362" y="180"/>
                  <a:pt x="361" y="181"/>
                </a:cubicBezTo>
                <a:cubicBezTo>
                  <a:pt x="361" y="181"/>
                  <a:pt x="360" y="182"/>
                  <a:pt x="360" y="182"/>
                </a:cubicBezTo>
                <a:close/>
                <a:moveTo>
                  <a:pt x="354" y="179"/>
                </a:move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3" y="179"/>
                </a:cubicBezTo>
                <a:cubicBezTo>
                  <a:pt x="353" y="179"/>
                  <a:pt x="353" y="179"/>
                  <a:pt x="354" y="179"/>
                </a:cubicBezTo>
                <a:close/>
                <a:moveTo>
                  <a:pt x="355" y="180"/>
                </a:moveTo>
                <a:cubicBezTo>
                  <a:pt x="355" y="179"/>
                  <a:pt x="355" y="179"/>
                  <a:pt x="354" y="179"/>
                </a:cubicBezTo>
                <a:cubicBezTo>
                  <a:pt x="354" y="179"/>
                  <a:pt x="354" y="178"/>
                  <a:pt x="354" y="178"/>
                </a:cubicBezTo>
                <a:cubicBezTo>
                  <a:pt x="354" y="178"/>
                  <a:pt x="354" y="178"/>
                  <a:pt x="355" y="178"/>
                </a:cubicBezTo>
                <a:cubicBezTo>
                  <a:pt x="355" y="178"/>
                  <a:pt x="355" y="178"/>
                  <a:pt x="356" y="178"/>
                </a:cubicBezTo>
                <a:cubicBezTo>
                  <a:pt x="356" y="178"/>
                  <a:pt x="356" y="177"/>
                  <a:pt x="356" y="177"/>
                </a:cubicBezTo>
                <a:cubicBezTo>
                  <a:pt x="356" y="177"/>
                  <a:pt x="355" y="177"/>
                  <a:pt x="355" y="177"/>
                </a:cubicBezTo>
                <a:cubicBezTo>
                  <a:pt x="355" y="177"/>
                  <a:pt x="356" y="177"/>
                  <a:pt x="356" y="176"/>
                </a:cubicBezTo>
                <a:cubicBezTo>
                  <a:pt x="356" y="177"/>
                  <a:pt x="358" y="177"/>
                  <a:pt x="358" y="176"/>
                </a:cubicBezTo>
                <a:cubicBezTo>
                  <a:pt x="358" y="176"/>
                  <a:pt x="358" y="176"/>
                  <a:pt x="358" y="176"/>
                </a:cubicBezTo>
                <a:cubicBezTo>
                  <a:pt x="358" y="178"/>
                  <a:pt x="358" y="179"/>
                  <a:pt x="358" y="181"/>
                </a:cubicBezTo>
                <a:cubicBezTo>
                  <a:pt x="357" y="180"/>
                  <a:pt x="356" y="180"/>
                  <a:pt x="355" y="180"/>
                </a:cubicBezTo>
                <a:close/>
                <a:moveTo>
                  <a:pt x="365" y="162"/>
                </a:moveTo>
                <a:cubicBezTo>
                  <a:pt x="364" y="163"/>
                  <a:pt x="365" y="164"/>
                  <a:pt x="365" y="163"/>
                </a:cubicBezTo>
                <a:cubicBezTo>
                  <a:pt x="372" y="160"/>
                  <a:pt x="373" y="148"/>
                  <a:pt x="372" y="139"/>
                </a:cubicBezTo>
                <a:cubicBezTo>
                  <a:pt x="373" y="134"/>
                  <a:pt x="374" y="130"/>
                  <a:pt x="375" y="126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3" y="138"/>
                  <a:pt x="372" y="151"/>
                  <a:pt x="372" y="163"/>
                </a:cubicBezTo>
                <a:cubicBezTo>
                  <a:pt x="368" y="163"/>
                  <a:pt x="365" y="165"/>
                  <a:pt x="362" y="167"/>
                </a:cubicBezTo>
                <a:cubicBezTo>
                  <a:pt x="363" y="164"/>
                  <a:pt x="364" y="161"/>
                  <a:pt x="365" y="158"/>
                </a:cubicBezTo>
                <a:cubicBezTo>
                  <a:pt x="367" y="153"/>
                  <a:pt x="370" y="147"/>
                  <a:pt x="371" y="142"/>
                </a:cubicBezTo>
                <a:cubicBezTo>
                  <a:pt x="371" y="150"/>
                  <a:pt x="371" y="160"/>
                  <a:pt x="365" y="162"/>
                </a:cubicBezTo>
                <a:close/>
                <a:moveTo>
                  <a:pt x="397" y="173"/>
                </a:moveTo>
                <a:cubicBezTo>
                  <a:pt x="398" y="173"/>
                  <a:pt x="399" y="172"/>
                  <a:pt x="398" y="171"/>
                </a:cubicBezTo>
                <a:cubicBezTo>
                  <a:pt x="397" y="171"/>
                  <a:pt x="397" y="171"/>
                  <a:pt x="397" y="171"/>
                </a:cubicBezTo>
                <a:cubicBezTo>
                  <a:pt x="401" y="164"/>
                  <a:pt x="404" y="157"/>
                  <a:pt x="405" y="149"/>
                </a:cubicBezTo>
                <a:cubicBezTo>
                  <a:pt x="406" y="148"/>
                  <a:pt x="406" y="145"/>
                  <a:pt x="407" y="143"/>
                </a:cubicBezTo>
                <a:cubicBezTo>
                  <a:pt x="407" y="143"/>
                  <a:pt x="407" y="143"/>
                  <a:pt x="408" y="143"/>
                </a:cubicBezTo>
                <a:cubicBezTo>
                  <a:pt x="410" y="140"/>
                  <a:pt x="409" y="138"/>
                  <a:pt x="409" y="135"/>
                </a:cubicBezTo>
                <a:cubicBezTo>
                  <a:pt x="409" y="135"/>
                  <a:pt x="409" y="135"/>
                  <a:pt x="409" y="135"/>
                </a:cubicBezTo>
                <a:cubicBezTo>
                  <a:pt x="409" y="136"/>
                  <a:pt x="409" y="136"/>
                  <a:pt x="410" y="137"/>
                </a:cubicBezTo>
                <a:cubicBezTo>
                  <a:pt x="410" y="137"/>
                  <a:pt x="411" y="137"/>
                  <a:pt x="412" y="138"/>
                </a:cubicBezTo>
                <a:cubicBezTo>
                  <a:pt x="412" y="138"/>
                  <a:pt x="413" y="138"/>
                  <a:pt x="413" y="138"/>
                </a:cubicBezTo>
                <a:cubicBezTo>
                  <a:pt x="414" y="138"/>
                  <a:pt x="414" y="138"/>
                  <a:pt x="414" y="138"/>
                </a:cubicBezTo>
                <a:cubicBezTo>
                  <a:pt x="414" y="139"/>
                  <a:pt x="416" y="139"/>
                  <a:pt x="416" y="138"/>
                </a:cubicBezTo>
                <a:cubicBezTo>
                  <a:pt x="416" y="136"/>
                  <a:pt x="414" y="136"/>
                  <a:pt x="412" y="136"/>
                </a:cubicBezTo>
                <a:cubicBezTo>
                  <a:pt x="412" y="136"/>
                  <a:pt x="412" y="136"/>
                  <a:pt x="412" y="136"/>
                </a:cubicBezTo>
                <a:cubicBezTo>
                  <a:pt x="413" y="134"/>
                  <a:pt x="415" y="134"/>
                  <a:pt x="417" y="133"/>
                </a:cubicBezTo>
                <a:cubicBezTo>
                  <a:pt x="416" y="134"/>
                  <a:pt x="416" y="135"/>
                  <a:pt x="416" y="136"/>
                </a:cubicBezTo>
                <a:cubicBezTo>
                  <a:pt x="415" y="136"/>
                  <a:pt x="416" y="136"/>
                  <a:pt x="416" y="136"/>
                </a:cubicBezTo>
                <a:cubicBezTo>
                  <a:pt x="416" y="147"/>
                  <a:pt x="418" y="160"/>
                  <a:pt x="424" y="168"/>
                </a:cubicBezTo>
                <a:cubicBezTo>
                  <a:pt x="425" y="169"/>
                  <a:pt x="427" y="168"/>
                  <a:pt x="426" y="167"/>
                </a:cubicBezTo>
                <a:cubicBezTo>
                  <a:pt x="422" y="162"/>
                  <a:pt x="420" y="154"/>
                  <a:pt x="419" y="147"/>
                </a:cubicBezTo>
                <a:cubicBezTo>
                  <a:pt x="421" y="152"/>
                  <a:pt x="425" y="157"/>
                  <a:pt x="427" y="159"/>
                </a:cubicBezTo>
                <a:cubicBezTo>
                  <a:pt x="427" y="160"/>
                  <a:pt x="427" y="161"/>
                  <a:pt x="426" y="161"/>
                </a:cubicBezTo>
                <a:cubicBezTo>
                  <a:pt x="426" y="162"/>
                  <a:pt x="427" y="163"/>
                  <a:pt x="428" y="162"/>
                </a:cubicBezTo>
                <a:cubicBezTo>
                  <a:pt x="428" y="162"/>
                  <a:pt x="428" y="162"/>
                  <a:pt x="428" y="162"/>
                </a:cubicBezTo>
                <a:cubicBezTo>
                  <a:pt x="428" y="165"/>
                  <a:pt x="428" y="167"/>
                  <a:pt x="428" y="170"/>
                </a:cubicBezTo>
                <a:cubicBezTo>
                  <a:pt x="428" y="170"/>
                  <a:pt x="428" y="170"/>
                  <a:pt x="428" y="170"/>
                </a:cubicBezTo>
                <a:cubicBezTo>
                  <a:pt x="428" y="170"/>
                  <a:pt x="428" y="169"/>
                  <a:pt x="428" y="169"/>
                </a:cubicBezTo>
                <a:cubicBezTo>
                  <a:pt x="428" y="169"/>
                  <a:pt x="428" y="169"/>
                  <a:pt x="428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1" y="180"/>
                  <a:pt x="421" y="193"/>
                  <a:pt x="422" y="205"/>
                </a:cubicBezTo>
                <a:cubicBezTo>
                  <a:pt x="419" y="206"/>
                  <a:pt x="417" y="206"/>
                  <a:pt x="415" y="207"/>
                </a:cubicBezTo>
                <a:cubicBezTo>
                  <a:pt x="415" y="204"/>
                  <a:pt x="415" y="201"/>
                  <a:pt x="415" y="198"/>
                </a:cubicBezTo>
                <a:cubicBezTo>
                  <a:pt x="414" y="192"/>
                  <a:pt x="413" y="184"/>
                  <a:pt x="414" y="178"/>
                </a:cubicBezTo>
                <a:cubicBezTo>
                  <a:pt x="414" y="179"/>
                  <a:pt x="415" y="181"/>
                  <a:pt x="415" y="182"/>
                </a:cubicBezTo>
                <a:cubicBezTo>
                  <a:pt x="415" y="186"/>
                  <a:pt x="415" y="191"/>
                  <a:pt x="416" y="195"/>
                </a:cubicBezTo>
                <a:cubicBezTo>
                  <a:pt x="416" y="195"/>
                  <a:pt x="417" y="195"/>
                  <a:pt x="417" y="195"/>
                </a:cubicBezTo>
                <a:cubicBezTo>
                  <a:pt x="416" y="188"/>
                  <a:pt x="416" y="181"/>
                  <a:pt x="415" y="174"/>
                </a:cubicBezTo>
                <a:cubicBezTo>
                  <a:pt x="415" y="172"/>
                  <a:pt x="416" y="171"/>
                  <a:pt x="416" y="170"/>
                </a:cubicBezTo>
                <a:cubicBezTo>
                  <a:pt x="417" y="170"/>
                  <a:pt x="416" y="169"/>
                  <a:pt x="416" y="170"/>
                </a:cubicBezTo>
                <a:cubicBezTo>
                  <a:pt x="415" y="170"/>
                  <a:pt x="415" y="171"/>
                  <a:pt x="415" y="172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3"/>
                  <a:pt x="414" y="174"/>
                  <a:pt x="414" y="174"/>
                </a:cubicBezTo>
                <a:cubicBezTo>
                  <a:pt x="413" y="179"/>
                  <a:pt x="413" y="185"/>
                  <a:pt x="413" y="190"/>
                </a:cubicBezTo>
                <a:cubicBezTo>
                  <a:pt x="413" y="195"/>
                  <a:pt x="414" y="201"/>
                  <a:pt x="414" y="207"/>
                </a:cubicBezTo>
                <a:cubicBezTo>
                  <a:pt x="412" y="208"/>
                  <a:pt x="410" y="208"/>
                  <a:pt x="408" y="209"/>
                </a:cubicBezTo>
                <a:cubicBezTo>
                  <a:pt x="408" y="196"/>
                  <a:pt x="406" y="184"/>
                  <a:pt x="409" y="171"/>
                </a:cubicBezTo>
                <a:cubicBezTo>
                  <a:pt x="409" y="171"/>
                  <a:pt x="408" y="170"/>
                  <a:pt x="408" y="170"/>
                </a:cubicBezTo>
                <a:cubicBezTo>
                  <a:pt x="405" y="171"/>
                  <a:pt x="404" y="171"/>
                  <a:pt x="404" y="173"/>
                </a:cubicBezTo>
                <a:cubicBezTo>
                  <a:pt x="404" y="173"/>
                  <a:pt x="404" y="174"/>
                  <a:pt x="404" y="174"/>
                </a:cubicBezTo>
                <a:cubicBezTo>
                  <a:pt x="404" y="185"/>
                  <a:pt x="404" y="196"/>
                  <a:pt x="404" y="207"/>
                </a:cubicBezTo>
                <a:cubicBezTo>
                  <a:pt x="404" y="207"/>
                  <a:pt x="405" y="207"/>
                  <a:pt x="405" y="207"/>
                </a:cubicBezTo>
                <a:cubicBezTo>
                  <a:pt x="405" y="196"/>
                  <a:pt x="405" y="186"/>
                  <a:pt x="405" y="175"/>
                </a:cubicBezTo>
                <a:cubicBezTo>
                  <a:pt x="405" y="175"/>
                  <a:pt x="407" y="170"/>
                  <a:pt x="407" y="174"/>
                </a:cubicBezTo>
                <a:cubicBezTo>
                  <a:pt x="406" y="178"/>
                  <a:pt x="406" y="182"/>
                  <a:pt x="406" y="186"/>
                </a:cubicBezTo>
                <a:cubicBezTo>
                  <a:pt x="406" y="194"/>
                  <a:pt x="407" y="202"/>
                  <a:pt x="407" y="209"/>
                </a:cubicBezTo>
                <a:cubicBezTo>
                  <a:pt x="407" y="209"/>
                  <a:pt x="406" y="209"/>
                  <a:pt x="406" y="210"/>
                </a:cubicBezTo>
                <a:cubicBezTo>
                  <a:pt x="402" y="211"/>
                  <a:pt x="399" y="212"/>
                  <a:pt x="396" y="214"/>
                </a:cubicBezTo>
                <a:cubicBezTo>
                  <a:pt x="396" y="214"/>
                  <a:pt x="396" y="214"/>
                  <a:pt x="396" y="214"/>
                </a:cubicBezTo>
                <a:cubicBezTo>
                  <a:pt x="395" y="212"/>
                  <a:pt x="395" y="210"/>
                  <a:pt x="395" y="209"/>
                </a:cubicBezTo>
                <a:cubicBezTo>
                  <a:pt x="395" y="209"/>
                  <a:pt x="396" y="209"/>
                  <a:pt x="396" y="208"/>
                </a:cubicBezTo>
                <a:cubicBezTo>
                  <a:pt x="396" y="203"/>
                  <a:pt x="396" y="199"/>
                  <a:pt x="395" y="195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88"/>
                  <a:pt x="396" y="183"/>
                  <a:pt x="396" y="178"/>
                </a:cubicBezTo>
                <a:cubicBezTo>
                  <a:pt x="396" y="177"/>
                  <a:pt x="395" y="177"/>
                  <a:pt x="394" y="177"/>
                </a:cubicBezTo>
                <a:cubicBezTo>
                  <a:pt x="394" y="176"/>
                  <a:pt x="394" y="175"/>
                  <a:pt x="394" y="174"/>
                </a:cubicBezTo>
                <a:cubicBezTo>
                  <a:pt x="395" y="173"/>
                  <a:pt x="395" y="173"/>
                  <a:pt x="396" y="172"/>
                </a:cubicBezTo>
                <a:cubicBezTo>
                  <a:pt x="396" y="172"/>
                  <a:pt x="396" y="173"/>
                  <a:pt x="397" y="173"/>
                </a:cubicBezTo>
                <a:close/>
                <a:moveTo>
                  <a:pt x="490" y="56"/>
                </a:moveTo>
                <a:cubicBezTo>
                  <a:pt x="490" y="56"/>
                  <a:pt x="489" y="57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7"/>
                  <a:pt x="487" y="56"/>
                  <a:pt x="487" y="55"/>
                </a:cubicBezTo>
                <a:cubicBezTo>
                  <a:pt x="488" y="55"/>
                  <a:pt x="488" y="54"/>
                  <a:pt x="488" y="53"/>
                </a:cubicBezTo>
                <a:cubicBezTo>
                  <a:pt x="488" y="53"/>
                  <a:pt x="488" y="53"/>
                  <a:pt x="488" y="53"/>
                </a:cubicBezTo>
                <a:cubicBezTo>
                  <a:pt x="488" y="53"/>
                  <a:pt x="488" y="53"/>
                  <a:pt x="488" y="52"/>
                </a:cubicBezTo>
                <a:cubicBezTo>
                  <a:pt x="489" y="51"/>
                  <a:pt x="487" y="50"/>
                  <a:pt x="486" y="51"/>
                </a:cubicBezTo>
                <a:cubicBezTo>
                  <a:pt x="486" y="51"/>
                  <a:pt x="486" y="50"/>
                  <a:pt x="486" y="50"/>
                </a:cubicBezTo>
                <a:cubicBezTo>
                  <a:pt x="489" y="51"/>
                  <a:pt x="490" y="53"/>
                  <a:pt x="490" y="56"/>
                </a:cubicBezTo>
                <a:close/>
                <a:moveTo>
                  <a:pt x="466" y="50"/>
                </a:moveTo>
                <a:cubicBezTo>
                  <a:pt x="466" y="49"/>
                  <a:pt x="466" y="49"/>
                  <a:pt x="465" y="49"/>
                </a:cubicBezTo>
                <a:cubicBezTo>
                  <a:pt x="464" y="49"/>
                  <a:pt x="464" y="49"/>
                  <a:pt x="464" y="49"/>
                </a:cubicBezTo>
                <a:cubicBezTo>
                  <a:pt x="464" y="49"/>
                  <a:pt x="464" y="48"/>
                  <a:pt x="464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5" y="48"/>
                  <a:pt x="465" y="48"/>
                  <a:pt x="466" y="47"/>
                </a:cubicBezTo>
                <a:cubicBezTo>
                  <a:pt x="469" y="48"/>
                  <a:pt x="472" y="49"/>
                  <a:pt x="475" y="51"/>
                </a:cubicBezTo>
                <a:cubicBezTo>
                  <a:pt x="476" y="51"/>
                  <a:pt x="477" y="50"/>
                  <a:pt x="476" y="49"/>
                </a:cubicBezTo>
                <a:cubicBezTo>
                  <a:pt x="473" y="47"/>
                  <a:pt x="471" y="46"/>
                  <a:pt x="468" y="46"/>
                </a:cubicBezTo>
                <a:cubicBezTo>
                  <a:pt x="468" y="45"/>
                  <a:pt x="467" y="45"/>
                  <a:pt x="467" y="45"/>
                </a:cubicBezTo>
                <a:cubicBezTo>
                  <a:pt x="467" y="45"/>
                  <a:pt x="466" y="45"/>
                  <a:pt x="466" y="45"/>
                </a:cubicBezTo>
                <a:cubicBezTo>
                  <a:pt x="465" y="45"/>
                  <a:pt x="464" y="45"/>
                  <a:pt x="463" y="44"/>
                </a:cubicBezTo>
                <a:cubicBezTo>
                  <a:pt x="462" y="44"/>
                  <a:pt x="460" y="44"/>
                  <a:pt x="458" y="44"/>
                </a:cubicBezTo>
                <a:cubicBezTo>
                  <a:pt x="459" y="44"/>
                  <a:pt x="459" y="44"/>
                  <a:pt x="460" y="43"/>
                </a:cubicBezTo>
                <a:cubicBezTo>
                  <a:pt x="462" y="44"/>
                  <a:pt x="465" y="44"/>
                  <a:pt x="468" y="44"/>
                </a:cubicBezTo>
                <a:cubicBezTo>
                  <a:pt x="468" y="45"/>
                  <a:pt x="468" y="45"/>
                  <a:pt x="469" y="45"/>
                </a:cubicBezTo>
                <a:cubicBezTo>
                  <a:pt x="474" y="47"/>
                  <a:pt x="480" y="49"/>
                  <a:pt x="484" y="53"/>
                </a:cubicBezTo>
                <a:cubicBezTo>
                  <a:pt x="484" y="54"/>
                  <a:pt x="484" y="54"/>
                  <a:pt x="484" y="55"/>
                </a:cubicBezTo>
                <a:cubicBezTo>
                  <a:pt x="484" y="55"/>
                  <a:pt x="484" y="56"/>
                  <a:pt x="484" y="56"/>
                </a:cubicBezTo>
                <a:cubicBezTo>
                  <a:pt x="478" y="54"/>
                  <a:pt x="472" y="52"/>
                  <a:pt x="466" y="50"/>
                </a:cubicBezTo>
                <a:close/>
                <a:moveTo>
                  <a:pt x="488" y="142"/>
                </a:moveTo>
                <a:cubicBezTo>
                  <a:pt x="488" y="143"/>
                  <a:pt x="489" y="143"/>
                  <a:pt x="489" y="142"/>
                </a:cubicBezTo>
                <a:cubicBezTo>
                  <a:pt x="489" y="143"/>
                  <a:pt x="489" y="143"/>
                  <a:pt x="489" y="144"/>
                </a:cubicBezTo>
                <a:cubicBezTo>
                  <a:pt x="489" y="144"/>
                  <a:pt x="488" y="145"/>
                  <a:pt x="488" y="146"/>
                </a:cubicBezTo>
                <a:cubicBezTo>
                  <a:pt x="488" y="145"/>
                  <a:pt x="488" y="143"/>
                  <a:pt x="488" y="142"/>
                </a:cubicBezTo>
                <a:close/>
                <a:moveTo>
                  <a:pt x="490" y="145"/>
                </a:moveTo>
                <a:cubicBezTo>
                  <a:pt x="490" y="145"/>
                  <a:pt x="490" y="144"/>
                  <a:pt x="490" y="144"/>
                </a:cubicBezTo>
                <a:cubicBezTo>
                  <a:pt x="490" y="144"/>
                  <a:pt x="490" y="144"/>
                  <a:pt x="490" y="144"/>
                </a:cubicBezTo>
                <a:cubicBezTo>
                  <a:pt x="490" y="144"/>
                  <a:pt x="490" y="144"/>
                  <a:pt x="490" y="145"/>
                </a:cubicBezTo>
                <a:close/>
                <a:moveTo>
                  <a:pt x="490" y="148"/>
                </a:moveTo>
                <a:cubicBezTo>
                  <a:pt x="488" y="154"/>
                  <a:pt x="485" y="159"/>
                  <a:pt x="479" y="162"/>
                </a:cubicBezTo>
                <a:cubicBezTo>
                  <a:pt x="481" y="161"/>
                  <a:pt x="482" y="159"/>
                  <a:pt x="483" y="158"/>
                </a:cubicBezTo>
                <a:cubicBezTo>
                  <a:pt x="486" y="154"/>
                  <a:pt x="487" y="149"/>
                  <a:pt x="489" y="145"/>
                </a:cubicBezTo>
                <a:cubicBezTo>
                  <a:pt x="489" y="146"/>
                  <a:pt x="489" y="147"/>
                  <a:pt x="490" y="148"/>
                </a:cubicBezTo>
                <a:close/>
                <a:moveTo>
                  <a:pt x="473" y="205"/>
                </a:moveTo>
                <a:cubicBezTo>
                  <a:pt x="472" y="205"/>
                  <a:pt x="472" y="205"/>
                  <a:pt x="471" y="205"/>
                </a:cubicBezTo>
                <a:cubicBezTo>
                  <a:pt x="472" y="205"/>
                  <a:pt x="472" y="204"/>
                  <a:pt x="472" y="204"/>
                </a:cubicBezTo>
                <a:cubicBezTo>
                  <a:pt x="472" y="199"/>
                  <a:pt x="472" y="194"/>
                  <a:pt x="472" y="189"/>
                </a:cubicBezTo>
                <a:cubicBezTo>
                  <a:pt x="472" y="188"/>
                  <a:pt x="473" y="182"/>
                  <a:pt x="474" y="177"/>
                </a:cubicBezTo>
                <a:cubicBezTo>
                  <a:pt x="474" y="181"/>
                  <a:pt x="474" y="184"/>
                  <a:pt x="475" y="187"/>
                </a:cubicBezTo>
                <a:cubicBezTo>
                  <a:pt x="474" y="193"/>
                  <a:pt x="473" y="199"/>
                  <a:pt x="473" y="205"/>
                </a:cubicBezTo>
                <a:close/>
                <a:moveTo>
                  <a:pt x="476" y="198"/>
                </a:moveTo>
                <a:cubicBezTo>
                  <a:pt x="476" y="201"/>
                  <a:pt x="476" y="203"/>
                  <a:pt x="476" y="206"/>
                </a:cubicBezTo>
                <a:cubicBezTo>
                  <a:pt x="476" y="206"/>
                  <a:pt x="475" y="206"/>
                  <a:pt x="475" y="206"/>
                </a:cubicBezTo>
                <a:cubicBezTo>
                  <a:pt x="475" y="203"/>
                  <a:pt x="475" y="201"/>
                  <a:pt x="476" y="198"/>
                </a:cubicBezTo>
                <a:close/>
                <a:moveTo>
                  <a:pt x="447" y="218"/>
                </a:moveTo>
                <a:cubicBezTo>
                  <a:pt x="445" y="218"/>
                  <a:pt x="444" y="218"/>
                  <a:pt x="443" y="218"/>
                </a:cubicBezTo>
                <a:cubicBezTo>
                  <a:pt x="443" y="218"/>
                  <a:pt x="444" y="218"/>
                  <a:pt x="444" y="218"/>
                </a:cubicBezTo>
                <a:cubicBezTo>
                  <a:pt x="444" y="218"/>
                  <a:pt x="444" y="218"/>
                  <a:pt x="444" y="218"/>
                </a:cubicBezTo>
                <a:cubicBezTo>
                  <a:pt x="444" y="218"/>
                  <a:pt x="444" y="218"/>
                  <a:pt x="445" y="218"/>
                </a:cubicBezTo>
                <a:cubicBezTo>
                  <a:pt x="445" y="218"/>
                  <a:pt x="446" y="218"/>
                  <a:pt x="447" y="218"/>
                </a:cubicBezTo>
                <a:cubicBezTo>
                  <a:pt x="447" y="218"/>
                  <a:pt x="447" y="218"/>
                  <a:pt x="447" y="218"/>
                </a:cubicBezTo>
                <a:close/>
                <a:moveTo>
                  <a:pt x="449" y="218"/>
                </a:moveTo>
                <a:cubicBezTo>
                  <a:pt x="449" y="218"/>
                  <a:pt x="450" y="218"/>
                  <a:pt x="450" y="218"/>
                </a:cubicBezTo>
                <a:cubicBezTo>
                  <a:pt x="450" y="218"/>
                  <a:pt x="449" y="218"/>
                  <a:pt x="449" y="218"/>
                </a:cubicBezTo>
                <a:cubicBezTo>
                  <a:pt x="449" y="218"/>
                  <a:pt x="449" y="218"/>
                  <a:pt x="449" y="218"/>
                </a:cubicBezTo>
                <a:close/>
                <a:moveTo>
                  <a:pt x="442" y="250"/>
                </a:moveTo>
                <a:cubicBezTo>
                  <a:pt x="442" y="252"/>
                  <a:pt x="442" y="253"/>
                  <a:pt x="442" y="254"/>
                </a:cubicBezTo>
                <a:cubicBezTo>
                  <a:pt x="442" y="254"/>
                  <a:pt x="441" y="254"/>
                  <a:pt x="441" y="255"/>
                </a:cubicBezTo>
                <a:cubicBezTo>
                  <a:pt x="442" y="248"/>
                  <a:pt x="442" y="241"/>
                  <a:pt x="442" y="235"/>
                </a:cubicBezTo>
                <a:cubicBezTo>
                  <a:pt x="442" y="240"/>
                  <a:pt x="442" y="245"/>
                  <a:pt x="442" y="250"/>
                </a:cubicBezTo>
                <a:close/>
                <a:moveTo>
                  <a:pt x="444" y="290"/>
                </a:moveTo>
                <a:cubicBezTo>
                  <a:pt x="443" y="290"/>
                  <a:pt x="442" y="290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2" y="289"/>
                  <a:pt x="443" y="289"/>
                  <a:pt x="444" y="289"/>
                </a:cubicBezTo>
                <a:cubicBezTo>
                  <a:pt x="444" y="289"/>
                  <a:pt x="444" y="289"/>
                  <a:pt x="444" y="290"/>
                </a:cubicBezTo>
                <a:close/>
                <a:moveTo>
                  <a:pt x="446" y="289"/>
                </a:moveTo>
                <a:cubicBezTo>
                  <a:pt x="447" y="289"/>
                  <a:pt x="448" y="290"/>
                  <a:pt x="449" y="290"/>
                </a:cubicBezTo>
                <a:cubicBezTo>
                  <a:pt x="448" y="290"/>
                  <a:pt x="447" y="290"/>
                  <a:pt x="446" y="290"/>
                </a:cubicBezTo>
                <a:cubicBezTo>
                  <a:pt x="446" y="290"/>
                  <a:pt x="446" y="289"/>
                  <a:pt x="446" y="289"/>
                </a:cubicBezTo>
                <a:close/>
                <a:moveTo>
                  <a:pt x="443" y="295"/>
                </a:moveTo>
                <a:cubicBezTo>
                  <a:pt x="443" y="295"/>
                  <a:pt x="442" y="295"/>
                  <a:pt x="442" y="295"/>
                </a:cubicBezTo>
                <a:cubicBezTo>
                  <a:pt x="442" y="295"/>
                  <a:pt x="443" y="295"/>
                  <a:pt x="443" y="295"/>
                </a:cubicBezTo>
                <a:cubicBezTo>
                  <a:pt x="443" y="295"/>
                  <a:pt x="443" y="295"/>
                  <a:pt x="443" y="295"/>
                </a:cubicBezTo>
                <a:close/>
                <a:moveTo>
                  <a:pt x="459" y="516"/>
                </a:moveTo>
                <a:cubicBezTo>
                  <a:pt x="459" y="516"/>
                  <a:pt x="460" y="516"/>
                  <a:pt x="461" y="516"/>
                </a:cubicBezTo>
                <a:cubicBezTo>
                  <a:pt x="461" y="516"/>
                  <a:pt x="461" y="516"/>
                  <a:pt x="461" y="517"/>
                </a:cubicBezTo>
                <a:cubicBezTo>
                  <a:pt x="461" y="516"/>
                  <a:pt x="460" y="516"/>
                  <a:pt x="459" y="516"/>
                </a:cubicBezTo>
                <a:cubicBezTo>
                  <a:pt x="459" y="516"/>
                  <a:pt x="459" y="516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60" y="517"/>
                  <a:pt x="460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2" y="518"/>
                </a:cubicBezTo>
                <a:cubicBezTo>
                  <a:pt x="462" y="518"/>
                  <a:pt x="462" y="518"/>
                  <a:pt x="462" y="518"/>
                </a:cubicBezTo>
                <a:cubicBezTo>
                  <a:pt x="462" y="517"/>
                  <a:pt x="462" y="517"/>
                  <a:pt x="461" y="517"/>
                </a:cubicBezTo>
                <a:cubicBezTo>
                  <a:pt x="466" y="518"/>
                  <a:pt x="471" y="518"/>
                  <a:pt x="476" y="518"/>
                </a:cubicBezTo>
                <a:cubicBezTo>
                  <a:pt x="471" y="518"/>
                  <a:pt x="466" y="517"/>
                  <a:pt x="461" y="517"/>
                </a:cubicBezTo>
                <a:cubicBezTo>
                  <a:pt x="461" y="516"/>
                  <a:pt x="461" y="516"/>
                  <a:pt x="461" y="516"/>
                </a:cubicBezTo>
                <a:cubicBezTo>
                  <a:pt x="469" y="515"/>
                  <a:pt x="478" y="518"/>
                  <a:pt x="485" y="519"/>
                </a:cubicBezTo>
                <a:cubicBezTo>
                  <a:pt x="486" y="519"/>
                  <a:pt x="487" y="519"/>
                  <a:pt x="487" y="519"/>
                </a:cubicBezTo>
                <a:cubicBezTo>
                  <a:pt x="484" y="519"/>
                  <a:pt x="480" y="519"/>
                  <a:pt x="476" y="518"/>
                </a:cubicBezTo>
                <a:cubicBezTo>
                  <a:pt x="480" y="519"/>
                  <a:pt x="483" y="519"/>
                  <a:pt x="487" y="520"/>
                </a:cubicBezTo>
                <a:cubicBezTo>
                  <a:pt x="488" y="520"/>
                  <a:pt x="490" y="519"/>
                  <a:pt x="491" y="519"/>
                </a:cubicBezTo>
                <a:cubicBezTo>
                  <a:pt x="497" y="520"/>
                  <a:pt x="503" y="521"/>
                  <a:pt x="509" y="522"/>
                </a:cubicBezTo>
                <a:cubicBezTo>
                  <a:pt x="509" y="523"/>
                  <a:pt x="508" y="523"/>
                  <a:pt x="507" y="523"/>
                </a:cubicBezTo>
                <a:cubicBezTo>
                  <a:pt x="507" y="523"/>
                  <a:pt x="507" y="524"/>
                  <a:pt x="507" y="524"/>
                </a:cubicBezTo>
                <a:cubicBezTo>
                  <a:pt x="508" y="524"/>
                  <a:pt x="509" y="524"/>
                  <a:pt x="509" y="524"/>
                </a:cubicBezTo>
                <a:cubicBezTo>
                  <a:pt x="510" y="524"/>
                  <a:pt x="510" y="524"/>
                  <a:pt x="510" y="523"/>
                </a:cubicBezTo>
                <a:cubicBezTo>
                  <a:pt x="510" y="523"/>
                  <a:pt x="510" y="523"/>
                  <a:pt x="510" y="523"/>
                </a:cubicBezTo>
                <a:cubicBezTo>
                  <a:pt x="510" y="523"/>
                  <a:pt x="511" y="523"/>
                  <a:pt x="512" y="523"/>
                </a:cubicBezTo>
                <a:cubicBezTo>
                  <a:pt x="512" y="523"/>
                  <a:pt x="512" y="523"/>
                  <a:pt x="512" y="523"/>
                </a:cubicBezTo>
                <a:cubicBezTo>
                  <a:pt x="512" y="523"/>
                  <a:pt x="512" y="523"/>
                  <a:pt x="512" y="524"/>
                </a:cubicBezTo>
                <a:cubicBezTo>
                  <a:pt x="512" y="524"/>
                  <a:pt x="513" y="524"/>
                  <a:pt x="513" y="523"/>
                </a:cubicBezTo>
                <a:cubicBezTo>
                  <a:pt x="513" y="523"/>
                  <a:pt x="512" y="523"/>
                  <a:pt x="512" y="523"/>
                </a:cubicBezTo>
                <a:cubicBezTo>
                  <a:pt x="513" y="524"/>
                  <a:pt x="514" y="524"/>
                  <a:pt x="515" y="524"/>
                </a:cubicBezTo>
                <a:cubicBezTo>
                  <a:pt x="516" y="525"/>
                  <a:pt x="516" y="524"/>
                  <a:pt x="516" y="523"/>
                </a:cubicBezTo>
                <a:cubicBezTo>
                  <a:pt x="515" y="523"/>
                  <a:pt x="514" y="523"/>
                  <a:pt x="514" y="523"/>
                </a:cubicBezTo>
                <a:cubicBezTo>
                  <a:pt x="517" y="522"/>
                  <a:pt x="521" y="522"/>
                  <a:pt x="524" y="523"/>
                </a:cubicBezTo>
                <a:cubicBezTo>
                  <a:pt x="524" y="523"/>
                  <a:pt x="524" y="523"/>
                  <a:pt x="524" y="524"/>
                </a:cubicBezTo>
                <a:cubicBezTo>
                  <a:pt x="525" y="525"/>
                  <a:pt x="525" y="528"/>
                  <a:pt x="525" y="530"/>
                </a:cubicBezTo>
                <a:cubicBezTo>
                  <a:pt x="524" y="530"/>
                  <a:pt x="524" y="531"/>
                  <a:pt x="524" y="531"/>
                </a:cubicBezTo>
                <a:cubicBezTo>
                  <a:pt x="524" y="538"/>
                  <a:pt x="524" y="544"/>
                  <a:pt x="524" y="551"/>
                </a:cubicBezTo>
                <a:cubicBezTo>
                  <a:pt x="513" y="550"/>
                  <a:pt x="502" y="550"/>
                  <a:pt x="491" y="549"/>
                </a:cubicBezTo>
                <a:cubicBezTo>
                  <a:pt x="491" y="544"/>
                  <a:pt x="490" y="538"/>
                  <a:pt x="491" y="533"/>
                </a:cubicBezTo>
                <a:cubicBezTo>
                  <a:pt x="491" y="532"/>
                  <a:pt x="492" y="531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6"/>
                  <a:pt x="493" y="542"/>
                  <a:pt x="493" y="548"/>
                </a:cubicBezTo>
                <a:cubicBezTo>
                  <a:pt x="493" y="549"/>
                  <a:pt x="494" y="549"/>
                  <a:pt x="494" y="548"/>
                </a:cubicBezTo>
                <a:cubicBezTo>
                  <a:pt x="494" y="542"/>
                  <a:pt x="493" y="535"/>
                  <a:pt x="493" y="528"/>
                </a:cubicBezTo>
                <a:cubicBezTo>
                  <a:pt x="493" y="528"/>
                  <a:pt x="492" y="528"/>
                  <a:pt x="492" y="528"/>
                </a:cubicBezTo>
                <a:cubicBezTo>
                  <a:pt x="492" y="528"/>
                  <a:pt x="492" y="528"/>
                  <a:pt x="492" y="528"/>
                </a:cubicBezTo>
                <a:cubicBezTo>
                  <a:pt x="492" y="528"/>
                  <a:pt x="492" y="527"/>
                  <a:pt x="492" y="526"/>
                </a:cubicBezTo>
                <a:cubicBezTo>
                  <a:pt x="492" y="526"/>
                  <a:pt x="491" y="526"/>
                  <a:pt x="491" y="526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8"/>
                  <a:pt x="491" y="529"/>
                  <a:pt x="491" y="530"/>
                </a:cubicBezTo>
                <a:cubicBezTo>
                  <a:pt x="491" y="531"/>
                  <a:pt x="490" y="532"/>
                  <a:pt x="490" y="533"/>
                </a:cubicBezTo>
                <a:cubicBezTo>
                  <a:pt x="490" y="539"/>
                  <a:pt x="490" y="544"/>
                  <a:pt x="490" y="549"/>
                </a:cubicBezTo>
                <a:cubicBezTo>
                  <a:pt x="490" y="549"/>
                  <a:pt x="489" y="549"/>
                  <a:pt x="489" y="549"/>
                </a:cubicBezTo>
                <a:cubicBezTo>
                  <a:pt x="489" y="549"/>
                  <a:pt x="489" y="548"/>
                  <a:pt x="489" y="547"/>
                </a:cubicBezTo>
                <a:cubicBezTo>
                  <a:pt x="489" y="547"/>
                  <a:pt x="489" y="547"/>
                  <a:pt x="488" y="547"/>
                </a:cubicBezTo>
                <a:cubicBezTo>
                  <a:pt x="488" y="540"/>
                  <a:pt x="490" y="534"/>
                  <a:pt x="490" y="527"/>
                </a:cubicBezTo>
                <a:cubicBezTo>
                  <a:pt x="490" y="526"/>
                  <a:pt x="489" y="526"/>
                  <a:pt x="489" y="527"/>
                </a:cubicBezTo>
                <a:cubicBezTo>
                  <a:pt x="488" y="527"/>
                  <a:pt x="488" y="528"/>
                  <a:pt x="487" y="529"/>
                </a:cubicBezTo>
                <a:cubicBezTo>
                  <a:pt x="487" y="528"/>
                  <a:pt x="487" y="528"/>
                  <a:pt x="487" y="527"/>
                </a:cubicBezTo>
                <a:cubicBezTo>
                  <a:pt x="487" y="527"/>
                  <a:pt x="486" y="527"/>
                  <a:pt x="486" y="527"/>
                </a:cubicBezTo>
                <a:cubicBezTo>
                  <a:pt x="486" y="528"/>
                  <a:pt x="486" y="528"/>
                  <a:pt x="486" y="528"/>
                </a:cubicBezTo>
                <a:cubicBezTo>
                  <a:pt x="485" y="528"/>
                  <a:pt x="486" y="529"/>
                  <a:pt x="486" y="529"/>
                </a:cubicBezTo>
                <a:cubicBezTo>
                  <a:pt x="486" y="530"/>
                  <a:pt x="486" y="530"/>
                  <a:pt x="486" y="531"/>
                </a:cubicBezTo>
                <a:cubicBezTo>
                  <a:pt x="486" y="533"/>
                  <a:pt x="487" y="535"/>
                  <a:pt x="487" y="537"/>
                </a:cubicBezTo>
                <a:cubicBezTo>
                  <a:pt x="487" y="541"/>
                  <a:pt x="487" y="545"/>
                  <a:pt x="486" y="549"/>
                </a:cubicBezTo>
                <a:cubicBezTo>
                  <a:pt x="486" y="549"/>
                  <a:pt x="485" y="549"/>
                  <a:pt x="485" y="549"/>
                </a:cubicBezTo>
                <a:cubicBezTo>
                  <a:pt x="483" y="549"/>
                  <a:pt x="479" y="548"/>
                  <a:pt x="477" y="549"/>
                </a:cubicBezTo>
                <a:cubicBezTo>
                  <a:pt x="477" y="549"/>
                  <a:pt x="477" y="549"/>
                  <a:pt x="476" y="549"/>
                </a:cubicBezTo>
                <a:cubicBezTo>
                  <a:pt x="476" y="546"/>
                  <a:pt x="476" y="543"/>
                  <a:pt x="476" y="540"/>
                </a:cubicBezTo>
                <a:cubicBezTo>
                  <a:pt x="476" y="540"/>
                  <a:pt x="476" y="540"/>
                  <a:pt x="476" y="540"/>
                </a:cubicBezTo>
                <a:cubicBezTo>
                  <a:pt x="476" y="540"/>
                  <a:pt x="476" y="539"/>
                  <a:pt x="476" y="539"/>
                </a:cubicBezTo>
                <a:cubicBezTo>
                  <a:pt x="476" y="538"/>
                  <a:pt x="476" y="537"/>
                  <a:pt x="476" y="536"/>
                </a:cubicBezTo>
                <a:cubicBezTo>
                  <a:pt x="476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7"/>
                  <a:pt x="475" y="538"/>
                  <a:pt x="475" y="539"/>
                </a:cubicBezTo>
                <a:cubicBezTo>
                  <a:pt x="475" y="538"/>
                  <a:pt x="475" y="538"/>
                  <a:pt x="475" y="537"/>
                </a:cubicBezTo>
                <a:cubicBezTo>
                  <a:pt x="474" y="537"/>
                  <a:pt x="473" y="537"/>
                  <a:pt x="474" y="537"/>
                </a:cubicBezTo>
                <a:cubicBezTo>
                  <a:pt x="474" y="542"/>
                  <a:pt x="474" y="546"/>
                  <a:pt x="474" y="550"/>
                </a:cubicBezTo>
                <a:cubicBezTo>
                  <a:pt x="473" y="550"/>
                  <a:pt x="473" y="551"/>
                  <a:pt x="473" y="551"/>
                </a:cubicBezTo>
                <a:cubicBezTo>
                  <a:pt x="473" y="547"/>
                  <a:pt x="473" y="542"/>
                  <a:pt x="473" y="538"/>
                </a:cubicBezTo>
                <a:cubicBezTo>
                  <a:pt x="473" y="537"/>
                  <a:pt x="472" y="537"/>
                  <a:pt x="472" y="538"/>
                </a:cubicBezTo>
                <a:cubicBezTo>
                  <a:pt x="472" y="542"/>
                  <a:pt x="472" y="547"/>
                  <a:pt x="472" y="551"/>
                </a:cubicBezTo>
                <a:cubicBezTo>
                  <a:pt x="469" y="553"/>
                  <a:pt x="466" y="555"/>
                  <a:pt x="464" y="557"/>
                </a:cubicBezTo>
                <a:cubicBezTo>
                  <a:pt x="458" y="557"/>
                  <a:pt x="452" y="557"/>
                  <a:pt x="446" y="557"/>
                </a:cubicBezTo>
                <a:cubicBezTo>
                  <a:pt x="446" y="543"/>
                  <a:pt x="446" y="529"/>
                  <a:pt x="446" y="515"/>
                </a:cubicBezTo>
                <a:cubicBezTo>
                  <a:pt x="448" y="515"/>
                  <a:pt x="449" y="515"/>
                  <a:pt x="450" y="516"/>
                </a:cubicBezTo>
                <a:cubicBezTo>
                  <a:pt x="450" y="518"/>
                  <a:pt x="450" y="521"/>
                  <a:pt x="450" y="524"/>
                </a:cubicBezTo>
                <a:cubicBezTo>
                  <a:pt x="450" y="524"/>
                  <a:pt x="451" y="524"/>
                  <a:pt x="451" y="524"/>
                </a:cubicBezTo>
                <a:cubicBezTo>
                  <a:pt x="451" y="521"/>
                  <a:pt x="451" y="519"/>
                  <a:pt x="451" y="516"/>
                </a:cubicBezTo>
                <a:cubicBezTo>
                  <a:pt x="451" y="516"/>
                  <a:pt x="451" y="516"/>
                  <a:pt x="452" y="516"/>
                </a:cubicBezTo>
                <a:cubicBezTo>
                  <a:pt x="452" y="516"/>
                  <a:pt x="452" y="516"/>
                  <a:pt x="452" y="517"/>
                </a:cubicBezTo>
                <a:cubicBezTo>
                  <a:pt x="452" y="519"/>
                  <a:pt x="452" y="522"/>
                  <a:pt x="453" y="525"/>
                </a:cubicBezTo>
                <a:cubicBezTo>
                  <a:pt x="453" y="532"/>
                  <a:pt x="453" y="539"/>
                  <a:pt x="453" y="547"/>
                </a:cubicBezTo>
                <a:cubicBezTo>
                  <a:pt x="453" y="547"/>
                  <a:pt x="454" y="547"/>
                  <a:pt x="454" y="547"/>
                </a:cubicBezTo>
                <a:cubicBezTo>
                  <a:pt x="454" y="537"/>
                  <a:pt x="454" y="527"/>
                  <a:pt x="453" y="517"/>
                </a:cubicBezTo>
                <a:cubicBezTo>
                  <a:pt x="454" y="517"/>
                  <a:pt x="455" y="518"/>
                  <a:pt x="456" y="518"/>
                </a:cubicBezTo>
                <a:cubicBezTo>
                  <a:pt x="456" y="519"/>
                  <a:pt x="457" y="518"/>
                  <a:pt x="456" y="517"/>
                </a:cubicBezTo>
                <a:cubicBezTo>
                  <a:pt x="455" y="517"/>
                  <a:pt x="454" y="516"/>
                  <a:pt x="452" y="516"/>
                </a:cubicBezTo>
                <a:cubicBezTo>
                  <a:pt x="452" y="514"/>
                  <a:pt x="452" y="512"/>
                  <a:pt x="452" y="511"/>
                </a:cubicBezTo>
                <a:cubicBezTo>
                  <a:pt x="455" y="511"/>
                  <a:pt x="458" y="513"/>
                  <a:pt x="460" y="515"/>
                </a:cubicBezTo>
                <a:cubicBezTo>
                  <a:pt x="460" y="515"/>
                  <a:pt x="459" y="515"/>
                  <a:pt x="458" y="515"/>
                </a:cubicBezTo>
                <a:cubicBezTo>
                  <a:pt x="458" y="516"/>
                  <a:pt x="458" y="516"/>
                  <a:pt x="459" y="516"/>
                </a:cubicBezTo>
                <a:close/>
                <a:moveTo>
                  <a:pt x="529" y="521"/>
                </a:moveTo>
                <a:cubicBezTo>
                  <a:pt x="529" y="522"/>
                  <a:pt x="529" y="522"/>
                  <a:pt x="529" y="522"/>
                </a:cubicBezTo>
                <a:cubicBezTo>
                  <a:pt x="529" y="523"/>
                  <a:pt x="529" y="523"/>
                  <a:pt x="529" y="523"/>
                </a:cubicBezTo>
                <a:cubicBezTo>
                  <a:pt x="529" y="524"/>
                  <a:pt x="528" y="525"/>
                  <a:pt x="528" y="525"/>
                </a:cubicBezTo>
                <a:cubicBezTo>
                  <a:pt x="528" y="525"/>
                  <a:pt x="528" y="524"/>
                  <a:pt x="528" y="524"/>
                </a:cubicBezTo>
                <a:cubicBezTo>
                  <a:pt x="528" y="524"/>
                  <a:pt x="528" y="524"/>
                  <a:pt x="528" y="524"/>
                </a:cubicBezTo>
                <a:cubicBezTo>
                  <a:pt x="528" y="524"/>
                  <a:pt x="527" y="523"/>
                  <a:pt x="527" y="524"/>
                </a:cubicBezTo>
                <a:cubicBezTo>
                  <a:pt x="527" y="523"/>
                  <a:pt x="527" y="523"/>
                  <a:pt x="526" y="523"/>
                </a:cubicBezTo>
                <a:cubicBezTo>
                  <a:pt x="526" y="522"/>
                  <a:pt x="528" y="522"/>
                  <a:pt x="529" y="521"/>
                </a:cubicBezTo>
                <a:close/>
                <a:moveTo>
                  <a:pt x="525" y="510"/>
                </a:moveTo>
                <a:cubicBezTo>
                  <a:pt x="525" y="510"/>
                  <a:pt x="525" y="509"/>
                  <a:pt x="525" y="509"/>
                </a:cubicBezTo>
                <a:cubicBezTo>
                  <a:pt x="525" y="508"/>
                  <a:pt x="525" y="508"/>
                  <a:pt x="525" y="507"/>
                </a:cubicBezTo>
                <a:cubicBezTo>
                  <a:pt x="525" y="507"/>
                  <a:pt x="525" y="507"/>
                  <a:pt x="525" y="507"/>
                </a:cubicBezTo>
                <a:cubicBezTo>
                  <a:pt x="526" y="508"/>
                  <a:pt x="526" y="508"/>
                  <a:pt x="527" y="509"/>
                </a:cubicBezTo>
                <a:cubicBezTo>
                  <a:pt x="527" y="510"/>
                  <a:pt x="528" y="511"/>
                  <a:pt x="528" y="512"/>
                </a:cubicBezTo>
                <a:cubicBezTo>
                  <a:pt x="527" y="511"/>
                  <a:pt x="526" y="511"/>
                  <a:pt x="525" y="510"/>
                </a:cubicBezTo>
                <a:close/>
                <a:moveTo>
                  <a:pt x="524" y="493"/>
                </a:moveTo>
                <a:cubicBezTo>
                  <a:pt x="524" y="493"/>
                  <a:pt x="524" y="493"/>
                  <a:pt x="525" y="493"/>
                </a:cubicBezTo>
                <a:cubicBezTo>
                  <a:pt x="524" y="498"/>
                  <a:pt x="524" y="502"/>
                  <a:pt x="524" y="506"/>
                </a:cubicBezTo>
                <a:cubicBezTo>
                  <a:pt x="524" y="507"/>
                  <a:pt x="524" y="508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6"/>
                  <a:pt x="524" y="503"/>
                  <a:pt x="524" y="501"/>
                </a:cubicBezTo>
                <a:cubicBezTo>
                  <a:pt x="524" y="500"/>
                  <a:pt x="523" y="495"/>
                  <a:pt x="524" y="493"/>
                </a:cubicBezTo>
                <a:close/>
                <a:moveTo>
                  <a:pt x="526" y="525"/>
                </a:move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lose/>
                <a:moveTo>
                  <a:pt x="526" y="524"/>
                </a:moveTo>
                <a:cubicBezTo>
                  <a:pt x="526" y="524"/>
                  <a:pt x="526" y="525"/>
                  <a:pt x="526" y="525"/>
                </a:cubicBezTo>
                <a:cubicBezTo>
                  <a:pt x="526" y="525"/>
                  <a:pt x="526" y="524"/>
                  <a:pt x="526" y="524"/>
                </a:cubicBezTo>
                <a:cubicBezTo>
                  <a:pt x="526" y="524"/>
                  <a:pt x="526" y="524"/>
                  <a:pt x="526" y="524"/>
                </a:cubicBezTo>
                <a:close/>
                <a:moveTo>
                  <a:pt x="526" y="543"/>
                </a:moveTo>
                <a:cubicBezTo>
                  <a:pt x="526" y="543"/>
                  <a:pt x="527" y="543"/>
                  <a:pt x="527" y="543"/>
                </a:cubicBezTo>
                <a:cubicBezTo>
                  <a:pt x="526" y="542"/>
                  <a:pt x="526" y="541"/>
                  <a:pt x="526" y="539"/>
                </a:cubicBezTo>
                <a:cubicBezTo>
                  <a:pt x="526" y="537"/>
                  <a:pt x="526" y="534"/>
                  <a:pt x="526" y="531"/>
                </a:cubicBezTo>
                <a:cubicBezTo>
                  <a:pt x="526" y="531"/>
                  <a:pt x="526" y="530"/>
                  <a:pt x="526" y="530"/>
                </a:cubicBezTo>
                <a:cubicBezTo>
                  <a:pt x="526" y="529"/>
                  <a:pt x="526" y="528"/>
                  <a:pt x="526" y="526"/>
                </a:cubicBezTo>
                <a:cubicBezTo>
                  <a:pt x="526" y="526"/>
                  <a:pt x="526" y="526"/>
                  <a:pt x="526" y="526"/>
                </a:cubicBezTo>
                <a:cubicBezTo>
                  <a:pt x="526" y="526"/>
                  <a:pt x="526" y="526"/>
                  <a:pt x="527" y="526"/>
                </a:cubicBezTo>
                <a:cubicBezTo>
                  <a:pt x="526" y="526"/>
                  <a:pt x="526" y="527"/>
                  <a:pt x="526" y="527"/>
                </a:cubicBezTo>
                <a:cubicBezTo>
                  <a:pt x="526" y="528"/>
                  <a:pt x="526" y="529"/>
                  <a:pt x="526" y="530"/>
                </a:cubicBezTo>
                <a:cubicBezTo>
                  <a:pt x="526" y="531"/>
                  <a:pt x="526" y="531"/>
                  <a:pt x="526" y="531"/>
                </a:cubicBezTo>
                <a:cubicBezTo>
                  <a:pt x="527" y="536"/>
                  <a:pt x="527" y="542"/>
                  <a:pt x="526" y="547"/>
                </a:cubicBezTo>
                <a:cubicBezTo>
                  <a:pt x="526" y="546"/>
                  <a:pt x="526" y="545"/>
                  <a:pt x="526" y="543"/>
                </a:cubicBezTo>
                <a:close/>
                <a:moveTo>
                  <a:pt x="527" y="525"/>
                </a:moveTo>
                <a:cubicBezTo>
                  <a:pt x="527" y="525"/>
                  <a:pt x="527" y="524"/>
                  <a:pt x="527" y="524"/>
                </a:cubicBezTo>
                <a:cubicBezTo>
                  <a:pt x="527" y="524"/>
                  <a:pt x="527" y="524"/>
                  <a:pt x="527" y="524"/>
                </a:cubicBezTo>
                <a:cubicBezTo>
                  <a:pt x="527" y="525"/>
                  <a:pt x="527" y="525"/>
                  <a:pt x="527" y="525"/>
                </a:cubicBezTo>
                <a:close/>
                <a:moveTo>
                  <a:pt x="512" y="522"/>
                </a:moveTo>
                <a:cubicBezTo>
                  <a:pt x="511" y="522"/>
                  <a:pt x="511" y="522"/>
                  <a:pt x="510" y="522"/>
                </a:cubicBezTo>
                <a:cubicBezTo>
                  <a:pt x="513" y="520"/>
                  <a:pt x="522" y="519"/>
                  <a:pt x="525" y="523"/>
                </a:cubicBezTo>
                <a:cubicBezTo>
                  <a:pt x="521" y="521"/>
                  <a:pt x="516" y="521"/>
                  <a:pt x="512" y="522"/>
                </a:cubicBezTo>
                <a:close/>
                <a:moveTo>
                  <a:pt x="537" y="556"/>
                </a:moveTo>
                <a:cubicBezTo>
                  <a:pt x="538" y="557"/>
                  <a:pt x="539" y="559"/>
                  <a:pt x="540" y="560"/>
                </a:cubicBezTo>
                <a:cubicBezTo>
                  <a:pt x="539" y="560"/>
                  <a:pt x="538" y="560"/>
                  <a:pt x="537" y="559"/>
                </a:cubicBezTo>
                <a:cubicBezTo>
                  <a:pt x="536" y="559"/>
                  <a:pt x="530" y="558"/>
                  <a:pt x="526" y="559"/>
                </a:cubicBezTo>
                <a:cubicBezTo>
                  <a:pt x="526" y="558"/>
                  <a:pt x="526" y="558"/>
                  <a:pt x="526" y="557"/>
                </a:cubicBezTo>
                <a:cubicBezTo>
                  <a:pt x="527" y="557"/>
                  <a:pt x="528" y="557"/>
                  <a:pt x="529" y="557"/>
                </a:cubicBezTo>
                <a:cubicBezTo>
                  <a:pt x="530" y="557"/>
                  <a:pt x="530" y="555"/>
                  <a:pt x="529" y="555"/>
                </a:cubicBezTo>
                <a:cubicBezTo>
                  <a:pt x="528" y="555"/>
                  <a:pt x="527" y="555"/>
                  <a:pt x="526" y="555"/>
                </a:cubicBezTo>
                <a:cubicBezTo>
                  <a:pt x="526" y="554"/>
                  <a:pt x="526" y="553"/>
                  <a:pt x="526" y="553"/>
                </a:cubicBezTo>
                <a:cubicBezTo>
                  <a:pt x="529" y="553"/>
                  <a:pt x="532" y="553"/>
                  <a:pt x="535" y="553"/>
                </a:cubicBezTo>
                <a:cubicBezTo>
                  <a:pt x="536" y="554"/>
                  <a:pt x="537" y="555"/>
                  <a:pt x="537" y="556"/>
                </a:cubicBezTo>
                <a:close/>
                <a:moveTo>
                  <a:pt x="552" y="563"/>
                </a:moveTo>
                <a:cubicBezTo>
                  <a:pt x="552" y="563"/>
                  <a:pt x="552" y="563"/>
                  <a:pt x="552" y="563"/>
                </a:cubicBezTo>
                <a:cubicBezTo>
                  <a:pt x="552" y="563"/>
                  <a:pt x="552" y="563"/>
                  <a:pt x="552" y="563"/>
                </a:cubicBezTo>
                <a:cubicBezTo>
                  <a:pt x="554" y="564"/>
                  <a:pt x="556" y="564"/>
                  <a:pt x="559" y="564"/>
                </a:cubicBezTo>
                <a:cubicBezTo>
                  <a:pt x="556" y="564"/>
                  <a:pt x="554" y="564"/>
                  <a:pt x="552" y="563"/>
                </a:cubicBezTo>
                <a:close/>
                <a:moveTo>
                  <a:pt x="529" y="565"/>
                </a:moveTo>
                <a:cubicBezTo>
                  <a:pt x="529" y="565"/>
                  <a:pt x="529" y="565"/>
                  <a:pt x="529" y="565"/>
                </a:cubicBezTo>
                <a:cubicBezTo>
                  <a:pt x="530" y="565"/>
                  <a:pt x="530" y="564"/>
                  <a:pt x="529" y="564"/>
                </a:cubicBezTo>
                <a:cubicBezTo>
                  <a:pt x="528" y="564"/>
                  <a:pt x="528" y="564"/>
                  <a:pt x="527" y="564"/>
                </a:cubicBezTo>
                <a:cubicBezTo>
                  <a:pt x="527" y="564"/>
                  <a:pt x="527" y="564"/>
                  <a:pt x="527" y="564"/>
                </a:cubicBezTo>
                <a:cubicBezTo>
                  <a:pt x="526" y="564"/>
                  <a:pt x="526" y="564"/>
                  <a:pt x="526" y="564"/>
                </a:cubicBezTo>
                <a:cubicBezTo>
                  <a:pt x="526" y="564"/>
                  <a:pt x="526" y="563"/>
                  <a:pt x="526" y="563"/>
                </a:cubicBezTo>
                <a:cubicBezTo>
                  <a:pt x="532" y="563"/>
                  <a:pt x="538" y="564"/>
                  <a:pt x="544" y="565"/>
                </a:cubicBezTo>
                <a:cubicBezTo>
                  <a:pt x="545" y="565"/>
                  <a:pt x="546" y="566"/>
                  <a:pt x="546" y="567"/>
                </a:cubicBezTo>
                <a:cubicBezTo>
                  <a:pt x="547" y="567"/>
                  <a:pt x="549" y="566"/>
                  <a:pt x="548" y="565"/>
                </a:cubicBezTo>
                <a:cubicBezTo>
                  <a:pt x="548" y="565"/>
                  <a:pt x="548" y="565"/>
                  <a:pt x="548" y="565"/>
                </a:cubicBezTo>
                <a:cubicBezTo>
                  <a:pt x="548" y="565"/>
                  <a:pt x="548" y="565"/>
                  <a:pt x="549" y="565"/>
                </a:cubicBezTo>
                <a:cubicBezTo>
                  <a:pt x="549" y="566"/>
                  <a:pt x="548" y="566"/>
                  <a:pt x="548" y="567"/>
                </a:cubicBezTo>
                <a:cubicBezTo>
                  <a:pt x="548" y="567"/>
                  <a:pt x="548" y="567"/>
                  <a:pt x="548" y="567"/>
                </a:cubicBezTo>
                <a:cubicBezTo>
                  <a:pt x="547" y="567"/>
                  <a:pt x="547" y="567"/>
                  <a:pt x="546" y="567"/>
                </a:cubicBezTo>
                <a:cubicBezTo>
                  <a:pt x="544" y="567"/>
                  <a:pt x="542" y="567"/>
                  <a:pt x="540" y="567"/>
                </a:cubicBezTo>
                <a:cubicBezTo>
                  <a:pt x="536" y="567"/>
                  <a:pt x="532" y="565"/>
                  <a:pt x="529" y="565"/>
                </a:cubicBezTo>
                <a:close/>
                <a:moveTo>
                  <a:pt x="550" y="563"/>
                </a:moveTo>
                <a:cubicBezTo>
                  <a:pt x="550" y="563"/>
                  <a:pt x="550" y="563"/>
                  <a:pt x="550" y="563"/>
                </a:cubicBezTo>
                <a:cubicBezTo>
                  <a:pt x="549" y="563"/>
                  <a:pt x="547" y="563"/>
                  <a:pt x="546" y="563"/>
                </a:cubicBezTo>
                <a:cubicBezTo>
                  <a:pt x="545" y="563"/>
                  <a:pt x="545" y="562"/>
                  <a:pt x="545" y="562"/>
                </a:cubicBezTo>
                <a:cubicBezTo>
                  <a:pt x="547" y="562"/>
                  <a:pt x="549" y="563"/>
                  <a:pt x="551" y="563"/>
                </a:cubicBezTo>
                <a:cubicBezTo>
                  <a:pt x="550" y="563"/>
                  <a:pt x="550" y="563"/>
                  <a:pt x="550" y="563"/>
                </a:cubicBezTo>
                <a:close/>
                <a:moveTo>
                  <a:pt x="542" y="562"/>
                </a:moveTo>
                <a:cubicBezTo>
                  <a:pt x="537" y="562"/>
                  <a:pt x="532" y="561"/>
                  <a:pt x="526" y="561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530" y="560"/>
                  <a:pt x="539" y="561"/>
                  <a:pt x="542" y="562"/>
                </a:cubicBezTo>
                <a:cubicBezTo>
                  <a:pt x="542" y="562"/>
                  <a:pt x="542" y="562"/>
                  <a:pt x="542" y="562"/>
                </a:cubicBezTo>
                <a:close/>
                <a:moveTo>
                  <a:pt x="524" y="555"/>
                </a:moveTo>
                <a:cubicBezTo>
                  <a:pt x="508" y="555"/>
                  <a:pt x="493" y="556"/>
                  <a:pt x="477" y="556"/>
                </a:cubicBezTo>
                <a:cubicBezTo>
                  <a:pt x="477" y="555"/>
                  <a:pt x="477" y="553"/>
                  <a:pt x="477" y="552"/>
                </a:cubicBezTo>
                <a:cubicBezTo>
                  <a:pt x="480" y="551"/>
                  <a:pt x="483" y="551"/>
                  <a:pt x="486" y="551"/>
                </a:cubicBezTo>
                <a:cubicBezTo>
                  <a:pt x="486" y="551"/>
                  <a:pt x="486" y="552"/>
                  <a:pt x="486" y="552"/>
                </a:cubicBezTo>
                <a:cubicBezTo>
                  <a:pt x="485" y="553"/>
                  <a:pt x="486" y="553"/>
                  <a:pt x="487" y="552"/>
                </a:cubicBezTo>
                <a:cubicBezTo>
                  <a:pt x="487" y="552"/>
                  <a:pt x="487" y="551"/>
                  <a:pt x="487" y="551"/>
                </a:cubicBezTo>
                <a:cubicBezTo>
                  <a:pt x="487" y="551"/>
                  <a:pt x="487" y="551"/>
                  <a:pt x="488" y="551"/>
                </a:cubicBezTo>
                <a:cubicBezTo>
                  <a:pt x="489" y="551"/>
                  <a:pt x="490" y="551"/>
                  <a:pt x="491" y="551"/>
                </a:cubicBezTo>
                <a:cubicBezTo>
                  <a:pt x="491" y="552"/>
                  <a:pt x="491" y="553"/>
                  <a:pt x="491" y="554"/>
                </a:cubicBezTo>
                <a:cubicBezTo>
                  <a:pt x="491" y="555"/>
                  <a:pt x="492" y="555"/>
                  <a:pt x="492" y="554"/>
                </a:cubicBezTo>
                <a:cubicBezTo>
                  <a:pt x="492" y="553"/>
                  <a:pt x="492" y="552"/>
                  <a:pt x="492" y="551"/>
                </a:cubicBezTo>
                <a:cubicBezTo>
                  <a:pt x="502" y="552"/>
                  <a:pt x="513" y="552"/>
                  <a:pt x="524" y="553"/>
                </a:cubicBezTo>
                <a:cubicBezTo>
                  <a:pt x="524" y="553"/>
                  <a:pt x="524" y="554"/>
                  <a:pt x="524" y="555"/>
                </a:cubicBezTo>
                <a:close/>
                <a:moveTo>
                  <a:pt x="473" y="555"/>
                </a:moveTo>
                <a:cubicBezTo>
                  <a:pt x="473" y="555"/>
                  <a:pt x="473" y="554"/>
                  <a:pt x="473" y="554"/>
                </a:cubicBezTo>
                <a:cubicBezTo>
                  <a:pt x="473" y="554"/>
                  <a:pt x="474" y="553"/>
                  <a:pt x="475" y="553"/>
                </a:cubicBezTo>
                <a:cubicBezTo>
                  <a:pt x="475" y="553"/>
                  <a:pt x="475" y="552"/>
                  <a:pt x="476" y="552"/>
                </a:cubicBezTo>
                <a:cubicBezTo>
                  <a:pt x="476" y="554"/>
                  <a:pt x="476" y="555"/>
                  <a:pt x="476" y="556"/>
                </a:cubicBezTo>
                <a:cubicBezTo>
                  <a:pt x="474" y="556"/>
                  <a:pt x="471" y="556"/>
                  <a:pt x="469" y="556"/>
                </a:cubicBezTo>
                <a:cubicBezTo>
                  <a:pt x="470" y="556"/>
                  <a:pt x="471" y="555"/>
                  <a:pt x="472" y="555"/>
                </a:cubicBezTo>
                <a:cubicBezTo>
                  <a:pt x="472" y="555"/>
                  <a:pt x="472" y="555"/>
                  <a:pt x="472" y="555"/>
                </a:cubicBezTo>
                <a:cubicBezTo>
                  <a:pt x="472" y="555"/>
                  <a:pt x="473" y="555"/>
                  <a:pt x="473" y="555"/>
                </a:cubicBezTo>
                <a:close/>
                <a:moveTo>
                  <a:pt x="475" y="540"/>
                </a:moveTo>
                <a:cubicBezTo>
                  <a:pt x="475" y="540"/>
                  <a:pt x="475" y="539"/>
                  <a:pt x="475" y="539"/>
                </a:cubicBezTo>
                <a:cubicBezTo>
                  <a:pt x="475" y="543"/>
                  <a:pt x="475" y="546"/>
                  <a:pt x="475" y="549"/>
                </a:cubicBezTo>
                <a:cubicBezTo>
                  <a:pt x="475" y="549"/>
                  <a:pt x="475" y="550"/>
                  <a:pt x="475" y="550"/>
                </a:cubicBezTo>
                <a:cubicBezTo>
                  <a:pt x="475" y="546"/>
                  <a:pt x="475" y="543"/>
                  <a:pt x="475" y="540"/>
                </a:cubicBezTo>
                <a:close/>
                <a:moveTo>
                  <a:pt x="487" y="532"/>
                </a:moveTo>
                <a:cubicBezTo>
                  <a:pt x="487" y="532"/>
                  <a:pt x="487" y="532"/>
                  <a:pt x="488" y="531"/>
                </a:cubicBezTo>
                <a:cubicBezTo>
                  <a:pt x="488" y="531"/>
                  <a:pt x="488" y="530"/>
                  <a:pt x="489" y="529"/>
                </a:cubicBezTo>
                <a:cubicBezTo>
                  <a:pt x="488" y="532"/>
                  <a:pt x="488" y="535"/>
                  <a:pt x="488" y="538"/>
                </a:cubicBezTo>
                <a:cubicBezTo>
                  <a:pt x="488" y="536"/>
                  <a:pt x="488" y="534"/>
                  <a:pt x="487" y="532"/>
                </a:cubicBezTo>
                <a:cubicBezTo>
                  <a:pt x="487" y="532"/>
                  <a:pt x="487" y="532"/>
                  <a:pt x="487" y="532"/>
                </a:cubicBezTo>
                <a:close/>
                <a:moveTo>
                  <a:pt x="487" y="548"/>
                </a:move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8"/>
                </a:cubicBezTo>
                <a:close/>
                <a:moveTo>
                  <a:pt x="447" y="559"/>
                </a:moveTo>
                <a:cubicBezTo>
                  <a:pt x="446" y="559"/>
                  <a:pt x="446" y="559"/>
                  <a:pt x="446" y="559"/>
                </a:cubicBezTo>
                <a:cubicBezTo>
                  <a:pt x="446" y="559"/>
                  <a:pt x="446" y="559"/>
                  <a:pt x="446" y="559"/>
                </a:cubicBezTo>
                <a:cubicBezTo>
                  <a:pt x="450" y="559"/>
                  <a:pt x="454" y="559"/>
                  <a:pt x="458" y="559"/>
                </a:cubicBezTo>
                <a:cubicBezTo>
                  <a:pt x="455" y="560"/>
                  <a:pt x="451" y="560"/>
                  <a:pt x="448" y="561"/>
                </a:cubicBezTo>
                <a:cubicBezTo>
                  <a:pt x="449" y="560"/>
                  <a:pt x="448" y="558"/>
                  <a:pt x="447" y="559"/>
                </a:cubicBezTo>
                <a:close/>
                <a:moveTo>
                  <a:pt x="441" y="515"/>
                </a:moveTo>
                <a:cubicBezTo>
                  <a:pt x="441" y="515"/>
                  <a:pt x="442" y="515"/>
                  <a:pt x="443" y="515"/>
                </a:cubicBezTo>
                <a:cubicBezTo>
                  <a:pt x="443" y="526"/>
                  <a:pt x="442" y="537"/>
                  <a:pt x="441" y="548"/>
                </a:cubicBezTo>
                <a:cubicBezTo>
                  <a:pt x="441" y="537"/>
                  <a:pt x="441" y="526"/>
                  <a:pt x="441" y="515"/>
                </a:cubicBezTo>
                <a:close/>
                <a:moveTo>
                  <a:pt x="443" y="512"/>
                </a:moveTo>
                <a:cubicBezTo>
                  <a:pt x="443" y="512"/>
                  <a:pt x="443" y="513"/>
                  <a:pt x="443" y="514"/>
                </a:cubicBezTo>
                <a:cubicBezTo>
                  <a:pt x="442" y="514"/>
                  <a:pt x="441" y="514"/>
                  <a:pt x="440" y="514"/>
                </a:cubicBezTo>
                <a:cubicBezTo>
                  <a:pt x="440" y="513"/>
                  <a:pt x="440" y="513"/>
                  <a:pt x="440" y="514"/>
                </a:cubicBezTo>
                <a:cubicBezTo>
                  <a:pt x="438" y="514"/>
                  <a:pt x="437" y="514"/>
                  <a:pt x="436" y="514"/>
                </a:cubicBezTo>
                <a:cubicBezTo>
                  <a:pt x="436" y="514"/>
                  <a:pt x="436" y="513"/>
                  <a:pt x="436" y="513"/>
                </a:cubicBezTo>
                <a:cubicBezTo>
                  <a:pt x="437" y="512"/>
                  <a:pt x="440" y="512"/>
                  <a:pt x="442" y="511"/>
                </a:cubicBezTo>
                <a:cubicBezTo>
                  <a:pt x="443" y="511"/>
                  <a:pt x="444" y="511"/>
                  <a:pt x="444" y="511"/>
                </a:cubicBezTo>
                <a:cubicBezTo>
                  <a:pt x="444" y="512"/>
                  <a:pt x="444" y="513"/>
                  <a:pt x="444" y="514"/>
                </a:cubicBezTo>
                <a:cubicBezTo>
                  <a:pt x="444" y="514"/>
                  <a:pt x="444" y="514"/>
                  <a:pt x="444" y="514"/>
                </a:cubicBezTo>
                <a:cubicBezTo>
                  <a:pt x="444" y="513"/>
                  <a:pt x="444" y="512"/>
                  <a:pt x="444" y="512"/>
                </a:cubicBezTo>
                <a:cubicBezTo>
                  <a:pt x="444" y="511"/>
                  <a:pt x="443" y="511"/>
                  <a:pt x="443" y="512"/>
                </a:cubicBezTo>
                <a:close/>
                <a:moveTo>
                  <a:pt x="432" y="552"/>
                </a:moveTo>
                <a:cubicBezTo>
                  <a:pt x="431" y="548"/>
                  <a:pt x="430" y="545"/>
                  <a:pt x="429" y="542"/>
                </a:cubicBezTo>
                <a:cubicBezTo>
                  <a:pt x="429" y="535"/>
                  <a:pt x="429" y="527"/>
                  <a:pt x="430" y="520"/>
                </a:cubicBezTo>
                <a:cubicBezTo>
                  <a:pt x="430" y="519"/>
                  <a:pt x="431" y="518"/>
                  <a:pt x="432" y="518"/>
                </a:cubicBezTo>
                <a:cubicBezTo>
                  <a:pt x="432" y="529"/>
                  <a:pt x="432" y="540"/>
                  <a:pt x="432" y="552"/>
                </a:cubicBezTo>
                <a:close/>
                <a:moveTo>
                  <a:pt x="385" y="584"/>
                </a:moveTo>
                <a:cubicBezTo>
                  <a:pt x="385" y="584"/>
                  <a:pt x="385" y="584"/>
                  <a:pt x="385" y="584"/>
                </a:cubicBezTo>
                <a:cubicBezTo>
                  <a:pt x="384" y="583"/>
                  <a:pt x="383" y="581"/>
                  <a:pt x="383" y="579"/>
                </a:cubicBezTo>
                <a:cubicBezTo>
                  <a:pt x="383" y="578"/>
                  <a:pt x="383" y="578"/>
                  <a:pt x="383" y="577"/>
                </a:cubicBezTo>
                <a:cubicBezTo>
                  <a:pt x="383" y="579"/>
                  <a:pt x="384" y="580"/>
                  <a:pt x="384" y="581"/>
                </a:cubicBezTo>
                <a:cubicBezTo>
                  <a:pt x="385" y="583"/>
                  <a:pt x="387" y="584"/>
                  <a:pt x="388" y="582"/>
                </a:cubicBezTo>
                <a:cubicBezTo>
                  <a:pt x="388" y="581"/>
                  <a:pt x="389" y="580"/>
                  <a:pt x="389" y="580"/>
                </a:cubicBezTo>
                <a:cubicBezTo>
                  <a:pt x="390" y="579"/>
                  <a:pt x="390" y="579"/>
                  <a:pt x="390" y="578"/>
                </a:cubicBezTo>
                <a:cubicBezTo>
                  <a:pt x="390" y="578"/>
                  <a:pt x="390" y="578"/>
                  <a:pt x="390" y="577"/>
                </a:cubicBezTo>
                <a:cubicBezTo>
                  <a:pt x="391" y="578"/>
                  <a:pt x="393" y="577"/>
                  <a:pt x="393" y="576"/>
                </a:cubicBezTo>
                <a:cubicBezTo>
                  <a:pt x="393" y="580"/>
                  <a:pt x="393" y="583"/>
                  <a:pt x="394" y="586"/>
                </a:cubicBezTo>
                <a:cubicBezTo>
                  <a:pt x="391" y="585"/>
                  <a:pt x="388" y="584"/>
                  <a:pt x="385" y="584"/>
                </a:cubicBezTo>
                <a:close/>
                <a:moveTo>
                  <a:pt x="398" y="535"/>
                </a:moveTo>
                <a:cubicBezTo>
                  <a:pt x="399" y="536"/>
                  <a:pt x="400" y="537"/>
                  <a:pt x="401" y="537"/>
                </a:cubicBezTo>
                <a:cubicBezTo>
                  <a:pt x="397" y="541"/>
                  <a:pt x="394" y="547"/>
                  <a:pt x="392" y="552"/>
                </a:cubicBezTo>
                <a:cubicBezTo>
                  <a:pt x="393" y="546"/>
                  <a:pt x="395" y="541"/>
                  <a:pt x="398" y="535"/>
                </a:cubicBezTo>
                <a:close/>
                <a:moveTo>
                  <a:pt x="393" y="575"/>
                </a:moveTo>
                <a:cubicBezTo>
                  <a:pt x="393" y="575"/>
                  <a:pt x="393" y="575"/>
                  <a:pt x="393" y="576"/>
                </a:cubicBezTo>
                <a:cubicBezTo>
                  <a:pt x="393" y="575"/>
                  <a:pt x="393" y="575"/>
                  <a:pt x="392" y="574"/>
                </a:cubicBezTo>
                <a:cubicBezTo>
                  <a:pt x="392" y="574"/>
                  <a:pt x="391" y="573"/>
                  <a:pt x="391" y="573"/>
                </a:cubicBezTo>
                <a:cubicBezTo>
                  <a:pt x="392" y="573"/>
                  <a:pt x="392" y="572"/>
                  <a:pt x="393" y="572"/>
                </a:cubicBezTo>
                <a:cubicBezTo>
                  <a:pt x="393" y="571"/>
                  <a:pt x="393" y="571"/>
                  <a:pt x="394" y="570"/>
                </a:cubicBezTo>
                <a:cubicBezTo>
                  <a:pt x="394" y="570"/>
                  <a:pt x="395" y="570"/>
                  <a:pt x="395" y="569"/>
                </a:cubicBezTo>
                <a:cubicBezTo>
                  <a:pt x="396" y="569"/>
                  <a:pt x="397" y="568"/>
                  <a:pt x="397" y="567"/>
                </a:cubicBezTo>
                <a:cubicBezTo>
                  <a:pt x="397" y="570"/>
                  <a:pt x="397" y="573"/>
                  <a:pt x="397" y="575"/>
                </a:cubicBezTo>
                <a:cubicBezTo>
                  <a:pt x="397" y="575"/>
                  <a:pt x="397" y="575"/>
                  <a:pt x="397" y="575"/>
                </a:cubicBezTo>
                <a:cubicBezTo>
                  <a:pt x="396" y="573"/>
                  <a:pt x="393" y="574"/>
                  <a:pt x="393" y="575"/>
                </a:cubicBezTo>
                <a:close/>
                <a:moveTo>
                  <a:pt x="392" y="565"/>
                </a:moveTo>
                <a:cubicBezTo>
                  <a:pt x="392" y="565"/>
                  <a:pt x="391" y="566"/>
                  <a:pt x="391" y="566"/>
                </a:cubicBezTo>
                <a:cubicBezTo>
                  <a:pt x="392" y="562"/>
                  <a:pt x="394" y="557"/>
                  <a:pt x="396" y="554"/>
                </a:cubicBezTo>
                <a:cubicBezTo>
                  <a:pt x="394" y="558"/>
                  <a:pt x="393" y="562"/>
                  <a:pt x="392" y="565"/>
                </a:cubicBezTo>
                <a:close/>
                <a:moveTo>
                  <a:pt x="398" y="565"/>
                </a:moveTo>
                <a:cubicBezTo>
                  <a:pt x="397" y="564"/>
                  <a:pt x="397" y="564"/>
                  <a:pt x="397" y="564"/>
                </a:cubicBezTo>
                <a:cubicBezTo>
                  <a:pt x="397" y="564"/>
                  <a:pt x="397" y="563"/>
                  <a:pt x="398" y="563"/>
                </a:cubicBezTo>
                <a:cubicBezTo>
                  <a:pt x="398" y="562"/>
                  <a:pt x="398" y="562"/>
                  <a:pt x="398" y="562"/>
                </a:cubicBezTo>
                <a:cubicBezTo>
                  <a:pt x="398" y="563"/>
                  <a:pt x="398" y="564"/>
                  <a:pt x="398" y="565"/>
                </a:cubicBezTo>
                <a:close/>
                <a:moveTo>
                  <a:pt x="404" y="539"/>
                </a:moveTo>
                <a:cubicBezTo>
                  <a:pt x="404" y="539"/>
                  <a:pt x="404" y="540"/>
                  <a:pt x="405" y="540"/>
                </a:cubicBezTo>
                <a:cubicBezTo>
                  <a:pt x="402" y="542"/>
                  <a:pt x="400" y="544"/>
                  <a:pt x="399" y="547"/>
                </a:cubicBezTo>
                <a:cubicBezTo>
                  <a:pt x="400" y="544"/>
                  <a:pt x="402" y="541"/>
                  <a:pt x="404" y="539"/>
                </a:cubicBezTo>
                <a:close/>
                <a:moveTo>
                  <a:pt x="386" y="573"/>
                </a:moveTo>
                <a:cubicBezTo>
                  <a:pt x="384" y="564"/>
                  <a:pt x="384" y="555"/>
                  <a:pt x="387" y="546"/>
                </a:cubicBezTo>
                <a:cubicBezTo>
                  <a:pt x="388" y="546"/>
                  <a:pt x="389" y="545"/>
                  <a:pt x="390" y="545"/>
                </a:cubicBezTo>
                <a:cubicBezTo>
                  <a:pt x="390" y="545"/>
                  <a:pt x="390" y="545"/>
                  <a:pt x="390" y="544"/>
                </a:cubicBezTo>
                <a:cubicBezTo>
                  <a:pt x="387" y="553"/>
                  <a:pt x="386" y="563"/>
                  <a:pt x="386" y="573"/>
                </a:cubicBezTo>
                <a:close/>
                <a:moveTo>
                  <a:pt x="410" y="535"/>
                </a:moveTo>
                <a:cubicBezTo>
                  <a:pt x="409" y="536"/>
                  <a:pt x="409" y="537"/>
                  <a:pt x="409" y="538"/>
                </a:cubicBezTo>
                <a:cubicBezTo>
                  <a:pt x="409" y="538"/>
                  <a:pt x="409" y="538"/>
                  <a:pt x="408" y="538"/>
                </a:cubicBezTo>
                <a:cubicBezTo>
                  <a:pt x="408" y="537"/>
                  <a:pt x="409" y="535"/>
                  <a:pt x="409" y="533"/>
                </a:cubicBezTo>
                <a:cubicBezTo>
                  <a:pt x="409" y="531"/>
                  <a:pt x="407" y="530"/>
                  <a:pt x="406" y="531"/>
                </a:cubicBezTo>
                <a:cubicBezTo>
                  <a:pt x="404" y="532"/>
                  <a:pt x="403" y="534"/>
                  <a:pt x="402" y="535"/>
                </a:cubicBezTo>
                <a:cubicBezTo>
                  <a:pt x="402" y="535"/>
                  <a:pt x="402" y="535"/>
                  <a:pt x="402" y="535"/>
                </a:cubicBezTo>
                <a:cubicBezTo>
                  <a:pt x="402" y="532"/>
                  <a:pt x="402" y="532"/>
                  <a:pt x="401" y="529"/>
                </a:cubicBezTo>
                <a:cubicBezTo>
                  <a:pt x="401" y="529"/>
                  <a:pt x="400" y="528"/>
                  <a:pt x="400" y="528"/>
                </a:cubicBezTo>
                <a:cubicBezTo>
                  <a:pt x="402" y="528"/>
                  <a:pt x="405" y="528"/>
                  <a:pt x="408" y="529"/>
                </a:cubicBezTo>
                <a:cubicBezTo>
                  <a:pt x="409" y="530"/>
                  <a:pt x="410" y="532"/>
                  <a:pt x="411" y="534"/>
                </a:cubicBezTo>
                <a:cubicBezTo>
                  <a:pt x="411" y="534"/>
                  <a:pt x="410" y="535"/>
                  <a:pt x="410" y="535"/>
                </a:cubicBezTo>
                <a:close/>
                <a:moveTo>
                  <a:pt x="377" y="526"/>
                </a:moveTo>
                <a:cubicBezTo>
                  <a:pt x="377" y="524"/>
                  <a:pt x="377" y="522"/>
                  <a:pt x="377" y="521"/>
                </a:cubicBezTo>
                <a:cubicBezTo>
                  <a:pt x="378" y="521"/>
                  <a:pt x="380" y="520"/>
                  <a:pt x="381" y="520"/>
                </a:cubicBezTo>
                <a:cubicBezTo>
                  <a:pt x="381" y="521"/>
                  <a:pt x="381" y="522"/>
                  <a:pt x="381" y="522"/>
                </a:cubicBezTo>
                <a:cubicBezTo>
                  <a:pt x="380" y="523"/>
                  <a:pt x="379" y="523"/>
                  <a:pt x="378" y="523"/>
                </a:cubicBezTo>
                <a:cubicBezTo>
                  <a:pt x="377" y="523"/>
                  <a:pt x="378" y="523"/>
                  <a:pt x="378" y="523"/>
                </a:cubicBezTo>
                <a:cubicBezTo>
                  <a:pt x="379" y="523"/>
                  <a:pt x="380" y="523"/>
                  <a:pt x="381" y="523"/>
                </a:cubicBezTo>
                <a:cubicBezTo>
                  <a:pt x="381" y="524"/>
                  <a:pt x="381" y="525"/>
                  <a:pt x="381" y="526"/>
                </a:cubicBezTo>
                <a:cubicBezTo>
                  <a:pt x="379" y="526"/>
                  <a:pt x="378" y="526"/>
                  <a:pt x="377" y="526"/>
                </a:cubicBezTo>
                <a:close/>
                <a:moveTo>
                  <a:pt x="374" y="515"/>
                </a:moveTo>
                <a:cubicBezTo>
                  <a:pt x="374" y="516"/>
                  <a:pt x="374" y="517"/>
                  <a:pt x="374" y="517"/>
                </a:cubicBezTo>
                <a:cubicBezTo>
                  <a:pt x="374" y="517"/>
                  <a:pt x="374" y="518"/>
                  <a:pt x="374" y="518"/>
                </a:cubicBezTo>
                <a:cubicBezTo>
                  <a:pt x="374" y="518"/>
                  <a:pt x="374" y="519"/>
                  <a:pt x="374" y="520"/>
                </a:cubicBezTo>
                <a:cubicBezTo>
                  <a:pt x="374" y="520"/>
                  <a:pt x="374" y="520"/>
                  <a:pt x="373" y="520"/>
                </a:cubicBezTo>
                <a:cubicBezTo>
                  <a:pt x="374" y="518"/>
                  <a:pt x="374" y="517"/>
                  <a:pt x="374" y="515"/>
                </a:cubicBezTo>
                <a:close/>
                <a:moveTo>
                  <a:pt x="375" y="518"/>
                </a:moveTo>
                <a:cubicBezTo>
                  <a:pt x="375" y="518"/>
                  <a:pt x="375" y="518"/>
                  <a:pt x="375" y="518"/>
                </a:cubicBezTo>
                <a:cubicBezTo>
                  <a:pt x="375" y="518"/>
                  <a:pt x="375" y="519"/>
                  <a:pt x="375" y="520"/>
                </a:cubicBezTo>
                <a:cubicBezTo>
                  <a:pt x="375" y="520"/>
                  <a:pt x="375" y="520"/>
                  <a:pt x="375" y="520"/>
                </a:cubicBezTo>
                <a:cubicBezTo>
                  <a:pt x="375" y="519"/>
                  <a:pt x="375" y="518"/>
                  <a:pt x="375" y="518"/>
                </a:cubicBezTo>
                <a:close/>
                <a:moveTo>
                  <a:pt x="336" y="514"/>
                </a:moveTo>
                <a:cubicBezTo>
                  <a:pt x="336" y="514"/>
                  <a:pt x="336" y="514"/>
                  <a:pt x="336" y="513"/>
                </a:cubicBezTo>
                <a:cubicBezTo>
                  <a:pt x="337" y="512"/>
                  <a:pt x="337" y="512"/>
                  <a:pt x="338" y="511"/>
                </a:cubicBezTo>
                <a:cubicBezTo>
                  <a:pt x="337" y="514"/>
                  <a:pt x="337" y="516"/>
                  <a:pt x="339" y="519"/>
                </a:cubicBezTo>
                <a:cubicBezTo>
                  <a:pt x="339" y="519"/>
                  <a:pt x="338" y="519"/>
                  <a:pt x="338" y="519"/>
                </a:cubicBezTo>
                <a:cubicBezTo>
                  <a:pt x="335" y="520"/>
                  <a:pt x="336" y="516"/>
                  <a:pt x="336" y="514"/>
                </a:cubicBezTo>
                <a:close/>
                <a:moveTo>
                  <a:pt x="356" y="468"/>
                </a:moveTo>
                <a:cubicBezTo>
                  <a:pt x="357" y="460"/>
                  <a:pt x="357" y="453"/>
                  <a:pt x="357" y="446"/>
                </a:cubicBezTo>
                <a:cubicBezTo>
                  <a:pt x="357" y="443"/>
                  <a:pt x="356" y="439"/>
                  <a:pt x="356" y="436"/>
                </a:cubicBezTo>
                <a:cubicBezTo>
                  <a:pt x="356" y="436"/>
                  <a:pt x="356" y="436"/>
                  <a:pt x="356" y="436"/>
                </a:cubicBezTo>
                <a:cubicBezTo>
                  <a:pt x="357" y="435"/>
                  <a:pt x="358" y="435"/>
                  <a:pt x="358" y="434"/>
                </a:cubicBezTo>
                <a:cubicBezTo>
                  <a:pt x="357" y="446"/>
                  <a:pt x="357" y="459"/>
                  <a:pt x="356" y="471"/>
                </a:cubicBezTo>
                <a:cubicBezTo>
                  <a:pt x="356" y="470"/>
                  <a:pt x="356" y="469"/>
                  <a:pt x="356" y="468"/>
                </a:cubicBezTo>
                <a:close/>
                <a:moveTo>
                  <a:pt x="385" y="414"/>
                </a:moveTo>
                <a:cubicBezTo>
                  <a:pt x="385" y="408"/>
                  <a:pt x="385" y="403"/>
                  <a:pt x="385" y="397"/>
                </a:cubicBezTo>
                <a:cubicBezTo>
                  <a:pt x="387" y="395"/>
                  <a:pt x="390" y="392"/>
                  <a:pt x="392" y="390"/>
                </a:cubicBezTo>
                <a:cubicBezTo>
                  <a:pt x="392" y="393"/>
                  <a:pt x="392" y="395"/>
                  <a:pt x="392" y="398"/>
                </a:cubicBezTo>
                <a:cubicBezTo>
                  <a:pt x="392" y="398"/>
                  <a:pt x="392" y="398"/>
                  <a:pt x="392" y="398"/>
                </a:cubicBezTo>
                <a:cubicBezTo>
                  <a:pt x="392" y="400"/>
                  <a:pt x="392" y="403"/>
                  <a:pt x="392" y="405"/>
                </a:cubicBezTo>
                <a:cubicBezTo>
                  <a:pt x="392" y="406"/>
                  <a:pt x="393" y="406"/>
                  <a:pt x="394" y="406"/>
                </a:cubicBezTo>
                <a:cubicBezTo>
                  <a:pt x="394" y="406"/>
                  <a:pt x="394" y="406"/>
                  <a:pt x="394" y="406"/>
                </a:cubicBezTo>
                <a:cubicBezTo>
                  <a:pt x="393" y="406"/>
                  <a:pt x="394" y="406"/>
                  <a:pt x="395" y="406"/>
                </a:cubicBezTo>
                <a:cubicBezTo>
                  <a:pt x="395" y="402"/>
                  <a:pt x="395" y="398"/>
                  <a:pt x="395" y="394"/>
                </a:cubicBezTo>
                <a:cubicBezTo>
                  <a:pt x="395" y="394"/>
                  <a:pt x="395" y="394"/>
                  <a:pt x="396" y="395"/>
                </a:cubicBezTo>
                <a:cubicBezTo>
                  <a:pt x="396" y="395"/>
                  <a:pt x="396" y="396"/>
                  <a:pt x="396" y="396"/>
                </a:cubicBezTo>
                <a:cubicBezTo>
                  <a:pt x="396" y="398"/>
                  <a:pt x="396" y="399"/>
                  <a:pt x="396" y="401"/>
                </a:cubicBezTo>
                <a:cubicBezTo>
                  <a:pt x="396" y="402"/>
                  <a:pt x="398" y="402"/>
                  <a:pt x="398" y="401"/>
                </a:cubicBezTo>
                <a:cubicBezTo>
                  <a:pt x="398" y="399"/>
                  <a:pt x="398" y="397"/>
                  <a:pt x="398" y="395"/>
                </a:cubicBezTo>
                <a:cubicBezTo>
                  <a:pt x="398" y="394"/>
                  <a:pt x="398" y="392"/>
                  <a:pt x="397" y="391"/>
                </a:cubicBezTo>
                <a:cubicBezTo>
                  <a:pt x="397" y="391"/>
                  <a:pt x="396" y="391"/>
                  <a:pt x="396" y="391"/>
                </a:cubicBezTo>
                <a:cubicBezTo>
                  <a:pt x="395" y="391"/>
                  <a:pt x="395" y="392"/>
                  <a:pt x="395" y="392"/>
                </a:cubicBezTo>
                <a:cubicBezTo>
                  <a:pt x="395" y="390"/>
                  <a:pt x="395" y="388"/>
                  <a:pt x="395" y="386"/>
                </a:cubicBezTo>
                <a:cubicBezTo>
                  <a:pt x="395" y="386"/>
                  <a:pt x="395" y="386"/>
                  <a:pt x="395" y="386"/>
                </a:cubicBezTo>
                <a:cubicBezTo>
                  <a:pt x="396" y="384"/>
                  <a:pt x="397" y="383"/>
                  <a:pt x="398" y="382"/>
                </a:cubicBezTo>
                <a:cubicBezTo>
                  <a:pt x="399" y="391"/>
                  <a:pt x="399" y="400"/>
                  <a:pt x="400" y="410"/>
                </a:cubicBezTo>
                <a:cubicBezTo>
                  <a:pt x="400" y="410"/>
                  <a:pt x="401" y="410"/>
                  <a:pt x="401" y="410"/>
                </a:cubicBezTo>
                <a:cubicBezTo>
                  <a:pt x="400" y="400"/>
                  <a:pt x="400" y="390"/>
                  <a:pt x="399" y="380"/>
                </a:cubicBezTo>
                <a:cubicBezTo>
                  <a:pt x="400" y="378"/>
                  <a:pt x="402" y="377"/>
                  <a:pt x="403" y="375"/>
                </a:cubicBezTo>
                <a:cubicBezTo>
                  <a:pt x="404" y="385"/>
                  <a:pt x="404" y="395"/>
                  <a:pt x="405" y="405"/>
                </a:cubicBezTo>
                <a:cubicBezTo>
                  <a:pt x="405" y="405"/>
                  <a:pt x="406" y="405"/>
                  <a:pt x="406" y="405"/>
                </a:cubicBezTo>
                <a:cubicBezTo>
                  <a:pt x="405" y="394"/>
                  <a:pt x="405" y="384"/>
                  <a:pt x="404" y="373"/>
                </a:cubicBezTo>
                <a:cubicBezTo>
                  <a:pt x="405" y="372"/>
                  <a:pt x="406" y="370"/>
                  <a:pt x="408" y="369"/>
                </a:cubicBezTo>
                <a:cubicBezTo>
                  <a:pt x="408" y="377"/>
                  <a:pt x="408" y="386"/>
                  <a:pt x="408" y="394"/>
                </a:cubicBezTo>
                <a:cubicBezTo>
                  <a:pt x="408" y="397"/>
                  <a:pt x="407" y="399"/>
                  <a:pt x="408" y="402"/>
                </a:cubicBezTo>
                <a:cubicBezTo>
                  <a:pt x="408" y="402"/>
                  <a:pt x="408" y="402"/>
                  <a:pt x="408" y="403"/>
                </a:cubicBezTo>
                <a:cubicBezTo>
                  <a:pt x="408" y="405"/>
                  <a:pt x="409" y="408"/>
                  <a:pt x="409" y="411"/>
                </a:cubicBezTo>
                <a:cubicBezTo>
                  <a:pt x="409" y="411"/>
                  <a:pt x="410" y="411"/>
                  <a:pt x="410" y="411"/>
                </a:cubicBezTo>
                <a:cubicBezTo>
                  <a:pt x="410" y="408"/>
                  <a:pt x="409" y="405"/>
                  <a:pt x="409" y="403"/>
                </a:cubicBezTo>
                <a:cubicBezTo>
                  <a:pt x="410" y="402"/>
                  <a:pt x="410" y="402"/>
                  <a:pt x="410" y="402"/>
                </a:cubicBezTo>
                <a:cubicBezTo>
                  <a:pt x="409" y="399"/>
                  <a:pt x="410" y="395"/>
                  <a:pt x="411" y="392"/>
                </a:cubicBezTo>
                <a:cubicBezTo>
                  <a:pt x="411" y="391"/>
                  <a:pt x="410" y="390"/>
                  <a:pt x="409" y="391"/>
                </a:cubicBezTo>
                <a:cubicBezTo>
                  <a:pt x="409" y="391"/>
                  <a:pt x="409" y="391"/>
                  <a:pt x="409" y="392"/>
                </a:cubicBezTo>
                <a:cubicBezTo>
                  <a:pt x="409" y="383"/>
                  <a:pt x="409" y="375"/>
                  <a:pt x="409" y="367"/>
                </a:cubicBezTo>
                <a:cubicBezTo>
                  <a:pt x="411" y="364"/>
                  <a:pt x="413" y="360"/>
                  <a:pt x="416" y="357"/>
                </a:cubicBezTo>
                <a:cubicBezTo>
                  <a:pt x="415" y="373"/>
                  <a:pt x="416" y="390"/>
                  <a:pt x="417" y="406"/>
                </a:cubicBezTo>
                <a:cubicBezTo>
                  <a:pt x="417" y="406"/>
                  <a:pt x="418" y="406"/>
                  <a:pt x="418" y="406"/>
                </a:cubicBezTo>
                <a:cubicBezTo>
                  <a:pt x="417" y="389"/>
                  <a:pt x="416" y="372"/>
                  <a:pt x="417" y="356"/>
                </a:cubicBezTo>
                <a:cubicBezTo>
                  <a:pt x="417" y="355"/>
                  <a:pt x="417" y="355"/>
                  <a:pt x="417" y="355"/>
                </a:cubicBezTo>
                <a:cubicBezTo>
                  <a:pt x="419" y="354"/>
                  <a:pt x="420" y="352"/>
                  <a:pt x="422" y="351"/>
                </a:cubicBezTo>
                <a:cubicBezTo>
                  <a:pt x="422" y="366"/>
                  <a:pt x="422" y="382"/>
                  <a:pt x="422" y="398"/>
                </a:cubicBezTo>
                <a:cubicBezTo>
                  <a:pt x="422" y="398"/>
                  <a:pt x="423" y="398"/>
                  <a:pt x="423" y="398"/>
                </a:cubicBezTo>
                <a:cubicBezTo>
                  <a:pt x="423" y="382"/>
                  <a:pt x="423" y="366"/>
                  <a:pt x="423" y="350"/>
                </a:cubicBezTo>
                <a:cubicBezTo>
                  <a:pt x="423" y="349"/>
                  <a:pt x="424" y="349"/>
                  <a:pt x="424" y="348"/>
                </a:cubicBezTo>
                <a:cubicBezTo>
                  <a:pt x="423" y="361"/>
                  <a:pt x="424" y="375"/>
                  <a:pt x="424" y="388"/>
                </a:cubicBezTo>
                <a:cubicBezTo>
                  <a:pt x="424" y="388"/>
                  <a:pt x="423" y="388"/>
                  <a:pt x="423" y="389"/>
                </a:cubicBezTo>
                <a:cubicBezTo>
                  <a:pt x="423" y="393"/>
                  <a:pt x="423" y="397"/>
                  <a:pt x="423" y="402"/>
                </a:cubicBezTo>
                <a:cubicBezTo>
                  <a:pt x="423" y="403"/>
                  <a:pt x="424" y="403"/>
                  <a:pt x="425" y="403"/>
                </a:cubicBezTo>
                <a:cubicBezTo>
                  <a:pt x="425" y="403"/>
                  <a:pt x="425" y="404"/>
                  <a:pt x="425" y="405"/>
                </a:cubicBezTo>
                <a:cubicBezTo>
                  <a:pt x="425" y="405"/>
                  <a:pt x="426" y="405"/>
                  <a:pt x="426" y="405"/>
                </a:cubicBezTo>
                <a:cubicBezTo>
                  <a:pt x="425" y="386"/>
                  <a:pt x="424" y="366"/>
                  <a:pt x="425" y="347"/>
                </a:cubicBezTo>
                <a:cubicBezTo>
                  <a:pt x="427" y="345"/>
                  <a:pt x="428" y="344"/>
                  <a:pt x="429" y="343"/>
                </a:cubicBezTo>
                <a:cubicBezTo>
                  <a:pt x="429" y="344"/>
                  <a:pt x="429" y="346"/>
                  <a:pt x="430" y="348"/>
                </a:cubicBezTo>
                <a:cubicBezTo>
                  <a:pt x="428" y="367"/>
                  <a:pt x="426" y="386"/>
                  <a:pt x="426" y="406"/>
                </a:cubicBezTo>
                <a:cubicBezTo>
                  <a:pt x="421" y="407"/>
                  <a:pt x="417" y="409"/>
                  <a:pt x="413" y="411"/>
                </a:cubicBezTo>
                <a:cubicBezTo>
                  <a:pt x="412" y="411"/>
                  <a:pt x="412" y="412"/>
                  <a:pt x="413" y="413"/>
                </a:cubicBezTo>
                <a:cubicBezTo>
                  <a:pt x="407" y="412"/>
                  <a:pt x="402" y="413"/>
                  <a:pt x="397" y="414"/>
                </a:cubicBezTo>
                <a:cubicBezTo>
                  <a:pt x="388" y="415"/>
                  <a:pt x="380" y="417"/>
                  <a:pt x="371" y="418"/>
                </a:cubicBezTo>
                <a:cubicBezTo>
                  <a:pt x="369" y="417"/>
                  <a:pt x="367" y="416"/>
                  <a:pt x="365" y="415"/>
                </a:cubicBezTo>
                <a:cubicBezTo>
                  <a:pt x="372" y="410"/>
                  <a:pt x="378" y="404"/>
                  <a:pt x="384" y="398"/>
                </a:cubicBezTo>
                <a:cubicBezTo>
                  <a:pt x="384" y="403"/>
                  <a:pt x="384" y="409"/>
                  <a:pt x="384" y="414"/>
                </a:cubicBezTo>
                <a:cubicBezTo>
                  <a:pt x="384" y="414"/>
                  <a:pt x="385" y="414"/>
                  <a:pt x="385" y="414"/>
                </a:cubicBezTo>
                <a:close/>
                <a:moveTo>
                  <a:pt x="370" y="333"/>
                </a:moveTo>
                <a:cubicBezTo>
                  <a:pt x="370" y="332"/>
                  <a:pt x="370" y="331"/>
                  <a:pt x="370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4" y="337"/>
                  <a:pt x="365" y="347"/>
                  <a:pt x="365" y="355"/>
                </a:cubicBezTo>
                <a:cubicBezTo>
                  <a:pt x="365" y="363"/>
                  <a:pt x="366" y="371"/>
                  <a:pt x="366" y="379"/>
                </a:cubicBezTo>
                <a:cubicBezTo>
                  <a:pt x="366" y="380"/>
                  <a:pt x="365" y="381"/>
                  <a:pt x="364" y="381"/>
                </a:cubicBezTo>
                <a:cubicBezTo>
                  <a:pt x="364" y="369"/>
                  <a:pt x="364" y="357"/>
                  <a:pt x="364" y="345"/>
                </a:cubicBezTo>
                <a:cubicBezTo>
                  <a:pt x="364" y="340"/>
                  <a:pt x="364" y="334"/>
                  <a:pt x="365" y="329"/>
                </a:cubicBezTo>
                <a:cubicBezTo>
                  <a:pt x="365" y="329"/>
                  <a:pt x="365" y="329"/>
                  <a:pt x="366" y="329"/>
                </a:cubicBezTo>
                <a:cubicBezTo>
                  <a:pt x="367" y="328"/>
                  <a:pt x="366" y="327"/>
                  <a:pt x="365" y="327"/>
                </a:cubicBezTo>
                <a:cubicBezTo>
                  <a:pt x="365" y="327"/>
                  <a:pt x="365" y="326"/>
                  <a:pt x="365" y="326"/>
                </a:cubicBezTo>
                <a:cubicBezTo>
                  <a:pt x="367" y="325"/>
                  <a:pt x="368" y="324"/>
                  <a:pt x="370" y="324"/>
                </a:cubicBezTo>
                <a:cubicBezTo>
                  <a:pt x="371" y="324"/>
                  <a:pt x="372" y="324"/>
                  <a:pt x="372" y="323"/>
                </a:cubicBezTo>
                <a:cubicBezTo>
                  <a:pt x="372" y="324"/>
                  <a:pt x="373" y="325"/>
                  <a:pt x="373" y="325"/>
                </a:cubicBezTo>
                <a:cubicBezTo>
                  <a:pt x="374" y="325"/>
                  <a:pt x="374" y="326"/>
                  <a:pt x="374" y="326"/>
                </a:cubicBezTo>
                <a:cubicBezTo>
                  <a:pt x="374" y="327"/>
                  <a:pt x="375" y="327"/>
                  <a:pt x="375" y="327"/>
                </a:cubicBezTo>
                <a:cubicBezTo>
                  <a:pt x="393" y="327"/>
                  <a:pt x="412" y="324"/>
                  <a:pt x="430" y="317"/>
                </a:cubicBezTo>
                <a:cubicBezTo>
                  <a:pt x="429" y="319"/>
                  <a:pt x="429" y="320"/>
                  <a:pt x="429" y="322"/>
                </a:cubicBezTo>
                <a:cubicBezTo>
                  <a:pt x="429" y="323"/>
                  <a:pt x="428" y="324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6"/>
                  <a:pt x="428" y="326"/>
                </a:cubicBezTo>
                <a:cubicBezTo>
                  <a:pt x="428" y="325"/>
                  <a:pt x="428" y="325"/>
                  <a:pt x="429" y="325"/>
                </a:cubicBezTo>
                <a:cubicBezTo>
                  <a:pt x="429" y="324"/>
                  <a:pt x="428" y="324"/>
                  <a:pt x="428" y="325"/>
                </a:cubicBezTo>
                <a:cubicBezTo>
                  <a:pt x="427" y="325"/>
                  <a:pt x="427" y="325"/>
                  <a:pt x="427" y="326"/>
                </a:cubicBezTo>
                <a:cubicBezTo>
                  <a:pt x="426" y="326"/>
                  <a:pt x="425" y="327"/>
                  <a:pt x="423" y="327"/>
                </a:cubicBezTo>
                <a:cubicBezTo>
                  <a:pt x="423" y="325"/>
                  <a:pt x="423" y="324"/>
                  <a:pt x="424" y="322"/>
                </a:cubicBezTo>
                <a:cubicBezTo>
                  <a:pt x="424" y="321"/>
                  <a:pt x="423" y="321"/>
                  <a:pt x="423" y="322"/>
                </a:cubicBezTo>
                <a:cubicBezTo>
                  <a:pt x="422" y="324"/>
                  <a:pt x="422" y="325"/>
                  <a:pt x="422" y="327"/>
                </a:cubicBezTo>
                <a:cubicBezTo>
                  <a:pt x="421" y="327"/>
                  <a:pt x="420" y="328"/>
                  <a:pt x="419" y="328"/>
                </a:cubicBezTo>
                <a:cubicBezTo>
                  <a:pt x="419" y="327"/>
                  <a:pt x="419" y="327"/>
                  <a:pt x="420" y="326"/>
                </a:cubicBezTo>
                <a:cubicBezTo>
                  <a:pt x="420" y="325"/>
                  <a:pt x="419" y="325"/>
                  <a:pt x="419" y="326"/>
                </a:cubicBezTo>
                <a:cubicBezTo>
                  <a:pt x="418" y="326"/>
                  <a:pt x="418" y="327"/>
                  <a:pt x="418" y="328"/>
                </a:cubicBezTo>
                <a:cubicBezTo>
                  <a:pt x="407" y="331"/>
                  <a:pt x="395" y="333"/>
                  <a:pt x="384" y="335"/>
                </a:cubicBezTo>
                <a:cubicBezTo>
                  <a:pt x="384" y="335"/>
                  <a:pt x="384" y="334"/>
                  <a:pt x="384" y="334"/>
                </a:cubicBezTo>
                <a:cubicBezTo>
                  <a:pt x="384" y="333"/>
                  <a:pt x="383" y="333"/>
                  <a:pt x="383" y="334"/>
                </a:cubicBezTo>
                <a:cubicBezTo>
                  <a:pt x="383" y="345"/>
                  <a:pt x="383" y="357"/>
                  <a:pt x="381" y="368"/>
                </a:cubicBezTo>
                <a:cubicBezTo>
                  <a:pt x="377" y="371"/>
                  <a:pt x="372" y="375"/>
                  <a:pt x="367" y="379"/>
                </a:cubicBezTo>
                <a:cubicBezTo>
                  <a:pt x="367" y="373"/>
                  <a:pt x="366" y="366"/>
                  <a:pt x="366" y="360"/>
                </a:cubicBezTo>
                <a:cubicBezTo>
                  <a:pt x="366" y="355"/>
                  <a:pt x="366" y="350"/>
                  <a:pt x="366" y="345"/>
                </a:cubicBezTo>
                <a:cubicBezTo>
                  <a:pt x="366" y="343"/>
                  <a:pt x="368" y="330"/>
                  <a:pt x="370" y="333"/>
                </a:cubicBezTo>
                <a:cubicBezTo>
                  <a:pt x="370" y="334"/>
                  <a:pt x="371" y="333"/>
                  <a:pt x="370" y="333"/>
                </a:cubicBezTo>
                <a:close/>
                <a:moveTo>
                  <a:pt x="352" y="311"/>
                </a:moveTo>
                <a:cubicBezTo>
                  <a:pt x="352" y="310"/>
                  <a:pt x="353" y="310"/>
                  <a:pt x="353" y="309"/>
                </a:cubicBezTo>
                <a:cubicBezTo>
                  <a:pt x="354" y="307"/>
                  <a:pt x="356" y="307"/>
                  <a:pt x="358" y="306"/>
                </a:cubicBezTo>
                <a:cubicBezTo>
                  <a:pt x="358" y="307"/>
                  <a:pt x="358" y="308"/>
                  <a:pt x="358" y="310"/>
                </a:cubicBezTo>
                <a:cubicBezTo>
                  <a:pt x="356" y="310"/>
                  <a:pt x="354" y="311"/>
                  <a:pt x="352" y="311"/>
                </a:cubicBezTo>
                <a:close/>
                <a:moveTo>
                  <a:pt x="359" y="306"/>
                </a:moveTo>
                <a:cubicBezTo>
                  <a:pt x="359" y="306"/>
                  <a:pt x="359" y="306"/>
                  <a:pt x="360" y="306"/>
                </a:cubicBezTo>
                <a:cubicBezTo>
                  <a:pt x="360" y="306"/>
                  <a:pt x="360" y="306"/>
                  <a:pt x="360" y="306"/>
                </a:cubicBezTo>
                <a:cubicBezTo>
                  <a:pt x="360" y="307"/>
                  <a:pt x="361" y="307"/>
                  <a:pt x="361" y="306"/>
                </a:cubicBezTo>
                <a:cubicBezTo>
                  <a:pt x="361" y="306"/>
                  <a:pt x="361" y="306"/>
                  <a:pt x="361" y="305"/>
                </a:cubicBezTo>
                <a:cubicBezTo>
                  <a:pt x="367" y="304"/>
                  <a:pt x="376" y="304"/>
                  <a:pt x="381" y="304"/>
                </a:cubicBezTo>
                <a:cubicBezTo>
                  <a:pt x="382" y="304"/>
                  <a:pt x="382" y="303"/>
                  <a:pt x="381" y="303"/>
                </a:cubicBezTo>
                <a:cubicBezTo>
                  <a:pt x="379" y="303"/>
                  <a:pt x="376" y="303"/>
                  <a:pt x="374" y="303"/>
                </a:cubicBezTo>
                <a:cubicBezTo>
                  <a:pt x="374" y="303"/>
                  <a:pt x="374" y="303"/>
                  <a:pt x="374" y="303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75" y="302"/>
                  <a:pt x="376" y="302"/>
                  <a:pt x="377" y="302"/>
                </a:cubicBezTo>
                <a:cubicBezTo>
                  <a:pt x="381" y="303"/>
                  <a:pt x="384" y="303"/>
                  <a:pt x="385" y="304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4" y="303"/>
                  <a:pt x="382" y="303"/>
                  <a:pt x="380" y="302"/>
                </a:cubicBezTo>
                <a:cubicBezTo>
                  <a:pt x="383" y="302"/>
                  <a:pt x="385" y="303"/>
                  <a:pt x="387" y="303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4"/>
                  <a:pt x="386" y="304"/>
                  <a:pt x="386" y="304"/>
                </a:cubicBezTo>
                <a:cubicBezTo>
                  <a:pt x="386" y="304"/>
                  <a:pt x="385" y="305"/>
                  <a:pt x="386" y="305"/>
                </a:cubicBezTo>
                <a:cubicBezTo>
                  <a:pt x="386" y="305"/>
                  <a:pt x="386" y="305"/>
                  <a:pt x="386" y="305"/>
                </a:cubicBezTo>
                <a:cubicBezTo>
                  <a:pt x="385" y="305"/>
                  <a:pt x="386" y="306"/>
                  <a:pt x="386" y="306"/>
                </a:cubicBezTo>
                <a:cubicBezTo>
                  <a:pt x="386" y="306"/>
                  <a:pt x="386" y="306"/>
                  <a:pt x="386" y="306"/>
                </a:cubicBezTo>
                <a:cubicBezTo>
                  <a:pt x="386" y="306"/>
                  <a:pt x="386" y="306"/>
                  <a:pt x="387" y="307"/>
                </a:cubicBezTo>
                <a:cubicBezTo>
                  <a:pt x="387" y="307"/>
                  <a:pt x="388" y="307"/>
                  <a:pt x="388" y="306"/>
                </a:cubicBezTo>
                <a:cubicBezTo>
                  <a:pt x="388" y="306"/>
                  <a:pt x="389" y="306"/>
                  <a:pt x="391" y="306"/>
                </a:cubicBezTo>
                <a:cubicBezTo>
                  <a:pt x="391" y="306"/>
                  <a:pt x="391" y="307"/>
                  <a:pt x="391" y="307"/>
                </a:cubicBezTo>
                <a:cubicBezTo>
                  <a:pt x="391" y="308"/>
                  <a:pt x="392" y="308"/>
                  <a:pt x="392" y="307"/>
                </a:cubicBezTo>
                <a:cubicBezTo>
                  <a:pt x="392" y="307"/>
                  <a:pt x="392" y="306"/>
                  <a:pt x="392" y="306"/>
                </a:cubicBezTo>
                <a:cubicBezTo>
                  <a:pt x="393" y="305"/>
                  <a:pt x="394" y="305"/>
                  <a:pt x="395" y="305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6" y="304"/>
                  <a:pt x="397" y="304"/>
                  <a:pt x="398" y="304"/>
                </a:cubicBezTo>
                <a:cubicBezTo>
                  <a:pt x="401" y="303"/>
                  <a:pt x="404" y="302"/>
                  <a:pt x="408" y="301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07" y="302"/>
                  <a:pt x="408" y="302"/>
                  <a:pt x="409" y="301"/>
                </a:cubicBezTo>
                <a:cubicBezTo>
                  <a:pt x="409" y="301"/>
                  <a:pt x="409" y="301"/>
                  <a:pt x="409" y="301"/>
                </a:cubicBezTo>
                <a:cubicBezTo>
                  <a:pt x="415" y="299"/>
                  <a:pt x="422" y="298"/>
                  <a:pt x="428" y="297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8"/>
                  <a:pt x="429" y="297"/>
                  <a:pt x="429" y="297"/>
                </a:cubicBezTo>
                <a:cubicBezTo>
                  <a:pt x="429" y="297"/>
                  <a:pt x="429" y="297"/>
                  <a:pt x="429" y="297"/>
                </a:cubicBezTo>
                <a:cubicBezTo>
                  <a:pt x="427" y="299"/>
                  <a:pt x="425" y="300"/>
                  <a:pt x="423" y="302"/>
                </a:cubicBezTo>
                <a:cubicBezTo>
                  <a:pt x="409" y="304"/>
                  <a:pt x="394" y="306"/>
                  <a:pt x="382" y="312"/>
                </a:cubicBezTo>
                <a:cubicBezTo>
                  <a:pt x="381" y="313"/>
                  <a:pt x="382" y="314"/>
                  <a:pt x="382" y="313"/>
                </a:cubicBezTo>
                <a:cubicBezTo>
                  <a:pt x="394" y="307"/>
                  <a:pt x="409" y="305"/>
                  <a:pt x="423" y="303"/>
                </a:cubicBezTo>
                <a:cubicBezTo>
                  <a:pt x="422" y="304"/>
                  <a:pt x="421" y="305"/>
                  <a:pt x="421" y="307"/>
                </a:cubicBezTo>
                <a:cubicBezTo>
                  <a:pt x="420" y="307"/>
                  <a:pt x="421" y="308"/>
                  <a:pt x="421" y="307"/>
                </a:cubicBezTo>
                <a:cubicBezTo>
                  <a:pt x="422" y="306"/>
                  <a:pt x="423" y="304"/>
                  <a:pt x="424" y="303"/>
                </a:cubicBezTo>
                <a:cubicBezTo>
                  <a:pt x="425" y="303"/>
                  <a:pt x="425" y="303"/>
                  <a:pt x="426" y="303"/>
                </a:cubicBezTo>
                <a:cubicBezTo>
                  <a:pt x="425" y="305"/>
                  <a:pt x="425" y="307"/>
                  <a:pt x="424" y="309"/>
                </a:cubicBezTo>
                <a:cubicBezTo>
                  <a:pt x="422" y="309"/>
                  <a:pt x="420" y="310"/>
                  <a:pt x="418" y="310"/>
                </a:cubicBezTo>
                <a:cubicBezTo>
                  <a:pt x="417" y="310"/>
                  <a:pt x="416" y="310"/>
                  <a:pt x="416" y="310"/>
                </a:cubicBezTo>
                <a:cubicBezTo>
                  <a:pt x="411" y="311"/>
                  <a:pt x="406" y="312"/>
                  <a:pt x="401" y="313"/>
                </a:cubicBezTo>
                <a:cubicBezTo>
                  <a:pt x="396" y="314"/>
                  <a:pt x="391" y="315"/>
                  <a:pt x="385" y="316"/>
                </a:cubicBezTo>
                <a:cubicBezTo>
                  <a:pt x="378" y="309"/>
                  <a:pt x="368" y="307"/>
                  <a:pt x="359" y="309"/>
                </a:cubicBezTo>
                <a:cubicBezTo>
                  <a:pt x="359" y="308"/>
                  <a:pt x="359" y="307"/>
                  <a:pt x="359" y="306"/>
                </a:cubicBezTo>
                <a:close/>
                <a:moveTo>
                  <a:pt x="363" y="296"/>
                </a:moveTo>
                <a:cubicBezTo>
                  <a:pt x="362" y="296"/>
                  <a:pt x="361" y="296"/>
                  <a:pt x="361" y="296"/>
                </a:cubicBezTo>
                <a:cubicBezTo>
                  <a:pt x="361" y="296"/>
                  <a:pt x="361" y="295"/>
                  <a:pt x="361" y="294"/>
                </a:cubicBezTo>
                <a:cubicBezTo>
                  <a:pt x="361" y="294"/>
                  <a:pt x="362" y="293"/>
                  <a:pt x="362" y="293"/>
                </a:cubicBezTo>
                <a:cubicBezTo>
                  <a:pt x="363" y="293"/>
                  <a:pt x="363" y="293"/>
                  <a:pt x="364" y="292"/>
                </a:cubicBezTo>
                <a:cubicBezTo>
                  <a:pt x="364" y="295"/>
                  <a:pt x="364" y="297"/>
                  <a:pt x="364" y="299"/>
                </a:cubicBezTo>
                <a:cubicBezTo>
                  <a:pt x="363" y="300"/>
                  <a:pt x="362" y="300"/>
                  <a:pt x="361" y="301"/>
                </a:cubicBezTo>
                <a:cubicBezTo>
                  <a:pt x="361" y="299"/>
                  <a:pt x="361" y="298"/>
                  <a:pt x="361" y="297"/>
                </a:cubicBezTo>
                <a:cubicBezTo>
                  <a:pt x="362" y="297"/>
                  <a:pt x="362" y="296"/>
                  <a:pt x="363" y="296"/>
                </a:cubicBezTo>
                <a:cubicBezTo>
                  <a:pt x="363" y="296"/>
                  <a:pt x="363" y="296"/>
                  <a:pt x="363" y="296"/>
                </a:cubicBezTo>
                <a:close/>
                <a:moveTo>
                  <a:pt x="359" y="243"/>
                </a:moveTo>
                <a:cubicBezTo>
                  <a:pt x="359" y="242"/>
                  <a:pt x="359" y="242"/>
                  <a:pt x="360" y="242"/>
                </a:cubicBezTo>
                <a:cubicBezTo>
                  <a:pt x="360" y="242"/>
                  <a:pt x="360" y="242"/>
                  <a:pt x="360" y="242"/>
                </a:cubicBezTo>
                <a:cubicBezTo>
                  <a:pt x="360" y="243"/>
                  <a:pt x="361" y="243"/>
                  <a:pt x="361" y="244"/>
                </a:cubicBezTo>
                <a:cubicBezTo>
                  <a:pt x="360" y="244"/>
                  <a:pt x="360" y="244"/>
                  <a:pt x="359" y="244"/>
                </a:cubicBezTo>
                <a:cubicBezTo>
                  <a:pt x="359" y="244"/>
                  <a:pt x="359" y="243"/>
                  <a:pt x="359" y="243"/>
                </a:cubicBezTo>
                <a:close/>
                <a:moveTo>
                  <a:pt x="366" y="236"/>
                </a:moveTo>
                <a:cubicBezTo>
                  <a:pt x="366" y="236"/>
                  <a:pt x="366" y="235"/>
                  <a:pt x="366" y="235"/>
                </a:cubicBezTo>
                <a:cubicBezTo>
                  <a:pt x="366" y="235"/>
                  <a:pt x="367" y="235"/>
                  <a:pt x="367" y="235"/>
                </a:cubicBezTo>
                <a:cubicBezTo>
                  <a:pt x="367" y="235"/>
                  <a:pt x="367" y="236"/>
                  <a:pt x="367" y="236"/>
                </a:cubicBezTo>
                <a:cubicBezTo>
                  <a:pt x="367" y="236"/>
                  <a:pt x="367" y="236"/>
                  <a:pt x="367" y="237"/>
                </a:cubicBezTo>
                <a:cubicBezTo>
                  <a:pt x="365" y="237"/>
                  <a:pt x="364" y="237"/>
                  <a:pt x="362" y="238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3" y="236"/>
                  <a:pt x="364" y="236"/>
                  <a:pt x="365" y="235"/>
                </a:cubicBezTo>
                <a:cubicBezTo>
                  <a:pt x="365" y="236"/>
                  <a:pt x="365" y="236"/>
                  <a:pt x="365" y="236"/>
                </a:cubicBezTo>
                <a:cubicBezTo>
                  <a:pt x="364" y="236"/>
                  <a:pt x="365" y="236"/>
                  <a:pt x="366" y="236"/>
                </a:cubicBezTo>
                <a:close/>
                <a:moveTo>
                  <a:pt x="366" y="226"/>
                </a:moveTo>
                <a:cubicBezTo>
                  <a:pt x="368" y="226"/>
                  <a:pt x="371" y="226"/>
                  <a:pt x="373" y="225"/>
                </a:cubicBezTo>
                <a:cubicBezTo>
                  <a:pt x="374" y="225"/>
                  <a:pt x="374" y="224"/>
                  <a:pt x="373" y="224"/>
                </a:cubicBezTo>
                <a:cubicBezTo>
                  <a:pt x="372" y="224"/>
                  <a:pt x="371" y="225"/>
                  <a:pt x="370" y="225"/>
                </a:cubicBezTo>
                <a:cubicBezTo>
                  <a:pt x="375" y="223"/>
                  <a:pt x="380" y="223"/>
                  <a:pt x="385" y="225"/>
                </a:cubicBezTo>
                <a:cubicBezTo>
                  <a:pt x="385" y="225"/>
                  <a:pt x="386" y="225"/>
                  <a:pt x="386" y="224"/>
                </a:cubicBezTo>
                <a:cubicBezTo>
                  <a:pt x="386" y="224"/>
                  <a:pt x="386" y="224"/>
                  <a:pt x="386" y="225"/>
                </a:cubicBezTo>
                <a:cubicBezTo>
                  <a:pt x="387" y="225"/>
                  <a:pt x="389" y="224"/>
                  <a:pt x="388" y="223"/>
                </a:cubicBezTo>
                <a:cubicBezTo>
                  <a:pt x="388" y="224"/>
                  <a:pt x="400" y="218"/>
                  <a:pt x="407" y="214"/>
                </a:cubicBezTo>
                <a:cubicBezTo>
                  <a:pt x="408" y="215"/>
                  <a:pt x="408" y="215"/>
                  <a:pt x="408" y="216"/>
                </a:cubicBezTo>
                <a:cubicBezTo>
                  <a:pt x="408" y="216"/>
                  <a:pt x="409" y="216"/>
                  <a:pt x="409" y="216"/>
                </a:cubicBezTo>
                <a:cubicBezTo>
                  <a:pt x="409" y="215"/>
                  <a:pt x="409" y="215"/>
                  <a:pt x="408" y="214"/>
                </a:cubicBezTo>
                <a:cubicBezTo>
                  <a:pt x="411" y="213"/>
                  <a:pt x="412" y="212"/>
                  <a:pt x="413" y="212"/>
                </a:cubicBezTo>
                <a:cubicBezTo>
                  <a:pt x="413" y="212"/>
                  <a:pt x="414" y="212"/>
                  <a:pt x="414" y="211"/>
                </a:cubicBezTo>
                <a:cubicBezTo>
                  <a:pt x="414" y="213"/>
                  <a:pt x="414" y="214"/>
                  <a:pt x="414" y="216"/>
                </a:cubicBezTo>
                <a:cubicBezTo>
                  <a:pt x="412" y="217"/>
                  <a:pt x="410" y="217"/>
                  <a:pt x="409" y="218"/>
                </a:cubicBezTo>
                <a:cubicBezTo>
                  <a:pt x="402" y="221"/>
                  <a:pt x="394" y="223"/>
                  <a:pt x="388" y="228"/>
                </a:cubicBezTo>
                <a:cubicBezTo>
                  <a:pt x="388" y="227"/>
                  <a:pt x="388" y="227"/>
                  <a:pt x="387" y="227"/>
                </a:cubicBezTo>
                <a:cubicBezTo>
                  <a:pt x="377" y="224"/>
                  <a:pt x="365" y="227"/>
                  <a:pt x="357" y="234"/>
                </a:cubicBezTo>
                <a:cubicBezTo>
                  <a:pt x="359" y="231"/>
                  <a:pt x="362" y="228"/>
                  <a:pt x="366" y="226"/>
                </a:cubicBezTo>
                <a:close/>
                <a:moveTo>
                  <a:pt x="356" y="232"/>
                </a:moveTo>
                <a:cubicBezTo>
                  <a:pt x="356" y="231"/>
                  <a:pt x="356" y="231"/>
                  <a:pt x="356" y="230"/>
                </a:cubicBezTo>
                <a:cubicBezTo>
                  <a:pt x="357" y="229"/>
                  <a:pt x="358" y="229"/>
                  <a:pt x="359" y="228"/>
                </a:cubicBezTo>
                <a:cubicBezTo>
                  <a:pt x="358" y="229"/>
                  <a:pt x="357" y="231"/>
                  <a:pt x="356" y="232"/>
                </a:cubicBezTo>
                <a:close/>
                <a:moveTo>
                  <a:pt x="407" y="211"/>
                </a:moveTo>
                <a:cubicBezTo>
                  <a:pt x="407" y="211"/>
                  <a:pt x="407" y="212"/>
                  <a:pt x="407" y="212"/>
                </a:cubicBezTo>
                <a:cubicBezTo>
                  <a:pt x="406" y="213"/>
                  <a:pt x="404" y="213"/>
                  <a:pt x="402" y="214"/>
                </a:cubicBezTo>
                <a:cubicBezTo>
                  <a:pt x="401" y="215"/>
                  <a:pt x="386" y="220"/>
                  <a:pt x="386" y="224"/>
                </a:cubicBezTo>
                <a:cubicBezTo>
                  <a:pt x="386" y="223"/>
                  <a:pt x="386" y="223"/>
                  <a:pt x="385" y="223"/>
                </a:cubicBezTo>
                <a:cubicBezTo>
                  <a:pt x="385" y="223"/>
                  <a:pt x="385" y="223"/>
                  <a:pt x="385" y="223"/>
                </a:cubicBezTo>
                <a:cubicBezTo>
                  <a:pt x="385" y="223"/>
                  <a:pt x="386" y="223"/>
                  <a:pt x="386" y="223"/>
                </a:cubicBezTo>
                <a:cubicBezTo>
                  <a:pt x="392" y="217"/>
                  <a:pt x="400" y="214"/>
                  <a:pt x="407" y="211"/>
                </a:cubicBezTo>
                <a:close/>
                <a:moveTo>
                  <a:pt x="426" y="175"/>
                </a:moveTo>
                <a:cubicBezTo>
                  <a:pt x="426" y="179"/>
                  <a:pt x="427" y="184"/>
                  <a:pt x="428" y="188"/>
                </a:cubicBezTo>
                <a:cubicBezTo>
                  <a:pt x="428" y="192"/>
                  <a:pt x="428" y="196"/>
                  <a:pt x="428" y="200"/>
                </a:cubicBezTo>
                <a:cubicBezTo>
                  <a:pt x="428" y="201"/>
                  <a:pt x="430" y="201"/>
                  <a:pt x="430" y="200"/>
                </a:cubicBezTo>
                <a:cubicBezTo>
                  <a:pt x="430" y="190"/>
                  <a:pt x="430" y="18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3"/>
                  <a:pt x="430" y="176"/>
                  <a:pt x="430" y="179"/>
                </a:cubicBezTo>
                <a:cubicBezTo>
                  <a:pt x="430" y="186"/>
                  <a:pt x="430" y="193"/>
                  <a:pt x="430" y="200"/>
                </a:cubicBezTo>
                <a:cubicBezTo>
                  <a:pt x="429" y="202"/>
                  <a:pt x="428" y="203"/>
                  <a:pt x="427" y="204"/>
                </a:cubicBezTo>
                <a:cubicBezTo>
                  <a:pt x="426" y="204"/>
                  <a:pt x="426" y="205"/>
                  <a:pt x="425" y="205"/>
                </a:cubicBezTo>
                <a:cubicBezTo>
                  <a:pt x="425" y="205"/>
                  <a:pt x="424" y="205"/>
                  <a:pt x="424" y="205"/>
                </a:cubicBezTo>
                <a:cubicBezTo>
                  <a:pt x="423" y="195"/>
                  <a:pt x="423" y="184"/>
                  <a:pt x="426" y="175"/>
                </a:cubicBezTo>
                <a:close/>
                <a:moveTo>
                  <a:pt x="422" y="141"/>
                </a:moveTo>
                <a:cubicBezTo>
                  <a:pt x="422" y="140"/>
                  <a:pt x="422" y="139"/>
                  <a:pt x="421" y="139"/>
                </a:cubicBezTo>
                <a:cubicBezTo>
                  <a:pt x="422" y="136"/>
                  <a:pt x="424" y="133"/>
                  <a:pt x="425" y="129"/>
                </a:cubicBezTo>
                <a:cubicBezTo>
                  <a:pt x="426" y="129"/>
                  <a:pt x="426" y="129"/>
                  <a:pt x="427" y="128"/>
                </a:cubicBezTo>
                <a:cubicBezTo>
                  <a:pt x="426" y="130"/>
                  <a:pt x="426" y="131"/>
                  <a:pt x="426" y="132"/>
                </a:cubicBezTo>
                <a:cubicBezTo>
                  <a:pt x="425" y="132"/>
                  <a:pt x="424" y="133"/>
                  <a:pt x="424" y="133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5" y="134"/>
                  <a:pt x="425" y="134"/>
                  <a:pt x="425" y="134"/>
                </a:cubicBezTo>
                <a:cubicBezTo>
                  <a:pt x="425" y="135"/>
                  <a:pt x="425" y="136"/>
                  <a:pt x="425" y="138"/>
                </a:cubicBezTo>
                <a:cubicBezTo>
                  <a:pt x="425" y="138"/>
                  <a:pt x="425" y="138"/>
                  <a:pt x="425" y="138"/>
                </a:cubicBezTo>
                <a:cubicBezTo>
                  <a:pt x="424" y="141"/>
                  <a:pt x="422" y="144"/>
                  <a:pt x="421" y="146"/>
                </a:cubicBezTo>
                <a:cubicBezTo>
                  <a:pt x="420" y="144"/>
                  <a:pt x="420" y="142"/>
                  <a:pt x="422" y="141"/>
                </a:cubicBezTo>
                <a:close/>
                <a:moveTo>
                  <a:pt x="434" y="71"/>
                </a:moveTo>
                <a:cubicBezTo>
                  <a:pt x="435" y="70"/>
                  <a:pt x="436" y="69"/>
                  <a:pt x="437" y="69"/>
                </a:cubicBezTo>
                <a:cubicBezTo>
                  <a:pt x="437" y="70"/>
                  <a:pt x="436" y="71"/>
                  <a:pt x="436" y="73"/>
                </a:cubicBezTo>
                <a:cubicBezTo>
                  <a:pt x="435" y="75"/>
                  <a:pt x="435" y="77"/>
                  <a:pt x="434" y="79"/>
                </a:cubicBezTo>
                <a:cubicBezTo>
                  <a:pt x="433" y="79"/>
                  <a:pt x="433" y="79"/>
                  <a:pt x="432" y="80"/>
                </a:cubicBezTo>
                <a:cubicBezTo>
                  <a:pt x="433" y="77"/>
                  <a:pt x="434" y="74"/>
                  <a:pt x="434" y="71"/>
                </a:cubicBezTo>
                <a:close/>
                <a:moveTo>
                  <a:pt x="431" y="80"/>
                </a:moveTo>
                <a:cubicBezTo>
                  <a:pt x="430" y="81"/>
                  <a:pt x="429" y="81"/>
                  <a:pt x="429" y="81"/>
                </a:cubicBezTo>
                <a:cubicBezTo>
                  <a:pt x="430" y="78"/>
                  <a:pt x="431" y="75"/>
                  <a:pt x="432" y="72"/>
                </a:cubicBezTo>
                <a:cubicBezTo>
                  <a:pt x="432" y="72"/>
                  <a:pt x="433" y="72"/>
                  <a:pt x="433" y="71"/>
                </a:cubicBezTo>
                <a:cubicBezTo>
                  <a:pt x="432" y="74"/>
                  <a:pt x="432" y="77"/>
                  <a:pt x="431" y="80"/>
                </a:cubicBezTo>
                <a:close/>
                <a:moveTo>
                  <a:pt x="433" y="64"/>
                </a:moveTo>
                <a:cubicBezTo>
                  <a:pt x="433" y="64"/>
                  <a:pt x="434" y="63"/>
                  <a:pt x="434" y="62"/>
                </a:cubicBezTo>
                <a:cubicBezTo>
                  <a:pt x="434" y="62"/>
                  <a:pt x="434" y="62"/>
                  <a:pt x="434" y="62"/>
                </a:cubicBezTo>
                <a:cubicBezTo>
                  <a:pt x="435" y="62"/>
                  <a:pt x="435" y="61"/>
                  <a:pt x="436" y="61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5" y="63"/>
                  <a:pt x="435" y="64"/>
                </a:cubicBezTo>
                <a:cubicBezTo>
                  <a:pt x="434" y="64"/>
                  <a:pt x="433" y="65"/>
                  <a:pt x="433" y="66"/>
                </a:cubicBezTo>
                <a:cubicBezTo>
                  <a:pt x="433" y="65"/>
                  <a:pt x="433" y="65"/>
                  <a:pt x="433" y="64"/>
                </a:cubicBezTo>
                <a:close/>
                <a:moveTo>
                  <a:pt x="437" y="61"/>
                </a:moveTo>
                <a:cubicBezTo>
                  <a:pt x="438" y="60"/>
                  <a:pt x="439" y="60"/>
                  <a:pt x="440" y="60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60"/>
                  <a:pt x="439" y="60"/>
                  <a:pt x="439" y="61"/>
                </a:cubicBezTo>
                <a:cubicBezTo>
                  <a:pt x="438" y="61"/>
                  <a:pt x="437" y="62"/>
                  <a:pt x="437" y="63"/>
                </a:cubicBezTo>
                <a:cubicBezTo>
                  <a:pt x="437" y="62"/>
                  <a:pt x="437" y="62"/>
                  <a:pt x="437" y="61"/>
                </a:cubicBezTo>
                <a:cubicBezTo>
                  <a:pt x="437" y="61"/>
                  <a:pt x="437" y="61"/>
                  <a:pt x="437" y="61"/>
                </a:cubicBezTo>
                <a:close/>
                <a:moveTo>
                  <a:pt x="425" y="59"/>
                </a:moveTo>
                <a:cubicBezTo>
                  <a:pt x="425" y="59"/>
                  <a:pt x="425" y="59"/>
                  <a:pt x="425" y="59"/>
                </a:cubicBezTo>
                <a:cubicBezTo>
                  <a:pt x="425" y="59"/>
                  <a:pt x="424" y="59"/>
                  <a:pt x="424" y="59"/>
                </a:cubicBezTo>
                <a:cubicBezTo>
                  <a:pt x="425" y="57"/>
                  <a:pt x="432" y="54"/>
                  <a:pt x="433" y="53"/>
                </a:cubicBezTo>
                <a:cubicBezTo>
                  <a:pt x="435" y="53"/>
                  <a:pt x="436" y="52"/>
                  <a:pt x="437" y="52"/>
                </a:cubicBezTo>
                <a:cubicBezTo>
                  <a:pt x="437" y="52"/>
                  <a:pt x="437" y="52"/>
                  <a:pt x="436" y="52"/>
                </a:cubicBezTo>
                <a:cubicBezTo>
                  <a:pt x="432" y="54"/>
                  <a:pt x="428" y="56"/>
                  <a:pt x="425" y="59"/>
                </a:cubicBezTo>
                <a:close/>
                <a:moveTo>
                  <a:pt x="465" y="40"/>
                </a:moveTo>
                <a:cubicBezTo>
                  <a:pt x="463" y="41"/>
                  <a:pt x="462" y="41"/>
                  <a:pt x="460" y="41"/>
                </a:cubicBezTo>
                <a:cubicBezTo>
                  <a:pt x="460" y="41"/>
                  <a:pt x="460" y="41"/>
                  <a:pt x="460" y="41"/>
                </a:cubicBezTo>
                <a:cubicBezTo>
                  <a:pt x="461" y="41"/>
                  <a:pt x="463" y="41"/>
                  <a:pt x="465" y="40"/>
                </a:cubicBezTo>
                <a:cubicBezTo>
                  <a:pt x="465" y="40"/>
                  <a:pt x="465" y="40"/>
                  <a:pt x="465" y="40"/>
                </a:cubicBezTo>
                <a:close/>
                <a:moveTo>
                  <a:pt x="453" y="43"/>
                </a:moveTo>
                <a:cubicBezTo>
                  <a:pt x="446" y="46"/>
                  <a:pt x="439" y="48"/>
                  <a:pt x="431" y="50"/>
                </a:cubicBezTo>
                <a:cubicBezTo>
                  <a:pt x="433" y="50"/>
                  <a:pt x="435" y="49"/>
                  <a:pt x="437" y="48"/>
                </a:cubicBezTo>
                <a:cubicBezTo>
                  <a:pt x="442" y="47"/>
                  <a:pt x="446" y="45"/>
                  <a:pt x="450" y="44"/>
                </a:cubicBezTo>
                <a:cubicBezTo>
                  <a:pt x="450" y="44"/>
                  <a:pt x="451" y="44"/>
                  <a:pt x="452" y="44"/>
                </a:cubicBezTo>
                <a:cubicBezTo>
                  <a:pt x="452" y="43"/>
                  <a:pt x="453" y="43"/>
                  <a:pt x="453" y="43"/>
                </a:cubicBezTo>
                <a:close/>
                <a:moveTo>
                  <a:pt x="436" y="51"/>
                </a:moveTo>
                <a:cubicBezTo>
                  <a:pt x="434" y="52"/>
                  <a:pt x="432" y="53"/>
                  <a:pt x="431" y="54"/>
                </a:cubicBezTo>
                <a:cubicBezTo>
                  <a:pt x="429" y="54"/>
                  <a:pt x="426" y="55"/>
                  <a:pt x="424" y="57"/>
                </a:cubicBezTo>
                <a:cubicBezTo>
                  <a:pt x="425" y="56"/>
                  <a:pt x="425" y="55"/>
                  <a:pt x="425" y="54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9" y="53"/>
                  <a:pt x="432" y="52"/>
                  <a:pt x="436" y="51"/>
                </a:cubicBezTo>
                <a:close/>
                <a:moveTo>
                  <a:pt x="436" y="56"/>
                </a:moveTo>
                <a:cubicBezTo>
                  <a:pt x="436" y="56"/>
                  <a:pt x="437" y="55"/>
                  <a:pt x="437" y="55"/>
                </a:cubicBezTo>
                <a:cubicBezTo>
                  <a:pt x="444" y="51"/>
                  <a:pt x="451" y="47"/>
                  <a:pt x="459" y="47"/>
                </a:cubicBezTo>
                <a:cubicBezTo>
                  <a:pt x="460" y="47"/>
                  <a:pt x="460" y="46"/>
                  <a:pt x="460" y="46"/>
                </a:cubicBezTo>
                <a:cubicBezTo>
                  <a:pt x="461" y="46"/>
                  <a:pt x="462" y="46"/>
                  <a:pt x="463" y="46"/>
                </a:cubicBezTo>
                <a:cubicBezTo>
                  <a:pt x="453" y="50"/>
                  <a:pt x="444" y="54"/>
                  <a:pt x="435" y="57"/>
                </a:cubicBezTo>
                <a:cubicBezTo>
                  <a:pt x="435" y="57"/>
                  <a:pt x="435" y="57"/>
                  <a:pt x="436" y="56"/>
                </a:cubicBezTo>
                <a:close/>
                <a:moveTo>
                  <a:pt x="463" y="56"/>
                </a:moveTo>
                <a:cubicBezTo>
                  <a:pt x="463" y="59"/>
                  <a:pt x="463" y="63"/>
                  <a:pt x="462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2"/>
                  <a:pt x="462" y="58"/>
                  <a:pt x="463" y="54"/>
                </a:cubicBezTo>
                <a:cubicBezTo>
                  <a:pt x="463" y="55"/>
                  <a:pt x="463" y="56"/>
                  <a:pt x="463" y="56"/>
                </a:cubicBezTo>
                <a:close/>
                <a:moveTo>
                  <a:pt x="458" y="78"/>
                </a:moveTo>
                <a:cubicBezTo>
                  <a:pt x="457" y="78"/>
                  <a:pt x="455" y="79"/>
                  <a:pt x="454" y="79"/>
                </a:cubicBezTo>
                <a:cubicBezTo>
                  <a:pt x="454" y="78"/>
                  <a:pt x="454" y="77"/>
                  <a:pt x="454" y="76"/>
                </a:cubicBezTo>
                <a:cubicBezTo>
                  <a:pt x="454" y="76"/>
                  <a:pt x="454" y="76"/>
                  <a:pt x="454" y="76"/>
                </a:cubicBezTo>
                <a:cubicBezTo>
                  <a:pt x="454" y="74"/>
                  <a:pt x="454" y="72"/>
                  <a:pt x="454" y="71"/>
                </a:cubicBezTo>
                <a:cubicBezTo>
                  <a:pt x="455" y="71"/>
                  <a:pt x="455" y="70"/>
                  <a:pt x="455" y="70"/>
                </a:cubicBezTo>
                <a:cubicBezTo>
                  <a:pt x="456" y="70"/>
                  <a:pt x="456" y="69"/>
                  <a:pt x="455" y="69"/>
                </a:cubicBezTo>
                <a:cubicBezTo>
                  <a:pt x="455" y="69"/>
                  <a:pt x="455" y="69"/>
                  <a:pt x="454" y="70"/>
                </a:cubicBezTo>
                <a:cubicBezTo>
                  <a:pt x="454" y="69"/>
                  <a:pt x="454" y="69"/>
                  <a:pt x="454" y="69"/>
                </a:cubicBezTo>
                <a:cubicBezTo>
                  <a:pt x="455" y="69"/>
                  <a:pt x="456" y="68"/>
                  <a:pt x="457" y="68"/>
                </a:cubicBezTo>
                <a:cubicBezTo>
                  <a:pt x="457" y="69"/>
                  <a:pt x="457" y="69"/>
                  <a:pt x="457" y="70"/>
                </a:cubicBezTo>
                <a:cubicBezTo>
                  <a:pt x="456" y="70"/>
                  <a:pt x="457" y="71"/>
                  <a:pt x="458" y="70"/>
                </a:cubicBezTo>
                <a:cubicBezTo>
                  <a:pt x="458" y="69"/>
                  <a:pt x="458" y="69"/>
                  <a:pt x="458" y="68"/>
                </a:cubicBezTo>
                <a:cubicBezTo>
                  <a:pt x="458" y="68"/>
                  <a:pt x="458" y="68"/>
                  <a:pt x="459" y="68"/>
                </a:cubicBezTo>
                <a:cubicBezTo>
                  <a:pt x="458" y="71"/>
                  <a:pt x="458" y="75"/>
                  <a:pt x="458" y="78"/>
                </a:cubicBezTo>
                <a:close/>
                <a:moveTo>
                  <a:pt x="472" y="165"/>
                </a:moveTo>
                <a:cubicBezTo>
                  <a:pt x="472" y="165"/>
                  <a:pt x="472" y="165"/>
                  <a:pt x="472" y="166"/>
                </a:cubicBezTo>
                <a:cubicBezTo>
                  <a:pt x="472" y="166"/>
                  <a:pt x="472" y="166"/>
                  <a:pt x="472" y="166"/>
                </a:cubicBezTo>
                <a:cubicBezTo>
                  <a:pt x="472" y="168"/>
                  <a:pt x="472" y="170"/>
                  <a:pt x="472" y="172"/>
                </a:cubicBezTo>
                <a:cubicBezTo>
                  <a:pt x="472" y="174"/>
                  <a:pt x="471" y="176"/>
                  <a:pt x="471" y="177"/>
                </a:cubicBezTo>
                <a:cubicBezTo>
                  <a:pt x="470" y="186"/>
                  <a:pt x="470" y="195"/>
                  <a:pt x="470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69" y="204"/>
                  <a:pt x="467" y="204"/>
                  <a:pt x="466" y="203"/>
                </a:cubicBezTo>
                <a:cubicBezTo>
                  <a:pt x="466" y="197"/>
                  <a:pt x="466" y="191"/>
                  <a:pt x="466" y="185"/>
                </a:cubicBezTo>
                <a:cubicBezTo>
                  <a:pt x="466" y="191"/>
                  <a:pt x="467" y="196"/>
                  <a:pt x="468" y="202"/>
                </a:cubicBezTo>
                <a:cubicBezTo>
                  <a:pt x="468" y="203"/>
                  <a:pt x="469" y="202"/>
                  <a:pt x="469" y="202"/>
                </a:cubicBezTo>
                <a:cubicBezTo>
                  <a:pt x="469" y="200"/>
                  <a:pt x="469" y="199"/>
                  <a:pt x="469" y="197"/>
                </a:cubicBezTo>
                <a:cubicBezTo>
                  <a:pt x="469" y="197"/>
                  <a:pt x="469" y="197"/>
                  <a:pt x="469" y="197"/>
                </a:cubicBezTo>
                <a:cubicBezTo>
                  <a:pt x="470" y="197"/>
                  <a:pt x="470" y="196"/>
                  <a:pt x="469" y="196"/>
                </a:cubicBezTo>
                <a:cubicBezTo>
                  <a:pt x="469" y="196"/>
                  <a:pt x="469" y="196"/>
                  <a:pt x="469" y="195"/>
                </a:cubicBezTo>
                <a:cubicBezTo>
                  <a:pt x="469" y="189"/>
                  <a:pt x="469" y="182"/>
                  <a:pt x="469" y="176"/>
                </a:cubicBezTo>
                <a:cubicBezTo>
                  <a:pt x="469" y="174"/>
                  <a:pt x="469" y="173"/>
                  <a:pt x="469" y="171"/>
                </a:cubicBezTo>
                <a:cubicBezTo>
                  <a:pt x="469" y="171"/>
                  <a:pt x="469" y="171"/>
                  <a:pt x="469" y="171"/>
                </a:cubicBezTo>
                <a:cubicBezTo>
                  <a:pt x="469" y="170"/>
                  <a:pt x="469" y="169"/>
                  <a:pt x="469" y="168"/>
                </a:cubicBezTo>
                <a:cubicBezTo>
                  <a:pt x="469" y="168"/>
                  <a:pt x="469" y="169"/>
                  <a:pt x="470" y="169"/>
                </a:cubicBezTo>
                <a:cubicBezTo>
                  <a:pt x="470" y="170"/>
                  <a:pt x="471" y="169"/>
                  <a:pt x="470" y="169"/>
                </a:cubicBezTo>
                <a:cubicBezTo>
                  <a:pt x="470" y="168"/>
                  <a:pt x="469" y="167"/>
                  <a:pt x="468" y="166"/>
                </a:cubicBezTo>
                <a:cubicBezTo>
                  <a:pt x="469" y="163"/>
                  <a:pt x="469" y="161"/>
                  <a:pt x="470" y="158"/>
                </a:cubicBezTo>
                <a:cubicBezTo>
                  <a:pt x="470" y="157"/>
                  <a:pt x="468" y="156"/>
                  <a:pt x="468" y="158"/>
                </a:cubicBezTo>
                <a:cubicBezTo>
                  <a:pt x="468" y="158"/>
                  <a:pt x="468" y="158"/>
                  <a:pt x="468" y="159"/>
                </a:cubicBezTo>
                <a:cubicBezTo>
                  <a:pt x="468" y="157"/>
                  <a:pt x="467" y="155"/>
                  <a:pt x="466" y="153"/>
                </a:cubicBezTo>
                <a:cubicBezTo>
                  <a:pt x="466" y="153"/>
                  <a:pt x="465" y="153"/>
                  <a:pt x="465" y="153"/>
                </a:cubicBezTo>
                <a:cubicBezTo>
                  <a:pt x="464" y="152"/>
                  <a:pt x="464" y="152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1" y="145"/>
                  <a:pt x="460" y="138"/>
                  <a:pt x="459" y="132"/>
                </a:cubicBezTo>
                <a:cubicBezTo>
                  <a:pt x="457" y="123"/>
                  <a:pt x="456" y="114"/>
                  <a:pt x="455" y="106"/>
                </a:cubicBezTo>
                <a:cubicBezTo>
                  <a:pt x="458" y="113"/>
                  <a:pt x="461" y="121"/>
                  <a:pt x="464" y="129"/>
                </a:cubicBezTo>
                <a:cubicBezTo>
                  <a:pt x="467" y="140"/>
                  <a:pt x="472" y="151"/>
                  <a:pt x="472" y="162"/>
                </a:cubicBezTo>
                <a:cubicBezTo>
                  <a:pt x="472" y="162"/>
                  <a:pt x="472" y="162"/>
                  <a:pt x="473" y="163"/>
                </a:cubicBezTo>
                <a:cubicBezTo>
                  <a:pt x="473" y="163"/>
                  <a:pt x="472" y="164"/>
                  <a:pt x="472" y="165"/>
                </a:cubicBezTo>
                <a:close/>
                <a:moveTo>
                  <a:pt x="449" y="161"/>
                </a:moveTo>
                <a:cubicBezTo>
                  <a:pt x="449" y="161"/>
                  <a:pt x="449" y="161"/>
                  <a:pt x="449" y="161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8" y="160"/>
                  <a:pt x="448" y="161"/>
                </a:cubicBezTo>
                <a:cubicBezTo>
                  <a:pt x="448" y="161"/>
                  <a:pt x="448" y="161"/>
                  <a:pt x="448" y="161"/>
                </a:cubicBezTo>
                <a:cubicBezTo>
                  <a:pt x="446" y="162"/>
                  <a:pt x="445" y="162"/>
                  <a:pt x="443" y="163"/>
                </a:cubicBezTo>
                <a:cubicBezTo>
                  <a:pt x="443" y="161"/>
                  <a:pt x="443" y="159"/>
                  <a:pt x="443" y="157"/>
                </a:cubicBezTo>
                <a:cubicBezTo>
                  <a:pt x="450" y="156"/>
                  <a:pt x="457" y="156"/>
                  <a:pt x="462" y="157"/>
                </a:cubicBezTo>
                <a:cubicBezTo>
                  <a:pt x="462" y="157"/>
                  <a:pt x="462" y="158"/>
                  <a:pt x="462" y="159"/>
                </a:cubicBezTo>
                <a:cubicBezTo>
                  <a:pt x="462" y="160"/>
                  <a:pt x="463" y="161"/>
                  <a:pt x="463" y="163"/>
                </a:cubicBezTo>
                <a:cubicBezTo>
                  <a:pt x="459" y="161"/>
                  <a:pt x="454" y="161"/>
                  <a:pt x="449" y="161"/>
                </a:cubicBezTo>
                <a:close/>
                <a:moveTo>
                  <a:pt x="443" y="172"/>
                </a:moveTo>
                <a:cubicBezTo>
                  <a:pt x="443" y="179"/>
                  <a:pt x="443" y="186"/>
                  <a:pt x="443" y="194"/>
                </a:cubicBezTo>
                <a:cubicBezTo>
                  <a:pt x="443" y="194"/>
                  <a:pt x="442" y="194"/>
                  <a:pt x="441" y="194"/>
                </a:cubicBezTo>
                <a:cubicBezTo>
                  <a:pt x="441" y="184"/>
                  <a:pt x="441" y="174"/>
                  <a:pt x="441" y="165"/>
                </a:cubicBezTo>
                <a:cubicBezTo>
                  <a:pt x="441" y="164"/>
                  <a:pt x="442" y="164"/>
                  <a:pt x="442" y="164"/>
                </a:cubicBezTo>
                <a:cubicBezTo>
                  <a:pt x="442" y="167"/>
                  <a:pt x="443" y="169"/>
                  <a:pt x="443" y="172"/>
                </a:cubicBezTo>
                <a:close/>
                <a:moveTo>
                  <a:pt x="444" y="199"/>
                </a:moveTo>
                <a:cubicBezTo>
                  <a:pt x="443" y="199"/>
                  <a:pt x="443" y="199"/>
                  <a:pt x="443" y="199"/>
                </a:cubicBezTo>
                <a:cubicBezTo>
                  <a:pt x="442" y="199"/>
                  <a:pt x="442" y="199"/>
                  <a:pt x="442" y="199"/>
                </a:cubicBezTo>
                <a:cubicBezTo>
                  <a:pt x="441" y="198"/>
                  <a:pt x="441" y="197"/>
                  <a:pt x="441" y="196"/>
                </a:cubicBezTo>
                <a:cubicBezTo>
                  <a:pt x="442" y="196"/>
                  <a:pt x="443" y="196"/>
                  <a:pt x="443" y="196"/>
                </a:cubicBezTo>
                <a:cubicBezTo>
                  <a:pt x="443" y="197"/>
                  <a:pt x="444" y="198"/>
                  <a:pt x="444" y="199"/>
                </a:cubicBezTo>
                <a:close/>
                <a:moveTo>
                  <a:pt x="431" y="210"/>
                </a:moveTo>
                <a:cubicBezTo>
                  <a:pt x="431" y="210"/>
                  <a:pt x="430" y="210"/>
                  <a:pt x="430" y="211"/>
                </a:cubicBezTo>
                <a:cubicBezTo>
                  <a:pt x="430" y="210"/>
                  <a:pt x="430" y="210"/>
                  <a:pt x="431" y="210"/>
                </a:cubicBezTo>
                <a:cubicBezTo>
                  <a:pt x="431" y="210"/>
                  <a:pt x="431" y="210"/>
                  <a:pt x="431" y="210"/>
                </a:cubicBezTo>
                <a:close/>
                <a:moveTo>
                  <a:pt x="431" y="207"/>
                </a:moveTo>
                <a:cubicBezTo>
                  <a:pt x="430" y="207"/>
                  <a:pt x="430" y="207"/>
                  <a:pt x="430" y="207"/>
                </a:cubicBezTo>
                <a:cubicBezTo>
                  <a:pt x="429" y="209"/>
                  <a:pt x="428" y="210"/>
                  <a:pt x="426" y="212"/>
                </a:cubicBezTo>
                <a:cubicBezTo>
                  <a:pt x="426" y="212"/>
                  <a:pt x="425" y="212"/>
                  <a:pt x="425" y="212"/>
                </a:cubicBezTo>
                <a:cubicBezTo>
                  <a:pt x="426" y="210"/>
                  <a:pt x="427" y="208"/>
                  <a:pt x="428" y="206"/>
                </a:cubicBezTo>
                <a:cubicBezTo>
                  <a:pt x="429" y="206"/>
                  <a:pt x="430" y="206"/>
                  <a:pt x="430" y="206"/>
                </a:cubicBezTo>
                <a:cubicBezTo>
                  <a:pt x="430" y="206"/>
                  <a:pt x="430" y="207"/>
                  <a:pt x="431" y="207"/>
                </a:cubicBezTo>
                <a:close/>
                <a:moveTo>
                  <a:pt x="433" y="134"/>
                </a:moveTo>
                <a:cubicBezTo>
                  <a:pt x="433" y="133"/>
                  <a:pt x="433" y="132"/>
                  <a:pt x="434" y="131"/>
                </a:cubicBezTo>
                <a:cubicBezTo>
                  <a:pt x="434" y="131"/>
                  <a:pt x="435" y="131"/>
                  <a:pt x="435" y="130"/>
                </a:cubicBezTo>
                <a:cubicBezTo>
                  <a:pt x="435" y="131"/>
                  <a:pt x="435" y="131"/>
                  <a:pt x="435" y="131"/>
                </a:cubicBezTo>
                <a:cubicBezTo>
                  <a:pt x="434" y="132"/>
                  <a:pt x="433" y="133"/>
                  <a:pt x="433" y="134"/>
                </a:cubicBezTo>
                <a:close/>
                <a:moveTo>
                  <a:pt x="441" y="61"/>
                </a:moveTo>
                <a:cubicBezTo>
                  <a:pt x="441" y="62"/>
                  <a:pt x="440" y="62"/>
                  <a:pt x="440" y="63"/>
                </a:cubicBezTo>
                <a:cubicBezTo>
                  <a:pt x="440" y="62"/>
                  <a:pt x="440" y="62"/>
                  <a:pt x="440" y="61"/>
                </a:cubicBezTo>
                <a:cubicBezTo>
                  <a:pt x="441" y="61"/>
                  <a:pt x="441" y="61"/>
                  <a:pt x="441" y="61"/>
                </a:cubicBezTo>
                <a:close/>
                <a:moveTo>
                  <a:pt x="460" y="50"/>
                </a:moveTo>
                <a:cubicBezTo>
                  <a:pt x="460" y="50"/>
                  <a:pt x="460" y="50"/>
                  <a:pt x="460" y="50"/>
                </a:cubicBezTo>
                <a:cubicBezTo>
                  <a:pt x="460" y="50"/>
                  <a:pt x="460" y="50"/>
                  <a:pt x="459" y="50"/>
                </a:cubicBezTo>
                <a:cubicBezTo>
                  <a:pt x="459" y="50"/>
                  <a:pt x="459" y="50"/>
                  <a:pt x="459" y="5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6" y="52"/>
                  <a:pt x="453" y="52"/>
                  <a:pt x="450" y="53"/>
                </a:cubicBezTo>
                <a:cubicBezTo>
                  <a:pt x="454" y="52"/>
                  <a:pt x="457" y="51"/>
                  <a:pt x="460" y="50"/>
                </a:cubicBezTo>
                <a:close/>
                <a:moveTo>
                  <a:pt x="460" y="57"/>
                </a:moveTo>
                <a:cubicBezTo>
                  <a:pt x="460" y="57"/>
                  <a:pt x="460" y="57"/>
                  <a:pt x="460" y="57"/>
                </a:cubicBezTo>
                <a:cubicBezTo>
                  <a:pt x="460" y="57"/>
                  <a:pt x="459" y="58"/>
                  <a:pt x="459" y="58"/>
                </a:cubicBezTo>
                <a:cubicBezTo>
                  <a:pt x="459" y="56"/>
                  <a:pt x="459" y="54"/>
                  <a:pt x="459" y="53"/>
                </a:cubicBezTo>
                <a:cubicBezTo>
                  <a:pt x="460" y="52"/>
                  <a:pt x="460" y="52"/>
                  <a:pt x="461" y="52"/>
                </a:cubicBezTo>
                <a:cubicBezTo>
                  <a:pt x="461" y="54"/>
                  <a:pt x="460" y="56"/>
                  <a:pt x="460" y="57"/>
                </a:cubicBezTo>
                <a:close/>
                <a:moveTo>
                  <a:pt x="451" y="93"/>
                </a:moveTo>
                <a:cubicBezTo>
                  <a:pt x="451" y="93"/>
                  <a:pt x="451" y="93"/>
                  <a:pt x="451" y="94"/>
                </a:cubicBezTo>
                <a:cubicBezTo>
                  <a:pt x="451" y="96"/>
                  <a:pt x="450" y="98"/>
                  <a:pt x="450" y="100"/>
                </a:cubicBezTo>
                <a:cubicBezTo>
                  <a:pt x="450" y="100"/>
                  <a:pt x="450" y="100"/>
                  <a:pt x="450" y="101"/>
                </a:cubicBezTo>
                <a:cubicBezTo>
                  <a:pt x="449" y="104"/>
                  <a:pt x="449" y="107"/>
                  <a:pt x="450" y="110"/>
                </a:cubicBezTo>
                <a:cubicBezTo>
                  <a:pt x="448" y="121"/>
                  <a:pt x="446" y="131"/>
                  <a:pt x="444" y="141"/>
                </a:cubicBezTo>
                <a:cubicBezTo>
                  <a:pt x="442" y="142"/>
                  <a:pt x="440" y="142"/>
                  <a:pt x="438" y="144"/>
                </a:cubicBezTo>
                <a:cubicBezTo>
                  <a:pt x="438" y="144"/>
                  <a:pt x="438" y="144"/>
                  <a:pt x="438" y="144"/>
                </a:cubicBezTo>
                <a:cubicBezTo>
                  <a:pt x="442" y="129"/>
                  <a:pt x="446" y="115"/>
                  <a:pt x="449" y="100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0" y="100"/>
                  <a:pt x="450" y="99"/>
                  <a:pt x="449" y="99"/>
                </a:cubicBezTo>
                <a:cubicBezTo>
                  <a:pt x="450" y="98"/>
                  <a:pt x="450" y="97"/>
                  <a:pt x="450" y="95"/>
                </a:cubicBezTo>
                <a:cubicBezTo>
                  <a:pt x="450" y="95"/>
                  <a:pt x="450" y="94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lose/>
                <a:moveTo>
                  <a:pt x="448" y="141"/>
                </a:moveTo>
                <a:cubicBezTo>
                  <a:pt x="447" y="141"/>
                  <a:pt x="446" y="141"/>
                  <a:pt x="445" y="141"/>
                </a:cubicBezTo>
                <a:cubicBezTo>
                  <a:pt x="447" y="133"/>
                  <a:pt x="449" y="125"/>
                  <a:pt x="450" y="117"/>
                </a:cubicBezTo>
                <a:cubicBezTo>
                  <a:pt x="450" y="125"/>
                  <a:pt x="450" y="133"/>
                  <a:pt x="448" y="141"/>
                </a:cubicBezTo>
                <a:close/>
                <a:moveTo>
                  <a:pt x="459" y="147"/>
                </a:moveTo>
                <a:cubicBezTo>
                  <a:pt x="460" y="147"/>
                  <a:pt x="460" y="148"/>
                  <a:pt x="460" y="149"/>
                </a:cubicBezTo>
                <a:cubicBezTo>
                  <a:pt x="456" y="148"/>
                  <a:pt x="450" y="148"/>
                  <a:pt x="446" y="149"/>
                </a:cubicBezTo>
                <a:cubicBezTo>
                  <a:pt x="447" y="147"/>
                  <a:pt x="448" y="145"/>
                  <a:pt x="449" y="143"/>
                </a:cubicBezTo>
                <a:cubicBezTo>
                  <a:pt x="452" y="143"/>
                  <a:pt x="455" y="144"/>
                  <a:pt x="458" y="147"/>
                </a:cubicBezTo>
                <a:cubicBezTo>
                  <a:pt x="459" y="147"/>
                  <a:pt x="459" y="147"/>
                  <a:pt x="459" y="147"/>
                </a:cubicBezTo>
                <a:close/>
                <a:moveTo>
                  <a:pt x="464" y="157"/>
                </a:moveTo>
                <a:cubicBezTo>
                  <a:pt x="464" y="157"/>
                  <a:pt x="464" y="157"/>
                  <a:pt x="464" y="157"/>
                </a:cubicBezTo>
                <a:cubicBezTo>
                  <a:pt x="464" y="157"/>
                  <a:pt x="464" y="158"/>
                  <a:pt x="464" y="158"/>
                </a:cubicBezTo>
                <a:cubicBezTo>
                  <a:pt x="464" y="158"/>
                  <a:pt x="464" y="157"/>
                  <a:pt x="464" y="157"/>
                </a:cubicBezTo>
                <a:cubicBezTo>
                  <a:pt x="464" y="157"/>
                  <a:pt x="464" y="157"/>
                  <a:pt x="464" y="157"/>
                </a:cubicBezTo>
                <a:close/>
                <a:moveTo>
                  <a:pt x="468" y="171"/>
                </a:moveTo>
                <a:cubicBezTo>
                  <a:pt x="468" y="174"/>
                  <a:pt x="468" y="178"/>
                  <a:pt x="468" y="181"/>
                </a:cubicBezTo>
                <a:cubicBezTo>
                  <a:pt x="468" y="182"/>
                  <a:pt x="467" y="182"/>
                  <a:pt x="467" y="183"/>
                </a:cubicBezTo>
                <a:cubicBezTo>
                  <a:pt x="467" y="179"/>
                  <a:pt x="468" y="175"/>
                  <a:pt x="468" y="171"/>
                </a:cubicBezTo>
                <a:close/>
                <a:moveTo>
                  <a:pt x="444" y="153"/>
                </a:moveTo>
                <a:cubicBezTo>
                  <a:pt x="443" y="153"/>
                  <a:pt x="443" y="154"/>
                  <a:pt x="443" y="155"/>
                </a:cubicBezTo>
                <a:cubicBezTo>
                  <a:pt x="442" y="155"/>
                  <a:pt x="441" y="155"/>
                  <a:pt x="440" y="155"/>
                </a:cubicBezTo>
                <a:cubicBezTo>
                  <a:pt x="440" y="155"/>
                  <a:pt x="440" y="155"/>
                  <a:pt x="440" y="156"/>
                </a:cubicBezTo>
                <a:cubicBezTo>
                  <a:pt x="438" y="156"/>
                  <a:pt x="437" y="157"/>
                  <a:pt x="436" y="157"/>
                </a:cubicBezTo>
                <a:cubicBezTo>
                  <a:pt x="440" y="151"/>
                  <a:pt x="453" y="150"/>
                  <a:pt x="460" y="151"/>
                </a:cubicBezTo>
                <a:cubicBezTo>
                  <a:pt x="461" y="152"/>
                  <a:pt x="461" y="153"/>
                  <a:pt x="461" y="155"/>
                </a:cubicBezTo>
                <a:cubicBezTo>
                  <a:pt x="456" y="154"/>
                  <a:pt x="450" y="154"/>
                  <a:pt x="444" y="155"/>
                </a:cubicBezTo>
                <a:cubicBezTo>
                  <a:pt x="444" y="154"/>
                  <a:pt x="444" y="154"/>
                  <a:pt x="444" y="153"/>
                </a:cubicBezTo>
                <a:cubicBezTo>
                  <a:pt x="445" y="153"/>
                  <a:pt x="444" y="152"/>
                  <a:pt x="444" y="153"/>
                </a:cubicBezTo>
                <a:close/>
                <a:moveTo>
                  <a:pt x="431" y="185"/>
                </a:moveTo>
                <a:cubicBezTo>
                  <a:pt x="431" y="180"/>
                  <a:pt x="431" y="175"/>
                  <a:pt x="431" y="171"/>
                </a:cubicBezTo>
                <a:cubicBezTo>
                  <a:pt x="431" y="171"/>
                  <a:pt x="432" y="171"/>
                  <a:pt x="432" y="170"/>
                </a:cubicBezTo>
                <a:cubicBezTo>
                  <a:pt x="432" y="173"/>
                  <a:pt x="432" y="176"/>
                  <a:pt x="432" y="179"/>
                </a:cubicBezTo>
                <a:cubicBezTo>
                  <a:pt x="432" y="185"/>
                  <a:pt x="432" y="192"/>
                  <a:pt x="431" y="198"/>
                </a:cubicBezTo>
                <a:cubicBezTo>
                  <a:pt x="431" y="193"/>
                  <a:pt x="431" y="189"/>
                  <a:pt x="431" y="185"/>
                </a:cubicBezTo>
                <a:close/>
                <a:moveTo>
                  <a:pt x="433" y="88"/>
                </a:moveTo>
                <a:cubicBezTo>
                  <a:pt x="433" y="88"/>
                  <a:pt x="433" y="88"/>
                  <a:pt x="433" y="88"/>
                </a:cubicBezTo>
                <a:cubicBezTo>
                  <a:pt x="434" y="85"/>
                  <a:pt x="435" y="82"/>
                  <a:pt x="436" y="79"/>
                </a:cubicBezTo>
                <a:cubicBezTo>
                  <a:pt x="436" y="79"/>
                  <a:pt x="436" y="78"/>
                  <a:pt x="436" y="78"/>
                </a:cubicBezTo>
                <a:cubicBezTo>
                  <a:pt x="435" y="82"/>
                  <a:pt x="434" y="86"/>
                  <a:pt x="433" y="88"/>
                </a:cubicBezTo>
                <a:cubicBezTo>
                  <a:pt x="433" y="88"/>
                  <a:pt x="433" y="88"/>
                  <a:pt x="433" y="88"/>
                </a:cubicBezTo>
                <a:close/>
                <a:moveTo>
                  <a:pt x="442" y="62"/>
                </a:moveTo>
                <a:cubicBezTo>
                  <a:pt x="442" y="63"/>
                  <a:pt x="442" y="64"/>
                  <a:pt x="442" y="65"/>
                </a:cubicBezTo>
                <a:cubicBezTo>
                  <a:pt x="441" y="65"/>
                  <a:pt x="440" y="66"/>
                  <a:pt x="439" y="66"/>
                </a:cubicBezTo>
                <a:cubicBezTo>
                  <a:pt x="440" y="65"/>
                  <a:pt x="441" y="63"/>
                  <a:pt x="442" y="62"/>
                </a:cubicBezTo>
                <a:close/>
                <a:moveTo>
                  <a:pt x="446" y="106"/>
                </a:moveTo>
                <a:cubicBezTo>
                  <a:pt x="446" y="106"/>
                  <a:pt x="446" y="106"/>
                  <a:pt x="446" y="106"/>
                </a:cubicBezTo>
                <a:cubicBezTo>
                  <a:pt x="445" y="107"/>
                  <a:pt x="444" y="107"/>
                  <a:pt x="443" y="107"/>
                </a:cubicBezTo>
                <a:cubicBezTo>
                  <a:pt x="444" y="106"/>
                  <a:pt x="444" y="104"/>
                  <a:pt x="444" y="102"/>
                </a:cubicBezTo>
                <a:cubicBezTo>
                  <a:pt x="445" y="102"/>
                  <a:pt x="446" y="101"/>
                  <a:pt x="447" y="101"/>
                </a:cubicBezTo>
                <a:cubicBezTo>
                  <a:pt x="447" y="103"/>
                  <a:pt x="447" y="105"/>
                  <a:pt x="446" y="106"/>
                </a:cubicBezTo>
                <a:close/>
                <a:moveTo>
                  <a:pt x="432" y="130"/>
                </a:moveTo>
                <a:cubicBezTo>
                  <a:pt x="431" y="131"/>
                  <a:pt x="430" y="131"/>
                  <a:pt x="429" y="131"/>
                </a:cubicBezTo>
                <a:cubicBezTo>
                  <a:pt x="429" y="130"/>
                  <a:pt x="430" y="129"/>
                  <a:pt x="430" y="128"/>
                </a:cubicBezTo>
                <a:cubicBezTo>
                  <a:pt x="430" y="128"/>
                  <a:pt x="430" y="127"/>
                  <a:pt x="430" y="127"/>
                </a:cubicBezTo>
                <a:cubicBezTo>
                  <a:pt x="431" y="126"/>
                  <a:pt x="433" y="125"/>
                  <a:pt x="434" y="125"/>
                </a:cubicBezTo>
                <a:cubicBezTo>
                  <a:pt x="434" y="125"/>
                  <a:pt x="434" y="126"/>
                  <a:pt x="434" y="126"/>
                </a:cubicBezTo>
                <a:cubicBezTo>
                  <a:pt x="433" y="128"/>
                  <a:pt x="433" y="129"/>
                  <a:pt x="432" y="130"/>
                </a:cubicBezTo>
                <a:close/>
                <a:moveTo>
                  <a:pt x="439" y="68"/>
                </a:moveTo>
                <a:cubicBezTo>
                  <a:pt x="440" y="67"/>
                  <a:pt x="441" y="67"/>
                  <a:pt x="442" y="66"/>
                </a:cubicBezTo>
                <a:cubicBezTo>
                  <a:pt x="440" y="69"/>
                  <a:pt x="438" y="73"/>
                  <a:pt x="437" y="77"/>
                </a:cubicBezTo>
                <a:cubicBezTo>
                  <a:pt x="437" y="77"/>
                  <a:pt x="436" y="77"/>
                  <a:pt x="436" y="77"/>
                </a:cubicBezTo>
                <a:cubicBezTo>
                  <a:pt x="437" y="74"/>
                  <a:pt x="438" y="71"/>
                  <a:pt x="439" y="68"/>
                </a:cubicBezTo>
                <a:cubicBezTo>
                  <a:pt x="439" y="68"/>
                  <a:pt x="439" y="68"/>
                  <a:pt x="439" y="68"/>
                </a:cubicBezTo>
                <a:close/>
                <a:moveTo>
                  <a:pt x="452" y="55"/>
                </a:moveTo>
                <a:cubicBezTo>
                  <a:pt x="452" y="55"/>
                  <a:pt x="452" y="55"/>
                  <a:pt x="452" y="55"/>
                </a:cubicBezTo>
                <a:cubicBezTo>
                  <a:pt x="451" y="57"/>
                  <a:pt x="450" y="59"/>
                  <a:pt x="450" y="61"/>
                </a:cubicBezTo>
                <a:cubicBezTo>
                  <a:pt x="449" y="62"/>
                  <a:pt x="449" y="62"/>
                  <a:pt x="449" y="62"/>
                </a:cubicBezTo>
                <a:cubicBezTo>
                  <a:pt x="449" y="62"/>
                  <a:pt x="449" y="61"/>
                  <a:pt x="449" y="61"/>
                </a:cubicBezTo>
                <a:cubicBezTo>
                  <a:pt x="449" y="60"/>
                  <a:pt x="449" y="60"/>
                  <a:pt x="449" y="59"/>
                </a:cubicBezTo>
                <a:cubicBezTo>
                  <a:pt x="450" y="59"/>
                  <a:pt x="449" y="58"/>
                  <a:pt x="449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8"/>
                  <a:pt x="448" y="58"/>
                  <a:pt x="449" y="57"/>
                </a:cubicBezTo>
                <a:cubicBezTo>
                  <a:pt x="450" y="56"/>
                  <a:pt x="451" y="56"/>
                  <a:pt x="452" y="55"/>
                </a:cubicBezTo>
                <a:close/>
                <a:moveTo>
                  <a:pt x="437" y="116"/>
                </a:moveTo>
                <a:cubicBezTo>
                  <a:pt x="438" y="114"/>
                  <a:pt x="438" y="112"/>
                  <a:pt x="439" y="110"/>
                </a:cubicBezTo>
                <a:cubicBezTo>
                  <a:pt x="439" y="110"/>
                  <a:pt x="439" y="110"/>
                  <a:pt x="440" y="110"/>
                </a:cubicBezTo>
                <a:cubicBezTo>
                  <a:pt x="439" y="112"/>
                  <a:pt x="438" y="114"/>
                  <a:pt x="437" y="116"/>
                </a:cubicBezTo>
                <a:cubicBezTo>
                  <a:pt x="437" y="116"/>
                  <a:pt x="437" y="116"/>
                  <a:pt x="437" y="116"/>
                </a:cubicBezTo>
                <a:close/>
                <a:moveTo>
                  <a:pt x="450" y="65"/>
                </a:moveTo>
                <a:cubicBezTo>
                  <a:pt x="450" y="65"/>
                  <a:pt x="450" y="65"/>
                  <a:pt x="450" y="65"/>
                </a:cubicBezTo>
                <a:cubicBezTo>
                  <a:pt x="450" y="66"/>
                  <a:pt x="450" y="67"/>
                  <a:pt x="450" y="68"/>
                </a:cubicBezTo>
                <a:cubicBezTo>
                  <a:pt x="450" y="68"/>
                  <a:pt x="449" y="68"/>
                  <a:pt x="449" y="68"/>
                </a:cubicBezTo>
                <a:cubicBezTo>
                  <a:pt x="449" y="68"/>
                  <a:pt x="449" y="67"/>
                  <a:pt x="449" y="67"/>
                </a:cubicBezTo>
                <a:cubicBezTo>
                  <a:pt x="449" y="67"/>
                  <a:pt x="450" y="67"/>
                  <a:pt x="450" y="66"/>
                </a:cubicBezTo>
                <a:cubicBezTo>
                  <a:pt x="450" y="66"/>
                  <a:pt x="450" y="65"/>
                  <a:pt x="450" y="65"/>
                </a:cubicBezTo>
                <a:close/>
                <a:moveTo>
                  <a:pt x="445" y="74"/>
                </a:moveTo>
                <a:cubicBezTo>
                  <a:pt x="445" y="74"/>
                  <a:pt x="445" y="74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6"/>
                  <a:pt x="445" y="76"/>
                </a:cubicBezTo>
                <a:cubicBezTo>
                  <a:pt x="444" y="76"/>
                  <a:pt x="444" y="77"/>
                  <a:pt x="444" y="78"/>
                </a:cubicBezTo>
                <a:cubicBezTo>
                  <a:pt x="444" y="77"/>
                  <a:pt x="444" y="76"/>
                  <a:pt x="445" y="74"/>
                </a:cubicBezTo>
                <a:cubicBezTo>
                  <a:pt x="445" y="74"/>
                  <a:pt x="445" y="74"/>
                  <a:pt x="445" y="74"/>
                </a:cubicBezTo>
                <a:close/>
                <a:moveTo>
                  <a:pt x="444" y="79"/>
                </a:moveTo>
                <a:cubicBezTo>
                  <a:pt x="445" y="78"/>
                  <a:pt x="445" y="77"/>
                  <a:pt x="446" y="75"/>
                </a:cubicBezTo>
                <a:cubicBezTo>
                  <a:pt x="446" y="75"/>
                  <a:pt x="447" y="75"/>
                  <a:pt x="447" y="75"/>
                </a:cubicBezTo>
                <a:cubicBezTo>
                  <a:pt x="447" y="74"/>
                  <a:pt x="447" y="74"/>
                  <a:pt x="447" y="74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6"/>
                  <a:pt x="446" y="79"/>
                  <a:pt x="446" y="82"/>
                </a:cubicBezTo>
                <a:cubicBezTo>
                  <a:pt x="445" y="82"/>
                  <a:pt x="445" y="82"/>
                  <a:pt x="445" y="83"/>
                </a:cubicBezTo>
                <a:cubicBezTo>
                  <a:pt x="445" y="83"/>
                  <a:pt x="444" y="83"/>
                  <a:pt x="443" y="84"/>
                </a:cubicBezTo>
                <a:cubicBezTo>
                  <a:pt x="444" y="82"/>
                  <a:pt x="444" y="81"/>
                  <a:pt x="444" y="79"/>
                </a:cubicBezTo>
                <a:close/>
                <a:moveTo>
                  <a:pt x="447" y="82"/>
                </a:moveTo>
                <a:cubicBezTo>
                  <a:pt x="447" y="80"/>
                  <a:pt x="448" y="78"/>
                  <a:pt x="448" y="75"/>
                </a:cubicBezTo>
                <a:cubicBezTo>
                  <a:pt x="448" y="76"/>
                  <a:pt x="448" y="76"/>
                  <a:pt x="448" y="76"/>
                </a:cubicBezTo>
                <a:cubicBezTo>
                  <a:pt x="448" y="78"/>
                  <a:pt x="447" y="80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lose/>
                <a:moveTo>
                  <a:pt x="448" y="70"/>
                </a:moveTo>
                <a:cubicBezTo>
                  <a:pt x="448" y="71"/>
                  <a:pt x="448" y="71"/>
                  <a:pt x="448" y="72"/>
                </a:cubicBezTo>
                <a:cubicBezTo>
                  <a:pt x="447" y="72"/>
                  <a:pt x="447" y="72"/>
                  <a:pt x="447" y="72"/>
                </a:cubicBezTo>
                <a:cubicBezTo>
                  <a:pt x="447" y="71"/>
                  <a:pt x="448" y="71"/>
                  <a:pt x="448" y="70"/>
                </a:cubicBezTo>
                <a:cubicBezTo>
                  <a:pt x="448" y="70"/>
                  <a:pt x="448" y="70"/>
                  <a:pt x="448" y="70"/>
                </a:cubicBezTo>
                <a:close/>
                <a:moveTo>
                  <a:pt x="446" y="71"/>
                </a:moveTo>
                <a:cubicBezTo>
                  <a:pt x="446" y="71"/>
                  <a:pt x="446" y="70"/>
                  <a:pt x="446" y="70"/>
                </a:cubicBezTo>
                <a:cubicBezTo>
                  <a:pt x="446" y="70"/>
                  <a:pt x="447" y="70"/>
                  <a:pt x="447" y="70"/>
                </a:cubicBezTo>
                <a:cubicBezTo>
                  <a:pt x="447" y="70"/>
                  <a:pt x="447" y="71"/>
                  <a:pt x="446" y="71"/>
                </a:cubicBezTo>
                <a:close/>
                <a:moveTo>
                  <a:pt x="440" y="95"/>
                </a:moveTo>
                <a:cubicBezTo>
                  <a:pt x="441" y="93"/>
                  <a:pt x="441" y="90"/>
                  <a:pt x="442" y="88"/>
                </a:cubicBezTo>
                <a:cubicBezTo>
                  <a:pt x="442" y="87"/>
                  <a:pt x="442" y="86"/>
                  <a:pt x="442" y="86"/>
                </a:cubicBezTo>
                <a:cubicBezTo>
                  <a:pt x="442" y="86"/>
                  <a:pt x="443" y="85"/>
                  <a:pt x="443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3" y="85"/>
                  <a:pt x="444" y="84"/>
                  <a:pt x="445" y="84"/>
                </a:cubicBezTo>
                <a:cubicBezTo>
                  <a:pt x="444" y="87"/>
                  <a:pt x="443" y="90"/>
                  <a:pt x="442" y="93"/>
                </a:cubicBezTo>
                <a:cubicBezTo>
                  <a:pt x="442" y="92"/>
                  <a:pt x="442" y="92"/>
                  <a:pt x="442" y="93"/>
                </a:cubicBezTo>
                <a:cubicBezTo>
                  <a:pt x="441" y="94"/>
                  <a:pt x="441" y="96"/>
                  <a:pt x="440" y="97"/>
                </a:cubicBezTo>
                <a:cubicBezTo>
                  <a:pt x="440" y="97"/>
                  <a:pt x="440" y="98"/>
                  <a:pt x="439" y="98"/>
                </a:cubicBezTo>
                <a:cubicBezTo>
                  <a:pt x="440" y="97"/>
                  <a:pt x="440" y="96"/>
                  <a:pt x="440" y="95"/>
                </a:cubicBezTo>
                <a:close/>
                <a:moveTo>
                  <a:pt x="446" y="83"/>
                </a:moveTo>
                <a:cubicBezTo>
                  <a:pt x="446" y="83"/>
                  <a:pt x="447" y="83"/>
                  <a:pt x="447" y="83"/>
                </a:cubicBezTo>
                <a:cubicBezTo>
                  <a:pt x="446" y="86"/>
                  <a:pt x="445" y="89"/>
                  <a:pt x="445" y="92"/>
                </a:cubicBezTo>
                <a:cubicBezTo>
                  <a:pt x="444" y="93"/>
                  <a:pt x="444" y="94"/>
                  <a:pt x="444" y="96"/>
                </a:cubicBezTo>
                <a:cubicBezTo>
                  <a:pt x="444" y="96"/>
                  <a:pt x="444" y="96"/>
                  <a:pt x="443" y="96"/>
                </a:cubicBezTo>
                <a:cubicBezTo>
                  <a:pt x="444" y="92"/>
                  <a:pt x="445" y="87"/>
                  <a:pt x="446" y="83"/>
                </a:cubicBezTo>
                <a:close/>
                <a:moveTo>
                  <a:pt x="449" y="81"/>
                </a:moveTo>
                <a:cubicBezTo>
                  <a:pt x="449" y="81"/>
                  <a:pt x="449" y="81"/>
                  <a:pt x="449" y="81"/>
                </a:cubicBezTo>
                <a:cubicBezTo>
                  <a:pt x="449" y="80"/>
                  <a:pt x="449" y="79"/>
                  <a:pt x="449" y="78"/>
                </a:cubicBezTo>
                <a:cubicBezTo>
                  <a:pt x="449" y="78"/>
                  <a:pt x="449" y="78"/>
                  <a:pt x="449" y="77"/>
                </a:cubicBezTo>
                <a:cubicBezTo>
                  <a:pt x="449" y="78"/>
                  <a:pt x="449" y="80"/>
                  <a:pt x="449" y="81"/>
                </a:cubicBezTo>
                <a:close/>
                <a:moveTo>
                  <a:pt x="448" y="67"/>
                </a:moveTo>
                <a:cubicBezTo>
                  <a:pt x="448" y="67"/>
                  <a:pt x="448" y="67"/>
                  <a:pt x="448" y="68"/>
                </a:cubicBezTo>
                <a:cubicBezTo>
                  <a:pt x="447" y="68"/>
                  <a:pt x="447" y="68"/>
                  <a:pt x="446" y="68"/>
                </a:cubicBezTo>
                <a:cubicBezTo>
                  <a:pt x="447" y="66"/>
                  <a:pt x="447" y="65"/>
                  <a:pt x="448" y="63"/>
                </a:cubicBezTo>
                <a:cubicBezTo>
                  <a:pt x="448" y="63"/>
                  <a:pt x="448" y="63"/>
                  <a:pt x="448" y="63"/>
                </a:cubicBezTo>
                <a:cubicBezTo>
                  <a:pt x="448" y="64"/>
                  <a:pt x="448" y="65"/>
                  <a:pt x="448" y="67"/>
                </a:cubicBezTo>
                <a:close/>
                <a:moveTo>
                  <a:pt x="448" y="60"/>
                </a:moveTo>
                <a:cubicBezTo>
                  <a:pt x="448" y="61"/>
                  <a:pt x="448" y="61"/>
                  <a:pt x="448" y="61"/>
                </a:cubicBezTo>
                <a:cubicBezTo>
                  <a:pt x="448" y="61"/>
                  <a:pt x="448" y="61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lose/>
                <a:moveTo>
                  <a:pt x="443" y="74"/>
                </a:moveTo>
                <a:cubicBezTo>
                  <a:pt x="443" y="74"/>
                  <a:pt x="443" y="74"/>
                  <a:pt x="443" y="74"/>
                </a:cubicBezTo>
                <a:cubicBezTo>
                  <a:pt x="443" y="74"/>
                  <a:pt x="443" y="73"/>
                  <a:pt x="443" y="72"/>
                </a:cubicBezTo>
                <a:cubicBezTo>
                  <a:pt x="443" y="72"/>
                  <a:pt x="444" y="71"/>
                  <a:pt x="444" y="70"/>
                </a:cubicBezTo>
                <a:cubicBezTo>
                  <a:pt x="444" y="70"/>
                  <a:pt x="444" y="71"/>
                  <a:pt x="444" y="71"/>
                </a:cubicBezTo>
                <a:cubicBezTo>
                  <a:pt x="444" y="72"/>
                  <a:pt x="444" y="73"/>
                  <a:pt x="443" y="74"/>
                </a:cubicBezTo>
                <a:close/>
                <a:moveTo>
                  <a:pt x="443" y="75"/>
                </a:moveTo>
                <a:cubicBezTo>
                  <a:pt x="443" y="75"/>
                  <a:pt x="443" y="75"/>
                  <a:pt x="443" y="75"/>
                </a:cubicBezTo>
                <a:cubicBezTo>
                  <a:pt x="442" y="78"/>
                  <a:pt x="442" y="81"/>
                  <a:pt x="441" y="85"/>
                </a:cubicBezTo>
                <a:cubicBezTo>
                  <a:pt x="441" y="85"/>
                  <a:pt x="441" y="85"/>
                  <a:pt x="440" y="85"/>
                </a:cubicBezTo>
                <a:cubicBezTo>
                  <a:pt x="441" y="82"/>
                  <a:pt x="442" y="78"/>
                  <a:pt x="443" y="75"/>
                </a:cubicBezTo>
                <a:close/>
                <a:moveTo>
                  <a:pt x="438" y="102"/>
                </a:moveTo>
                <a:cubicBezTo>
                  <a:pt x="438" y="103"/>
                  <a:pt x="438" y="103"/>
                  <a:pt x="439" y="102"/>
                </a:cubicBezTo>
                <a:cubicBezTo>
                  <a:pt x="439" y="101"/>
                  <a:pt x="439" y="100"/>
                  <a:pt x="439" y="99"/>
                </a:cubicBezTo>
                <a:cubicBezTo>
                  <a:pt x="440" y="99"/>
                  <a:pt x="440" y="99"/>
                  <a:pt x="440" y="99"/>
                </a:cubicBezTo>
                <a:cubicBezTo>
                  <a:pt x="440" y="100"/>
                  <a:pt x="440" y="102"/>
                  <a:pt x="439" y="103"/>
                </a:cubicBezTo>
                <a:cubicBezTo>
                  <a:pt x="438" y="103"/>
                  <a:pt x="438" y="104"/>
                  <a:pt x="437" y="104"/>
                </a:cubicBezTo>
                <a:cubicBezTo>
                  <a:pt x="437" y="103"/>
                  <a:pt x="437" y="103"/>
                  <a:pt x="438" y="102"/>
                </a:cubicBezTo>
                <a:close/>
                <a:moveTo>
                  <a:pt x="441" y="99"/>
                </a:moveTo>
                <a:cubicBezTo>
                  <a:pt x="441" y="99"/>
                  <a:pt x="442" y="99"/>
                  <a:pt x="442" y="99"/>
                </a:cubicBezTo>
                <a:cubicBezTo>
                  <a:pt x="442" y="99"/>
                  <a:pt x="442" y="99"/>
                  <a:pt x="442" y="98"/>
                </a:cubicBezTo>
                <a:cubicBezTo>
                  <a:pt x="442" y="99"/>
                  <a:pt x="443" y="99"/>
                  <a:pt x="443" y="98"/>
                </a:cubicBezTo>
                <a:cubicBezTo>
                  <a:pt x="443" y="98"/>
                  <a:pt x="443" y="97"/>
                  <a:pt x="443" y="97"/>
                </a:cubicBezTo>
                <a:cubicBezTo>
                  <a:pt x="443" y="97"/>
                  <a:pt x="443" y="97"/>
                  <a:pt x="444" y="97"/>
                </a:cubicBezTo>
                <a:cubicBezTo>
                  <a:pt x="443" y="98"/>
                  <a:pt x="443" y="99"/>
                  <a:pt x="443" y="100"/>
                </a:cubicBezTo>
                <a:cubicBezTo>
                  <a:pt x="443" y="101"/>
                  <a:pt x="442" y="101"/>
                  <a:pt x="442" y="102"/>
                </a:cubicBezTo>
                <a:cubicBezTo>
                  <a:pt x="442" y="102"/>
                  <a:pt x="441" y="102"/>
                  <a:pt x="440" y="103"/>
                </a:cubicBezTo>
                <a:cubicBezTo>
                  <a:pt x="441" y="101"/>
                  <a:pt x="441" y="100"/>
                  <a:pt x="441" y="99"/>
                </a:cubicBezTo>
                <a:close/>
                <a:moveTo>
                  <a:pt x="442" y="103"/>
                </a:moveTo>
                <a:cubicBezTo>
                  <a:pt x="441" y="105"/>
                  <a:pt x="441" y="107"/>
                  <a:pt x="440" y="108"/>
                </a:cubicBezTo>
                <a:cubicBezTo>
                  <a:pt x="440" y="109"/>
                  <a:pt x="439" y="109"/>
                  <a:pt x="439" y="109"/>
                </a:cubicBezTo>
                <a:cubicBezTo>
                  <a:pt x="439" y="107"/>
                  <a:pt x="440" y="105"/>
                  <a:pt x="440" y="104"/>
                </a:cubicBezTo>
                <a:cubicBezTo>
                  <a:pt x="441" y="104"/>
                  <a:pt x="441" y="103"/>
                  <a:pt x="442" y="103"/>
                </a:cubicBezTo>
                <a:close/>
                <a:moveTo>
                  <a:pt x="440" y="111"/>
                </a:moveTo>
                <a:cubicBezTo>
                  <a:pt x="440" y="112"/>
                  <a:pt x="439" y="114"/>
                  <a:pt x="439" y="115"/>
                </a:cubicBezTo>
                <a:cubicBezTo>
                  <a:pt x="439" y="115"/>
                  <a:pt x="439" y="115"/>
                  <a:pt x="439" y="115"/>
                </a:cubicBezTo>
                <a:cubicBezTo>
                  <a:pt x="439" y="114"/>
                  <a:pt x="440" y="112"/>
                  <a:pt x="440" y="111"/>
                </a:cubicBezTo>
                <a:close/>
                <a:moveTo>
                  <a:pt x="451" y="82"/>
                </a:moveTo>
                <a:cubicBezTo>
                  <a:pt x="451" y="83"/>
                  <a:pt x="451" y="83"/>
                  <a:pt x="451" y="84"/>
                </a:cubicBezTo>
                <a:cubicBezTo>
                  <a:pt x="451" y="83"/>
                  <a:pt x="450" y="83"/>
                  <a:pt x="450" y="82"/>
                </a:cubicBezTo>
                <a:cubicBezTo>
                  <a:pt x="450" y="82"/>
                  <a:pt x="451" y="81"/>
                  <a:pt x="451" y="81"/>
                </a:cubicBezTo>
                <a:cubicBezTo>
                  <a:pt x="451" y="82"/>
                  <a:pt x="451" y="82"/>
                  <a:pt x="451" y="82"/>
                </a:cubicBezTo>
                <a:close/>
                <a:moveTo>
                  <a:pt x="451" y="76"/>
                </a:moveTo>
                <a:cubicBezTo>
                  <a:pt x="451" y="78"/>
                  <a:pt x="451" y="79"/>
                  <a:pt x="451" y="80"/>
                </a:cubicBezTo>
                <a:cubicBezTo>
                  <a:pt x="451" y="80"/>
                  <a:pt x="450" y="81"/>
                  <a:pt x="450" y="81"/>
                </a:cubicBezTo>
                <a:cubicBezTo>
                  <a:pt x="450" y="78"/>
                  <a:pt x="451" y="75"/>
                  <a:pt x="452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52" y="73"/>
                  <a:pt x="451" y="75"/>
                  <a:pt x="451" y="76"/>
                </a:cubicBezTo>
                <a:close/>
                <a:moveTo>
                  <a:pt x="449" y="63"/>
                </a:move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lose/>
                <a:moveTo>
                  <a:pt x="446" y="64"/>
                </a:moveTo>
                <a:cubicBezTo>
                  <a:pt x="445" y="66"/>
                  <a:pt x="445" y="67"/>
                  <a:pt x="445" y="68"/>
                </a:cubicBezTo>
                <a:cubicBezTo>
                  <a:pt x="445" y="68"/>
                  <a:pt x="445" y="68"/>
                  <a:pt x="444" y="68"/>
                </a:cubicBezTo>
                <a:cubicBezTo>
                  <a:pt x="444" y="68"/>
                  <a:pt x="444" y="68"/>
                  <a:pt x="444" y="68"/>
                </a:cubicBezTo>
                <a:cubicBezTo>
                  <a:pt x="445" y="67"/>
                  <a:pt x="445" y="66"/>
                  <a:pt x="445" y="64"/>
                </a:cubicBezTo>
                <a:cubicBezTo>
                  <a:pt x="446" y="64"/>
                  <a:pt x="446" y="64"/>
                  <a:pt x="446" y="64"/>
                </a:cubicBezTo>
                <a:close/>
                <a:moveTo>
                  <a:pt x="444" y="66"/>
                </a:moveTo>
                <a:cubicBezTo>
                  <a:pt x="444" y="67"/>
                  <a:pt x="444" y="68"/>
                  <a:pt x="443" y="69"/>
                </a:cubicBezTo>
                <a:cubicBezTo>
                  <a:pt x="443" y="68"/>
                  <a:pt x="443" y="68"/>
                  <a:pt x="443" y="67"/>
                </a:cubicBezTo>
                <a:cubicBezTo>
                  <a:pt x="444" y="67"/>
                  <a:pt x="444" y="66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5" y="65"/>
                  <a:pt x="445" y="65"/>
                  <a:pt x="445" y="65"/>
                </a:cubicBezTo>
                <a:cubicBezTo>
                  <a:pt x="445" y="65"/>
                  <a:pt x="444" y="66"/>
                  <a:pt x="444" y="66"/>
                </a:cubicBezTo>
                <a:close/>
                <a:moveTo>
                  <a:pt x="442" y="68"/>
                </a:moveTo>
                <a:cubicBezTo>
                  <a:pt x="442" y="68"/>
                  <a:pt x="442" y="68"/>
                  <a:pt x="442" y="68"/>
                </a:cubicBezTo>
                <a:cubicBezTo>
                  <a:pt x="441" y="71"/>
                  <a:pt x="441" y="73"/>
                  <a:pt x="440" y="75"/>
                </a:cubicBezTo>
                <a:cubicBezTo>
                  <a:pt x="440" y="76"/>
                  <a:pt x="439" y="76"/>
                  <a:pt x="439" y="76"/>
                </a:cubicBezTo>
                <a:cubicBezTo>
                  <a:pt x="440" y="74"/>
                  <a:pt x="441" y="70"/>
                  <a:pt x="442" y="68"/>
                </a:cubicBezTo>
                <a:close/>
                <a:moveTo>
                  <a:pt x="439" y="90"/>
                </a:moveTo>
                <a:cubicBezTo>
                  <a:pt x="439" y="89"/>
                  <a:pt x="439" y="88"/>
                  <a:pt x="440" y="86"/>
                </a:cubicBezTo>
                <a:cubicBezTo>
                  <a:pt x="440" y="86"/>
                  <a:pt x="440" y="86"/>
                  <a:pt x="441" y="86"/>
                </a:cubicBezTo>
                <a:cubicBezTo>
                  <a:pt x="441" y="87"/>
                  <a:pt x="440" y="88"/>
                  <a:pt x="440" y="90"/>
                </a:cubicBezTo>
                <a:cubicBezTo>
                  <a:pt x="439" y="93"/>
                  <a:pt x="438" y="96"/>
                  <a:pt x="437" y="99"/>
                </a:cubicBezTo>
                <a:cubicBezTo>
                  <a:pt x="436" y="99"/>
                  <a:pt x="436" y="99"/>
                  <a:pt x="436" y="99"/>
                </a:cubicBezTo>
                <a:cubicBezTo>
                  <a:pt x="437" y="96"/>
                  <a:pt x="438" y="93"/>
                  <a:pt x="439" y="90"/>
                </a:cubicBezTo>
                <a:close/>
                <a:moveTo>
                  <a:pt x="436" y="104"/>
                </a:moveTo>
                <a:cubicBezTo>
                  <a:pt x="436" y="104"/>
                  <a:pt x="436" y="104"/>
                  <a:pt x="436" y="104"/>
                </a:cubicBezTo>
                <a:cubicBezTo>
                  <a:pt x="436" y="103"/>
                  <a:pt x="437" y="102"/>
                  <a:pt x="437" y="100"/>
                </a:cubicBezTo>
                <a:cubicBezTo>
                  <a:pt x="437" y="102"/>
                  <a:pt x="436" y="103"/>
                  <a:pt x="436" y="104"/>
                </a:cubicBezTo>
                <a:close/>
                <a:moveTo>
                  <a:pt x="436" y="106"/>
                </a:moveTo>
                <a:cubicBezTo>
                  <a:pt x="435" y="107"/>
                  <a:pt x="434" y="109"/>
                  <a:pt x="434" y="111"/>
                </a:cubicBezTo>
                <a:cubicBezTo>
                  <a:pt x="434" y="111"/>
                  <a:pt x="433" y="111"/>
                  <a:pt x="433" y="111"/>
                </a:cubicBezTo>
                <a:cubicBezTo>
                  <a:pt x="434" y="109"/>
                  <a:pt x="435" y="108"/>
                  <a:pt x="435" y="106"/>
                </a:cubicBezTo>
                <a:cubicBezTo>
                  <a:pt x="435" y="106"/>
                  <a:pt x="435" y="106"/>
                  <a:pt x="436" y="106"/>
                </a:cubicBezTo>
                <a:close/>
                <a:moveTo>
                  <a:pt x="437" y="105"/>
                </a:moveTo>
                <a:cubicBezTo>
                  <a:pt x="437" y="105"/>
                  <a:pt x="437" y="105"/>
                  <a:pt x="437" y="105"/>
                </a:cubicBezTo>
                <a:cubicBezTo>
                  <a:pt x="437" y="105"/>
                  <a:pt x="438" y="105"/>
                  <a:pt x="439" y="104"/>
                </a:cubicBezTo>
                <a:cubicBezTo>
                  <a:pt x="439" y="106"/>
                  <a:pt x="438" y="108"/>
                  <a:pt x="438" y="109"/>
                </a:cubicBezTo>
                <a:cubicBezTo>
                  <a:pt x="437" y="110"/>
                  <a:pt x="436" y="110"/>
                  <a:pt x="435" y="111"/>
                </a:cubicBezTo>
                <a:cubicBezTo>
                  <a:pt x="436" y="109"/>
                  <a:pt x="436" y="107"/>
                  <a:pt x="437" y="105"/>
                </a:cubicBezTo>
                <a:close/>
                <a:moveTo>
                  <a:pt x="438" y="111"/>
                </a:moveTo>
                <a:cubicBezTo>
                  <a:pt x="437" y="113"/>
                  <a:pt x="437" y="115"/>
                  <a:pt x="436" y="117"/>
                </a:cubicBezTo>
                <a:cubicBezTo>
                  <a:pt x="435" y="117"/>
                  <a:pt x="435" y="117"/>
                  <a:pt x="434" y="118"/>
                </a:cubicBezTo>
                <a:cubicBezTo>
                  <a:pt x="434" y="118"/>
                  <a:pt x="433" y="118"/>
                  <a:pt x="433" y="119"/>
                </a:cubicBezTo>
                <a:cubicBezTo>
                  <a:pt x="433" y="116"/>
                  <a:pt x="434" y="114"/>
                  <a:pt x="435" y="112"/>
                </a:cubicBezTo>
                <a:cubicBezTo>
                  <a:pt x="436" y="111"/>
                  <a:pt x="437" y="111"/>
                  <a:pt x="438" y="111"/>
                </a:cubicBezTo>
                <a:close/>
                <a:moveTo>
                  <a:pt x="436" y="118"/>
                </a:moveTo>
                <a:cubicBezTo>
                  <a:pt x="435" y="120"/>
                  <a:pt x="435" y="122"/>
                  <a:pt x="434" y="124"/>
                </a:cubicBezTo>
                <a:cubicBezTo>
                  <a:pt x="434" y="124"/>
                  <a:pt x="433" y="124"/>
                  <a:pt x="432" y="125"/>
                </a:cubicBezTo>
                <a:cubicBezTo>
                  <a:pt x="432" y="125"/>
                  <a:pt x="431" y="125"/>
                  <a:pt x="431" y="126"/>
                </a:cubicBezTo>
                <a:cubicBezTo>
                  <a:pt x="431" y="124"/>
                  <a:pt x="432" y="122"/>
                  <a:pt x="432" y="120"/>
                </a:cubicBezTo>
                <a:cubicBezTo>
                  <a:pt x="433" y="119"/>
                  <a:pt x="435" y="119"/>
                  <a:pt x="436" y="118"/>
                </a:cubicBezTo>
                <a:close/>
                <a:moveTo>
                  <a:pt x="438" y="117"/>
                </a:moveTo>
                <a:cubicBezTo>
                  <a:pt x="438" y="117"/>
                  <a:pt x="439" y="117"/>
                  <a:pt x="439" y="116"/>
                </a:cubicBezTo>
                <a:cubicBezTo>
                  <a:pt x="438" y="118"/>
                  <a:pt x="438" y="120"/>
                  <a:pt x="437" y="123"/>
                </a:cubicBezTo>
                <a:cubicBezTo>
                  <a:pt x="437" y="123"/>
                  <a:pt x="436" y="123"/>
                  <a:pt x="436" y="123"/>
                </a:cubicBezTo>
                <a:cubicBezTo>
                  <a:pt x="437" y="121"/>
                  <a:pt x="437" y="119"/>
                  <a:pt x="438" y="117"/>
                </a:cubicBezTo>
                <a:close/>
                <a:moveTo>
                  <a:pt x="448" y="100"/>
                </a:moveTo>
                <a:cubicBezTo>
                  <a:pt x="447" y="100"/>
                  <a:pt x="446" y="101"/>
                  <a:pt x="445" y="101"/>
                </a:cubicBezTo>
                <a:cubicBezTo>
                  <a:pt x="445" y="99"/>
                  <a:pt x="445" y="97"/>
                  <a:pt x="446" y="96"/>
                </a:cubicBezTo>
                <a:cubicBezTo>
                  <a:pt x="447" y="95"/>
                  <a:pt x="448" y="95"/>
                  <a:pt x="449" y="94"/>
                </a:cubicBezTo>
                <a:cubicBezTo>
                  <a:pt x="449" y="96"/>
                  <a:pt x="448" y="98"/>
                  <a:pt x="448" y="100"/>
                </a:cubicBezTo>
                <a:close/>
                <a:moveTo>
                  <a:pt x="446" y="94"/>
                </a:moveTo>
                <a:cubicBezTo>
                  <a:pt x="446" y="93"/>
                  <a:pt x="447" y="92"/>
                  <a:pt x="447" y="91"/>
                </a:cubicBezTo>
                <a:cubicBezTo>
                  <a:pt x="447" y="91"/>
                  <a:pt x="448" y="91"/>
                  <a:pt x="448" y="91"/>
                </a:cubicBezTo>
                <a:cubicBezTo>
                  <a:pt x="448" y="89"/>
                  <a:pt x="449" y="87"/>
                  <a:pt x="449" y="85"/>
                </a:cubicBezTo>
                <a:cubicBezTo>
                  <a:pt x="449" y="85"/>
                  <a:pt x="449" y="86"/>
                  <a:pt x="449" y="87"/>
                </a:cubicBezTo>
                <a:cubicBezTo>
                  <a:pt x="449" y="87"/>
                  <a:pt x="450" y="88"/>
                  <a:pt x="450" y="89"/>
                </a:cubicBezTo>
                <a:cubicBezTo>
                  <a:pt x="450" y="90"/>
                  <a:pt x="449" y="91"/>
                  <a:pt x="449" y="93"/>
                </a:cubicBezTo>
                <a:cubicBezTo>
                  <a:pt x="448" y="93"/>
                  <a:pt x="447" y="94"/>
                  <a:pt x="446" y="94"/>
                </a:cubicBezTo>
                <a:close/>
                <a:moveTo>
                  <a:pt x="452" y="58"/>
                </a:moveTo>
                <a:cubicBezTo>
                  <a:pt x="452" y="59"/>
                  <a:pt x="452" y="60"/>
                  <a:pt x="451" y="61"/>
                </a:cubicBezTo>
                <a:cubicBezTo>
                  <a:pt x="451" y="61"/>
                  <a:pt x="451" y="61"/>
                  <a:pt x="451" y="61"/>
                </a:cubicBezTo>
                <a:cubicBezTo>
                  <a:pt x="451" y="59"/>
                  <a:pt x="452" y="58"/>
                  <a:pt x="452" y="56"/>
                </a:cubicBezTo>
                <a:cubicBezTo>
                  <a:pt x="452" y="56"/>
                  <a:pt x="453" y="57"/>
                  <a:pt x="453" y="57"/>
                </a:cubicBezTo>
                <a:cubicBezTo>
                  <a:pt x="452" y="57"/>
                  <a:pt x="452" y="57"/>
                  <a:pt x="452" y="58"/>
                </a:cubicBezTo>
                <a:close/>
                <a:moveTo>
                  <a:pt x="447" y="57"/>
                </a:moveTo>
                <a:cubicBezTo>
                  <a:pt x="447" y="58"/>
                  <a:pt x="447" y="59"/>
                  <a:pt x="447" y="60"/>
                </a:cubicBezTo>
                <a:cubicBezTo>
                  <a:pt x="446" y="61"/>
                  <a:pt x="445" y="62"/>
                  <a:pt x="445" y="64"/>
                </a:cubicBezTo>
                <a:cubicBezTo>
                  <a:pt x="445" y="64"/>
                  <a:pt x="445" y="64"/>
                  <a:pt x="444" y="64"/>
                </a:cubicBezTo>
                <a:cubicBezTo>
                  <a:pt x="445" y="62"/>
                  <a:pt x="446" y="60"/>
                  <a:pt x="446" y="58"/>
                </a:cubicBezTo>
                <a:cubicBezTo>
                  <a:pt x="447" y="58"/>
                  <a:pt x="447" y="58"/>
                  <a:pt x="447" y="57"/>
                </a:cubicBezTo>
                <a:close/>
                <a:moveTo>
                  <a:pt x="438" y="78"/>
                </a:moveTo>
                <a:cubicBezTo>
                  <a:pt x="438" y="78"/>
                  <a:pt x="438" y="78"/>
                  <a:pt x="439" y="77"/>
                </a:cubicBezTo>
                <a:cubicBezTo>
                  <a:pt x="439" y="77"/>
                  <a:pt x="439" y="77"/>
                  <a:pt x="439" y="77"/>
                </a:cubicBezTo>
                <a:cubicBezTo>
                  <a:pt x="438" y="80"/>
                  <a:pt x="437" y="83"/>
                  <a:pt x="436" y="87"/>
                </a:cubicBezTo>
                <a:cubicBezTo>
                  <a:pt x="436" y="87"/>
                  <a:pt x="435" y="87"/>
                  <a:pt x="435" y="87"/>
                </a:cubicBezTo>
                <a:cubicBezTo>
                  <a:pt x="436" y="84"/>
                  <a:pt x="437" y="81"/>
                  <a:pt x="438" y="78"/>
                </a:cubicBezTo>
                <a:close/>
                <a:moveTo>
                  <a:pt x="440" y="77"/>
                </a:moveTo>
                <a:cubicBezTo>
                  <a:pt x="440" y="78"/>
                  <a:pt x="440" y="78"/>
                  <a:pt x="440" y="79"/>
                </a:cubicBezTo>
                <a:cubicBezTo>
                  <a:pt x="439" y="81"/>
                  <a:pt x="439" y="84"/>
                  <a:pt x="438" y="86"/>
                </a:cubicBezTo>
                <a:cubicBezTo>
                  <a:pt x="438" y="86"/>
                  <a:pt x="438" y="86"/>
                  <a:pt x="438" y="86"/>
                </a:cubicBezTo>
                <a:cubicBezTo>
                  <a:pt x="439" y="83"/>
                  <a:pt x="440" y="80"/>
                  <a:pt x="440" y="77"/>
                </a:cubicBezTo>
                <a:close/>
                <a:moveTo>
                  <a:pt x="438" y="87"/>
                </a:moveTo>
                <a:cubicBezTo>
                  <a:pt x="437" y="92"/>
                  <a:pt x="435" y="96"/>
                  <a:pt x="434" y="101"/>
                </a:cubicBezTo>
                <a:cubicBezTo>
                  <a:pt x="434" y="101"/>
                  <a:pt x="433" y="101"/>
                  <a:pt x="433" y="101"/>
                </a:cubicBezTo>
                <a:cubicBezTo>
                  <a:pt x="435" y="96"/>
                  <a:pt x="436" y="92"/>
                  <a:pt x="437" y="87"/>
                </a:cubicBezTo>
                <a:cubicBezTo>
                  <a:pt x="437" y="87"/>
                  <a:pt x="438" y="87"/>
                  <a:pt x="438" y="87"/>
                </a:cubicBezTo>
                <a:close/>
                <a:moveTo>
                  <a:pt x="436" y="101"/>
                </a:moveTo>
                <a:cubicBezTo>
                  <a:pt x="436" y="101"/>
                  <a:pt x="436" y="102"/>
                  <a:pt x="435" y="103"/>
                </a:cubicBezTo>
                <a:cubicBezTo>
                  <a:pt x="435" y="102"/>
                  <a:pt x="436" y="101"/>
                  <a:pt x="436" y="101"/>
                </a:cubicBezTo>
                <a:cubicBezTo>
                  <a:pt x="436" y="101"/>
                  <a:pt x="436" y="101"/>
                  <a:pt x="436" y="101"/>
                </a:cubicBezTo>
                <a:close/>
                <a:moveTo>
                  <a:pt x="434" y="112"/>
                </a:moveTo>
                <a:cubicBezTo>
                  <a:pt x="433" y="115"/>
                  <a:pt x="432" y="117"/>
                  <a:pt x="432" y="119"/>
                </a:cubicBezTo>
                <a:cubicBezTo>
                  <a:pt x="431" y="119"/>
                  <a:pt x="431" y="119"/>
                  <a:pt x="431" y="119"/>
                </a:cubicBezTo>
                <a:cubicBezTo>
                  <a:pt x="432" y="117"/>
                  <a:pt x="432" y="115"/>
                  <a:pt x="433" y="113"/>
                </a:cubicBezTo>
                <a:cubicBezTo>
                  <a:pt x="433" y="113"/>
                  <a:pt x="433" y="112"/>
                  <a:pt x="434" y="112"/>
                </a:cubicBezTo>
                <a:close/>
                <a:moveTo>
                  <a:pt x="431" y="120"/>
                </a:moveTo>
                <a:cubicBezTo>
                  <a:pt x="431" y="121"/>
                  <a:pt x="431" y="121"/>
                  <a:pt x="431" y="121"/>
                </a:cubicBezTo>
                <a:cubicBezTo>
                  <a:pt x="431" y="121"/>
                  <a:pt x="431" y="121"/>
                  <a:pt x="431" y="120"/>
                </a:cubicBezTo>
                <a:cubicBezTo>
                  <a:pt x="431" y="120"/>
                  <a:pt x="431" y="120"/>
                  <a:pt x="431" y="120"/>
                </a:cubicBezTo>
                <a:close/>
                <a:moveTo>
                  <a:pt x="432" y="131"/>
                </a:moveTo>
                <a:cubicBezTo>
                  <a:pt x="431" y="133"/>
                  <a:pt x="431" y="134"/>
                  <a:pt x="430" y="136"/>
                </a:cubicBezTo>
                <a:cubicBezTo>
                  <a:pt x="429" y="137"/>
                  <a:pt x="428" y="138"/>
                  <a:pt x="427" y="139"/>
                </a:cubicBezTo>
                <a:cubicBezTo>
                  <a:pt x="427" y="137"/>
                  <a:pt x="428" y="135"/>
                  <a:pt x="428" y="133"/>
                </a:cubicBezTo>
                <a:cubicBezTo>
                  <a:pt x="429" y="132"/>
                  <a:pt x="431" y="132"/>
                  <a:pt x="432" y="131"/>
                </a:cubicBezTo>
                <a:close/>
                <a:moveTo>
                  <a:pt x="435" y="125"/>
                </a:moveTo>
                <a:cubicBezTo>
                  <a:pt x="435" y="125"/>
                  <a:pt x="435" y="125"/>
                  <a:pt x="435" y="124"/>
                </a:cubicBezTo>
                <a:cubicBezTo>
                  <a:pt x="436" y="124"/>
                  <a:pt x="437" y="124"/>
                  <a:pt x="437" y="124"/>
                </a:cubicBezTo>
                <a:cubicBezTo>
                  <a:pt x="437" y="125"/>
                  <a:pt x="436" y="127"/>
                  <a:pt x="436" y="129"/>
                </a:cubicBezTo>
                <a:cubicBezTo>
                  <a:pt x="435" y="129"/>
                  <a:pt x="434" y="130"/>
                  <a:pt x="434" y="130"/>
                </a:cubicBezTo>
                <a:cubicBezTo>
                  <a:pt x="434" y="128"/>
                  <a:pt x="435" y="127"/>
                  <a:pt x="435" y="125"/>
                </a:cubicBezTo>
                <a:close/>
                <a:moveTo>
                  <a:pt x="438" y="124"/>
                </a:moveTo>
                <a:cubicBezTo>
                  <a:pt x="438" y="126"/>
                  <a:pt x="437" y="127"/>
                  <a:pt x="437" y="129"/>
                </a:cubicBezTo>
                <a:cubicBezTo>
                  <a:pt x="437" y="129"/>
                  <a:pt x="437" y="129"/>
                  <a:pt x="437" y="129"/>
                </a:cubicBezTo>
                <a:cubicBezTo>
                  <a:pt x="437" y="127"/>
                  <a:pt x="438" y="126"/>
                  <a:pt x="438" y="124"/>
                </a:cubicBezTo>
                <a:close/>
                <a:moveTo>
                  <a:pt x="440" y="123"/>
                </a:moveTo>
                <a:cubicBezTo>
                  <a:pt x="441" y="123"/>
                  <a:pt x="441" y="123"/>
                  <a:pt x="440" y="123"/>
                </a:cubicBezTo>
                <a:cubicBezTo>
                  <a:pt x="441" y="121"/>
                  <a:pt x="441" y="120"/>
                  <a:pt x="441" y="119"/>
                </a:cubicBezTo>
                <a:cubicBezTo>
                  <a:pt x="441" y="117"/>
                  <a:pt x="442" y="116"/>
                  <a:pt x="442" y="115"/>
                </a:cubicBezTo>
                <a:cubicBezTo>
                  <a:pt x="442" y="115"/>
                  <a:pt x="443" y="114"/>
                  <a:pt x="443" y="114"/>
                </a:cubicBezTo>
                <a:cubicBezTo>
                  <a:pt x="444" y="114"/>
                  <a:pt x="443" y="113"/>
                  <a:pt x="443" y="113"/>
                </a:cubicBezTo>
                <a:cubicBezTo>
                  <a:pt x="443" y="114"/>
                  <a:pt x="442" y="114"/>
                  <a:pt x="442" y="114"/>
                </a:cubicBezTo>
                <a:cubicBezTo>
                  <a:pt x="442" y="112"/>
                  <a:pt x="443" y="110"/>
                  <a:pt x="443" y="108"/>
                </a:cubicBezTo>
                <a:cubicBezTo>
                  <a:pt x="444" y="108"/>
                  <a:pt x="445" y="108"/>
                  <a:pt x="446" y="107"/>
                </a:cubicBezTo>
                <a:cubicBezTo>
                  <a:pt x="443" y="120"/>
                  <a:pt x="439" y="133"/>
                  <a:pt x="436" y="145"/>
                </a:cubicBezTo>
                <a:cubicBezTo>
                  <a:pt x="435" y="146"/>
                  <a:pt x="435" y="146"/>
                  <a:pt x="434" y="147"/>
                </a:cubicBezTo>
                <a:cubicBezTo>
                  <a:pt x="437" y="139"/>
                  <a:pt x="439" y="131"/>
                  <a:pt x="440" y="123"/>
                </a:cubicBezTo>
                <a:close/>
                <a:moveTo>
                  <a:pt x="437" y="147"/>
                </a:moveTo>
                <a:cubicBezTo>
                  <a:pt x="438" y="146"/>
                  <a:pt x="438" y="146"/>
                  <a:pt x="439" y="146"/>
                </a:cubicBezTo>
                <a:cubicBezTo>
                  <a:pt x="438" y="146"/>
                  <a:pt x="438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lose/>
                <a:moveTo>
                  <a:pt x="436" y="154"/>
                </a:moveTo>
                <a:cubicBezTo>
                  <a:pt x="436" y="153"/>
                  <a:pt x="436" y="152"/>
                  <a:pt x="436" y="151"/>
                </a:cubicBezTo>
                <a:cubicBezTo>
                  <a:pt x="438" y="149"/>
                  <a:pt x="440" y="147"/>
                  <a:pt x="443" y="145"/>
                </a:cubicBezTo>
                <a:cubicBezTo>
                  <a:pt x="443" y="147"/>
                  <a:pt x="442" y="149"/>
                  <a:pt x="442" y="151"/>
                </a:cubicBezTo>
                <a:cubicBezTo>
                  <a:pt x="439" y="152"/>
                  <a:pt x="437" y="153"/>
                  <a:pt x="436" y="154"/>
                </a:cubicBezTo>
                <a:close/>
                <a:moveTo>
                  <a:pt x="435" y="150"/>
                </a:moveTo>
                <a:cubicBezTo>
                  <a:pt x="434" y="150"/>
                  <a:pt x="434" y="151"/>
                  <a:pt x="434" y="151"/>
                </a:cubicBezTo>
                <a:cubicBezTo>
                  <a:pt x="434" y="151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lose/>
                <a:moveTo>
                  <a:pt x="434" y="151"/>
                </a:moveTo>
                <a:cubicBezTo>
                  <a:pt x="433" y="152"/>
                  <a:pt x="433" y="152"/>
                  <a:pt x="433" y="152"/>
                </a:cubicBezTo>
                <a:cubicBezTo>
                  <a:pt x="433" y="152"/>
                  <a:pt x="434" y="152"/>
                  <a:pt x="434" y="151"/>
                </a:cubicBezTo>
                <a:close/>
                <a:moveTo>
                  <a:pt x="432" y="202"/>
                </a:moveTo>
                <a:cubicBezTo>
                  <a:pt x="432" y="202"/>
                  <a:pt x="432" y="202"/>
                  <a:pt x="432" y="202"/>
                </a:cubicBezTo>
                <a:cubicBezTo>
                  <a:pt x="432" y="201"/>
                  <a:pt x="433" y="201"/>
                  <a:pt x="433" y="201"/>
                </a:cubicBezTo>
                <a:cubicBezTo>
                  <a:pt x="433" y="201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close/>
                <a:moveTo>
                  <a:pt x="432" y="199"/>
                </a:moveTo>
                <a:cubicBezTo>
                  <a:pt x="433" y="191"/>
                  <a:pt x="433" y="184"/>
                  <a:pt x="433" y="176"/>
                </a:cubicBezTo>
                <a:cubicBezTo>
                  <a:pt x="433" y="174"/>
                  <a:pt x="433" y="171"/>
                  <a:pt x="433" y="168"/>
                </a:cubicBezTo>
                <a:cubicBezTo>
                  <a:pt x="434" y="168"/>
                  <a:pt x="434" y="168"/>
                  <a:pt x="435" y="168"/>
                </a:cubicBezTo>
                <a:cubicBezTo>
                  <a:pt x="435" y="168"/>
                  <a:pt x="435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79"/>
                  <a:pt x="435" y="189"/>
                  <a:pt x="433" y="198"/>
                </a:cubicBezTo>
                <a:cubicBezTo>
                  <a:pt x="433" y="198"/>
                  <a:pt x="433" y="199"/>
                  <a:pt x="432" y="199"/>
                </a:cubicBezTo>
                <a:close/>
                <a:moveTo>
                  <a:pt x="436" y="175"/>
                </a:moveTo>
                <a:cubicBezTo>
                  <a:pt x="436" y="175"/>
                  <a:pt x="436" y="175"/>
                  <a:pt x="436" y="176"/>
                </a:cubicBezTo>
                <a:cubicBezTo>
                  <a:pt x="437" y="180"/>
                  <a:pt x="437" y="185"/>
                  <a:pt x="438" y="190"/>
                </a:cubicBezTo>
                <a:cubicBezTo>
                  <a:pt x="438" y="190"/>
                  <a:pt x="439" y="190"/>
                  <a:pt x="439" y="190"/>
                </a:cubicBezTo>
                <a:cubicBezTo>
                  <a:pt x="438" y="182"/>
                  <a:pt x="437" y="175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7" y="166"/>
                  <a:pt x="438" y="166"/>
                  <a:pt x="439" y="165"/>
                </a:cubicBezTo>
                <a:cubicBezTo>
                  <a:pt x="439" y="171"/>
                  <a:pt x="439" y="180"/>
                  <a:pt x="439" y="181"/>
                </a:cubicBezTo>
                <a:cubicBezTo>
                  <a:pt x="439" y="186"/>
                  <a:pt x="438" y="190"/>
                  <a:pt x="439" y="195"/>
                </a:cubicBezTo>
                <a:cubicBezTo>
                  <a:pt x="437" y="196"/>
                  <a:pt x="436" y="196"/>
                  <a:pt x="434" y="197"/>
                </a:cubicBezTo>
                <a:cubicBezTo>
                  <a:pt x="435" y="190"/>
                  <a:pt x="436" y="182"/>
                  <a:pt x="436" y="175"/>
                </a:cubicBezTo>
                <a:close/>
                <a:moveTo>
                  <a:pt x="440" y="174"/>
                </a:moveTo>
                <a:cubicBezTo>
                  <a:pt x="440" y="181"/>
                  <a:pt x="440" y="188"/>
                  <a:pt x="440" y="195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39" y="188"/>
                  <a:pt x="440" y="181"/>
                  <a:pt x="440" y="174"/>
                </a:cubicBezTo>
                <a:close/>
                <a:moveTo>
                  <a:pt x="438" y="159"/>
                </a:moveTo>
                <a:cubicBezTo>
                  <a:pt x="437" y="160"/>
                  <a:pt x="438" y="161"/>
                  <a:pt x="438" y="160"/>
                </a:cubicBezTo>
                <a:cubicBezTo>
                  <a:pt x="438" y="160"/>
                  <a:pt x="438" y="162"/>
                  <a:pt x="439" y="164"/>
                </a:cubicBezTo>
                <a:cubicBezTo>
                  <a:pt x="438" y="165"/>
                  <a:pt x="437" y="165"/>
                  <a:pt x="436" y="166"/>
                </a:cubicBezTo>
                <a:cubicBezTo>
                  <a:pt x="436" y="164"/>
                  <a:pt x="436" y="162"/>
                  <a:pt x="436" y="161"/>
                </a:cubicBezTo>
                <a:cubicBezTo>
                  <a:pt x="435" y="160"/>
                  <a:pt x="434" y="160"/>
                  <a:pt x="435" y="161"/>
                </a:cubicBezTo>
                <a:cubicBezTo>
                  <a:pt x="435" y="162"/>
                  <a:pt x="435" y="163"/>
                  <a:pt x="435" y="164"/>
                </a:cubicBezTo>
                <a:cubicBezTo>
                  <a:pt x="435" y="164"/>
                  <a:pt x="435" y="165"/>
                  <a:pt x="435" y="165"/>
                </a:cubicBezTo>
                <a:cubicBezTo>
                  <a:pt x="435" y="165"/>
                  <a:pt x="435" y="166"/>
                  <a:pt x="435" y="166"/>
                </a:cubicBezTo>
                <a:cubicBezTo>
                  <a:pt x="434" y="167"/>
                  <a:pt x="434" y="167"/>
                  <a:pt x="433" y="167"/>
                </a:cubicBezTo>
                <a:cubicBezTo>
                  <a:pt x="433" y="165"/>
                  <a:pt x="433" y="164"/>
                  <a:pt x="433" y="162"/>
                </a:cubicBezTo>
                <a:cubicBezTo>
                  <a:pt x="434" y="160"/>
                  <a:pt x="437" y="159"/>
                  <a:pt x="440" y="158"/>
                </a:cubicBezTo>
                <a:cubicBezTo>
                  <a:pt x="440" y="159"/>
                  <a:pt x="440" y="160"/>
                  <a:pt x="440" y="161"/>
                </a:cubicBezTo>
                <a:cubicBezTo>
                  <a:pt x="439" y="160"/>
                  <a:pt x="439" y="159"/>
                  <a:pt x="438" y="159"/>
                </a:cubicBezTo>
                <a:close/>
                <a:moveTo>
                  <a:pt x="444" y="150"/>
                </a:moveTo>
                <a:cubicBezTo>
                  <a:pt x="444" y="150"/>
                  <a:pt x="443" y="150"/>
                  <a:pt x="443" y="150"/>
                </a:cubicBezTo>
                <a:cubicBezTo>
                  <a:pt x="443" y="148"/>
                  <a:pt x="444" y="145"/>
                  <a:pt x="445" y="143"/>
                </a:cubicBezTo>
                <a:cubicBezTo>
                  <a:pt x="446" y="143"/>
                  <a:pt x="447" y="143"/>
                  <a:pt x="448" y="143"/>
                </a:cubicBezTo>
                <a:cubicBezTo>
                  <a:pt x="447" y="145"/>
                  <a:pt x="446" y="148"/>
                  <a:pt x="444" y="150"/>
                </a:cubicBezTo>
                <a:close/>
                <a:moveTo>
                  <a:pt x="453" y="67"/>
                </a:moveTo>
                <a:cubicBezTo>
                  <a:pt x="453" y="66"/>
                  <a:pt x="453" y="65"/>
                  <a:pt x="453" y="65"/>
                </a:cubicBezTo>
                <a:cubicBezTo>
                  <a:pt x="453" y="63"/>
                  <a:pt x="454" y="62"/>
                  <a:pt x="454" y="61"/>
                </a:cubicBezTo>
                <a:cubicBezTo>
                  <a:pt x="454" y="61"/>
                  <a:pt x="455" y="60"/>
                  <a:pt x="455" y="60"/>
                </a:cubicBezTo>
                <a:cubicBezTo>
                  <a:pt x="454" y="62"/>
                  <a:pt x="454" y="65"/>
                  <a:pt x="454" y="67"/>
                </a:cubicBezTo>
                <a:cubicBezTo>
                  <a:pt x="454" y="67"/>
                  <a:pt x="454" y="67"/>
                  <a:pt x="453" y="67"/>
                </a:cubicBezTo>
                <a:close/>
                <a:moveTo>
                  <a:pt x="456" y="60"/>
                </a:moveTo>
                <a:cubicBezTo>
                  <a:pt x="457" y="60"/>
                  <a:pt x="457" y="59"/>
                  <a:pt x="458" y="59"/>
                </a:cubicBezTo>
                <a:cubicBezTo>
                  <a:pt x="457" y="62"/>
                  <a:pt x="457" y="64"/>
                  <a:pt x="457" y="66"/>
                </a:cubicBezTo>
                <a:cubicBezTo>
                  <a:pt x="456" y="66"/>
                  <a:pt x="455" y="66"/>
                  <a:pt x="455" y="67"/>
                </a:cubicBezTo>
                <a:cubicBezTo>
                  <a:pt x="455" y="64"/>
                  <a:pt x="455" y="62"/>
                  <a:pt x="456" y="60"/>
                </a:cubicBezTo>
                <a:close/>
                <a:moveTo>
                  <a:pt x="456" y="59"/>
                </a:moveTo>
                <a:cubicBezTo>
                  <a:pt x="457" y="58"/>
                  <a:pt x="457" y="58"/>
                  <a:pt x="457" y="57"/>
                </a:cubicBezTo>
                <a:cubicBezTo>
                  <a:pt x="457" y="57"/>
                  <a:pt x="456" y="56"/>
                  <a:pt x="456" y="57"/>
                </a:cubicBezTo>
                <a:cubicBezTo>
                  <a:pt x="456" y="58"/>
                  <a:pt x="455" y="58"/>
                  <a:pt x="455" y="59"/>
                </a:cubicBezTo>
                <a:cubicBezTo>
                  <a:pt x="455" y="59"/>
                  <a:pt x="455" y="59"/>
                  <a:pt x="454" y="59"/>
                </a:cubicBezTo>
                <a:cubicBezTo>
                  <a:pt x="455" y="58"/>
                  <a:pt x="455" y="57"/>
                  <a:pt x="455" y="56"/>
                </a:cubicBezTo>
                <a:cubicBezTo>
                  <a:pt x="455" y="56"/>
                  <a:pt x="454" y="55"/>
                  <a:pt x="454" y="56"/>
                </a:cubicBezTo>
                <a:cubicBezTo>
                  <a:pt x="454" y="57"/>
                  <a:pt x="454" y="58"/>
                  <a:pt x="454" y="58"/>
                </a:cubicBezTo>
                <a:cubicBezTo>
                  <a:pt x="454" y="57"/>
                  <a:pt x="453" y="56"/>
                  <a:pt x="452" y="55"/>
                </a:cubicBezTo>
                <a:cubicBezTo>
                  <a:pt x="452" y="55"/>
                  <a:pt x="452" y="55"/>
                  <a:pt x="452" y="55"/>
                </a:cubicBezTo>
                <a:cubicBezTo>
                  <a:pt x="454" y="54"/>
                  <a:pt x="456" y="54"/>
                  <a:pt x="458" y="53"/>
                </a:cubicBezTo>
                <a:cubicBezTo>
                  <a:pt x="458" y="54"/>
                  <a:pt x="458" y="55"/>
                  <a:pt x="458" y="57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7" y="58"/>
                  <a:pt x="457" y="59"/>
                  <a:pt x="456" y="59"/>
                </a:cubicBezTo>
                <a:close/>
                <a:moveTo>
                  <a:pt x="443" y="64"/>
                </a:moveTo>
                <a:cubicBezTo>
                  <a:pt x="443" y="64"/>
                  <a:pt x="443" y="64"/>
                  <a:pt x="443" y="64"/>
                </a:cubicBezTo>
                <a:cubicBezTo>
                  <a:pt x="443" y="64"/>
                  <a:pt x="443" y="63"/>
                  <a:pt x="443" y="62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42" y="61"/>
                  <a:pt x="442" y="60"/>
                  <a:pt x="443" y="60"/>
                </a:cubicBezTo>
                <a:cubicBezTo>
                  <a:pt x="443" y="60"/>
                  <a:pt x="444" y="59"/>
                  <a:pt x="445" y="59"/>
                </a:cubicBezTo>
                <a:cubicBezTo>
                  <a:pt x="444" y="61"/>
                  <a:pt x="444" y="62"/>
                  <a:pt x="443" y="64"/>
                </a:cubicBezTo>
                <a:close/>
                <a:moveTo>
                  <a:pt x="430" y="95"/>
                </a:moveTo>
                <a:cubicBezTo>
                  <a:pt x="431" y="93"/>
                  <a:pt x="432" y="91"/>
                  <a:pt x="432" y="90"/>
                </a:cubicBezTo>
                <a:cubicBezTo>
                  <a:pt x="432" y="90"/>
                  <a:pt x="433" y="89"/>
                  <a:pt x="433" y="89"/>
                </a:cubicBezTo>
                <a:cubicBezTo>
                  <a:pt x="433" y="90"/>
                  <a:pt x="433" y="90"/>
                  <a:pt x="433" y="90"/>
                </a:cubicBezTo>
                <a:cubicBezTo>
                  <a:pt x="432" y="93"/>
                  <a:pt x="431" y="96"/>
                  <a:pt x="430" y="98"/>
                </a:cubicBezTo>
                <a:cubicBezTo>
                  <a:pt x="430" y="97"/>
                  <a:pt x="430" y="96"/>
                  <a:pt x="430" y="95"/>
                </a:cubicBezTo>
                <a:close/>
                <a:moveTo>
                  <a:pt x="430" y="100"/>
                </a:moveTo>
                <a:cubicBezTo>
                  <a:pt x="431" y="96"/>
                  <a:pt x="433" y="93"/>
                  <a:pt x="434" y="89"/>
                </a:cubicBezTo>
                <a:cubicBezTo>
                  <a:pt x="435" y="88"/>
                  <a:pt x="435" y="88"/>
                  <a:pt x="436" y="88"/>
                </a:cubicBezTo>
                <a:cubicBezTo>
                  <a:pt x="435" y="92"/>
                  <a:pt x="433" y="97"/>
                  <a:pt x="432" y="102"/>
                </a:cubicBezTo>
                <a:cubicBezTo>
                  <a:pt x="431" y="102"/>
                  <a:pt x="430" y="102"/>
                  <a:pt x="429" y="103"/>
                </a:cubicBezTo>
                <a:cubicBezTo>
                  <a:pt x="429" y="102"/>
                  <a:pt x="429" y="101"/>
                  <a:pt x="430" y="100"/>
                </a:cubicBezTo>
                <a:close/>
                <a:moveTo>
                  <a:pt x="432" y="103"/>
                </a:moveTo>
                <a:cubicBezTo>
                  <a:pt x="432" y="103"/>
                  <a:pt x="432" y="103"/>
                  <a:pt x="432" y="103"/>
                </a:cubicBezTo>
                <a:cubicBezTo>
                  <a:pt x="431" y="104"/>
                  <a:pt x="432" y="104"/>
                  <a:pt x="433" y="103"/>
                </a:cubicBezTo>
                <a:cubicBezTo>
                  <a:pt x="433" y="103"/>
                  <a:pt x="433" y="102"/>
                  <a:pt x="433" y="102"/>
                </a:cubicBezTo>
                <a:cubicBezTo>
                  <a:pt x="433" y="102"/>
                  <a:pt x="433" y="102"/>
                  <a:pt x="434" y="102"/>
                </a:cubicBezTo>
                <a:cubicBezTo>
                  <a:pt x="433" y="102"/>
                  <a:pt x="433" y="102"/>
                  <a:pt x="433" y="102"/>
                </a:cubicBezTo>
                <a:cubicBezTo>
                  <a:pt x="433" y="104"/>
                  <a:pt x="433" y="105"/>
                  <a:pt x="432" y="106"/>
                </a:cubicBezTo>
                <a:cubicBezTo>
                  <a:pt x="430" y="107"/>
                  <a:pt x="429" y="108"/>
                  <a:pt x="427" y="109"/>
                </a:cubicBezTo>
                <a:cubicBezTo>
                  <a:pt x="427" y="107"/>
                  <a:pt x="428" y="105"/>
                  <a:pt x="429" y="104"/>
                </a:cubicBezTo>
                <a:cubicBezTo>
                  <a:pt x="430" y="103"/>
                  <a:pt x="431" y="103"/>
                  <a:pt x="432" y="103"/>
                </a:cubicBezTo>
                <a:close/>
                <a:moveTo>
                  <a:pt x="434" y="103"/>
                </a:moveTo>
                <a:cubicBezTo>
                  <a:pt x="434" y="104"/>
                  <a:pt x="434" y="105"/>
                  <a:pt x="434" y="105"/>
                </a:cubicBezTo>
                <a:cubicBezTo>
                  <a:pt x="433" y="105"/>
                  <a:pt x="433" y="105"/>
                  <a:pt x="433" y="105"/>
                </a:cubicBezTo>
                <a:cubicBezTo>
                  <a:pt x="434" y="105"/>
                  <a:pt x="434" y="104"/>
                  <a:pt x="434" y="103"/>
                </a:cubicBezTo>
                <a:close/>
                <a:moveTo>
                  <a:pt x="430" y="138"/>
                </a:moveTo>
                <a:cubicBezTo>
                  <a:pt x="430" y="138"/>
                  <a:pt x="429" y="138"/>
                  <a:pt x="429" y="138"/>
                </a:cubicBezTo>
                <a:cubicBezTo>
                  <a:pt x="429" y="139"/>
                  <a:pt x="429" y="139"/>
                  <a:pt x="428" y="139"/>
                </a:cubicBezTo>
                <a:cubicBezTo>
                  <a:pt x="429" y="138"/>
                  <a:pt x="429" y="138"/>
                  <a:pt x="430" y="138"/>
                </a:cubicBezTo>
                <a:close/>
                <a:moveTo>
                  <a:pt x="436" y="132"/>
                </a:moveTo>
                <a:cubicBezTo>
                  <a:pt x="436" y="132"/>
                  <a:pt x="436" y="132"/>
                  <a:pt x="436" y="132"/>
                </a:cubicBezTo>
                <a:cubicBezTo>
                  <a:pt x="436" y="134"/>
                  <a:pt x="435" y="136"/>
                  <a:pt x="435" y="139"/>
                </a:cubicBezTo>
                <a:cubicBezTo>
                  <a:pt x="435" y="137"/>
                  <a:pt x="435" y="134"/>
                  <a:pt x="436" y="132"/>
                </a:cubicBezTo>
                <a:close/>
                <a:moveTo>
                  <a:pt x="430" y="159"/>
                </a:move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lose/>
                <a:moveTo>
                  <a:pt x="425" y="207"/>
                </a:moveTo>
                <a:cubicBezTo>
                  <a:pt x="425" y="208"/>
                  <a:pt x="424" y="209"/>
                  <a:pt x="424" y="209"/>
                </a:cubicBezTo>
                <a:cubicBezTo>
                  <a:pt x="424" y="209"/>
                  <a:pt x="424" y="208"/>
                  <a:pt x="424" y="207"/>
                </a:cubicBezTo>
                <a:cubicBezTo>
                  <a:pt x="424" y="207"/>
                  <a:pt x="425" y="207"/>
                  <a:pt x="425" y="207"/>
                </a:cubicBezTo>
                <a:close/>
                <a:moveTo>
                  <a:pt x="422" y="208"/>
                </a:moveTo>
                <a:cubicBezTo>
                  <a:pt x="422" y="210"/>
                  <a:pt x="422" y="212"/>
                  <a:pt x="422" y="213"/>
                </a:cubicBezTo>
                <a:cubicBezTo>
                  <a:pt x="420" y="214"/>
                  <a:pt x="417" y="215"/>
                  <a:pt x="415" y="216"/>
                </a:cubicBezTo>
                <a:cubicBezTo>
                  <a:pt x="415" y="214"/>
                  <a:pt x="415" y="213"/>
                  <a:pt x="415" y="211"/>
                </a:cubicBezTo>
                <a:cubicBezTo>
                  <a:pt x="417" y="210"/>
                  <a:pt x="420" y="209"/>
                  <a:pt x="422" y="208"/>
                </a:cubicBezTo>
                <a:close/>
                <a:moveTo>
                  <a:pt x="434" y="200"/>
                </a:moveTo>
                <a:cubicBezTo>
                  <a:pt x="436" y="199"/>
                  <a:pt x="437" y="198"/>
                  <a:pt x="439" y="197"/>
                </a:cubicBezTo>
                <a:cubicBezTo>
                  <a:pt x="439" y="198"/>
                  <a:pt x="439" y="199"/>
                  <a:pt x="439" y="200"/>
                </a:cubicBezTo>
                <a:cubicBezTo>
                  <a:pt x="437" y="201"/>
                  <a:pt x="436" y="201"/>
                  <a:pt x="434" y="202"/>
                </a:cubicBezTo>
                <a:cubicBezTo>
                  <a:pt x="434" y="201"/>
                  <a:pt x="434" y="200"/>
                  <a:pt x="434" y="200"/>
                </a:cubicBezTo>
                <a:close/>
                <a:moveTo>
                  <a:pt x="440" y="197"/>
                </a:moveTo>
                <a:cubicBezTo>
                  <a:pt x="440" y="197"/>
                  <a:pt x="440" y="197"/>
                  <a:pt x="440" y="197"/>
                </a:cubicBezTo>
                <a:cubicBezTo>
                  <a:pt x="440" y="198"/>
                  <a:pt x="441" y="199"/>
                  <a:pt x="441" y="200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0" y="199"/>
                  <a:pt x="440" y="198"/>
                  <a:pt x="440" y="197"/>
                </a:cubicBezTo>
                <a:close/>
                <a:moveTo>
                  <a:pt x="441" y="164"/>
                </a:moveTo>
                <a:cubicBezTo>
                  <a:pt x="441" y="162"/>
                  <a:pt x="441" y="159"/>
                  <a:pt x="441" y="157"/>
                </a:cubicBezTo>
                <a:cubicBezTo>
                  <a:pt x="441" y="157"/>
                  <a:pt x="442" y="157"/>
                  <a:pt x="442" y="157"/>
                </a:cubicBezTo>
                <a:cubicBezTo>
                  <a:pt x="442" y="159"/>
                  <a:pt x="442" y="161"/>
                  <a:pt x="442" y="163"/>
                </a:cubicBezTo>
                <a:cubicBezTo>
                  <a:pt x="442" y="163"/>
                  <a:pt x="441" y="163"/>
                  <a:pt x="441" y="164"/>
                </a:cubicBezTo>
                <a:close/>
                <a:moveTo>
                  <a:pt x="453" y="106"/>
                </a:moveTo>
                <a:cubicBezTo>
                  <a:pt x="454" y="117"/>
                  <a:pt x="456" y="129"/>
                  <a:pt x="458" y="140"/>
                </a:cubicBezTo>
                <a:cubicBezTo>
                  <a:pt x="458" y="141"/>
                  <a:pt x="459" y="143"/>
                  <a:pt x="459" y="145"/>
                </a:cubicBezTo>
                <a:cubicBezTo>
                  <a:pt x="456" y="142"/>
                  <a:pt x="453" y="141"/>
                  <a:pt x="449" y="141"/>
                </a:cubicBezTo>
                <a:cubicBezTo>
                  <a:pt x="452" y="131"/>
                  <a:pt x="451" y="120"/>
                  <a:pt x="451" y="110"/>
                </a:cubicBezTo>
                <a:cubicBezTo>
                  <a:pt x="451" y="105"/>
                  <a:pt x="451" y="99"/>
                  <a:pt x="452" y="94"/>
                </a:cubicBezTo>
                <a:cubicBezTo>
                  <a:pt x="452" y="95"/>
                  <a:pt x="452" y="97"/>
                  <a:pt x="453" y="98"/>
                </a:cubicBezTo>
                <a:cubicBezTo>
                  <a:pt x="453" y="100"/>
                  <a:pt x="453" y="103"/>
                  <a:pt x="453" y="106"/>
                </a:cubicBezTo>
                <a:close/>
                <a:moveTo>
                  <a:pt x="458" y="66"/>
                </a:moveTo>
                <a:cubicBezTo>
                  <a:pt x="458" y="64"/>
                  <a:pt x="458" y="61"/>
                  <a:pt x="459" y="59"/>
                </a:cubicBezTo>
                <a:cubicBezTo>
                  <a:pt x="459" y="59"/>
                  <a:pt x="459" y="59"/>
                  <a:pt x="460" y="58"/>
                </a:cubicBezTo>
                <a:cubicBezTo>
                  <a:pt x="459" y="61"/>
                  <a:pt x="459" y="63"/>
                  <a:pt x="459" y="66"/>
                </a:cubicBezTo>
                <a:cubicBezTo>
                  <a:pt x="459" y="66"/>
                  <a:pt x="458" y="66"/>
                  <a:pt x="458" y="66"/>
                </a:cubicBezTo>
                <a:close/>
                <a:moveTo>
                  <a:pt x="462" y="49"/>
                </a:move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lose/>
                <a:moveTo>
                  <a:pt x="445" y="57"/>
                </a:move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4" y="58"/>
                </a:cubicBezTo>
                <a:cubicBezTo>
                  <a:pt x="444" y="58"/>
                  <a:pt x="445" y="58"/>
                  <a:pt x="445" y="57"/>
                </a:cubicBezTo>
                <a:close/>
                <a:moveTo>
                  <a:pt x="442" y="59"/>
                </a:moveTo>
                <a:cubicBezTo>
                  <a:pt x="442" y="59"/>
                  <a:pt x="441" y="60"/>
                  <a:pt x="441" y="60"/>
                </a:cubicBezTo>
                <a:cubicBezTo>
                  <a:pt x="441" y="59"/>
                  <a:pt x="440" y="59"/>
                  <a:pt x="440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1" y="59"/>
                  <a:pt x="442" y="59"/>
                  <a:pt x="442" y="59"/>
                </a:cubicBezTo>
                <a:cubicBezTo>
                  <a:pt x="442" y="59"/>
                  <a:pt x="442" y="59"/>
                  <a:pt x="442" y="59"/>
                </a:cubicBezTo>
                <a:close/>
                <a:moveTo>
                  <a:pt x="439" y="62"/>
                </a:moveTo>
                <a:cubicBezTo>
                  <a:pt x="439" y="63"/>
                  <a:pt x="439" y="63"/>
                  <a:pt x="439" y="64"/>
                </a:cubicBezTo>
                <a:cubicBezTo>
                  <a:pt x="438" y="65"/>
                  <a:pt x="438" y="66"/>
                  <a:pt x="438" y="67"/>
                </a:cubicBezTo>
                <a:cubicBezTo>
                  <a:pt x="437" y="68"/>
                  <a:pt x="436" y="69"/>
                  <a:pt x="435" y="69"/>
                </a:cubicBezTo>
                <a:cubicBezTo>
                  <a:pt x="435" y="67"/>
                  <a:pt x="436" y="66"/>
                  <a:pt x="436" y="64"/>
                </a:cubicBezTo>
                <a:cubicBezTo>
                  <a:pt x="437" y="63"/>
                  <a:pt x="438" y="63"/>
                  <a:pt x="439" y="62"/>
                </a:cubicBezTo>
                <a:close/>
                <a:moveTo>
                  <a:pt x="426" y="110"/>
                </a:moveTo>
                <a:cubicBezTo>
                  <a:pt x="428" y="109"/>
                  <a:pt x="430" y="108"/>
                  <a:pt x="432" y="107"/>
                </a:cubicBezTo>
                <a:cubicBezTo>
                  <a:pt x="431" y="109"/>
                  <a:pt x="431" y="111"/>
                  <a:pt x="430" y="113"/>
                </a:cubicBezTo>
                <a:cubicBezTo>
                  <a:pt x="428" y="114"/>
                  <a:pt x="426" y="115"/>
                  <a:pt x="424" y="116"/>
                </a:cubicBezTo>
                <a:cubicBezTo>
                  <a:pt x="425" y="114"/>
                  <a:pt x="426" y="112"/>
                  <a:pt x="426" y="110"/>
                </a:cubicBezTo>
                <a:close/>
                <a:moveTo>
                  <a:pt x="433" y="107"/>
                </a:moveTo>
                <a:cubicBezTo>
                  <a:pt x="433" y="107"/>
                  <a:pt x="433" y="107"/>
                  <a:pt x="433" y="107"/>
                </a:cubicBezTo>
                <a:cubicBezTo>
                  <a:pt x="433" y="108"/>
                  <a:pt x="432" y="110"/>
                  <a:pt x="432" y="112"/>
                </a:cubicBezTo>
                <a:cubicBezTo>
                  <a:pt x="432" y="112"/>
                  <a:pt x="431" y="112"/>
                  <a:pt x="431" y="112"/>
                </a:cubicBezTo>
                <a:cubicBezTo>
                  <a:pt x="432" y="111"/>
                  <a:pt x="432" y="109"/>
                  <a:pt x="433" y="107"/>
                </a:cubicBezTo>
                <a:close/>
                <a:moveTo>
                  <a:pt x="431" y="113"/>
                </a:moveTo>
                <a:cubicBezTo>
                  <a:pt x="431" y="114"/>
                  <a:pt x="431" y="114"/>
                  <a:pt x="431" y="115"/>
                </a:cubicBezTo>
                <a:cubicBezTo>
                  <a:pt x="430" y="116"/>
                  <a:pt x="430" y="118"/>
                  <a:pt x="429" y="120"/>
                </a:cubicBezTo>
                <a:cubicBezTo>
                  <a:pt x="429" y="121"/>
                  <a:pt x="429" y="121"/>
                  <a:pt x="428" y="121"/>
                </a:cubicBezTo>
                <a:cubicBezTo>
                  <a:pt x="429" y="119"/>
                  <a:pt x="430" y="116"/>
                  <a:pt x="431" y="114"/>
                </a:cubicBezTo>
                <a:cubicBezTo>
                  <a:pt x="431" y="114"/>
                  <a:pt x="431" y="114"/>
                  <a:pt x="431" y="113"/>
                </a:cubicBezTo>
                <a:close/>
                <a:moveTo>
                  <a:pt x="429" y="121"/>
                </a:moveTo>
                <a:cubicBezTo>
                  <a:pt x="428" y="123"/>
                  <a:pt x="428" y="125"/>
                  <a:pt x="427" y="127"/>
                </a:cubicBezTo>
                <a:cubicBezTo>
                  <a:pt x="427" y="127"/>
                  <a:pt x="426" y="128"/>
                  <a:pt x="426" y="128"/>
                </a:cubicBezTo>
                <a:cubicBezTo>
                  <a:pt x="426" y="126"/>
                  <a:pt x="427" y="124"/>
                  <a:pt x="428" y="122"/>
                </a:cubicBezTo>
                <a:cubicBezTo>
                  <a:pt x="428" y="122"/>
                  <a:pt x="429" y="122"/>
                  <a:pt x="429" y="121"/>
                </a:cubicBezTo>
                <a:close/>
                <a:moveTo>
                  <a:pt x="421" y="147"/>
                </a:moveTo>
                <a:cubicBezTo>
                  <a:pt x="423" y="145"/>
                  <a:pt x="424" y="142"/>
                  <a:pt x="426" y="139"/>
                </a:cubicBezTo>
                <a:cubicBezTo>
                  <a:pt x="425" y="140"/>
                  <a:pt x="425" y="141"/>
                  <a:pt x="426" y="142"/>
                </a:cubicBezTo>
                <a:cubicBezTo>
                  <a:pt x="426" y="143"/>
                  <a:pt x="427" y="142"/>
                  <a:pt x="427" y="142"/>
                </a:cubicBezTo>
                <a:cubicBezTo>
                  <a:pt x="426" y="141"/>
                  <a:pt x="426" y="141"/>
                  <a:pt x="426" y="140"/>
                </a:cubicBezTo>
                <a:cubicBezTo>
                  <a:pt x="427" y="140"/>
                  <a:pt x="428" y="140"/>
                  <a:pt x="429" y="140"/>
                </a:cubicBezTo>
                <a:cubicBezTo>
                  <a:pt x="427" y="144"/>
                  <a:pt x="426" y="149"/>
                  <a:pt x="425" y="153"/>
                </a:cubicBezTo>
                <a:cubicBezTo>
                  <a:pt x="423" y="151"/>
                  <a:pt x="422" y="149"/>
                  <a:pt x="421" y="147"/>
                </a:cubicBezTo>
                <a:cubicBezTo>
                  <a:pt x="421" y="147"/>
                  <a:pt x="421" y="147"/>
                  <a:pt x="421" y="147"/>
                </a:cubicBezTo>
                <a:close/>
                <a:moveTo>
                  <a:pt x="426" y="154"/>
                </a:moveTo>
                <a:cubicBezTo>
                  <a:pt x="426" y="152"/>
                  <a:pt x="427" y="149"/>
                  <a:pt x="428" y="147"/>
                </a:cubicBezTo>
                <a:cubicBezTo>
                  <a:pt x="428" y="147"/>
                  <a:pt x="428" y="147"/>
                  <a:pt x="429" y="147"/>
                </a:cubicBezTo>
                <a:cubicBezTo>
                  <a:pt x="429" y="146"/>
                  <a:pt x="429" y="145"/>
                  <a:pt x="430" y="145"/>
                </a:cubicBezTo>
                <a:cubicBezTo>
                  <a:pt x="431" y="145"/>
                  <a:pt x="431" y="144"/>
                  <a:pt x="430" y="144"/>
                </a:cubicBezTo>
                <a:cubicBezTo>
                  <a:pt x="429" y="144"/>
                  <a:pt x="429" y="145"/>
                  <a:pt x="428" y="145"/>
                </a:cubicBezTo>
                <a:cubicBezTo>
                  <a:pt x="428" y="145"/>
                  <a:pt x="429" y="144"/>
                  <a:pt x="429" y="143"/>
                </a:cubicBezTo>
                <a:cubicBezTo>
                  <a:pt x="429" y="143"/>
                  <a:pt x="429" y="143"/>
                  <a:pt x="430" y="143"/>
                </a:cubicBezTo>
                <a:cubicBezTo>
                  <a:pt x="430" y="142"/>
                  <a:pt x="430" y="141"/>
                  <a:pt x="431" y="139"/>
                </a:cubicBezTo>
                <a:cubicBezTo>
                  <a:pt x="431" y="139"/>
                  <a:pt x="432" y="139"/>
                  <a:pt x="432" y="139"/>
                </a:cubicBezTo>
                <a:cubicBezTo>
                  <a:pt x="433" y="139"/>
                  <a:pt x="433" y="138"/>
                  <a:pt x="432" y="138"/>
                </a:cubicBezTo>
                <a:cubicBezTo>
                  <a:pt x="432" y="138"/>
                  <a:pt x="431" y="138"/>
                  <a:pt x="431" y="138"/>
                </a:cubicBezTo>
                <a:cubicBezTo>
                  <a:pt x="431" y="137"/>
                  <a:pt x="432" y="137"/>
                  <a:pt x="432" y="136"/>
                </a:cubicBezTo>
                <a:cubicBezTo>
                  <a:pt x="433" y="135"/>
                  <a:pt x="434" y="134"/>
                  <a:pt x="435" y="133"/>
                </a:cubicBezTo>
                <a:cubicBezTo>
                  <a:pt x="434" y="138"/>
                  <a:pt x="433" y="143"/>
                  <a:pt x="432" y="148"/>
                </a:cubicBezTo>
                <a:cubicBezTo>
                  <a:pt x="432" y="148"/>
                  <a:pt x="432" y="148"/>
                  <a:pt x="432" y="148"/>
                </a:cubicBezTo>
                <a:cubicBezTo>
                  <a:pt x="431" y="151"/>
                  <a:pt x="429" y="154"/>
                  <a:pt x="428" y="157"/>
                </a:cubicBezTo>
                <a:cubicBezTo>
                  <a:pt x="427" y="156"/>
                  <a:pt x="426" y="155"/>
                  <a:pt x="425" y="154"/>
                </a:cubicBezTo>
                <a:cubicBezTo>
                  <a:pt x="425" y="154"/>
                  <a:pt x="426" y="154"/>
                  <a:pt x="426" y="154"/>
                </a:cubicBezTo>
                <a:close/>
                <a:moveTo>
                  <a:pt x="408" y="211"/>
                </a:moveTo>
                <a:cubicBezTo>
                  <a:pt x="410" y="210"/>
                  <a:pt x="412" y="210"/>
                  <a:pt x="414" y="209"/>
                </a:cubicBezTo>
                <a:cubicBezTo>
                  <a:pt x="412" y="210"/>
                  <a:pt x="410" y="211"/>
                  <a:pt x="408" y="211"/>
                </a:cubicBezTo>
                <a:cubicBezTo>
                  <a:pt x="408" y="211"/>
                  <a:pt x="408" y="211"/>
                  <a:pt x="408" y="211"/>
                </a:cubicBezTo>
                <a:close/>
                <a:moveTo>
                  <a:pt x="387" y="229"/>
                </a:moveTo>
                <a:cubicBezTo>
                  <a:pt x="387" y="229"/>
                  <a:pt x="386" y="229"/>
                  <a:pt x="386" y="229"/>
                </a:cubicBezTo>
                <a:cubicBezTo>
                  <a:pt x="385" y="230"/>
                  <a:pt x="387" y="231"/>
                  <a:pt x="388" y="231"/>
                </a:cubicBezTo>
                <a:cubicBezTo>
                  <a:pt x="395" y="224"/>
                  <a:pt x="405" y="221"/>
                  <a:pt x="414" y="218"/>
                </a:cubicBezTo>
                <a:cubicBezTo>
                  <a:pt x="414" y="219"/>
                  <a:pt x="414" y="221"/>
                  <a:pt x="414" y="222"/>
                </a:cubicBezTo>
                <a:cubicBezTo>
                  <a:pt x="413" y="222"/>
                  <a:pt x="414" y="222"/>
                  <a:pt x="415" y="222"/>
                </a:cubicBezTo>
                <a:cubicBezTo>
                  <a:pt x="415" y="221"/>
                  <a:pt x="415" y="219"/>
                  <a:pt x="415" y="218"/>
                </a:cubicBezTo>
                <a:cubicBezTo>
                  <a:pt x="417" y="217"/>
                  <a:pt x="420" y="216"/>
                  <a:pt x="422" y="215"/>
                </a:cubicBezTo>
                <a:cubicBezTo>
                  <a:pt x="422" y="215"/>
                  <a:pt x="422" y="215"/>
                  <a:pt x="422" y="216"/>
                </a:cubicBezTo>
                <a:cubicBezTo>
                  <a:pt x="422" y="216"/>
                  <a:pt x="423" y="217"/>
                  <a:pt x="424" y="217"/>
                </a:cubicBezTo>
                <a:cubicBezTo>
                  <a:pt x="425" y="216"/>
                  <a:pt x="426" y="215"/>
                  <a:pt x="427" y="213"/>
                </a:cubicBezTo>
                <a:cubicBezTo>
                  <a:pt x="431" y="212"/>
                  <a:pt x="434" y="211"/>
                  <a:pt x="438" y="210"/>
                </a:cubicBezTo>
                <a:cubicBezTo>
                  <a:pt x="437" y="211"/>
                  <a:pt x="436" y="212"/>
                  <a:pt x="435" y="213"/>
                </a:cubicBezTo>
                <a:cubicBezTo>
                  <a:pt x="435" y="213"/>
                  <a:pt x="435" y="213"/>
                  <a:pt x="435" y="213"/>
                </a:cubicBezTo>
                <a:cubicBezTo>
                  <a:pt x="434" y="214"/>
                  <a:pt x="433" y="215"/>
                  <a:pt x="433" y="216"/>
                </a:cubicBezTo>
                <a:cubicBezTo>
                  <a:pt x="433" y="216"/>
                  <a:pt x="433" y="217"/>
                  <a:pt x="432" y="217"/>
                </a:cubicBezTo>
                <a:cubicBezTo>
                  <a:pt x="432" y="218"/>
                  <a:pt x="432" y="218"/>
                  <a:pt x="433" y="219"/>
                </a:cubicBezTo>
                <a:cubicBezTo>
                  <a:pt x="426" y="221"/>
                  <a:pt x="420" y="223"/>
                  <a:pt x="413" y="225"/>
                </a:cubicBezTo>
                <a:cubicBezTo>
                  <a:pt x="412" y="226"/>
                  <a:pt x="411" y="226"/>
                  <a:pt x="409" y="227"/>
                </a:cubicBezTo>
                <a:cubicBezTo>
                  <a:pt x="409" y="227"/>
                  <a:pt x="409" y="227"/>
                  <a:pt x="409" y="227"/>
                </a:cubicBezTo>
                <a:cubicBezTo>
                  <a:pt x="403" y="229"/>
                  <a:pt x="397" y="231"/>
                  <a:pt x="391" y="233"/>
                </a:cubicBezTo>
                <a:cubicBezTo>
                  <a:pt x="391" y="232"/>
                  <a:pt x="391" y="232"/>
                  <a:pt x="390" y="232"/>
                </a:cubicBezTo>
                <a:cubicBezTo>
                  <a:pt x="389" y="233"/>
                  <a:pt x="389" y="233"/>
                  <a:pt x="388" y="233"/>
                </a:cubicBezTo>
                <a:cubicBezTo>
                  <a:pt x="388" y="233"/>
                  <a:pt x="388" y="233"/>
                  <a:pt x="387" y="233"/>
                </a:cubicBezTo>
                <a:cubicBezTo>
                  <a:pt x="387" y="233"/>
                  <a:pt x="387" y="234"/>
                  <a:pt x="387" y="234"/>
                </a:cubicBezTo>
                <a:cubicBezTo>
                  <a:pt x="387" y="234"/>
                  <a:pt x="388" y="234"/>
                  <a:pt x="388" y="234"/>
                </a:cubicBezTo>
                <a:cubicBezTo>
                  <a:pt x="387" y="234"/>
                  <a:pt x="387" y="234"/>
                  <a:pt x="387" y="234"/>
                </a:cubicBezTo>
                <a:cubicBezTo>
                  <a:pt x="386" y="235"/>
                  <a:pt x="387" y="235"/>
                  <a:pt x="387" y="235"/>
                </a:cubicBezTo>
                <a:cubicBezTo>
                  <a:pt x="386" y="235"/>
                  <a:pt x="385" y="235"/>
                  <a:pt x="385" y="235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3"/>
                  <a:pt x="384" y="233"/>
                  <a:pt x="384" y="234"/>
                </a:cubicBezTo>
                <a:cubicBezTo>
                  <a:pt x="384" y="234"/>
                  <a:pt x="384" y="234"/>
                  <a:pt x="384" y="234"/>
                </a:cubicBezTo>
                <a:cubicBezTo>
                  <a:pt x="378" y="233"/>
                  <a:pt x="373" y="233"/>
                  <a:pt x="368" y="234"/>
                </a:cubicBezTo>
                <a:cubicBezTo>
                  <a:pt x="368" y="233"/>
                  <a:pt x="368" y="232"/>
                  <a:pt x="368" y="231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73" y="228"/>
                  <a:pt x="380" y="227"/>
                  <a:pt x="387" y="229"/>
                </a:cubicBezTo>
                <a:close/>
                <a:moveTo>
                  <a:pt x="442" y="218"/>
                </a:move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2" y="218"/>
                  <a:pt x="442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42" y="218"/>
                </a:moveTo>
                <a:cubicBezTo>
                  <a:pt x="442" y="218"/>
                  <a:pt x="441" y="218"/>
                  <a:pt x="441" y="218"/>
                </a:cubicBezTo>
                <a:cubicBezTo>
                  <a:pt x="441" y="218"/>
                  <a:pt x="441" y="218"/>
                  <a:pt x="441" y="218"/>
                </a:cubicBezTo>
                <a:cubicBezTo>
                  <a:pt x="441" y="218"/>
                  <a:pt x="441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38" y="276"/>
                </a:moveTo>
                <a:cubicBezTo>
                  <a:pt x="439" y="276"/>
                  <a:pt x="440" y="275"/>
                  <a:pt x="441" y="275"/>
                </a:cubicBezTo>
                <a:cubicBezTo>
                  <a:pt x="441" y="277"/>
                  <a:pt x="441" y="278"/>
                  <a:pt x="441" y="280"/>
                </a:cubicBezTo>
                <a:cubicBezTo>
                  <a:pt x="439" y="280"/>
                  <a:pt x="438" y="280"/>
                  <a:pt x="437" y="280"/>
                </a:cubicBezTo>
                <a:cubicBezTo>
                  <a:pt x="437" y="280"/>
                  <a:pt x="437" y="280"/>
                  <a:pt x="437" y="280"/>
                </a:cubicBezTo>
                <a:cubicBezTo>
                  <a:pt x="438" y="280"/>
                  <a:pt x="439" y="280"/>
                  <a:pt x="440" y="280"/>
                </a:cubicBezTo>
                <a:cubicBezTo>
                  <a:pt x="440" y="282"/>
                  <a:pt x="440" y="283"/>
                  <a:pt x="440" y="285"/>
                </a:cubicBezTo>
                <a:cubicBezTo>
                  <a:pt x="439" y="285"/>
                  <a:pt x="438" y="285"/>
                  <a:pt x="437" y="285"/>
                </a:cubicBezTo>
                <a:cubicBezTo>
                  <a:pt x="437" y="281"/>
                  <a:pt x="437" y="276"/>
                  <a:pt x="437" y="27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8" y="271"/>
                  <a:pt x="440" y="270"/>
                  <a:pt x="441" y="270"/>
                </a:cubicBezTo>
                <a:cubicBezTo>
                  <a:pt x="441" y="272"/>
                  <a:pt x="441" y="273"/>
                  <a:pt x="441" y="275"/>
                </a:cubicBezTo>
                <a:cubicBezTo>
                  <a:pt x="440" y="275"/>
                  <a:pt x="439" y="275"/>
                  <a:pt x="438" y="276"/>
                </a:cubicBezTo>
                <a:cubicBezTo>
                  <a:pt x="437" y="276"/>
                  <a:pt x="438" y="276"/>
                  <a:pt x="438" y="276"/>
                </a:cubicBezTo>
                <a:close/>
                <a:moveTo>
                  <a:pt x="451" y="304"/>
                </a:moveTo>
                <a:cubicBezTo>
                  <a:pt x="449" y="304"/>
                  <a:pt x="447" y="303"/>
                  <a:pt x="445" y="303"/>
                </a:cubicBezTo>
                <a:cubicBezTo>
                  <a:pt x="445" y="303"/>
                  <a:pt x="445" y="303"/>
                  <a:pt x="445" y="303"/>
                </a:cubicBezTo>
                <a:cubicBezTo>
                  <a:pt x="447" y="303"/>
                  <a:pt x="448" y="303"/>
                  <a:pt x="450" y="303"/>
                </a:cubicBezTo>
                <a:cubicBezTo>
                  <a:pt x="450" y="304"/>
                  <a:pt x="451" y="304"/>
                  <a:pt x="451" y="304"/>
                </a:cubicBezTo>
                <a:close/>
                <a:moveTo>
                  <a:pt x="443" y="309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39" y="311"/>
                  <a:pt x="435" y="313"/>
                  <a:pt x="431" y="314"/>
                </a:cubicBezTo>
                <a:cubicBezTo>
                  <a:pt x="430" y="311"/>
                  <a:pt x="436" y="308"/>
                  <a:pt x="443" y="308"/>
                </a:cubicBezTo>
                <a:cubicBezTo>
                  <a:pt x="443" y="308"/>
                  <a:pt x="443" y="309"/>
                  <a:pt x="443" y="309"/>
                </a:cubicBezTo>
                <a:close/>
                <a:moveTo>
                  <a:pt x="396" y="304"/>
                </a:moveTo>
                <a:cubicBezTo>
                  <a:pt x="396" y="304"/>
                  <a:pt x="396" y="303"/>
                  <a:pt x="395" y="303"/>
                </a:cubicBezTo>
                <a:cubicBezTo>
                  <a:pt x="399" y="302"/>
                  <a:pt x="402" y="301"/>
                  <a:pt x="405" y="300"/>
                </a:cubicBezTo>
                <a:cubicBezTo>
                  <a:pt x="406" y="300"/>
                  <a:pt x="407" y="300"/>
                  <a:pt x="408" y="300"/>
                </a:cubicBezTo>
                <a:cubicBezTo>
                  <a:pt x="408" y="300"/>
                  <a:pt x="408" y="300"/>
                  <a:pt x="408" y="301"/>
                </a:cubicBezTo>
                <a:cubicBezTo>
                  <a:pt x="405" y="301"/>
                  <a:pt x="400" y="303"/>
                  <a:pt x="396" y="304"/>
                </a:cubicBezTo>
                <a:close/>
                <a:moveTo>
                  <a:pt x="365" y="301"/>
                </a:moveTo>
                <a:cubicBezTo>
                  <a:pt x="365" y="301"/>
                  <a:pt x="365" y="301"/>
                  <a:pt x="365" y="301"/>
                </a:cubicBezTo>
                <a:cubicBezTo>
                  <a:pt x="366" y="301"/>
                  <a:pt x="367" y="301"/>
                  <a:pt x="368" y="301"/>
                </a:cubicBezTo>
                <a:cubicBezTo>
                  <a:pt x="368" y="301"/>
                  <a:pt x="368" y="301"/>
                  <a:pt x="368" y="301"/>
                </a:cubicBezTo>
                <a:cubicBezTo>
                  <a:pt x="367" y="301"/>
                  <a:pt x="366" y="301"/>
                  <a:pt x="365" y="301"/>
                </a:cubicBezTo>
                <a:close/>
                <a:moveTo>
                  <a:pt x="364" y="301"/>
                </a:moveTo>
                <a:cubicBezTo>
                  <a:pt x="363" y="301"/>
                  <a:pt x="363" y="302"/>
                  <a:pt x="362" y="302"/>
                </a:cubicBezTo>
                <a:cubicBezTo>
                  <a:pt x="363" y="301"/>
                  <a:pt x="363" y="301"/>
                  <a:pt x="364" y="301"/>
                </a:cubicBezTo>
                <a:cubicBezTo>
                  <a:pt x="364" y="301"/>
                  <a:pt x="364" y="301"/>
                  <a:pt x="364" y="301"/>
                </a:cubicBezTo>
                <a:close/>
                <a:moveTo>
                  <a:pt x="363" y="270"/>
                </a:moveTo>
                <a:cubicBezTo>
                  <a:pt x="363" y="270"/>
                  <a:pt x="362" y="270"/>
                  <a:pt x="362" y="271"/>
                </a:cubicBezTo>
                <a:cubicBezTo>
                  <a:pt x="362" y="269"/>
                  <a:pt x="362" y="267"/>
                  <a:pt x="362" y="266"/>
                </a:cubicBezTo>
                <a:cubicBezTo>
                  <a:pt x="362" y="266"/>
                  <a:pt x="363" y="265"/>
                  <a:pt x="363" y="265"/>
                </a:cubicBezTo>
                <a:cubicBezTo>
                  <a:pt x="363" y="265"/>
                  <a:pt x="363" y="265"/>
                  <a:pt x="363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62" y="264"/>
                  <a:pt x="362" y="263"/>
                  <a:pt x="362" y="261"/>
                </a:cubicBezTo>
                <a:cubicBezTo>
                  <a:pt x="363" y="261"/>
                  <a:pt x="364" y="260"/>
                  <a:pt x="364" y="260"/>
                </a:cubicBezTo>
                <a:cubicBezTo>
                  <a:pt x="364" y="260"/>
                  <a:pt x="364" y="260"/>
                  <a:pt x="364" y="260"/>
                </a:cubicBezTo>
                <a:cubicBezTo>
                  <a:pt x="364" y="260"/>
                  <a:pt x="363" y="260"/>
                  <a:pt x="362" y="261"/>
                </a:cubicBezTo>
                <a:cubicBezTo>
                  <a:pt x="362" y="260"/>
                  <a:pt x="362" y="258"/>
                  <a:pt x="362" y="257"/>
                </a:cubicBezTo>
                <a:cubicBezTo>
                  <a:pt x="363" y="257"/>
                  <a:pt x="364" y="256"/>
                  <a:pt x="365" y="256"/>
                </a:cubicBezTo>
                <a:cubicBezTo>
                  <a:pt x="365" y="259"/>
                  <a:pt x="365" y="262"/>
                  <a:pt x="365" y="262"/>
                </a:cubicBezTo>
                <a:cubicBezTo>
                  <a:pt x="365" y="266"/>
                  <a:pt x="364" y="270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3" y="274"/>
                  <a:pt x="363" y="275"/>
                  <a:pt x="362" y="275"/>
                </a:cubicBezTo>
                <a:cubicBezTo>
                  <a:pt x="362" y="274"/>
                  <a:pt x="362" y="273"/>
                  <a:pt x="362" y="273"/>
                </a:cubicBezTo>
                <a:cubicBezTo>
                  <a:pt x="362" y="272"/>
                  <a:pt x="362" y="272"/>
                  <a:pt x="362" y="271"/>
                </a:cubicBezTo>
                <a:cubicBezTo>
                  <a:pt x="362" y="271"/>
                  <a:pt x="363" y="271"/>
                  <a:pt x="363" y="270"/>
                </a:cubicBezTo>
                <a:cubicBezTo>
                  <a:pt x="364" y="270"/>
                  <a:pt x="364" y="270"/>
                  <a:pt x="363" y="270"/>
                </a:cubicBezTo>
                <a:close/>
                <a:moveTo>
                  <a:pt x="359" y="245"/>
                </a:moveTo>
                <a:cubicBezTo>
                  <a:pt x="359" y="244"/>
                  <a:pt x="360" y="244"/>
                  <a:pt x="360" y="244"/>
                </a:cubicBezTo>
                <a:cubicBezTo>
                  <a:pt x="360" y="244"/>
                  <a:pt x="361" y="244"/>
                  <a:pt x="361" y="244"/>
                </a:cubicBezTo>
                <a:cubicBezTo>
                  <a:pt x="361" y="244"/>
                  <a:pt x="361" y="244"/>
                  <a:pt x="361" y="245"/>
                </a:cubicBezTo>
                <a:cubicBezTo>
                  <a:pt x="360" y="245"/>
                  <a:pt x="360" y="246"/>
                  <a:pt x="359" y="246"/>
                </a:cubicBezTo>
                <a:cubicBezTo>
                  <a:pt x="359" y="246"/>
                  <a:pt x="359" y="245"/>
                  <a:pt x="359" y="245"/>
                </a:cubicBezTo>
                <a:close/>
                <a:moveTo>
                  <a:pt x="391" y="233"/>
                </a:moveTo>
                <a:cubicBezTo>
                  <a:pt x="391" y="233"/>
                  <a:pt x="391" y="233"/>
                  <a:pt x="391" y="233"/>
                </a:cubicBezTo>
                <a:cubicBezTo>
                  <a:pt x="393" y="233"/>
                  <a:pt x="394" y="232"/>
                  <a:pt x="396" y="232"/>
                </a:cubicBezTo>
                <a:cubicBezTo>
                  <a:pt x="395" y="232"/>
                  <a:pt x="395" y="232"/>
                  <a:pt x="394" y="233"/>
                </a:cubicBezTo>
                <a:cubicBezTo>
                  <a:pt x="394" y="233"/>
                  <a:pt x="394" y="233"/>
                  <a:pt x="393" y="233"/>
                </a:cubicBezTo>
                <a:cubicBezTo>
                  <a:pt x="393" y="233"/>
                  <a:pt x="393" y="233"/>
                  <a:pt x="393" y="233"/>
                </a:cubicBezTo>
                <a:cubicBezTo>
                  <a:pt x="391" y="234"/>
                  <a:pt x="388" y="234"/>
                  <a:pt x="391" y="233"/>
                </a:cubicBezTo>
                <a:close/>
                <a:moveTo>
                  <a:pt x="438" y="212"/>
                </a:moveTo>
                <a:cubicBezTo>
                  <a:pt x="438" y="214"/>
                  <a:pt x="438" y="216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7" y="218"/>
                  <a:pt x="436" y="218"/>
                  <a:pt x="435" y="218"/>
                </a:cubicBezTo>
                <a:cubicBezTo>
                  <a:pt x="435" y="218"/>
                  <a:pt x="435" y="217"/>
                  <a:pt x="435" y="217"/>
                </a:cubicBezTo>
                <a:cubicBezTo>
                  <a:pt x="436" y="215"/>
                  <a:pt x="437" y="214"/>
                  <a:pt x="438" y="212"/>
                </a:cubicBezTo>
                <a:close/>
                <a:moveTo>
                  <a:pt x="433" y="242"/>
                </a:moveTo>
                <a:cubicBezTo>
                  <a:pt x="433" y="241"/>
                  <a:pt x="433" y="240"/>
                  <a:pt x="433" y="240"/>
                </a:cubicBezTo>
                <a:cubicBezTo>
                  <a:pt x="433" y="234"/>
                  <a:pt x="433" y="228"/>
                  <a:pt x="433" y="223"/>
                </a:cubicBezTo>
                <a:cubicBezTo>
                  <a:pt x="433" y="223"/>
                  <a:pt x="434" y="223"/>
                  <a:pt x="434" y="223"/>
                </a:cubicBezTo>
                <a:cubicBezTo>
                  <a:pt x="434" y="229"/>
                  <a:pt x="433" y="235"/>
                  <a:pt x="433" y="242"/>
                </a:cubicBezTo>
                <a:close/>
                <a:moveTo>
                  <a:pt x="436" y="267"/>
                </a:moveTo>
                <a:cubicBezTo>
                  <a:pt x="436" y="267"/>
                  <a:pt x="436" y="267"/>
                  <a:pt x="436" y="267"/>
                </a:cubicBezTo>
                <a:cubicBezTo>
                  <a:pt x="436" y="274"/>
                  <a:pt x="436" y="282"/>
                  <a:pt x="436" y="290"/>
                </a:cubicBezTo>
                <a:cubicBezTo>
                  <a:pt x="435" y="290"/>
                  <a:pt x="434" y="290"/>
                  <a:pt x="433" y="290"/>
                </a:cubicBezTo>
                <a:cubicBezTo>
                  <a:pt x="433" y="282"/>
                  <a:pt x="433" y="274"/>
                  <a:pt x="433" y="266"/>
                </a:cubicBezTo>
                <a:cubicBezTo>
                  <a:pt x="434" y="265"/>
                  <a:pt x="435" y="265"/>
                  <a:pt x="435" y="265"/>
                </a:cubicBezTo>
                <a:cubicBezTo>
                  <a:pt x="436" y="265"/>
                  <a:pt x="436" y="264"/>
                  <a:pt x="435" y="264"/>
                </a:cubicBezTo>
                <a:cubicBezTo>
                  <a:pt x="435" y="265"/>
                  <a:pt x="434" y="265"/>
                  <a:pt x="433" y="265"/>
                </a:cubicBezTo>
                <a:cubicBezTo>
                  <a:pt x="433" y="264"/>
                  <a:pt x="433" y="264"/>
                  <a:pt x="433" y="263"/>
                </a:cubicBezTo>
                <a:cubicBezTo>
                  <a:pt x="433" y="263"/>
                  <a:pt x="433" y="263"/>
                  <a:pt x="433" y="263"/>
                </a:cubicBezTo>
                <a:cubicBezTo>
                  <a:pt x="434" y="263"/>
                  <a:pt x="434" y="262"/>
                  <a:pt x="433" y="262"/>
                </a:cubicBezTo>
                <a:cubicBezTo>
                  <a:pt x="433" y="262"/>
                  <a:pt x="433" y="262"/>
                  <a:pt x="433" y="262"/>
                </a:cubicBezTo>
                <a:cubicBezTo>
                  <a:pt x="433" y="261"/>
                  <a:pt x="433" y="260"/>
                  <a:pt x="433" y="258"/>
                </a:cubicBezTo>
                <a:cubicBezTo>
                  <a:pt x="434" y="258"/>
                  <a:pt x="435" y="258"/>
                  <a:pt x="436" y="257"/>
                </a:cubicBezTo>
                <a:cubicBezTo>
                  <a:pt x="436" y="260"/>
                  <a:pt x="436" y="263"/>
                  <a:pt x="436" y="266"/>
                </a:cubicBezTo>
                <a:cubicBezTo>
                  <a:pt x="436" y="266"/>
                  <a:pt x="436" y="266"/>
                  <a:pt x="436" y="266"/>
                </a:cubicBezTo>
                <a:cubicBezTo>
                  <a:pt x="436" y="266"/>
                  <a:pt x="436" y="267"/>
                  <a:pt x="436" y="267"/>
                </a:cubicBezTo>
                <a:close/>
                <a:moveTo>
                  <a:pt x="440" y="296"/>
                </a:moveTo>
                <a:cubicBezTo>
                  <a:pt x="437" y="297"/>
                  <a:pt x="435" y="297"/>
                  <a:pt x="434" y="299"/>
                </a:cubicBezTo>
                <a:cubicBezTo>
                  <a:pt x="434" y="299"/>
                  <a:pt x="434" y="299"/>
                  <a:pt x="434" y="299"/>
                </a:cubicBezTo>
                <a:cubicBezTo>
                  <a:pt x="434" y="298"/>
                  <a:pt x="433" y="298"/>
                  <a:pt x="433" y="297"/>
                </a:cubicBezTo>
                <a:cubicBezTo>
                  <a:pt x="434" y="297"/>
                  <a:pt x="434" y="297"/>
                  <a:pt x="435" y="296"/>
                </a:cubicBezTo>
                <a:cubicBezTo>
                  <a:pt x="437" y="296"/>
                  <a:pt x="438" y="296"/>
                  <a:pt x="440" y="296"/>
                </a:cubicBezTo>
                <a:cubicBezTo>
                  <a:pt x="440" y="296"/>
                  <a:pt x="440" y="296"/>
                  <a:pt x="440" y="296"/>
                </a:cubicBezTo>
                <a:close/>
                <a:moveTo>
                  <a:pt x="441" y="301"/>
                </a:moveTo>
                <a:cubicBezTo>
                  <a:pt x="441" y="300"/>
                  <a:pt x="441" y="299"/>
                  <a:pt x="441" y="298"/>
                </a:cubicBezTo>
                <a:cubicBezTo>
                  <a:pt x="441" y="298"/>
                  <a:pt x="442" y="298"/>
                  <a:pt x="443" y="298"/>
                </a:cubicBezTo>
                <a:cubicBezTo>
                  <a:pt x="443" y="299"/>
                  <a:pt x="443" y="300"/>
                  <a:pt x="443" y="301"/>
                </a:cubicBezTo>
                <a:cubicBezTo>
                  <a:pt x="439" y="301"/>
                  <a:pt x="434" y="303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2" y="302"/>
                  <a:pt x="436" y="299"/>
                  <a:pt x="440" y="298"/>
                </a:cubicBezTo>
                <a:cubicBezTo>
                  <a:pt x="440" y="299"/>
                  <a:pt x="440" y="300"/>
                  <a:pt x="440" y="301"/>
                </a:cubicBezTo>
                <a:cubicBezTo>
                  <a:pt x="440" y="301"/>
                  <a:pt x="441" y="301"/>
                  <a:pt x="441" y="301"/>
                </a:cubicBezTo>
                <a:close/>
                <a:moveTo>
                  <a:pt x="430" y="302"/>
                </a:moveTo>
                <a:cubicBezTo>
                  <a:pt x="431" y="302"/>
                  <a:pt x="431" y="301"/>
                  <a:pt x="430" y="301"/>
                </a:cubicBezTo>
                <a:cubicBezTo>
                  <a:pt x="430" y="301"/>
                  <a:pt x="430" y="301"/>
                  <a:pt x="430" y="301"/>
                </a:cubicBezTo>
                <a:cubicBezTo>
                  <a:pt x="430" y="301"/>
                  <a:pt x="430" y="300"/>
                  <a:pt x="430" y="300"/>
                </a:cubicBezTo>
                <a:cubicBezTo>
                  <a:pt x="431" y="299"/>
                  <a:pt x="432" y="298"/>
                  <a:pt x="432" y="298"/>
                </a:cubicBezTo>
                <a:cubicBezTo>
                  <a:pt x="433" y="298"/>
                  <a:pt x="433" y="298"/>
                  <a:pt x="433" y="299"/>
                </a:cubicBezTo>
                <a:cubicBezTo>
                  <a:pt x="433" y="299"/>
                  <a:pt x="433" y="299"/>
                  <a:pt x="433" y="299"/>
                </a:cubicBezTo>
                <a:cubicBezTo>
                  <a:pt x="432" y="300"/>
                  <a:pt x="431" y="302"/>
                  <a:pt x="430" y="303"/>
                </a:cubicBezTo>
                <a:cubicBezTo>
                  <a:pt x="430" y="303"/>
                  <a:pt x="430" y="303"/>
                  <a:pt x="430" y="302"/>
                </a:cubicBezTo>
                <a:close/>
                <a:moveTo>
                  <a:pt x="390" y="303"/>
                </a:moveTo>
                <a:cubicBezTo>
                  <a:pt x="389" y="303"/>
                  <a:pt x="389" y="303"/>
                  <a:pt x="388" y="303"/>
                </a:cubicBezTo>
                <a:cubicBezTo>
                  <a:pt x="388" y="302"/>
                  <a:pt x="388" y="302"/>
                  <a:pt x="388" y="302"/>
                </a:cubicBezTo>
                <a:cubicBezTo>
                  <a:pt x="388" y="302"/>
                  <a:pt x="388" y="302"/>
                  <a:pt x="388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1"/>
                  <a:pt x="389" y="301"/>
                  <a:pt x="389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0"/>
                  <a:pt x="388" y="300"/>
                  <a:pt x="388" y="300"/>
                </a:cubicBezTo>
                <a:cubicBezTo>
                  <a:pt x="389" y="300"/>
                  <a:pt x="390" y="299"/>
                  <a:pt x="390" y="299"/>
                </a:cubicBezTo>
                <a:cubicBezTo>
                  <a:pt x="390" y="300"/>
                  <a:pt x="391" y="302"/>
                  <a:pt x="391" y="303"/>
                </a:cubicBezTo>
                <a:cubicBezTo>
                  <a:pt x="390" y="303"/>
                  <a:pt x="390" y="303"/>
                  <a:pt x="390" y="303"/>
                </a:cubicBezTo>
                <a:close/>
                <a:moveTo>
                  <a:pt x="385" y="240"/>
                </a:moveTo>
                <a:cubicBezTo>
                  <a:pt x="385" y="241"/>
                  <a:pt x="386" y="241"/>
                  <a:pt x="386" y="241"/>
                </a:cubicBezTo>
                <a:cubicBezTo>
                  <a:pt x="386" y="241"/>
                  <a:pt x="386" y="240"/>
                  <a:pt x="386" y="240"/>
                </a:cubicBezTo>
                <a:cubicBezTo>
                  <a:pt x="386" y="240"/>
                  <a:pt x="385" y="240"/>
                  <a:pt x="385" y="240"/>
                </a:cubicBezTo>
                <a:cubicBezTo>
                  <a:pt x="385" y="240"/>
                  <a:pt x="385" y="240"/>
                  <a:pt x="385" y="239"/>
                </a:cubicBezTo>
                <a:cubicBezTo>
                  <a:pt x="386" y="240"/>
                  <a:pt x="387" y="240"/>
                  <a:pt x="388" y="240"/>
                </a:cubicBezTo>
                <a:cubicBezTo>
                  <a:pt x="385" y="252"/>
                  <a:pt x="385" y="265"/>
                  <a:pt x="385" y="277"/>
                </a:cubicBezTo>
                <a:cubicBezTo>
                  <a:pt x="384" y="265"/>
                  <a:pt x="384" y="253"/>
                  <a:pt x="385" y="240"/>
                </a:cubicBezTo>
                <a:close/>
                <a:moveTo>
                  <a:pt x="372" y="237"/>
                </a:move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3" y="237"/>
                  <a:pt x="373" y="237"/>
                </a:cubicBezTo>
                <a:cubicBezTo>
                  <a:pt x="377" y="238"/>
                  <a:pt x="380" y="238"/>
                  <a:pt x="384" y="239"/>
                </a:cubicBezTo>
                <a:cubicBezTo>
                  <a:pt x="384" y="239"/>
                  <a:pt x="384" y="240"/>
                  <a:pt x="384" y="240"/>
                </a:cubicBezTo>
                <a:cubicBezTo>
                  <a:pt x="380" y="239"/>
                  <a:pt x="376" y="239"/>
                  <a:pt x="372" y="239"/>
                </a:cubicBezTo>
                <a:cubicBezTo>
                  <a:pt x="372" y="238"/>
                  <a:pt x="372" y="238"/>
                  <a:pt x="372" y="237"/>
                </a:cubicBezTo>
                <a:close/>
                <a:moveTo>
                  <a:pt x="371" y="239"/>
                </a:moveTo>
                <a:cubicBezTo>
                  <a:pt x="370" y="239"/>
                  <a:pt x="369" y="239"/>
                  <a:pt x="368" y="239"/>
                </a:cubicBezTo>
                <a:cubicBezTo>
                  <a:pt x="368" y="238"/>
                  <a:pt x="368" y="238"/>
                  <a:pt x="368" y="237"/>
                </a:cubicBezTo>
                <a:cubicBezTo>
                  <a:pt x="369" y="237"/>
                  <a:pt x="370" y="237"/>
                  <a:pt x="371" y="237"/>
                </a:cubicBezTo>
                <a:cubicBezTo>
                  <a:pt x="371" y="238"/>
                  <a:pt x="371" y="238"/>
                  <a:pt x="371" y="239"/>
                </a:cubicBezTo>
                <a:close/>
                <a:moveTo>
                  <a:pt x="372" y="236"/>
                </a:moveTo>
                <a:cubicBezTo>
                  <a:pt x="372" y="236"/>
                  <a:pt x="372" y="236"/>
                  <a:pt x="372" y="236"/>
                </a:cubicBezTo>
                <a:cubicBezTo>
                  <a:pt x="372" y="235"/>
                  <a:pt x="372" y="236"/>
                  <a:pt x="372" y="236"/>
                </a:cubicBezTo>
                <a:close/>
                <a:moveTo>
                  <a:pt x="390" y="240"/>
                </a:moveTo>
                <a:cubicBezTo>
                  <a:pt x="389" y="240"/>
                  <a:pt x="389" y="240"/>
                  <a:pt x="389" y="240"/>
                </a:cubicBezTo>
                <a:cubicBezTo>
                  <a:pt x="389" y="239"/>
                  <a:pt x="389" y="238"/>
                  <a:pt x="389" y="237"/>
                </a:cubicBezTo>
                <a:cubicBezTo>
                  <a:pt x="390" y="237"/>
                  <a:pt x="390" y="237"/>
                  <a:pt x="391" y="237"/>
                </a:cubicBezTo>
                <a:cubicBezTo>
                  <a:pt x="391" y="238"/>
                  <a:pt x="391" y="238"/>
                  <a:pt x="391" y="238"/>
                </a:cubicBezTo>
                <a:cubicBezTo>
                  <a:pt x="391" y="239"/>
                  <a:pt x="391" y="239"/>
                  <a:pt x="391" y="239"/>
                </a:cubicBezTo>
                <a:cubicBezTo>
                  <a:pt x="391" y="239"/>
                  <a:pt x="391" y="239"/>
                  <a:pt x="391" y="240"/>
                </a:cubicBezTo>
                <a:cubicBezTo>
                  <a:pt x="391" y="240"/>
                  <a:pt x="391" y="240"/>
                  <a:pt x="392" y="240"/>
                </a:cubicBezTo>
                <a:cubicBezTo>
                  <a:pt x="392" y="242"/>
                  <a:pt x="392" y="244"/>
                  <a:pt x="391" y="246"/>
                </a:cubicBezTo>
                <a:cubicBezTo>
                  <a:pt x="391" y="250"/>
                  <a:pt x="391" y="253"/>
                  <a:pt x="391" y="257"/>
                </a:cubicBezTo>
                <a:cubicBezTo>
                  <a:pt x="390" y="259"/>
                  <a:pt x="390" y="261"/>
                  <a:pt x="390" y="263"/>
                </a:cubicBezTo>
                <a:cubicBezTo>
                  <a:pt x="390" y="264"/>
                  <a:pt x="391" y="264"/>
                  <a:pt x="391" y="263"/>
                </a:cubicBezTo>
                <a:cubicBezTo>
                  <a:pt x="391" y="263"/>
                  <a:pt x="391" y="263"/>
                  <a:pt x="391" y="263"/>
                </a:cubicBezTo>
                <a:cubicBezTo>
                  <a:pt x="391" y="263"/>
                  <a:pt x="392" y="263"/>
                  <a:pt x="392" y="263"/>
                </a:cubicBezTo>
                <a:cubicBezTo>
                  <a:pt x="392" y="261"/>
                  <a:pt x="392" y="259"/>
                  <a:pt x="392" y="257"/>
                </a:cubicBezTo>
                <a:cubicBezTo>
                  <a:pt x="393" y="251"/>
                  <a:pt x="394" y="245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9"/>
                  <a:pt x="393" y="239"/>
                </a:cubicBezTo>
                <a:cubicBezTo>
                  <a:pt x="394" y="247"/>
                  <a:pt x="392" y="255"/>
                  <a:pt x="392" y="264"/>
                </a:cubicBezTo>
                <a:cubicBezTo>
                  <a:pt x="392" y="264"/>
                  <a:pt x="392" y="264"/>
                  <a:pt x="392" y="264"/>
                </a:cubicBezTo>
                <a:cubicBezTo>
                  <a:pt x="390" y="265"/>
                  <a:pt x="389" y="265"/>
                  <a:pt x="387" y="266"/>
                </a:cubicBezTo>
                <a:cubicBezTo>
                  <a:pt x="387" y="266"/>
                  <a:pt x="387" y="267"/>
                  <a:pt x="388" y="267"/>
                </a:cubicBezTo>
                <a:cubicBezTo>
                  <a:pt x="389" y="266"/>
                  <a:pt x="391" y="265"/>
                  <a:pt x="393" y="265"/>
                </a:cubicBezTo>
                <a:cubicBezTo>
                  <a:pt x="394" y="265"/>
                  <a:pt x="394" y="264"/>
                  <a:pt x="393" y="264"/>
                </a:cubicBezTo>
                <a:cubicBezTo>
                  <a:pt x="393" y="264"/>
                  <a:pt x="393" y="264"/>
                  <a:pt x="392" y="264"/>
                </a:cubicBezTo>
                <a:cubicBezTo>
                  <a:pt x="392" y="264"/>
                  <a:pt x="393" y="264"/>
                  <a:pt x="393" y="264"/>
                </a:cubicBezTo>
                <a:cubicBezTo>
                  <a:pt x="393" y="258"/>
                  <a:pt x="394" y="253"/>
                  <a:pt x="394" y="248"/>
                </a:cubicBezTo>
                <a:cubicBezTo>
                  <a:pt x="394" y="245"/>
                  <a:pt x="394" y="242"/>
                  <a:pt x="394" y="239"/>
                </a:cubicBezTo>
                <a:cubicBezTo>
                  <a:pt x="394" y="238"/>
                  <a:pt x="394" y="237"/>
                  <a:pt x="394" y="237"/>
                </a:cubicBezTo>
                <a:cubicBezTo>
                  <a:pt x="396" y="236"/>
                  <a:pt x="397" y="236"/>
                  <a:pt x="399" y="235"/>
                </a:cubicBezTo>
                <a:cubicBezTo>
                  <a:pt x="399" y="235"/>
                  <a:pt x="399" y="236"/>
                  <a:pt x="398" y="237"/>
                </a:cubicBezTo>
                <a:cubicBezTo>
                  <a:pt x="397" y="241"/>
                  <a:pt x="398" y="247"/>
                  <a:pt x="399" y="252"/>
                </a:cubicBezTo>
                <a:cubicBezTo>
                  <a:pt x="399" y="255"/>
                  <a:pt x="399" y="258"/>
                  <a:pt x="399" y="260"/>
                </a:cubicBezTo>
                <a:cubicBezTo>
                  <a:pt x="399" y="261"/>
                  <a:pt x="400" y="261"/>
                  <a:pt x="400" y="260"/>
                </a:cubicBezTo>
                <a:cubicBezTo>
                  <a:pt x="400" y="259"/>
                  <a:pt x="400" y="258"/>
                  <a:pt x="400" y="257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400" y="256"/>
                  <a:pt x="400" y="254"/>
                  <a:pt x="400" y="252"/>
                </a:cubicBezTo>
                <a:cubicBezTo>
                  <a:pt x="400" y="250"/>
                  <a:pt x="400" y="249"/>
                  <a:pt x="400" y="247"/>
                </a:cubicBezTo>
                <a:cubicBezTo>
                  <a:pt x="400" y="244"/>
                  <a:pt x="399" y="240"/>
                  <a:pt x="399" y="237"/>
                </a:cubicBezTo>
                <a:cubicBezTo>
                  <a:pt x="399" y="237"/>
                  <a:pt x="400" y="236"/>
                  <a:pt x="400" y="236"/>
                </a:cubicBezTo>
                <a:cubicBezTo>
                  <a:pt x="400" y="239"/>
                  <a:pt x="400" y="242"/>
                  <a:pt x="400" y="245"/>
                </a:cubicBezTo>
                <a:cubicBezTo>
                  <a:pt x="400" y="245"/>
                  <a:pt x="401" y="245"/>
                  <a:pt x="401" y="245"/>
                </a:cubicBezTo>
                <a:cubicBezTo>
                  <a:pt x="401" y="243"/>
                  <a:pt x="401" y="241"/>
                  <a:pt x="401" y="239"/>
                </a:cubicBezTo>
                <a:cubicBezTo>
                  <a:pt x="401" y="238"/>
                  <a:pt x="401" y="236"/>
                  <a:pt x="401" y="235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41"/>
                  <a:pt x="400" y="248"/>
                  <a:pt x="402" y="254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1" y="256"/>
                  <a:pt x="402" y="256"/>
                  <a:pt x="403" y="255"/>
                </a:cubicBezTo>
                <a:cubicBezTo>
                  <a:pt x="404" y="248"/>
                  <a:pt x="403" y="241"/>
                  <a:pt x="403" y="234"/>
                </a:cubicBezTo>
                <a:cubicBezTo>
                  <a:pt x="406" y="233"/>
                  <a:pt x="408" y="232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0" y="231"/>
                  <a:pt x="410" y="232"/>
                  <a:pt x="410" y="232"/>
                </a:cubicBezTo>
                <a:cubicBezTo>
                  <a:pt x="410" y="241"/>
                  <a:pt x="410" y="249"/>
                  <a:pt x="410" y="258"/>
                </a:cubicBezTo>
                <a:cubicBezTo>
                  <a:pt x="409" y="258"/>
                  <a:pt x="409" y="258"/>
                  <a:pt x="408" y="259"/>
                </a:cubicBezTo>
                <a:cubicBezTo>
                  <a:pt x="407" y="259"/>
                  <a:pt x="408" y="260"/>
                  <a:pt x="408" y="260"/>
                </a:cubicBezTo>
                <a:cubicBezTo>
                  <a:pt x="409" y="259"/>
                  <a:pt x="410" y="259"/>
                  <a:pt x="411" y="259"/>
                </a:cubicBezTo>
                <a:cubicBezTo>
                  <a:pt x="411" y="259"/>
                  <a:pt x="411" y="259"/>
                  <a:pt x="411" y="259"/>
                </a:cubicBezTo>
                <a:cubicBezTo>
                  <a:pt x="411" y="259"/>
                  <a:pt x="412" y="259"/>
                  <a:pt x="412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2" y="258"/>
                  <a:pt x="412" y="258"/>
                  <a:pt x="411" y="258"/>
                </a:cubicBezTo>
                <a:cubicBezTo>
                  <a:pt x="411" y="256"/>
                  <a:pt x="411" y="255"/>
                  <a:pt x="411" y="253"/>
                </a:cubicBezTo>
                <a:cubicBezTo>
                  <a:pt x="411" y="253"/>
                  <a:pt x="411" y="253"/>
                  <a:pt x="412" y="253"/>
                </a:cubicBezTo>
                <a:cubicBezTo>
                  <a:pt x="413" y="246"/>
                  <a:pt x="413" y="238"/>
                  <a:pt x="412" y="231"/>
                </a:cubicBezTo>
                <a:cubicBezTo>
                  <a:pt x="412" y="231"/>
                  <a:pt x="412" y="231"/>
                  <a:pt x="412" y="231"/>
                </a:cubicBezTo>
                <a:cubicBezTo>
                  <a:pt x="412" y="231"/>
                  <a:pt x="412" y="231"/>
                  <a:pt x="413" y="231"/>
                </a:cubicBezTo>
                <a:cubicBezTo>
                  <a:pt x="413" y="239"/>
                  <a:pt x="413" y="246"/>
                  <a:pt x="413" y="254"/>
                </a:cubicBezTo>
                <a:cubicBezTo>
                  <a:pt x="413" y="255"/>
                  <a:pt x="414" y="255"/>
                  <a:pt x="414" y="254"/>
                </a:cubicBezTo>
                <a:cubicBezTo>
                  <a:pt x="414" y="249"/>
                  <a:pt x="414" y="244"/>
                  <a:pt x="414" y="239"/>
                </a:cubicBezTo>
                <a:cubicBezTo>
                  <a:pt x="414" y="237"/>
                  <a:pt x="414" y="234"/>
                  <a:pt x="414" y="232"/>
                </a:cubicBezTo>
                <a:cubicBezTo>
                  <a:pt x="414" y="232"/>
                  <a:pt x="414" y="231"/>
                  <a:pt x="413" y="231"/>
                </a:cubicBezTo>
                <a:cubicBezTo>
                  <a:pt x="414" y="231"/>
                  <a:pt x="414" y="231"/>
                  <a:pt x="414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6" y="230"/>
                  <a:pt x="418" y="229"/>
                  <a:pt x="420" y="228"/>
                </a:cubicBezTo>
                <a:cubicBezTo>
                  <a:pt x="420" y="230"/>
                  <a:pt x="420" y="232"/>
                  <a:pt x="420" y="234"/>
                </a:cubicBezTo>
                <a:cubicBezTo>
                  <a:pt x="421" y="239"/>
                  <a:pt x="421" y="244"/>
                  <a:pt x="421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51"/>
                  <a:pt x="421" y="252"/>
                  <a:pt x="421" y="253"/>
                </a:cubicBezTo>
                <a:cubicBezTo>
                  <a:pt x="421" y="254"/>
                  <a:pt x="422" y="254"/>
                  <a:pt x="422" y="253"/>
                </a:cubicBezTo>
                <a:cubicBezTo>
                  <a:pt x="422" y="244"/>
                  <a:pt x="423" y="235"/>
                  <a:pt x="423" y="226"/>
                </a:cubicBezTo>
                <a:cubicBezTo>
                  <a:pt x="423" y="226"/>
                  <a:pt x="422" y="226"/>
                  <a:pt x="422" y="226"/>
                </a:cubicBezTo>
                <a:cubicBezTo>
                  <a:pt x="423" y="226"/>
                  <a:pt x="423" y="226"/>
                  <a:pt x="424" y="226"/>
                </a:cubicBezTo>
                <a:cubicBezTo>
                  <a:pt x="422" y="230"/>
                  <a:pt x="424" y="244"/>
                  <a:pt x="424" y="246"/>
                </a:cubicBezTo>
                <a:cubicBezTo>
                  <a:pt x="424" y="246"/>
                  <a:pt x="425" y="246"/>
                  <a:pt x="425" y="246"/>
                </a:cubicBezTo>
                <a:cubicBezTo>
                  <a:pt x="425" y="243"/>
                  <a:pt x="425" y="239"/>
                  <a:pt x="424" y="236"/>
                </a:cubicBezTo>
                <a:cubicBezTo>
                  <a:pt x="424" y="235"/>
                  <a:pt x="424" y="225"/>
                  <a:pt x="425" y="225"/>
                </a:cubicBezTo>
                <a:cubicBezTo>
                  <a:pt x="425" y="225"/>
                  <a:pt x="425" y="225"/>
                  <a:pt x="425" y="225"/>
                </a:cubicBezTo>
                <a:cubicBezTo>
                  <a:pt x="427" y="225"/>
                  <a:pt x="430" y="224"/>
                  <a:pt x="432" y="223"/>
                </a:cubicBezTo>
                <a:cubicBezTo>
                  <a:pt x="432" y="223"/>
                  <a:pt x="432" y="224"/>
                  <a:pt x="432" y="224"/>
                </a:cubicBezTo>
                <a:cubicBezTo>
                  <a:pt x="432" y="224"/>
                  <a:pt x="432" y="224"/>
                  <a:pt x="432" y="224"/>
                </a:cubicBezTo>
                <a:cubicBezTo>
                  <a:pt x="432" y="227"/>
                  <a:pt x="432" y="231"/>
                  <a:pt x="432" y="233"/>
                </a:cubicBezTo>
                <a:cubicBezTo>
                  <a:pt x="432" y="235"/>
                  <a:pt x="432" y="238"/>
                  <a:pt x="432" y="240"/>
                </a:cubicBezTo>
                <a:cubicBezTo>
                  <a:pt x="431" y="246"/>
                  <a:pt x="431" y="252"/>
                  <a:pt x="431" y="258"/>
                </a:cubicBezTo>
                <a:cubicBezTo>
                  <a:pt x="425" y="260"/>
                  <a:pt x="418" y="262"/>
                  <a:pt x="412" y="263"/>
                </a:cubicBezTo>
                <a:cubicBezTo>
                  <a:pt x="404" y="266"/>
                  <a:pt x="395" y="270"/>
                  <a:pt x="386" y="270"/>
                </a:cubicBezTo>
                <a:cubicBezTo>
                  <a:pt x="386" y="270"/>
                  <a:pt x="386" y="271"/>
                  <a:pt x="386" y="271"/>
                </a:cubicBezTo>
                <a:cubicBezTo>
                  <a:pt x="393" y="270"/>
                  <a:pt x="399" y="268"/>
                  <a:pt x="405" y="266"/>
                </a:cubicBezTo>
                <a:cubicBezTo>
                  <a:pt x="414" y="263"/>
                  <a:pt x="422" y="261"/>
                  <a:pt x="431" y="259"/>
                </a:cubicBezTo>
                <a:cubicBezTo>
                  <a:pt x="431" y="260"/>
                  <a:pt x="431" y="262"/>
                  <a:pt x="431" y="263"/>
                </a:cubicBezTo>
                <a:cubicBezTo>
                  <a:pt x="422" y="266"/>
                  <a:pt x="414" y="268"/>
                  <a:pt x="406" y="271"/>
                </a:cubicBezTo>
                <a:cubicBezTo>
                  <a:pt x="399" y="272"/>
                  <a:pt x="392" y="274"/>
                  <a:pt x="386" y="277"/>
                </a:cubicBezTo>
                <a:cubicBezTo>
                  <a:pt x="386" y="265"/>
                  <a:pt x="386" y="252"/>
                  <a:pt x="389" y="240"/>
                </a:cubicBezTo>
                <a:cubicBezTo>
                  <a:pt x="389" y="240"/>
                  <a:pt x="389" y="241"/>
                  <a:pt x="390" y="241"/>
                </a:cubicBezTo>
                <a:cubicBezTo>
                  <a:pt x="390" y="241"/>
                  <a:pt x="390" y="240"/>
                  <a:pt x="390" y="240"/>
                </a:cubicBezTo>
                <a:close/>
                <a:moveTo>
                  <a:pt x="413" y="229"/>
                </a:moveTo>
                <a:cubicBezTo>
                  <a:pt x="413" y="229"/>
                  <a:pt x="413" y="230"/>
                  <a:pt x="413" y="230"/>
                </a:cubicBezTo>
                <a:cubicBezTo>
                  <a:pt x="412" y="230"/>
                  <a:pt x="412" y="230"/>
                  <a:pt x="412" y="231"/>
                </a:cubicBezTo>
                <a:cubicBezTo>
                  <a:pt x="412" y="230"/>
                  <a:pt x="412" y="229"/>
                  <a:pt x="412" y="229"/>
                </a:cubicBezTo>
                <a:cubicBezTo>
                  <a:pt x="412" y="229"/>
                  <a:pt x="412" y="229"/>
                  <a:pt x="413" y="229"/>
                </a:cubicBezTo>
                <a:close/>
                <a:moveTo>
                  <a:pt x="421" y="241"/>
                </a:moveTo>
                <a:cubicBezTo>
                  <a:pt x="421" y="236"/>
                  <a:pt x="421" y="232"/>
                  <a:pt x="421" y="228"/>
                </a:cubicBezTo>
                <a:cubicBezTo>
                  <a:pt x="421" y="228"/>
                  <a:pt x="422" y="228"/>
                  <a:pt x="422" y="228"/>
                </a:cubicBezTo>
                <a:cubicBezTo>
                  <a:pt x="421" y="227"/>
                  <a:pt x="421" y="227"/>
                  <a:pt x="421" y="227"/>
                </a:cubicBezTo>
                <a:cubicBezTo>
                  <a:pt x="421" y="227"/>
                  <a:pt x="421" y="226"/>
                  <a:pt x="421" y="226"/>
                </a:cubicBezTo>
                <a:cubicBezTo>
                  <a:pt x="421" y="226"/>
                  <a:pt x="421" y="226"/>
                  <a:pt x="422" y="226"/>
                </a:cubicBezTo>
                <a:cubicBezTo>
                  <a:pt x="422" y="226"/>
                  <a:pt x="422" y="226"/>
                  <a:pt x="422" y="226"/>
                </a:cubicBezTo>
                <a:cubicBezTo>
                  <a:pt x="422" y="231"/>
                  <a:pt x="422" y="236"/>
                  <a:pt x="421" y="241"/>
                </a:cubicBezTo>
                <a:close/>
                <a:moveTo>
                  <a:pt x="420" y="227"/>
                </a:move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8"/>
                  <a:pt x="420" y="228"/>
                </a:cubicBezTo>
                <a:cubicBezTo>
                  <a:pt x="418" y="229"/>
                  <a:pt x="416" y="229"/>
                  <a:pt x="414" y="230"/>
                </a:cubicBezTo>
                <a:cubicBezTo>
                  <a:pt x="414" y="229"/>
                  <a:pt x="414" y="229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6" y="228"/>
                  <a:pt x="418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lose/>
                <a:moveTo>
                  <a:pt x="402" y="240"/>
                </a:moveTo>
                <a:cubicBezTo>
                  <a:pt x="402" y="243"/>
                  <a:pt x="402" y="246"/>
                  <a:pt x="402" y="250"/>
                </a:cubicBezTo>
                <a:cubicBezTo>
                  <a:pt x="402" y="246"/>
                  <a:pt x="402" y="243"/>
                  <a:pt x="402" y="240"/>
                </a:cubicBezTo>
                <a:close/>
                <a:moveTo>
                  <a:pt x="390" y="235"/>
                </a:moveTo>
                <a:cubicBezTo>
                  <a:pt x="390" y="235"/>
                  <a:pt x="390" y="235"/>
                  <a:pt x="390" y="235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0" y="235"/>
                  <a:pt x="390" y="235"/>
                </a:cubicBezTo>
                <a:close/>
                <a:moveTo>
                  <a:pt x="410" y="228"/>
                </a:moveTo>
                <a:cubicBezTo>
                  <a:pt x="410" y="228"/>
                  <a:pt x="410" y="229"/>
                  <a:pt x="410" y="229"/>
                </a:cubicBezTo>
                <a:cubicBezTo>
                  <a:pt x="410" y="229"/>
                  <a:pt x="410" y="229"/>
                  <a:pt x="410" y="229"/>
                </a:cubicBezTo>
                <a:cubicBezTo>
                  <a:pt x="408" y="230"/>
                  <a:pt x="406" y="230"/>
                  <a:pt x="404" y="231"/>
                </a:cubicBezTo>
                <a:cubicBezTo>
                  <a:pt x="405" y="230"/>
                  <a:pt x="407" y="229"/>
                  <a:pt x="409" y="229"/>
                </a:cubicBezTo>
                <a:cubicBezTo>
                  <a:pt x="409" y="229"/>
                  <a:pt x="410" y="228"/>
                  <a:pt x="410" y="228"/>
                </a:cubicBezTo>
                <a:close/>
                <a:moveTo>
                  <a:pt x="401" y="232"/>
                </a:moveTo>
                <a:cubicBezTo>
                  <a:pt x="401" y="232"/>
                  <a:pt x="401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3"/>
                  <a:pt x="402" y="233"/>
                </a:cubicBezTo>
                <a:cubicBezTo>
                  <a:pt x="402" y="233"/>
                  <a:pt x="402" y="233"/>
                  <a:pt x="402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2"/>
                  <a:pt x="401" y="232"/>
                </a:cubicBezTo>
                <a:close/>
                <a:moveTo>
                  <a:pt x="393" y="237"/>
                </a:moveTo>
                <a:cubicBezTo>
                  <a:pt x="393" y="237"/>
                  <a:pt x="393" y="237"/>
                  <a:pt x="393" y="237"/>
                </a:cubicBezTo>
                <a:cubicBezTo>
                  <a:pt x="393" y="237"/>
                  <a:pt x="393" y="237"/>
                  <a:pt x="393" y="237"/>
                </a:cubicBezTo>
                <a:cubicBezTo>
                  <a:pt x="393" y="236"/>
                  <a:pt x="393" y="235"/>
                  <a:pt x="393" y="235"/>
                </a:cubicBezTo>
                <a:cubicBezTo>
                  <a:pt x="393" y="235"/>
                  <a:pt x="393" y="235"/>
                  <a:pt x="392" y="235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93" y="235"/>
                  <a:pt x="393" y="236"/>
                  <a:pt x="393" y="237"/>
                </a:cubicBezTo>
                <a:close/>
                <a:moveTo>
                  <a:pt x="394" y="234"/>
                </a:moveTo>
                <a:cubicBezTo>
                  <a:pt x="394" y="234"/>
                  <a:pt x="394" y="234"/>
                  <a:pt x="394" y="234"/>
                </a:cubicBezTo>
                <a:cubicBezTo>
                  <a:pt x="396" y="234"/>
                  <a:pt x="398" y="233"/>
                  <a:pt x="400" y="232"/>
                </a:cubicBezTo>
                <a:cubicBezTo>
                  <a:pt x="400" y="232"/>
                  <a:pt x="400" y="232"/>
                  <a:pt x="400" y="232"/>
                </a:cubicBezTo>
                <a:cubicBezTo>
                  <a:pt x="400" y="233"/>
                  <a:pt x="400" y="233"/>
                  <a:pt x="400" y="233"/>
                </a:cubicBezTo>
                <a:cubicBezTo>
                  <a:pt x="400" y="233"/>
                  <a:pt x="399" y="233"/>
                  <a:pt x="399" y="234"/>
                </a:cubicBezTo>
                <a:cubicBezTo>
                  <a:pt x="399" y="234"/>
                  <a:pt x="399" y="234"/>
                  <a:pt x="399" y="235"/>
                </a:cubicBezTo>
                <a:cubicBezTo>
                  <a:pt x="397" y="235"/>
                  <a:pt x="396" y="236"/>
                  <a:pt x="394" y="236"/>
                </a:cubicBezTo>
                <a:cubicBezTo>
                  <a:pt x="394" y="236"/>
                  <a:pt x="394" y="235"/>
                  <a:pt x="394" y="234"/>
                </a:cubicBezTo>
                <a:close/>
                <a:moveTo>
                  <a:pt x="403" y="231"/>
                </a:moveTo>
                <a:cubicBezTo>
                  <a:pt x="406" y="231"/>
                  <a:pt x="408" y="230"/>
                  <a:pt x="410" y="229"/>
                </a:cubicBezTo>
                <a:cubicBezTo>
                  <a:pt x="411" y="229"/>
                  <a:pt x="411" y="229"/>
                  <a:pt x="411" y="229"/>
                </a:cubicBezTo>
                <a:cubicBezTo>
                  <a:pt x="411" y="230"/>
                  <a:pt x="411" y="230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08" y="232"/>
                  <a:pt x="406" y="232"/>
                  <a:pt x="403" y="233"/>
                </a:cubicBezTo>
                <a:cubicBezTo>
                  <a:pt x="403" y="233"/>
                  <a:pt x="403" y="232"/>
                  <a:pt x="403" y="231"/>
                </a:cubicBezTo>
                <a:close/>
                <a:moveTo>
                  <a:pt x="411" y="243"/>
                </a:moveTo>
                <a:cubicBezTo>
                  <a:pt x="411" y="243"/>
                  <a:pt x="411" y="243"/>
                  <a:pt x="412" y="242"/>
                </a:cubicBezTo>
                <a:cubicBezTo>
                  <a:pt x="411" y="245"/>
                  <a:pt x="411" y="247"/>
                  <a:pt x="411" y="249"/>
                </a:cubicBezTo>
                <a:cubicBezTo>
                  <a:pt x="411" y="247"/>
                  <a:pt x="411" y="245"/>
                  <a:pt x="411" y="243"/>
                </a:cubicBezTo>
                <a:close/>
                <a:moveTo>
                  <a:pt x="390" y="236"/>
                </a:moveTo>
                <a:cubicBezTo>
                  <a:pt x="390" y="236"/>
                  <a:pt x="390" y="236"/>
                  <a:pt x="390" y="236"/>
                </a:cubicBezTo>
                <a:cubicBezTo>
                  <a:pt x="390" y="236"/>
                  <a:pt x="390" y="236"/>
                  <a:pt x="390" y="236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1" y="235"/>
                  <a:pt x="391" y="235"/>
                </a:cubicBezTo>
                <a:cubicBezTo>
                  <a:pt x="391" y="236"/>
                  <a:pt x="391" y="236"/>
                  <a:pt x="391" y="236"/>
                </a:cubicBezTo>
                <a:cubicBezTo>
                  <a:pt x="390" y="236"/>
                  <a:pt x="390" y="236"/>
                  <a:pt x="390" y="236"/>
                </a:cubicBezTo>
                <a:close/>
                <a:moveTo>
                  <a:pt x="399" y="244"/>
                </a:moveTo>
                <a:cubicBezTo>
                  <a:pt x="399" y="244"/>
                  <a:pt x="399" y="244"/>
                  <a:pt x="399" y="244"/>
                </a:cubicBezTo>
                <a:cubicBezTo>
                  <a:pt x="399" y="244"/>
                  <a:pt x="399" y="243"/>
                  <a:pt x="399" y="242"/>
                </a:cubicBezTo>
                <a:cubicBezTo>
                  <a:pt x="399" y="243"/>
                  <a:pt x="399" y="244"/>
                  <a:pt x="399" y="244"/>
                </a:cubicBezTo>
                <a:close/>
                <a:moveTo>
                  <a:pt x="427" y="282"/>
                </a:moveTo>
                <a:cubicBezTo>
                  <a:pt x="427" y="284"/>
                  <a:pt x="426" y="286"/>
                  <a:pt x="426" y="287"/>
                </a:cubicBezTo>
                <a:cubicBezTo>
                  <a:pt x="426" y="288"/>
                  <a:pt x="425" y="288"/>
                  <a:pt x="424" y="288"/>
                </a:cubicBezTo>
                <a:cubicBezTo>
                  <a:pt x="424" y="287"/>
                  <a:pt x="425" y="286"/>
                  <a:pt x="425" y="285"/>
                </a:cubicBezTo>
                <a:cubicBezTo>
                  <a:pt x="425" y="282"/>
                  <a:pt x="425" y="280"/>
                  <a:pt x="426" y="277"/>
                </a:cubicBezTo>
                <a:cubicBezTo>
                  <a:pt x="426" y="276"/>
                  <a:pt x="425" y="276"/>
                  <a:pt x="425" y="277"/>
                </a:cubicBezTo>
                <a:cubicBezTo>
                  <a:pt x="424" y="280"/>
                  <a:pt x="424" y="283"/>
                  <a:pt x="424" y="286"/>
                </a:cubicBezTo>
                <a:cubicBezTo>
                  <a:pt x="423" y="286"/>
                  <a:pt x="423" y="287"/>
                  <a:pt x="423" y="288"/>
                </a:cubicBezTo>
                <a:cubicBezTo>
                  <a:pt x="422" y="288"/>
                  <a:pt x="421" y="288"/>
                  <a:pt x="420" y="289"/>
                </a:cubicBezTo>
                <a:cubicBezTo>
                  <a:pt x="420" y="288"/>
                  <a:pt x="420" y="287"/>
                  <a:pt x="420" y="287"/>
                </a:cubicBezTo>
                <a:cubicBezTo>
                  <a:pt x="421" y="287"/>
                  <a:pt x="421" y="287"/>
                  <a:pt x="421" y="287"/>
                </a:cubicBezTo>
                <a:cubicBezTo>
                  <a:pt x="421" y="287"/>
                  <a:pt x="421" y="286"/>
                  <a:pt x="421" y="286"/>
                </a:cubicBezTo>
                <a:cubicBezTo>
                  <a:pt x="421" y="286"/>
                  <a:pt x="420" y="286"/>
                  <a:pt x="420" y="286"/>
                </a:cubicBezTo>
                <a:cubicBezTo>
                  <a:pt x="420" y="284"/>
                  <a:pt x="420" y="281"/>
                  <a:pt x="421" y="278"/>
                </a:cubicBezTo>
                <a:cubicBezTo>
                  <a:pt x="421" y="277"/>
                  <a:pt x="420" y="277"/>
                  <a:pt x="420" y="278"/>
                </a:cubicBezTo>
                <a:cubicBezTo>
                  <a:pt x="419" y="281"/>
                  <a:pt x="419" y="284"/>
                  <a:pt x="419" y="287"/>
                </a:cubicBezTo>
                <a:cubicBezTo>
                  <a:pt x="419" y="287"/>
                  <a:pt x="418" y="287"/>
                  <a:pt x="417" y="287"/>
                </a:cubicBezTo>
                <a:cubicBezTo>
                  <a:pt x="417" y="286"/>
                  <a:pt x="417" y="285"/>
                  <a:pt x="418" y="283"/>
                </a:cubicBezTo>
                <a:cubicBezTo>
                  <a:pt x="418" y="283"/>
                  <a:pt x="417" y="283"/>
                  <a:pt x="417" y="283"/>
                </a:cubicBezTo>
                <a:cubicBezTo>
                  <a:pt x="416" y="285"/>
                  <a:pt x="416" y="286"/>
                  <a:pt x="416" y="288"/>
                </a:cubicBezTo>
                <a:cubicBezTo>
                  <a:pt x="415" y="288"/>
                  <a:pt x="414" y="288"/>
                  <a:pt x="412" y="289"/>
                </a:cubicBezTo>
                <a:cubicBezTo>
                  <a:pt x="412" y="285"/>
                  <a:pt x="412" y="281"/>
                  <a:pt x="413" y="277"/>
                </a:cubicBezTo>
                <a:cubicBezTo>
                  <a:pt x="413" y="277"/>
                  <a:pt x="412" y="277"/>
                  <a:pt x="412" y="277"/>
                </a:cubicBezTo>
                <a:cubicBezTo>
                  <a:pt x="411" y="281"/>
                  <a:pt x="411" y="285"/>
                  <a:pt x="411" y="289"/>
                </a:cubicBezTo>
                <a:cubicBezTo>
                  <a:pt x="410" y="289"/>
                  <a:pt x="409" y="289"/>
                  <a:pt x="409" y="290"/>
                </a:cubicBezTo>
                <a:cubicBezTo>
                  <a:pt x="408" y="288"/>
                  <a:pt x="408" y="286"/>
                  <a:pt x="408" y="284"/>
                </a:cubicBezTo>
                <a:cubicBezTo>
                  <a:pt x="408" y="283"/>
                  <a:pt x="407" y="283"/>
                  <a:pt x="407" y="284"/>
                </a:cubicBezTo>
                <a:cubicBezTo>
                  <a:pt x="407" y="286"/>
                  <a:pt x="407" y="288"/>
                  <a:pt x="408" y="290"/>
                </a:cubicBezTo>
                <a:cubicBezTo>
                  <a:pt x="406" y="290"/>
                  <a:pt x="405" y="290"/>
                  <a:pt x="404" y="291"/>
                </a:cubicBezTo>
                <a:cubicBezTo>
                  <a:pt x="404" y="287"/>
                  <a:pt x="404" y="285"/>
                  <a:pt x="404" y="284"/>
                </a:cubicBezTo>
                <a:cubicBezTo>
                  <a:pt x="403" y="283"/>
                  <a:pt x="402" y="283"/>
                  <a:pt x="403" y="284"/>
                </a:cubicBezTo>
                <a:cubicBezTo>
                  <a:pt x="403" y="285"/>
                  <a:pt x="403" y="288"/>
                  <a:pt x="403" y="291"/>
                </a:cubicBezTo>
                <a:cubicBezTo>
                  <a:pt x="402" y="291"/>
                  <a:pt x="400" y="292"/>
                  <a:pt x="399" y="292"/>
                </a:cubicBezTo>
                <a:cubicBezTo>
                  <a:pt x="399" y="291"/>
                  <a:pt x="399" y="290"/>
                  <a:pt x="399" y="289"/>
                </a:cubicBezTo>
                <a:cubicBezTo>
                  <a:pt x="399" y="289"/>
                  <a:pt x="400" y="288"/>
                  <a:pt x="400" y="288"/>
                </a:cubicBezTo>
                <a:cubicBezTo>
                  <a:pt x="401" y="288"/>
                  <a:pt x="401" y="288"/>
                  <a:pt x="400" y="288"/>
                </a:cubicBezTo>
                <a:cubicBezTo>
                  <a:pt x="400" y="288"/>
                  <a:pt x="399" y="288"/>
                  <a:pt x="399" y="288"/>
                </a:cubicBezTo>
                <a:cubicBezTo>
                  <a:pt x="399" y="287"/>
                  <a:pt x="399" y="286"/>
                  <a:pt x="399" y="284"/>
                </a:cubicBezTo>
                <a:cubicBezTo>
                  <a:pt x="399" y="284"/>
                  <a:pt x="398" y="284"/>
                  <a:pt x="398" y="284"/>
                </a:cubicBezTo>
                <a:cubicBezTo>
                  <a:pt x="398" y="286"/>
                  <a:pt x="398" y="287"/>
                  <a:pt x="398" y="289"/>
                </a:cubicBezTo>
                <a:cubicBezTo>
                  <a:pt x="397" y="289"/>
                  <a:pt x="396" y="289"/>
                  <a:pt x="395" y="290"/>
                </a:cubicBezTo>
                <a:cubicBezTo>
                  <a:pt x="395" y="288"/>
                  <a:pt x="395" y="287"/>
                  <a:pt x="395" y="286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4" y="287"/>
                  <a:pt x="394" y="288"/>
                  <a:pt x="394" y="290"/>
                </a:cubicBezTo>
                <a:cubicBezTo>
                  <a:pt x="393" y="290"/>
                  <a:pt x="392" y="290"/>
                  <a:pt x="391" y="291"/>
                </a:cubicBezTo>
                <a:cubicBezTo>
                  <a:pt x="391" y="289"/>
                  <a:pt x="391" y="288"/>
                  <a:pt x="391" y="286"/>
                </a:cubicBezTo>
                <a:cubicBezTo>
                  <a:pt x="390" y="286"/>
                  <a:pt x="389" y="286"/>
                  <a:pt x="390" y="286"/>
                </a:cubicBezTo>
                <a:cubicBezTo>
                  <a:pt x="390" y="288"/>
                  <a:pt x="390" y="290"/>
                  <a:pt x="390" y="291"/>
                </a:cubicBezTo>
                <a:cubicBezTo>
                  <a:pt x="389" y="291"/>
                  <a:pt x="389" y="292"/>
                  <a:pt x="388" y="292"/>
                </a:cubicBezTo>
                <a:cubicBezTo>
                  <a:pt x="388" y="291"/>
                  <a:pt x="388" y="289"/>
                  <a:pt x="388" y="288"/>
                </a:cubicBezTo>
                <a:cubicBezTo>
                  <a:pt x="388" y="287"/>
                  <a:pt x="387" y="287"/>
                  <a:pt x="387" y="288"/>
                </a:cubicBezTo>
                <a:cubicBezTo>
                  <a:pt x="387" y="289"/>
                  <a:pt x="387" y="291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86" y="288"/>
                  <a:pt x="386" y="283"/>
                  <a:pt x="386" y="278"/>
                </a:cubicBezTo>
                <a:cubicBezTo>
                  <a:pt x="387" y="277"/>
                  <a:pt x="388" y="277"/>
                  <a:pt x="390" y="276"/>
                </a:cubicBezTo>
                <a:cubicBezTo>
                  <a:pt x="389" y="276"/>
                  <a:pt x="390" y="276"/>
                  <a:pt x="390" y="276"/>
                </a:cubicBezTo>
                <a:cubicBezTo>
                  <a:pt x="395" y="275"/>
                  <a:pt x="401" y="273"/>
                  <a:pt x="406" y="271"/>
                </a:cubicBezTo>
                <a:cubicBezTo>
                  <a:pt x="414" y="270"/>
                  <a:pt x="423" y="269"/>
                  <a:pt x="430" y="266"/>
                </a:cubicBezTo>
                <a:cubicBezTo>
                  <a:pt x="430" y="271"/>
                  <a:pt x="430" y="275"/>
                  <a:pt x="430" y="279"/>
                </a:cubicBezTo>
                <a:cubicBezTo>
                  <a:pt x="430" y="279"/>
                  <a:pt x="430" y="279"/>
                  <a:pt x="430" y="279"/>
                </a:cubicBezTo>
                <a:cubicBezTo>
                  <a:pt x="430" y="282"/>
                  <a:pt x="429" y="284"/>
                  <a:pt x="429" y="287"/>
                </a:cubicBezTo>
                <a:cubicBezTo>
                  <a:pt x="429" y="287"/>
                  <a:pt x="428" y="287"/>
                  <a:pt x="427" y="287"/>
                </a:cubicBezTo>
                <a:cubicBezTo>
                  <a:pt x="427" y="286"/>
                  <a:pt x="428" y="284"/>
                  <a:pt x="428" y="282"/>
                </a:cubicBezTo>
                <a:cubicBezTo>
                  <a:pt x="428" y="282"/>
                  <a:pt x="427" y="282"/>
                  <a:pt x="427" y="282"/>
                </a:cubicBezTo>
                <a:close/>
                <a:moveTo>
                  <a:pt x="426" y="290"/>
                </a:moveTo>
                <a:cubicBezTo>
                  <a:pt x="425" y="290"/>
                  <a:pt x="425" y="290"/>
                  <a:pt x="424" y="290"/>
                </a:cubicBezTo>
                <a:cubicBezTo>
                  <a:pt x="424" y="290"/>
                  <a:pt x="424" y="289"/>
                  <a:pt x="424" y="288"/>
                </a:cubicBezTo>
                <a:cubicBezTo>
                  <a:pt x="425" y="288"/>
                  <a:pt x="426" y="288"/>
                  <a:pt x="426" y="288"/>
                </a:cubicBezTo>
                <a:cubicBezTo>
                  <a:pt x="426" y="288"/>
                  <a:pt x="426" y="288"/>
                  <a:pt x="426" y="288"/>
                </a:cubicBezTo>
                <a:cubicBezTo>
                  <a:pt x="426" y="289"/>
                  <a:pt x="426" y="289"/>
                  <a:pt x="426" y="290"/>
                </a:cubicBezTo>
                <a:close/>
                <a:moveTo>
                  <a:pt x="391" y="299"/>
                </a:moveTo>
                <a:cubicBezTo>
                  <a:pt x="392" y="298"/>
                  <a:pt x="393" y="298"/>
                  <a:pt x="394" y="298"/>
                </a:cubicBezTo>
                <a:cubicBezTo>
                  <a:pt x="394" y="298"/>
                  <a:pt x="394" y="299"/>
                  <a:pt x="394" y="299"/>
                </a:cubicBezTo>
                <a:cubicBezTo>
                  <a:pt x="393" y="299"/>
                  <a:pt x="392" y="300"/>
                  <a:pt x="391" y="300"/>
                </a:cubicBezTo>
                <a:cubicBezTo>
                  <a:pt x="391" y="300"/>
                  <a:pt x="391" y="299"/>
                  <a:pt x="391" y="299"/>
                </a:cubicBezTo>
                <a:close/>
                <a:moveTo>
                  <a:pt x="391" y="298"/>
                </a:moveTo>
                <a:cubicBezTo>
                  <a:pt x="392" y="298"/>
                  <a:pt x="393" y="297"/>
                  <a:pt x="394" y="297"/>
                </a:cubicBezTo>
                <a:cubicBezTo>
                  <a:pt x="394" y="297"/>
                  <a:pt x="394" y="297"/>
                  <a:pt x="394" y="297"/>
                </a:cubicBezTo>
                <a:cubicBezTo>
                  <a:pt x="393" y="298"/>
                  <a:pt x="392" y="298"/>
                  <a:pt x="391" y="298"/>
                </a:cubicBezTo>
                <a:cubicBezTo>
                  <a:pt x="391" y="298"/>
                  <a:pt x="391" y="298"/>
                  <a:pt x="391" y="298"/>
                </a:cubicBezTo>
                <a:close/>
                <a:moveTo>
                  <a:pt x="390" y="299"/>
                </a:moveTo>
                <a:cubicBezTo>
                  <a:pt x="390" y="299"/>
                  <a:pt x="389" y="299"/>
                  <a:pt x="388" y="300"/>
                </a:cubicBezTo>
                <a:cubicBezTo>
                  <a:pt x="388" y="299"/>
                  <a:pt x="388" y="299"/>
                  <a:pt x="388" y="299"/>
                </a:cubicBezTo>
                <a:cubicBezTo>
                  <a:pt x="389" y="299"/>
                  <a:pt x="390" y="299"/>
                  <a:pt x="390" y="298"/>
                </a:cubicBezTo>
                <a:cubicBezTo>
                  <a:pt x="390" y="298"/>
                  <a:pt x="390" y="298"/>
                  <a:pt x="390" y="299"/>
                </a:cubicBezTo>
                <a:close/>
                <a:moveTo>
                  <a:pt x="416" y="290"/>
                </a:moveTo>
                <a:cubicBezTo>
                  <a:pt x="415" y="290"/>
                  <a:pt x="413" y="291"/>
                  <a:pt x="412" y="291"/>
                </a:cubicBezTo>
                <a:cubicBezTo>
                  <a:pt x="412" y="290"/>
                  <a:pt x="412" y="290"/>
                  <a:pt x="412" y="289"/>
                </a:cubicBezTo>
                <a:cubicBezTo>
                  <a:pt x="414" y="289"/>
                  <a:pt x="415" y="288"/>
                  <a:pt x="416" y="288"/>
                </a:cubicBezTo>
                <a:cubicBezTo>
                  <a:pt x="416" y="289"/>
                  <a:pt x="416" y="289"/>
                  <a:pt x="416" y="290"/>
                </a:cubicBezTo>
                <a:close/>
                <a:moveTo>
                  <a:pt x="417" y="288"/>
                </a:moveTo>
                <a:cubicBezTo>
                  <a:pt x="418" y="287"/>
                  <a:pt x="419" y="287"/>
                  <a:pt x="419" y="287"/>
                </a:cubicBezTo>
                <a:cubicBezTo>
                  <a:pt x="419" y="288"/>
                  <a:pt x="420" y="288"/>
                  <a:pt x="420" y="289"/>
                </a:cubicBezTo>
                <a:cubicBezTo>
                  <a:pt x="419" y="289"/>
                  <a:pt x="418" y="289"/>
                  <a:pt x="417" y="290"/>
                </a:cubicBezTo>
                <a:cubicBezTo>
                  <a:pt x="417" y="289"/>
                  <a:pt x="417" y="288"/>
                  <a:pt x="417" y="288"/>
                </a:cubicBezTo>
                <a:close/>
                <a:moveTo>
                  <a:pt x="411" y="291"/>
                </a:moveTo>
                <a:cubicBezTo>
                  <a:pt x="411" y="291"/>
                  <a:pt x="410" y="292"/>
                  <a:pt x="409" y="292"/>
                </a:cubicBezTo>
                <a:cubicBezTo>
                  <a:pt x="409" y="291"/>
                  <a:pt x="409" y="291"/>
                  <a:pt x="409" y="290"/>
                </a:cubicBezTo>
                <a:cubicBezTo>
                  <a:pt x="410" y="290"/>
                  <a:pt x="410" y="289"/>
                  <a:pt x="411" y="289"/>
                </a:cubicBezTo>
                <a:cubicBezTo>
                  <a:pt x="411" y="290"/>
                  <a:pt x="411" y="291"/>
                  <a:pt x="411" y="291"/>
                </a:cubicBezTo>
                <a:close/>
                <a:moveTo>
                  <a:pt x="411" y="293"/>
                </a:moveTo>
                <a:cubicBezTo>
                  <a:pt x="411" y="293"/>
                  <a:pt x="410" y="293"/>
                  <a:pt x="409" y="294"/>
                </a:cubicBezTo>
                <a:cubicBezTo>
                  <a:pt x="409" y="293"/>
                  <a:pt x="409" y="293"/>
                  <a:pt x="409" y="292"/>
                </a:cubicBezTo>
                <a:cubicBezTo>
                  <a:pt x="410" y="292"/>
                  <a:pt x="411" y="292"/>
                  <a:pt x="411" y="292"/>
                </a:cubicBezTo>
                <a:cubicBezTo>
                  <a:pt x="411" y="292"/>
                  <a:pt x="411" y="293"/>
                  <a:pt x="411" y="293"/>
                </a:cubicBezTo>
                <a:close/>
                <a:moveTo>
                  <a:pt x="404" y="295"/>
                </a:moveTo>
                <a:cubicBezTo>
                  <a:pt x="404" y="294"/>
                  <a:pt x="404" y="294"/>
                  <a:pt x="404" y="294"/>
                </a:cubicBezTo>
                <a:cubicBezTo>
                  <a:pt x="406" y="293"/>
                  <a:pt x="407" y="293"/>
                  <a:pt x="408" y="293"/>
                </a:cubicBezTo>
                <a:cubicBezTo>
                  <a:pt x="408" y="293"/>
                  <a:pt x="408" y="293"/>
                  <a:pt x="408" y="294"/>
                </a:cubicBezTo>
                <a:cubicBezTo>
                  <a:pt x="407" y="294"/>
                  <a:pt x="406" y="294"/>
                  <a:pt x="404" y="295"/>
                </a:cubicBezTo>
                <a:close/>
                <a:moveTo>
                  <a:pt x="399" y="295"/>
                </a:moveTo>
                <a:cubicBezTo>
                  <a:pt x="400" y="295"/>
                  <a:pt x="402" y="295"/>
                  <a:pt x="403" y="294"/>
                </a:cubicBezTo>
                <a:cubicBezTo>
                  <a:pt x="403" y="294"/>
                  <a:pt x="403" y="295"/>
                  <a:pt x="403" y="295"/>
                </a:cubicBezTo>
                <a:cubicBezTo>
                  <a:pt x="402" y="295"/>
                  <a:pt x="400" y="296"/>
                  <a:pt x="399" y="296"/>
                </a:cubicBezTo>
                <a:cubicBezTo>
                  <a:pt x="399" y="296"/>
                  <a:pt x="399" y="296"/>
                  <a:pt x="399" y="295"/>
                </a:cubicBezTo>
                <a:close/>
                <a:moveTo>
                  <a:pt x="398" y="296"/>
                </a:moveTo>
                <a:cubicBezTo>
                  <a:pt x="397" y="296"/>
                  <a:pt x="396" y="297"/>
                  <a:pt x="395" y="297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6" y="296"/>
                  <a:pt x="397" y="296"/>
                  <a:pt x="398" y="296"/>
                </a:cubicBezTo>
                <a:cubicBezTo>
                  <a:pt x="398" y="296"/>
                  <a:pt x="398" y="296"/>
                  <a:pt x="398" y="296"/>
                </a:cubicBezTo>
                <a:close/>
                <a:moveTo>
                  <a:pt x="408" y="292"/>
                </a:moveTo>
                <a:cubicBezTo>
                  <a:pt x="407" y="293"/>
                  <a:pt x="406" y="293"/>
                  <a:pt x="404" y="293"/>
                </a:cubicBezTo>
                <a:cubicBezTo>
                  <a:pt x="404" y="293"/>
                  <a:pt x="404" y="292"/>
                  <a:pt x="404" y="291"/>
                </a:cubicBezTo>
                <a:cubicBezTo>
                  <a:pt x="405" y="291"/>
                  <a:pt x="407" y="290"/>
                  <a:pt x="408" y="290"/>
                </a:cubicBezTo>
                <a:cubicBezTo>
                  <a:pt x="408" y="291"/>
                  <a:pt x="408" y="292"/>
                  <a:pt x="408" y="292"/>
                </a:cubicBezTo>
                <a:close/>
                <a:moveTo>
                  <a:pt x="403" y="294"/>
                </a:moveTo>
                <a:cubicBezTo>
                  <a:pt x="402" y="294"/>
                  <a:pt x="400" y="295"/>
                  <a:pt x="399" y="295"/>
                </a:cubicBezTo>
                <a:cubicBezTo>
                  <a:pt x="399" y="294"/>
                  <a:pt x="399" y="293"/>
                  <a:pt x="399" y="293"/>
                </a:cubicBezTo>
                <a:cubicBezTo>
                  <a:pt x="400" y="292"/>
                  <a:pt x="402" y="292"/>
                  <a:pt x="403" y="291"/>
                </a:cubicBezTo>
                <a:cubicBezTo>
                  <a:pt x="403" y="292"/>
                  <a:pt x="403" y="293"/>
                  <a:pt x="403" y="294"/>
                </a:cubicBezTo>
                <a:close/>
                <a:moveTo>
                  <a:pt x="398" y="295"/>
                </a:moveTo>
                <a:cubicBezTo>
                  <a:pt x="397" y="296"/>
                  <a:pt x="396" y="296"/>
                  <a:pt x="395" y="296"/>
                </a:cubicBezTo>
                <a:cubicBezTo>
                  <a:pt x="395" y="295"/>
                  <a:pt x="395" y="295"/>
                  <a:pt x="395" y="294"/>
                </a:cubicBezTo>
                <a:cubicBezTo>
                  <a:pt x="396" y="293"/>
                  <a:pt x="397" y="293"/>
                  <a:pt x="398" y="293"/>
                </a:cubicBezTo>
                <a:cubicBezTo>
                  <a:pt x="398" y="294"/>
                  <a:pt x="398" y="294"/>
                  <a:pt x="398" y="295"/>
                </a:cubicBezTo>
                <a:close/>
                <a:moveTo>
                  <a:pt x="395" y="293"/>
                </a:moveTo>
                <a:cubicBezTo>
                  <a:pt x="395" y="292"/>
                  <a:pt x="395" y="291"/>
                  <a:pt x="395" y="290"/>
                </a:cubicBezTo>
                <a:cubicBezTo>
                  <a:pt x="396" y="290"/>
                  <a:pt x="397" y="289"/>
                  <a:pt x="398" y="289"/>
                </a:cubicBezTo>
                <a:cubicBezTo>
                  <a:pt x="398" y="290"/>
                  <a:pt x="398" y="291"/>
                  <a:pt x="398" y="292"/>
                </a:cubicBezTo>
                <a:cubicBezTo>
                  <a:pt x="397" y="293"/>
                  <a:pt x="396" y="293"/>
                  <a:pt x="395" y="293"/>
                </a:cubicBezTo>
                <a:close/>
                <a:moveTo>
                  <a:pt x="394" y="293"/>
                </a:moveTo>
                <a:cubicBezTo>
                  <a:pt x="393" y="294"/>
                  <a:pt x="392" y="294"/>
                  <a:pt x="391" y="294"/>
                </a:cubicBezTo>
                <a:cubicBezTo>
                  <a:pt x="391" y="293"/>
                  <a:pt x="391" y="292"/>
                  <a:pt x="391" y="291"/>
                </a:cubicBezTo>
                <a:cubicBezTo>
                  <a:pt x="392" y="291"/>
                  <a:pt x="393" y="291"/>
                  <a:pt x="394" y="290"/>
                </a:cubicBezTo>
                <a:cubicBezTo>
                  <a:pt x="394" y="291"/>
                  <a:pt x="394" y="292"/>
                  <a:pt x="394" y="293"/>
                </a:cubicBezTo>
                <a:close/>
                <a:moveTo>
                  <a:pt x="394" y="294"/>
                </a:moveTo>
                <a:cubicBezTo>
                  <a:pt x="394" y="295"/>
                  <a:pt x="394" y="296"/>
                  <a:pt x="394" y="297"/>
                </a:cubicBezTo>
                <a:cubicBezTo>
                  <a:pt x="393" y="297"/>
                  <a:pt x="392" y="297"/>
                  <a:pt x="391" y="298"/>
                </a:cubicBezTo>
                <a:cubicBezTo>
                  <a:pt x="391" y="297"/>
                  <a:pt x="391" y="296"/>
                  <a:pt x="391" y="295"/>
                </a:cubicBezTo>
                <a:cubicBezTo>
                  <a:pt x="392" y="295"/>
                  <a:pt x="393" y="294"/>
                  <a:pt x="394" y="294"/>
                </a:cubicBezTo>
                <a:close/>
                <a:moveTo>
                  <a:pt x="394" y="299"/>
                </a:moveTo>
                <a:cubicBezTo>
                  <a:pt x="394" y="299"/>
                  <a:pt x="394" y="299"/>
                  <a:pt x="394" y="299"/>
                </a:cubicBezTo>
                <a:cubicBezTo>
                  <a:pt x="394" y="300"/>
                  <a:pt x="394" y="300"/>
                  <a:pt x="394" y="299"/>
                </a:cubicBezTo>
                <a:close/>
                <a:moveTo>
                  <a:pt x="395" y="299"/>
                </a:moveTo>
                <a:cubicBezTo>
                  <a:pt x="396" y="299"/>
                  <a:pt x="397" y="298"/>
                  <a:pt x="398" y="298"/>
                </a:cubicBezTo>
                <a:cubicBezTo>
                  <a:pt x="398" y="298"/>
                  <a:pt x="398" y="298"/>
                  <a:pt x="398" y="299"/>
                </a:cubicBezTo>
                <a:cubicBezTo>
                  <a:pt x="397" y="299"/>
                  <a:pt x="396" y="299"/>
                  <a:pt x="395" y="299"/>
                </a:cubicBezTo>
                <a:cubicBezTo>
                  <a:pt x="395" y="299"/>
                  <a:pt x="395" y="299"/>
                  <a:pt x="395" y="299"/>
                </a:cubicBezTo>
                <a:close/>
                <a:moveTo>
                  <a:pt x="395" y="299"/>
                </a:moveTo>
                <a:cubicBezTo>
                  <a:pt x="395" y="298"/>
                  <a:pt x="395" y="298"/>
                  <a:pt x="395" y="297"/>
                </a:cubicBezTo>
                <a:cubicBezTo>
                  <a:pt x="396" y="297"/>
                  <a:pt x="397" y="297"/>
                  <a:pt x="398" y="297"/>
                </a:cubicBezTo>
                <a:cubicBezTo>
                  <a:pt x="398" y="297"/>
                  <a:pt x="398" y="297"/>
                  <a:pt x="398" y="298"/>
                </a:cubicBezTo>
                <a:cubicBezTo>
                  <a:pt x="397" y="298"/>
                  <a:pt x="396" y="298"/>
                  <a:pt x="395" y="299"/>
                </a:cubicBezTo>
                <a:close/>
                <a:moveTo>
                  <a:pt x="399" y="296"/>
                </a:moveTo>
                <a:cubicBezTo>
                  <a:pt x="401" y="296"/>
                  <a:pt x="402" y="296"/>
                  <a:pt x="403" y="295"/>
                </a:cubicBezTo>
                <a:cubicBezTo>
                  <a:pt x="403" y="296"/>
                  <a:pt x="403" y="296"/>
                  <a:pt x="403" y="297"/>
                </a:cubicBezTo>
                <a:cubicBezTo>
                  <a:pt x="402" y="297"/>
                  <a:pt x="401" y="297"/>
                  <a:pt x="399" y="298"/>
                </a:cubicBezTo>
                <a:cubicBezTo>
                  <a:pt x="399" y="297"/>
                  <a:pt x="399" y="297"/>
                  <a:pt x="399" y="296"/>
                </a:cubicBezTo>
                <a:close/>
                <a:moveTo>
                  <a:pt x="404" y="295"/>
                </a:moveTo>
                <a:cubicBezTo>
                  <a:pt x="406" y="295"/>
                  <a:pt x="407" y="294"/>
                  <a:pt x="408" y="294"/>
                </a:cubicBezTo>
                <a:cubicBezTo>
                  <a:pt x="408" y="295"/>
                  <a:pt x="408" y="295"/>
                  <a:pt x="408" y="296"/>
                </a:cubicBezTo>
                <a:cubicBezTo>
                  <a:pt x="407" y="296"/>
                  <a:pt x="406" y="296"/>
                  <a:pt x="404" y="296"/>
                </a:cubicBezTo>
                <a:cubicBezTo>
                  <a:pt x="404" y="296"/>
                  <a:pt x="404" y="295"/>
                  <a:pt x="404" y="295"/>
                </a:cubicBezTo>
                <a:close/>
                <a:moveTo>
                  <a:pt x="409" y="294"/>
                </a:moveTo>
                <a:cubicBezTo>
                  <a:pt x="410" y="294"/>
                  <a:pt x="411" y="294"/>
                  <a:pt x="411" y="293"/>
                </a:cubicBezTo>
                <a:cubicBezTo>
                  <a:pt x="411" y="294"/>
                  <a:pt x="411" y="294"/>
                  <a:pt x="411" y="295"/>
                </a:cubicBezTo>
                <a:cubicBezTo>
                  <a:pt x="411" y="295"/>
                  <a:pt x="410" y="295"/>
                  <a:pt x="410" y="295"/>
                </a:cubicBezTo>
                <a:cubicBezTo>
                  <a:pt x="409" y="295"/>
                  <a:pt x="409" y="295"/>
                  <a:pt x="409" y="295"/>
                </a:cubicBezTo>
                <a:cubicBezTo>
                  <a:pt x="409" y="295"/>
                  <a:pt x="409" y="294"/>
                  <a:pt x="409" y="294"/>
                </a:cubicBezTo>
                <a:close/>
                <a:moveTo>
                  <a:pt x="412" y="293"/>
                </a:moveTo>
                <a:cubicBezTo>
                  <a:pt x="413" y="293"/>
                  <a:pt x="415" y="293"/>
                  <a:pt x="416" y="292"/>
                </a:cubicBezTo>
                <a:cubicBezTo>
                  <a:pt x="416" y="293"/>
                  <a:pt x="416" y="293"/>
                  <a:pt x="416" y="294"/>
                </a:cubicBezTo>
                <a:cubicBezTo>
                  <a:pt x="415" y="294"/>
                  <a:pt x="413" y="294"/>
                  <a:pt x="412" y="295"/>
                </a:cubicBezTo>
                <a:cubicBezTo>
                  <a:pt x="412" y="294"/>
                  <a:pt x="412" y="294"/>
                  <a:pt x="412" y="293"/>
                </a:cubicBezTo>
                <a:close/>
                <a:moveTo>
                  <a:pt x="412" y="293"/>
                </a:moveTo>
                <a:cubicBezTo>
                  <a:pt x="412" y="292"/>
                  <a:pt x="412" y="292"/>
                  <a:pt x="412" y="291"/>
                </a:cubicBezTo>
                <a:cubicBezTo>
                  <a:pt x="413" y="291"/>
                  <a:pt x="415" y="291"/>
                  <a:pt x="416" y="290"/>
                </a:cubicBezTo>
                <a:cubicBezTo>
                  <a:pt x="416" y="291"/>
                  <a:pt x="416" y="292"/>
                  <a:pt x="416" y="292"/>
                </a:cubicBezTo>
                <a:cubicBezTo>
                  <a:pt x="415" y="292"/>
                  <a:pt x="413" y="293"/>
                  <a:pt x="412" y="293"/>
                </a:cubicBezTo>
                <a:close/>
                <a:moveTo>
                  <a:pt x="417" y="290"/>
                </a:moveTo>
                <a:cubicBezTo>
                  <a:pt x="418" y="290"/>
                  <a:pt x="419" y="290"/>
                  <a:pt x="420" y="289"/>
                </a:cubicBezTo>
                <a:cubicBezTo>
                  <a:pt x="420" y="290"/>
                  <a:pt x="420" y="291"/>
                  <a:pt x="420" y="291"/>
                </a:cubicBezTo>
                <a:cubicBezTo>
                  <a:pt x="419" y="291"/>
                  <a:pt x="418" y="292"/>
                  <a:pt x="417" y="292"/>
                </a:cubicBezTo>
                <a:cubicBezTo>
                  <a:pt x="417" y="291"/>
                  <a:pt x="417" y="291"/>
                  <a:pt x="417" y="290"/>
                </a:cubicBezTo>
                <a:close/>
                <a:moveTo>
                  <a:pt x="421" y="289"/>
                </a:moveTo>
                <a:cubicBezTo>
                  <a:pt x="421" y="289"/>
                  <a:pt x="422" y="289"/>
                  <a:pt x="423" y="288"/>
                </a:cubicBezTo>
                <a:cubicBezTo>
                  <a:pt x="423" y="289"/>
                  <a:pt x="423" y="290"/>
                  <a:pt x="423" y="290"/>
                </a:cubicBezTo>
                <a:cubicBezTo>
                  <a:pt x="422" y="291"/>
                  <a:pt x="421" y="291"/>
                  <a:pt x="421" y="291"/>
                </a:cubicBezTo>
                <a:cubicBezTo>
                  <a:pt x="421" y="290"/>
                  <a:pt x="421" y="290"/>
                  <a:pt x="421" y="289"/>
                </a:cubicBezTo>
                <a:close/>
                <a:moveTo>
                  <a:pt x="390" y="276"/>
                </a:moveTo>
                <a:cubicBezTo>
                  <a:pt x="394" y="274"/>
                  <a:pt x="398" y="273"/>
                  <a:pt x="403" y="272"/>
                </a:cubicBezTo>
                <a:cubicBezTo>
                  <a:pt x="399" y="273"/>
                  <a:pt x="394" y="275"/>
                  <a:pt x="390" y="276"/>
                </a:cubicBezTo>
                <a:close/>
                <a:moveTo>
                  <a:pt x="431" y="266"/>
                </a:moveTo>
                <a:cubicBezTo>
                  <a:pt x="424" y="268"/>
                  <a:pt x="416" y="269"/>
                  <a:pt x="409" y="270"/>
                </a:cubicBezTo>
                <a:cubicBezTo>
                  <a:pt x="416" y="268"/>
                  <a:pt x="423" y="266"/>
                  <a:pt x="431" y="264"/>
                </a:cubicBezTo>
                <a:cubicBezTo>
                  <a:pt x="431" y="264"/>
                  <a:pt x="431" y="265"/>
                  <a:pt x="431" y="266"/>
                </a:cubicBezTo>
                <a:close/>
                <a:moveTo>
                  <a:pt x="432" y="264"/>
                </a:moveTo>
                <a:cubicBezTo>
                  <a:pt x="432" y="264"/>
                  <a:pt x="432" y="265"/>
                  <a:pt x="432" y="265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65"/>
                  <a:pt x="432" y="264"/>
                  <a:pt x="432" y="264"/>
                </a:cubicBezTo>
                <a:close/>
                <a:moveTo>
                  <a:pt x="433" y="224"/>
                </a:move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lose/>
                <a:moveTo>
                  <a:pt x="434" y="221"/>
                </a:moveTo>
                <a:cubicBezTo>
                  <a:pt x="434" y="221"/>
                  <a:pt x="434" y="221"/>
                  <a:pt x="434" y="221"/>
                </a:cubicBezTo>
                <a:cubicBezTo>
                  <a:pt x="434" y="221"/>
                  <a:pt x="434" y="222"/>
                  <a:pt x="434" y="222"/>
                </a:cubicBezTo>
                <a:cubicBezTo>
                  <a:pt x="434" y="222"/>
                  <a:pt x="433" y="222"/>
                  <a:pt x="433" y="222"/>
                </a:cubicBezTo>
                <a:cubicBezTo>
                  <a:pt x="433" y="222"/>
                  <a:pt x="433" y="221"/>
                  <a:pt x="434" y="221"/>
                </a:cubicBezTo>
                <a:close/>
                <a:moveTo>
                  <a:pt x="435" y="218"/>
                </a:move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8"/>
                  <a:pt x="435" y="219"/>
                </a:cubicBezTo>
                <a:cubicBezTo>
                  <a:pt x="435" y="219"/>
                  <a:pt x="435" y="218"/>
                  <a:pt x="435" y="218"/>
                </a:cubicBezTo>
                <a:close/>
                <a:moveTo>
                  <a:pt x="386" y="293"/>
                </a:moveTo>
                <a:cubicBezTo>
                  <a:pt x="387" y="293"/>
                  <a:pt x="387" y="293"/>
                  <a:pt x="387" y="293"/>
                </a:cubicBezTo>
                <a:cubicBezTo>
                  <a:pt x="387" y="294"/>
                  <a:pt x="387" y="295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5"/>
                  <a:pt x="386" y="294"/>
                  <a:pt x="386" y="293"/>
                </a:cubicBezTo>
                <a:close/>
                <a:moveTo>
                  <a:pt x="388" y="292"/>
                </a:moveTo>
                <a:cubicBezTo>
                  <a:pt x="389" y="292"/>
                  <a:pt x="389" y="292"/>
                  <a:pt x="390" y="292"/>
                </a:cubicBezTo>
                <a:cubicBezTo>
                  <a:pt x="390" y="293"/>
                  <a:pt x="390" y="294"/>
                  <a:pt x="390" y="295"/>
                </a:cubicBezTo>
                <a:cubicBezTo>
                  <a:pt x="390" y="295"/>
                  <a:pt x="389" y="295"/>
                  <a:pt x="388" y="296"/>
                </a:cubicBezTo>
                <a:cubicBezTo>
                  <a:pt x="388" y="294"/>
                  <a:pt x="388" y="293"/>
                  <a:pt x="388" y="292"/>
                </a:cubicBezTo>
                <a:close/>
                <a:moveTo>
                  <a:pt x="390" y="295"/>
                </a:moveTo>
                <a:cubicBezTo>
                  <a:pt x="390" y="296"/>
                  <a:pt x="390" y="297"/>
                  <a:pt x="390" y="298"/>
                </a:cubicBezTo>
                <a:cubicBezTo>
                  <a:pt x="390" y="298"/>
                  <a:pt x="389" y="298"/>
                  <a:pt x="388" y="299"/>
                </a:cubicBezTo>
                <a:cubicBezTo>
                  <a:pt x="388" y="298"/>
                  <a:pt x="388" y="297"/>
                  <a:pt x="388" y="296"/>
                </a:cubicBezTo>
                <a:cubicBezTo>
                  <a:pt x="389" y="296"/>
                  <a:pt x="390" y="295"/>
                  <a:pt x="390" y="295"/>
                </a:cubicBezTo>
                <a:close/>
                <a:moveTo>
                  <a:pt x="391" y="301"/>
                </a:moveTo>
                <a:cubicBezTo>
                  <a:pt x="392" y="300"/>
                  <a:pt x="393" y="300"/>
                  <a:pt x="394" y="300"/>
                </a:cubicBezTo>
                <a:cubicBezTo>
                  <a:pt x="394" y="301"/>
                  <a:pt x="394" y="301"/>
                  <a:pt x="394" y="302"/>
                </a:cubicBezTo>
                <a:cubicBezTo>
                  <a:pt x="393" y="302"/>
                  <a:pt x="392" y="303"/>
                  <a:pt x="392" y="303"/>
                </a:cubicBezTo>
                <a:cubicBezTo>
                  <a:pt x="392" y="302"/>
                  <a:pt x="392" y="301"/>
                  <a:pt x="391" y="301"/>
                </a:cubicBezTo>
                <a:close/>
                <a:moveTo>
                  <a:pt x="395" y="300"/>
                </a:moveTo>
                <a:cubicBezTo>
                  <a:pt x="396" y="299"/>
                  <a:pt x="397" y="299"/>
                  <a:pt x="398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399" y="300"/>
                  <a:pt x="400" y="300"/>
                  <a:pt x="400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298"/>
                  <a:pt x="401" y="298"/>
                  <a:pt x="402" y="298"/>
                </a:cubicBezTo>
                <a:cubicBezTo>
                  <a:pt x="402" y="298"/>
                  <a:pt x="402" y="298"/>
                  <a:pt x="402" y="298"/>
                </a:cubicBezTo>
                <a:cubicBezTo>
                  <a:pt x="402" y="298"/>
                  <a:pt x="401" y="298"/>
                  <a:pt x="399" y="298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01" y="298"/>
                  <a:pt x="402" y="297"/>
                  <a:pt x="403" y="297"/>
                </a:cubicBezTo>
                <a:cubicBezTo>
                  <a:pt x="403" y="299"/>
                  <a:pt x="403" y="300"/>
                  <a:pt x="403" y="300"/>
                </a:cubicBezTo>
                <a:cubicBezTo>
                  <a:pt x="402" y="300"/>
                  <a:pt x="402" y="300"/>
                  <a:pt x="402" y="300"/>
                </a:cubicBezTo>
                <a:cubicBezTo>
                  <a:pt x="400" y="301"/>
                  <a:pt x="398" y="301"/>
                  <a:pt x="395" y="302"/>
                </a:cubicBezTo>
                <a:cubicBezTo>
                  <a:pt x="395" y="301"/>
                  <a:pt x="395" y="300"/>
                  <a:pt x="395" y="300"/>
                </a:cubicBezTo>
                <a:close/>
                <a:moveTo>
                  <a:pt x="404" y="297"/>
                </a:moveTo>
                <a:cubicBezTo>
                  <a:pt x="405" y="297"/>
                  <a:pt x="406" y="297"/>
                  <a:pt x="407" y="296"/>
                </a:cubicBezTo>
                <a:cubicBezTo>
                  <a:pt x="407" y="296"/>
                  <a:pt x="408" y="296"/>
                  <a:pt x="408" y="296"/>
                </a:cubicBezTo>
                <a:cubicBezTo>
                  <a:pt x="408" y="297"/>
                  <a:pt x="408" y="298"/>
                  <a:pt x="408" y="299"/>
                </a:cubicBezTo>
                <a:cubicBezTo>
                  <a:pt x="407" y="299"/>
                  <a:pt x="405" y="299"/>
                  <a:pt x="404" y="300"/>
                </a:cubicBezTo>
                <a:cubicBezTo>
                  <a:pt x="404" y="299"/>
                  <a:pt x="404" y="298"/>
                  <a:pt x="404" y="297"/>
                </a:cubicBezTo>
                <a:close/>
                <a:moveTo>
                  <a:pt x="409" y="296"/>
                </a:moveTo>
                <a:cubicBezTo>
                  <a:pt x="410" y="296"/>
                  <a:pt x="410" y="295"/>
                  <a:pt x="411" y="295"/>
                </a:cubicBezTo>
                <a:cubicBezTo>
                  <a:pt x="411" y="296"/>
                  <a:pt x="411" y="297"/>
                  <a:pt x="411" y="297"/>
                </a:cubicBezTo>
                <a:cubicBezTo>
                  <a:pt x="411" y="298"/>
                  <a:pt x="412" y="298"/>
                  <a:pt x="412" y="297"/>
                </a:cubicBezTo>
                <a:cubicBezTo>
                  <a:pt x="412" y="297"/>
                  <a:pt x="412" y="296"/>
                  <a:pt x="412" y="295"/>
                </a:cubicBezTo>
                <a:cubicBezTo>
                  <a:pt x="413" y="295"/>
                  <a:pt x="415" y="294"/>
                  <a:pt x="416" y="294"/>
                </a:cubicBezTo>
                <a:cubicBezTo>
                  <a:pt x="416" y="295"/>
                  <a:pt x="416" y="296"/>
                  <a:pt x="416" y="297"/>
                </a:cubicBezTo>
                <a:cubicBezTo>
                  <a:pt x="414" y="297"/>
                  <a:pt x="411" y="298"/>
                  <a:pt x="409" y="298"/>
                </a:cubicBezTo>
                <a:cubicBezTo>
                  <a:pt x="409" y="298"/>
                  <a:pt x="409" y="297"/>
                  <a:pt x="409" y="296"/>
                </a:cubicBezTo>
                <a:close/>
                <a:moveTo>
                  <a:pt x="417" y="294"/>
                </a:moveTo>
                <a:cubicBezTo>
                  <a:pt x="418" y="294"/>
                  <a:pt x="419" y="293"/>
                  <a:pt x="420" y="293"/>
                </a:cubicBezTo>
                <a:cubicBezTo>
                  <a:pt x="419" y="294"/>
                  <a:pt x="419" y="295"/>
                  <a:pt x="419" y="296"/>
                </a:cubicBezTo>
                <a:cubicBezTo>
                  <a:pt x="419" y="296"/>
                  <a:pt x="418" y="296"/>
                  <a:pt x="417" y="296"/>
                </a:cubicBezTo>
                <a:cubicBezTo>
                  <a:pt x="417" y="296"/>
                  <a:pt x="417" y="295"/>
                  <a:pt x="417" y="294"/>
                </a:cubicBezTo>
                <a:cubicBezTo>
                  <a:pt x="417" y="294"/>
                  <a:pt x="417" y="294"/>
                  <a:pt x="417" y="294"/>
                </a:cubicBezTo>
                <a:close/>
                <a:moveTo>
                  <a:pt x="417" y="293"/>
                </a:moveTo>
                <a:cubicBezTo>
                  <a:pt x="417" y="293"/>
                  <a:pt x="417" y="293"/>
                  <a:pt x="417" y="292"/>
                </a:cubicBezTo>
                <a:cubicBezTo>
                  <a:pt x="418" y="292"/>
                  <a:pt x="419" y="292"/>
                  <a:pt x="420" y="292"/>
                </a:cubicBezTo>
                <a:cubicBezTo>
                  <a:pt x="420" y="292"/>
                  <a:pt x="420" y="292"/>
                  <a:pt x="420" y="293"/>
                </a:cubicBezTo>
                <a:cubicBezTo>
                  <a:pt x="419" y="293"/>
                  <a:pt x="418" y="293"/>
                  <a:pt x="417" y="293"/>
                </a:cubicBezTo>
                <a:close/>
                <a:moveTo>
                  <a:pt x="421" y="291"/>
                </a:moveTo>
                <a:cubicBezTo>
                  <a:pt x="422" y="291"/>
                  <a:pt x="422" y="291"/>
                  <a:pt x="423" y="291"/>
                </a:cubicBezTo>
                <a:cubicBezTo>
                  <a:pt x="423" y="291"/>
                  <a:pt x="424" y="292"/>
                  <a:pt x="424" y="292"/>
                </a:cubicBezTo>
                <a:cubicBezTo>
                  <a:pt x="423" y="292"/>
                  <a:pt x="422" y="292"/>
                  <a:pt x="421" y="293"/>
                </a:cubicBezTo>
                <a:cubicBezTo>
                  <a:pt x="421" y="292"/>
                  <a:pt x="421" y="292"/>
                  <a:pt x="421" y="291"/>
                </a:cubicBezTo>
                <a:close/>
                <a:moveTo>
                  <a:pt x="424" y="291"/>
                </a:moveTo>
                <a:cubicBezTo>
                  <a:pt x="425" y="291"/>
                  <a:pt x="425" y="290"/>
                  <a:pt x="426" y="290"/>
                </a:cubicBezTo>
                <a:cubicBezTo>
                  <a:pt x="426" y="291"/>
                  <a:pt x="426" y="291"/>
                  <a:pt x="426" y="291"/>
                </a:cubicBezTo>
                <a:cubicBezTo>
                  <a:pt x="425" y="291"/>
                  <a:pt x="425" y="292"/>
                  <a:pt x="425" y="292"/>
                </a:cubicBezTo>
                <a:cubicBezTo>
                  <a:pt x="425" y="291"/>
                  <a:pt x="424" y="291"/>
                  <a:pt x="424" y="291"/>
                </a:cubicBezTo>
                <a:close/>
                <a:moveTo>
                  <a:pt x="427" y="290"/>
                </a:moveTo>
                <a:cubicBezTo>
                  <a:pt x="427" y="290"/>
                  <a:pt x="428" y="290"/>
                  <a:pt x="428" y="290"/>
                </a:cubicBezTo>
                <a:cubicBezTo>
                  <a:pt x="429" y="290"/>
                  <a:pt x="429" y="289"/>
                  <a:pt x="428" y="289"/>
                </a:cubicBezTo>
                <a:cubicBezTo>
                  <a:pt x="428" y="289"/>
                  <a:pt x="427" y="290"/>
                  <a:pt x="427" y="290"/>
                </a:cubicBezTo>
                <a:cubicBezTo>
                  <a:pt x="427" y="289"/>
                  <a:pt x="427" y="288"/>
                  <a:pt x="427" y="288"/>
                </a:cubicBezTo>
                <a:cubicBezTo>
                  <a:pt x="428" y="287"/>
                  <a:pt x="429" y="287"/>
                  <a:pt x="429" y="287"/>
                </a:cubicBezTo>
                <a:cubicBezTo>
                  <a:pt x="429" y="288"/>
                  <a:pt x="429" y="289"/>
                  <a:pt x="429" y="291"/>
                </a:cubicBezTo>
                <a:cubicBezTo>
                  <a:pt x="428" y="291"/>
                  <a:pt x="428" y="291"/>
                  <a:pt x="427" y="291"/>
                </a:cubicBezTo>
                <a:cubicBezTo>
                  <a:pt x="427" y="291"/>
                  <a:pt x="427" y="290"/>
                  <a:pt x="427" y="290"/>
                </a:cubicBezTo>
                <a:close/>
                <a:moveTo>
                  <a:pt x="430" y="287"/>
                </a:moveTo>
                <a:cubicBezTo>
                  <a:pt x="431" y="287"/>
                  <a:pt x="431" y="287"/>
                  <a:pt x="431" y="287"/>
                </a:cubicBezTo>
                <a:cubicBezTo>
                  <a:pt x="431" y="287"/>
                  <a:pt x="431" y="286"/>
                  <a:pt x="431" y="286"/>
                </a:cubicBezTo>
                <a:cubicBezTo>
                  <a:pt x="431" y="286"/>
                  <a:pt x="431" y="286"/>
                  <a:pt x="430" y="286"/>
                </a:cubicBezTo>
                <a:cubicBezTo>
                  <a:pt x="431" y="280"/>
                  <a:pt x="431" y="273"/>
                  <a:pt x="432" y="266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74"/>
                  <a:pt x="432" y="282"/>
                  <a:pt x="432" y="290"/>
                </a:cubicBezTo>
                <a:cubicBezTo>
                  <a:pt x="431" y="290"/>
                  <a:pt x="431" y="290"/>
                  <a:pt x="430" y="290"/>
                </a:cubicBezTo>
                <a:cubicBezTo>
                  <a:pt x="430" y="289"/>
                  <a:pt x="430" y="288"/>
                  <a:pt x="430" y="287"/>
                </a:cubicBezTo>
                <a:close/>
                <a:moveTo>
                  <a:pt x="432" y="290"/>
                </a:moveTo>
                <a:cubicBezTo>
                  <a:pt x="432" y="290"/>
                  <a:pt x="432" y="290"/>
                  <a:pt x="432" y="290"/>
                </a:cubicBezTo>
                <a:cubicBezTo>
                  <a:pt x="431" y="291"/>
                  <a:pt x="431" y="291"/>
                  <a:pt x="430" y="291"/>
                </a:cubicBezTo>
                <a:cubicBezTo>
                  <a:pt x="430" y="291"/>
                  <a:pt x="430" y="291"/>
                  <a:pt x="430" y="291"/>
                </a:cubicBezTo>
                <a:cubicBezTo>
                  <a:pt x="431" y="291"/>
                  <a:pt x="431" y="291"/>
                  <a:pt x="432" y="290"/>
                </a:cubicBezTo>
                <a:close/>
                <a:moveTo>
                  <a:pt x="430" y="293"/>
                </a:moveTo>
                <a:cubicBezTo>
                  <a:pt x="431" y="292"/>
                  <a:pt x="431" y="292"/>
                  <a:pt x="432" y="292"/>
                </a:cubicBezTo>
                <a:cubicBezTo>
                  <a:pt x="432" y="293"/>
                  <a:pt x="432" y="294"/>
                  <a:pt x="432" y="295"/>
                </a:cubicBezTo>
                <a:cubicBezTo>
                  <a:pt x="432" y="295"/>
                  <a:pt x="431" y="295"/>
                  <a:pt x="430" y="295"/>
                </a:cubicBezTo>
                <a:cubicBezTo>
                  <a:pt x="430" y="295"/>
                  <a:pt x="430" y="294"/>
                  <a:pt x="430" y="293"/>
                </a:cubicBezTo>
                <a:close/>
                <a:moveTo>
                  <a:pt x="437" y="305"/>
                </a:moveTo>
                <a:cubicBezTo>
                  <a:pt x="439" y="303"/>
                  <a:pt x="441" y="303"/>
                  <a:pt x="443" y="303"/>
                </a:cubicBezTo>
                <a:cubicBezTo>
                  <a:pt x="443" y="303"/>
                  <a:pt x="443" y="303"/>
                  <a:pt x="443" y="304"/>
                </a:cubicBezTo>
                <a:cubicBezTo>
                  <a:pt x="441" y="304"/>
                  <a:pt x="439" y="304"/>
                  <a:pt x="437" y="305"/>
                </a:cubicBezTo>
                <a:close/>
                <a:moveTo>
                  <a:pt x="436" y="294"/>
                </a:moveTo>
                <a:cubicBezTo>
                  <a:pt x="435" y="294"/>
                  <a:pt x="435" y="295"/>
                  <a:pt x="434" y="295"/>
                </a:cubicBezTo>
                <a:cubicBezTo>
                  <a:pt x="434" y="295"/>
                  <a:pt x="434" y="295"/>
                  <a:pt x="433" y="295"/>
                </a:cubicBezTo>
                <a:cubicBezTo>
                  <a:pt x="433" y="294"/>
                  <a:pt x="433" y="293"/>
                  <a:pt x="433" y="291"/>
                </a:cubicBezTo>
                <a:cubicBezTo>
                  <a:pt x="434" y="291"/>
                  <a:pt x="435" y="291"/>
                  <a:pt x="436" y="291"/>
                </a:cubicBezTo>
                <a:cubicBezTo>
                  <a:pt x="436" y="292"/>
                  <a:pt x="436" y="293"/>
                  <a:pt x="436" y="294"/>
                </a:cubicBezTo>
                <a:cubicBezTo>
                  <a:pt x="436" y="294"/>
                  <a:pt x="436" y="294"/>
                  <a:pt x="436" y="294"/>
                </a:cubicBezTo>
                <a:close/>
                <a:moveTo>
                  <a:pt x="435" y="220"/>
                </a:moveTo>
                <a:cubicBezTo>
                  <a:pt x="436" y="220"/>
                  <a:pt x="437" y="220"/>
                  <a:pt x="438" y="220"/>
                </a:cubicBezTo>
                <a:cubicBezTo>
                  <a:pt x="438" y="220"/>
                  <a:pt x="438" y="221"/>
                  <a:pt x="438" y="221"/>
                </a:cubicBezTo>
                <a:cubicBezTo>
                  <a:pt x="437" y="221"/>
                  <a:pt x="436" y="221"/>
                  <a:pt x="435" y="222"/>
                </a:cubicBezTo>
                <a:cubicBezTo>
                  <a:pt x="435" y="221"/>
                  <a:pt x="435" y="221"/>
                  <a:pt x="435" y="220"/>
                </a:cubicBezTo>
                <a:close/>
                <a:moveTo>
                  <a:pt x="436" y="219"/>
                </a:moveTo>
                <a:cubicBezTo>
                  <a:pt x="437" y="219"/>
                  <a:pt x="437" y="219"/>
                  <a:pt x="438" y="218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7" y="219"/>
                  <a:pt x="437" y="219"/>
                  <a:pt x="436" y="219"/>
                </a:cubicBezTo>
                <a:close/>
                <a:moveTo>
                  <a:pt x="434" y="219"/>
                </a:moveTo>
                <a:cubicBezTo>
                  <a:pt x="434" y="219"/>
                  <a:pt x="434" y="219"/>
                  <a:pt x="434" y="219"/>
                </a:cubicBezTo>
                <a:cubicBezTo>
                  <a:pt x="434" y="219"/>
                  <a:pt x="433" y="219"/>
                  <a:pt x="433" y="220"/>
                </a:cubicBezTo>
                <a:cubicBezTo>
                  <a:pt x="433" y="219"/>
                  <a:pt x="433" y="219"/>
                  <a:pt x="433" y="220"/>
                </a:cubicBezTo>
                <a:cubicBezTo>
                  <a:pt x="432" y="220"/>
                  <a:pt x="432" y="220"/>
                  <a:pt x="432" y="220"/>
                </a:cubicBezTo>
                <a:cubicBezTo>
                  <a:pt x="432" y="220"/>
                  <a:pt x="432" y="221"/>
                  <a:pt x="432" y="221"/>
                </a:cubicBezTo>
                <a:cubicBezTo>
                  <a:pt x="432" y="220"/>
                  <a:pt x="432" y="220"/>
                  <a:pt x="431" y="220"/>
                </a:cubicBezTo>
                <a:cubicBezTo>
                  <a:pt x="432" y="219"/>
                  <a:pt x="433" y="219"/>
                  <a:pt x="434" y="219"/>
                </a:cubicBezTo>
                <a:close/>
                <a:moveTo>
                  <a:pt x="431" y="220"/>
                </a:move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1" y="221"/>
                  <a:pt x="431" y="221"/>
                </a:cubicBezTo>
                <a:cubicBezTo>
                  <a:pt x="431" y="222"/>
                  <a:pt x="431" y="222"/>
                  <a:pt x="431" y="223"/>
                </a:cubicBezTo>
                <a:cubicBezTo>
                  <a:pt x="431" y="223"/>
                  <a:pt x="431" y="223"/>
                  <a:pt x="431" y="223"/>
                </a:cubicBezTo>
                <a:cubicBezTo>
                  <a:pt x="429" y="224"/>
                  <a:pt x="427" y="224"/>
                  <a:pt x="425" y="225"/>
                </a:cubicBezTo>
                <a:cubicBezTo>
                  <a:pt x="425" y="225"/>
                  <a:pt x="425" y="224"/>
                  <a:pt x="425" y="224"/>
                </a:cubicBezTo>
                <a:cubicBezTo>
                  <a:pt x="425" y="224"/>
                  <a:pt x="424" y="224"/>
                  <a:pt x="424" y="225"/>
                </a:cubicBezTo>
                <a:cubicBezTo>
                  <a:pt x="423" y="225"/>
                  <a:pt x="422" y="226"/>
                  <a:pt x="421" y="226"/>
                </a:cubicBezTo>
                <a:cubicBezTo>
                  <a:pt x="421" y="226"/>
                  <a:pt x="421" y="226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0" y="225"/>
                  <a:pt x="420" y="225"/>
                  <a:pt x="420" y="225"/>
                </a:cubicBezTo>
                <a:cubicBezTo>
                  <a:pt x="420" y="225"/>
                  <a:pt x="419" y="225"/>
                  <a:pt x="420" y="226"/>
                </a:cubicBezTo>
                <a:cubicBezTo>
                  <a:pt x="420" y="226"/>
                  <a:pt x="420" y="226"/>
                  <a:pt x="420" y="226"/>
                </a:cubicBezTo>
                <a:cubicBezTo>
                  <a:pt x="418" y="227"/>
                  <a:pt x="416" y="227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2" y="228"/>
                  <a:pt x="412" y="228"/>
                  <a:pt x="412" y="229"/>
                </a:cubicBezTo>
                <a:cubicBezTo>
                  <a:pt x="412" y="228"/>
                  <a:pt x="412" y="228"/>
                  <a:pt x="412" y="228"/>
                </a:cubicBezTo>
                <a:cubicBezTo>
                  <a:pt x="414" y="227"/>
                  <a:pt x="416" y="226"/>
                  <a:pt x="418" y="225"/>
                </a:cubicBezTo>
                <a:cubicBezTo>
                  <a:pt x="418" y="225"/>
                  <a:pt x="419" y="225"/>
                  <a:pt x="419" y="225"/>
                </a:cubicBezTo>
                <a:cubicBezTo>
                  <a:pt x="420" y="224"/>
                  <a:pt x="421" y="224"/>
                  <a:pt x="422" y="224"/>
                </a:cubicBezTo>
                <a:cubicBezTo>
                  <a:pt x="422" y="224"/>
                  <a:pt x="423" y="224"/>
                  <a:pt x="423" y="224"/>
                </a:cubicBezTo>
                <a:cubicBezTo>
                  <a:pt x="423" y="224"/>
                  <a:pt x="424" y="224"/>
                  <a:pt x="424" y="224"/>
                </a:cubicBezTo>
                <a:cubicBezTo>
                  <a:pt x="425" y="224"/>
                  <a:pt x="426" y="223"/>
                  <a:pt x="427" y="223"/>
                </a:cubicBezTo>
                <a:cubicBezTo>
                  <a:pt x="428" y="223"/>
                  <a:pt x="428" y="222"/>
                  <a:pt x="427" y="222"/>
                </a:cubicBezTo>
                <a:cubicBezTo>
                  <a:pt x="426" y="222"/>
                  <a:pt x="426" y="222"/>
                  <a:pt x="425" y="223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4" y="222"/>
                  <a:pt x="424" y="223"/>
                  <a:pt x="423" y="223"/>
                </a:cubicBezTo>
                <a:cubicBezTo>
                  <a:pt x="423" y="223"/>
                  <a:pt x="422" y="223"/>
                  <a:pt x="422" y="223"/>
                </a:cubicBezTo>
                <a:cubicBezTo>
                  <a:pt x="425" y="222"/>
                  <a:pt x="428" y="221"/>
                  <a:pt x="431" y="220"/>
                </a:cubicBezTo>
                <a:close/>
                <a:moveTo>
                  <a:pt x="388" y="237"/>
                </a:moveTo>
                <a:cubicBezTo>
                  <a:pt x="388" y="238"/>
                  <a:pt x="388" y="239"/>
                  <a:pt x="388" y="240"/>
                </a:cubicBezTo>
                <a:cubicBezTo>
                  <a:pt x="387" y="239"/>
                  <a:pt x="386" y="239"/>
                  <a:pt x="385" y="239"/>
                </a:cubicBezTo>
                <a:cubicBezTo>
                  <a:pt x="385" y="238"/>
                  <a:pt x="385" y="237"/>
                  <a:pt x="385" y="236"/>
                </a:cubicBezTo>
                <a:cubicBezTo>
                  <a:pt x="386" y="236"/>
                  <a:pt x="387" y="236"/>
                  <a:pt x="388" y="237"/>
                </a:cubicBezTo>
                <a:close/>
                <a:moveTo>
                  <a:pt x="384" y="239"/>
                </a:moveTo>
                <a:cubicBezTo>
                  <a:pt x="380" y="238"/>
                  <a:pt x="376" y="237"/>
                  <a:pt x="373" y="237"/>
                </a:cubicBezTo>
                <a:cubicBezTo>
                  <a:pt x="373" y="236"/>
                  <a:pt x="373" y="235"/>
                  <a:pt x="372" y="234"/>
                </a:cubicBezTo>
                <a:cubicBezTo>
                  <a:pt x="376" y="234"/>
                  <a:pt x="380" y="235"/>
                  <a:pt x="384" y="235"/>
                </a:cubicBezTo>
                <a:cubicBezTo>
                  <a:pt x="384" y="236"/>
                  <a:pt x="384" y="238"/>
                  <a:pt x="384" y="239"/>
                </a:cubicBezTo>
                <a:close/>
                <a:moveTo>
                  <a:pt x="371" y="235"/>
                </a:moveTo>
                <a:cubicBezTo>
                  <a:pt x="371" y="235"/>
                  <a:pt x="371" y="236"/>
                  <a:pt x="371" y="236"/>
                </a:cubicBezTo>
                <a:cubicBezTo>
                  <a:pt x="370" y="236"/>
                  <a:pt x="369" y="236"/>
                  <a:pt x="368" y="236"/>
                </a:cubicBezTo>
                <a:cubicBezTo>
                  <a:pt x="368" y="236"/>
                  <a:pt x="368" y="235"/>
                  <a:pt x="368" y="235"/>
                </a:cubicBezTo>
                <a:cubicBezTo>
                  <a:pt x="369" y="234"/>
                  <a:pt x="370" y="234"/>
                  <a:pt x="371" y="234"/>
                </a:cubicBezTo>
                <a:cubicBezTo>
                  <a:pt x="371" y="234"/>
                  <a:pt x="371" y="235"/>
                  <a:pt x="371" y="235"/>
                </a:cubicBezTo>
                <a:close/>
                <a:moveTo>
                  <a:pt x="367" y="239"/>
                </a:moveTo>
                <a:cubicBezTo>
                  <a:pt x="365" y="239"/>
                  <a:pt x="364" y="240"/>
                  <a:pt x="362" y="240"/>
                </a:cubicBezTo>
                <a:cubicBezTo>
                  <a:pt x="362" y="240"/>
                  <a:pt x="362" y="239"/>
                  <a:pt x="362" y="238"/>
                </a:cubicBezTo>
                <a:cubicBezTo>
                  <a:pt x="362" y="238"/>
                  <a:pt x="363" y="238"/>
                  <a:pt x="363" y="238"/>
                </a:cubicBezTo>
                <a:cubicBezTo>
                  <a:pt x="364" y="237"/>
                  <a:pt x="366" y="237"/>
                  <a:pt x="367" y="237"/>
                </a:cubicBezTo>
                <a:cubicBezTo>
                  <a:pt x="367" y="238"/>
                  <a:pt x="367" y="238"/>
                  <a:pt x="367" y="239"/>
                </a:cubicBezTo>
                <a:close/>
                <a:moveTo>
                  <a:pt x="367" y="242"/>
                </a:moveTo>
                <a:cubicBezTo>
                  <a:pt x="367" y="242"/>
                  <a:pt x="367" y="242"/>
                  <a:pt x="367" y="242"/>
                </a:cubicBezTo>
                <a:cubicBezTo>
                  <a:pt x="367" y="241"/>
                  <a:pt x="367" y="241"/>
                  <a:pt x="366" y="240"/>
                </a:cubicBezTo>
                <a:cubicBezTo>
                  <a:pt x="366" y="240"/>
                  <a:pt x="365" y="240"/>
                  <a:pt x="366" y="241"/>
                </a:cubicBezTo>
                <a:cubicBezTo>
                  <a:pt x="366" y="241"/>
                  <a:pt x="366" y="242"/>
                  <a:pt x="366" y="242"/>
                </a:cubicBezTo>
                <a:cubicBezTo>
                  <a:pt x="365" y="242"/>
                  <a:pt x="363" y="243"/>
                  <a:pt x="362" y="243"/>
                </a:cubicBezTo>
                <a:cubicBezTo>
                  <a:pt x="362" y="242"/>
                  <a:pt x="362" y="242"/>
                  <a:pt x="362" y="241"/>
                </a:cubicBezTo>
                <a:cubicBezTo>
                  <a:pt x="364" y="240"/>
                  <a:pt x="365" y="240"/>
                  <a:pt x="367" y="239"/>
                </a:cubicBezTo>
                <a:cubicBezTo>
                  <a:pt x="367" y="240"/>
                  <a:pt x="367" y="241"/>
                  <a:pt x="367" y="242"/>
                </a:cubicBezTo>
                <a:close/>
                <a:moveTo>
                  <a:pt x="364" y="278"/>
                </a:moveTo>
                <a:cubicBezTo>
                  <a:pt x="364" y="279"/>
                  <a:pt x="363" y="279"/>
                  <a:pt x="362" y="279"/>
                </a:cubicBezTo>
                <a:cubicBezTo>
                  <a:pt x="362" y="279"/>
                  <a:pt x="362" y="279"/>
                  <a:pt x="361" y="279"/>
                </a:cubicBezTo>
                <a:cubicBezTo>
                  <a:pt x="362" y="278"/>
                  <a:pt x="362" y="277"/>
                  <a:pt x="362" y="275"/>
                </a:cubicBezTo>
                <a:cubicBezTo>
                  <a:pt x="363" y="275"/>
                  <a:pt x="363" y="275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4" y="276"/>
                  <a:pt x="364" y="277"/>
                  <a:pt x="364" y="278"/>
                </a:cubicBezTo>
                <a:close/>
                <a:moveTo>
                  <a:pt x="361" y="280"/>
                </a:moveTo>
                <a:cubicBezTo>
                  <a:pt x="362" y="279"/>
                  <a:pt x="363" y="279"/>
                  <a:pt x="364" y="279"/>
                </a:cubicBezTo>
                <a:cubicBezTo>
                  <a:pt x="364" y="280"/>
                  <a:pt x="364" y="281"/>
                  <a:pt x="364" y="282"/>
                </a:cubicBezTo>
                <a:cubicBezTo>
                  <a:pt x="363" y="283"/>
                  <a:pt x="362" y="283"/>
                  <a:pt x="361" y="284"/>
                </a:cubicBezTo>
                <a:cubicBezTo>
                  <a:pt x="361" y="282"/>
                  <a:pt x="361" y="281"/>
                  <a:pt x="361" y="280"/>
                </a:cubicBezTo>
                <a:close/>
                <a:moveTo>
                  <a:pt x="362" y="249"/>
                </a:moveTo>
                <a:cubicBezTo>
                  <a:pt x="363" y="248"/>
                  <a:pt x="365" y="248"/>
                  <a:pt x="366" y="247"/>
                </a:cubicBezTo>
                <a:cubicBezTo>
                  <a:pt x="366" y="248"/>
                  <a:pt x="366" y="249"/>
                  <a:pt x="365" y="251"/>
                </a:cubicBezTo>
                <a:cubicBezTo>
                  <a:pt x="364" y="251"/>
                  <a:pt x="363" y="251"/>
                  <a:pt x="362" y="252"/>
                </a:cubicBezTo>
                <a:cubicBezTo>
                  <a:pt x="362" y="251"/>
                  <a:pt x="362" y="250"/>
                  <a:pt x="362" y="249"/>
                </a:cubicBezTo>
                <a:close/>
                <a:moveTo>
                  <a:pt x="362" y="244"/>
                </a:moveTo>
                <a:cubicBezTo>
                  <a:pt x="362" y="244"/>
                  <a:pt x="363" y="243"/>
                  <a:pt x="363" y="243"/>
                </a:cubicBezTo>
                <a:cubicBezTo>
                  <a:pt x="364" y="243"/>
                  <a:pt x="365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3"/>
                  <a:pt x="367" y="243"/>
                </a:cubicBezTo>
                <a:cubicBezTo>
                  <a:pt x="365" y="243"/>
                  <a:pt x="363" y="243"/>
                  <a:pt x="362" y="244"/>
                </a:cubicBezTo>
                <a:cubicBezTo>
                  <a:pt x="362" y="244"/>
                  <a:pt x="362" y="244"/>
                  <a:pt x="362" y="244"/>
                </a:cubicBezTo>
                <a:close/>
                <a:moveTo>
                  <a:pt x="362" y="244"/>
                </a:moveTo>
                <a:cubicBezTo>
                  <a:pt x="363" y="244"/>
                  <a:pt x="365" y="243"/>
                  <a:pt x="367" y="243"/>
                </a:cubicBezTo>
                <a:cubicBezTo>
                  <a:pt x="366" y="244"/>
                  <a:pt x="366" y="245"/>
                  <a:pt x="366" y="247"/>
                </a:cubicBezTo>
                <a:cubicBezTo>
                  <a:pt x="365" y="247"/>
                  <a:pt x="363" y="248"/>
                  <a:pt x="362" y="248"/>
                </a:cubicBezTo>
                <a:cubicBezTo>
                  <a:pt x="362" y="247"/>
                  <a:pt x="362" y="246"/>
                  <a:pt x="362" y="246"/>
                </a:cubicBezTo>
                <a:cubicBezTo>
                  <a:pt x="362" y="245"/>
                  <a:pt x="362" y="245"/>
                  <a:pt x="362" y="244"/>
                </a:cubicBezTo>
                <a:close/>
                <a:moveTo>
                  <a:pt x="362" y="252"/>
                </a:moveTo>
                <a:cubicBezTo>
                  <a:pt x="363" y="252"/>
                  <a:pt x="364" y="251"/>
                  <a:pt x="365" y="251"/>
                </a:cubicBezTo>
                <a:cubicBezTo>
                  <a:pt x="365" y="253"/>
                  <a:pt x="365" y="254"/>
                  <a:pt x="365" y="256"/>
                </a:cubicBezTo>
                <a:cubicBezTo>
                  <a:pt x="364" y="256"/>
                  <a:pt x="363" y="256"/>
                  <a:pt x="362" y="257"/>
                </a:cubicBezTo>
                <a:cubicBezTo>
                  <a:pt x="362" y="255"/>
                  <a:pt x="362" y="254"/>
                  <a:pt x="362" y="252"/>
                </a:cubicBezTo>
                <a:close/>
                <a:moveTo>
                  <a:pt x="361" y="257"/>
                </a:moveTo>
                <a:cubicBezTo>
                  <a:pt x="361" y="257"/>
                  <a:pt x="361" y="257"/>
                  <a:pt x="361" y="257"/>
                </a:cubicBezTo>
                <a:cubicBezTo>
                  <a:pt x="361" y="256"/>
                  <a:pt x="361" y="255"/>
                  <a:pt x="361" y="254"/>
                </a:cubicBezTo>
                <a:cubicBezTo>
                  <a:pt x="361" y="255"/>
                  <a:pt x="361" y="256"/>
                  <a:pt x="361" y="257"/>
                </a:cubicBezTo>
                <a:close/>
                <a:moveTo>
                  <a:pt x="361" y="273"/>
                </a:moveTo>
                <a:cubicBezTo>
                  <a:pt x="361" y="274"/>
                  <a:pt x="361" y="275"/>
                  <a:pt x="361" y="275"/>
                </a:cubicBezTo>
                <a:cubicBezTo>
                  <a:pt x="360" y="276"/>
                  <a:pt x="360" y="276"/>
                  <a:pt x="360" y="276"/>
                </a:cubicBezTo>
                <a:cubicBezTo>
                  <a:pt x="360" y="275"/>
                  <a:pt x="360" y="273"/>
                  <a:pt x="360" y="272"/>
                </a:cubicBezTo>
                <a:cubicBezTo>
                  <a:pt x="360" y="272"/>
                  <a:pt x="361" y="272"/>
                  <a:pt x="361" y="272"/>
                </a:cubicBezTo>
                <a:cubicBezTo>
                  <a:pt x="361" y="272"/>
                  <a:pt x="361" y="272"/>
                  <a:pt x="361" y="273"/>
                </a:cubicBezTo>
                <a:close/>
                <a:moveTo>
                  <a:pt x="361" y="276"/>
                </a:moveTo>
                <a:cubicBezTo>
                  <a:pt x="361" y="277"/>
                  <a:pt x="361" y="279"/>
                  <a:pt x="360" y="280"/>
                </a:cubicBezTo>
                <a:cubicBezTo>
                  <a:pt x="360" y="280"/>
                  <a:pt x="360" y="280"/>
                  <a:pt x="359" y="280"/>
                </a:cubicBezTo>
                <a:cubicBezTo>
                  <a:pt x="359" y="279"/>
                  <a:pt x="360" y="278"/>
                  <a:pt x="360" y="276"/>
                </a:cubicBezTo>
                <a:cubicBezTo>
                  <a:pt x="360" y="276"/>
                  <a:pt x="360" y="276"/>
                  <a:pt x="361" y="276"/>
                </a:cubicBezTo>
                <a:close/>
                <a:moveTo>
                  <a:pt x="359" y="281"/>
                </a:moveTo>
                <a:cubicBezTo>
                  <a:pt x="360" y="281"/>
                  <a:pt x="360" y="280"/>
                  <a:pt x="360" y="280"/>
                </a:cubicBezTo>
                <a:cubicBezTo>
                  <a:pt x="360" y="282"/>
                  <a:pt x="360" y="283"/>
                  <a:pt x="360" y="284"/>
                </a:cubicBezTo>
                <a:cubicBezTo>
                  <a:pt x="360" y="284"/>
                  <a:pt x="360" y="284"/>
                  <a:pt x="359" y="285"/>
                </a:cubicBezTo>
                <a:cubicBezTo>
                  <a:pt x="359" y="283"/>
                  <a:pt x="359" y="282"/>
                  <a:pt x="359" y="281"/>
                </a:cubicBezTo>
                <a:close/>
                <a:moveTo>
                  <a:pt x="360" y="284"/>
                </a:moveTo>
                <a:cubicBezTo>
                  <a:pt x="360" y="286"/>
                  <a:pt x="360" y="287"/>
                  <a:pt x="360" y="288"/>
                </a:cubicBezTo>
                <a:cubicBezTo>
                  <a:pt x="360" y="289"/>
                  <a:pt x="359" y="289"/>
                  <a:pt x="359" y="289"/>
                </a:cubicBezTo>
                <a:cubicBezTo>
                  <a:pt x="359" y="288"/>
                  <a:pt x="359" y="286"/>
                  <a:pt x="359" y="285"/>
                </a:cubicBezTo>
                <a:cubicBezTo>
                  <a:pt x="360" y="285"/>
                  <a:pt x="360" y="285"/>
                  <a:pt x="360" y="284"/>
                </a:cubicBezTo>
                <a:close/>
                <a:moveTo>
                  <a:pt x="361" y="284"/>
                </a:moveTo>
                <a:cubicBezTo>
                  <a:pt x="362" y="284"/>
                  <a:pt x="363" y="283"/>
                  <a:pt x="364" y="283"/>
                </a:cubicBezTo>
                <a:cubicBezTo>
                  <a:pt x="364" y="283"/>
                  <a:pt x="364" y="284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6"/>
                  <a:pt x="364" y="286"/>
                </a:cubicBezTo>
                <a:cubicBezTo>
                  <a:pt x="363" y="287"/>
                  <a:pt x="362" y="287"/>
                  <a:pt x="361" y="288"/>
                </a:cubicBezTo>
                <a:cubicBezTo>
                  <a:pt x="361" y="287"/>
                  <a:pt x="361" y="285"/>
                  <a:pt x="361" y="284"/>
                </a:cubicBezTo>
                <a:close/>
                <a:moveTo>
                  <a:pt x="369" y="290"/>
                </a:moveTo>
                <a:cubicBezTo>
                  <a:pt x="367" y="290"/>
                  <a:pt x="366" y="291"/>
                  <a:pt x="365" y="291"/>
                </a:cubicBezTo>
                <a:cubicBezTo>
                  <a:pt x="365" y="290"/>
                  <a:pt x="365" y="288"/>
                  <a:pt x="365" y="286"/>
                </a:cubicBezTo>
                <a:cubicBezTo>
                  <a:pt x="365" y="286"/>
                  <a:pt x="366" y="286"/>
                  <a:pt x="366" y="286"/>
                </a:cubicBezTo>
                <a:cubicBezTo>
                  <a:pt x="367" y="286"/>
                  <a:pt x="367" y="285"/>
                  <a:pt x="366" y="285"/>
                </a:cubicBezTo>
                <a:cubicBezTo>
                  <a:pt x="366" y="285"/>
                  <a:pt x="365" y="286"/>
                  <a:pt x="365" y="286"/>
                </a:cubicBezTo>
                <a:cubicBezTo>
                  <a:pt x="365" y="286"/>
                  <a:pt x="365" y="285"/>
                  <a:pt x="365" y="285"/>
                </a:cubicBezTo>
                <a:cubicBezTo>
                  <a:pt x="365" y="285"/>
                  <a:pt x="365" y="285"/>
                  <a:pt x="365" y="285"/>
                </a:cubicBezTo>
                <a:cubicBezTo>
                  <a:pt x="366" y="276"/>
                  <a:pt x="365" y="268"/>
                  <a:pt x="366" y="259"/>
                </a:cubicBezTo>
                <a:cubicBezTo>
                  <a:pt x="366" y="258"/>
                  <a:pt x="366" y="257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4"/>
                  <a:pt x="366" y="252"/>
                  <a:pt x="367" y="251"/>
                </a:cubicBezTo>
                <a:cubicBezTo>
                  <a:pt x="367" y="251"/>
                  <a:pt x="367" y="250"/>
                  <a:pt x="368" y="250"/>
                </a:cubicBezTo>
                <a:cubicBezTo>
                  <a:pt x="368" y="250"/>
                  <a:pt x="368" y="250"/>
                  <a:pt x="368" y="250"/>
                </a:cubicBezTo>
                <a:cubicBezTo>
                  <a:pt x="367" y="250"/>
                  <a:pt x="367" y="250"/>
                  <a:pt x="367" y="250"/>
                </a:cubicBezTo>
                <a:cubicBezTo>
                  <a:pt x="367" y="250"/>
                  <a:pt x="367" y="249"/>
                  <a:pt x="367" y="249"/>
                </a:cubicBezTo>
                <a:cubicBezTo>
                  <a:pt x="367" y="248"/>
                  <a:pt x="367" y="248"/>
                  <a:pt x="367" y="247"/>
                </a:cubicBezTo>
                <a:cubicBezTo>
                  <a:pt x="368" y="247"/>
                  <a:pt x="368" y="246"/>
                  <a:pt x="369" y="246"/>
                </a:cubicBezTo>
                <a:cubicBezTo>
                  <a:pt x="369" y="246"/>
                  <a:pt x="369" y="246"/>
                  <a:pt x="369" y="246"/>
                </a:cubicBezTo>
                <a:cubicBezTo>
                  <a:pt x="368" y="246"/>
                  <a:pt x="368" y="246"/>
                  <a:pt x="367" y="246"/>
                </a:cubicBezTo>
                <a:cubicBezTo>
                  <a:pt x="368" y="245"/>
                  <a:pt x="368" y="244"/>
                  <a:pt x="368" y="243"/>
                </a:cubicBezTo>
                <a:cubicBezTo>
                  <a:pt x="369" y="243"/>
                  <a:pt x="369" y="243"/>
                  <a:pt x="370" y="243"/>
                </a:cubicBezTo>
                <a:cubicBezTo>
                  <a:pt x="370" y="243"/>
                  <a:pt x="370" y="242"/>
                  <a:pt x="370" y="242"/>
                </a:cubicBezTo>
                <a:cubicBezTo>
                  <a:pt x="369" y="242"/>
                  <a:pt x="369" y="242"/>
                  <a:pt x="368" y="243"/>
                </a:cubicBezTo>
                <a:cubicBezTo>
                  <a:pt x="368" y="242"/>
                  <a:pt x="368" y="242"/>
                  <a:pt x="368" y="242"/>
                </a:cubicBezTo>
                <a:cubicBezTo>
                  <a:pt x="368" y="242"/>
                  <a:pt x="369" y="241"/>
                  <a:pt x="369" y="241"/>
                </a:cubicBezTo>
                <a:cubicBezTo>
                  <a:pt x="369" y="241"/>
                  <a:pt x="369" y="241"/>
                  <a:pt x="369" y="241"/>
                </a:cubicBezTo>
                <a:cubicBezTo>
                  <a:pt x="369" y="241"/>
                  <a:pt x="368" y="241"/>
                  <a:pt x="368" y="241"/>
                </a:cubicBezTo>
                <a:cubicBezTo>
                  <a:pt x="368" y="241"/>
                  <a:pt x="368" y="240"/>
                  <a:pt x="368" y="239"/>
                </a:cubicBezTo>
                <a:cubicBezTo>
                  <a:pt x="369" y="239"/>
                  <a:pt x="370" y="239"/>
                  <a:pt x="371" y="239"/>
                </a:cubicBezTo>
                <a:cubicBezTo>
                  <a:pt x="371" y="243"/>
                  <a:pt x="371" y="248"/>
                  <a:pt x="371" y="252"/>
                </a:cubicBezTo>
                <a:cubicBezTo>
                  <a:pt x="371" y="252"/>
                  <a:pt x="372" y="252"/>
                  <a:pt x="372" y="252"/>
                </a:cubicBezTo>
                <a:cubicBezTo>
                  <a:pt x="372" y="248"/>
                  <a:pt x="372" y="245"/>
                  <a:pt x="372" y="242"/>
                </a:cubicBezTo>
                <a:cubicBezTo>
                  <a:pt x="372" y="241"/>
                  <a:pt x="372" y="240"/>
                  <a:pt x="372" y="239"/>
                </a:cubicBezTo>
                <a:cubicBezTo>
                  <a:pt x="376" y="239"/>
                  <a:pt x="380" y="240"/>
                  <a:pt x="384" y="240"/>
                </a:cubicBezTo>
                <a:cubicBezTo>
                  <a:pt x="383" y="255"/>
                  <a:pt x="383" y="270"/>
                  <a:pt x="385" y="285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9"/>
                  <a:pt x="386" y="294"/>
                  <a:pt x="386" y="298"/>
                </a:cubicBezTo>
                <a:cubicBezTo>
                  <a:pt x="386" y="298"/>
                  <a:pt x="387" y="298"/>
                  <a:pt x="387" y="298"/>
                </a:cubicBezTo>
                <a:cubicBezTo>
                  <a:pt x="387" y="297"/>
                  <a:pt x="387" y="297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7"/>
                  <a:pt x="387" y="298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300"/>
                  <a:pt x="387" y="300"/>
                </a:cubicBezTo>
                <a:cubicBezTo>
                  <a:pt x="384" y="298"/>
                  <a:pt x="379" y="297"/>
                  <a:pt x="374" y="297"/>
                </a:cubicBezTo>
                <a:cubicBezTo>
                  <a:pt x="374" y="296"/>
                  <a:pt x="374" y="295"/>
                  <a:pt x="374" y="294"/>
                </a:cubicBezTo>
                <a:cubicBezTo>
                  <a:pt x="374" y="294"/>
                  <a:pt x="373" y="294"/>
                  <a:pt x="373" y="294"/>
                </a:cubicBezTo>
                <a:cubicBezTo>
                  <a:pt x="373" y="295"/>
                  <a:pt x="373" y="296"/>
                  <a:pt x="373" y="297"/>
                </a:cubicBezTo>
                <a:cubicBezTo>
                  <a:pt x="372" y="297"/>
                  <a:pt x="370" y="298"/>
                  <a:pt x="369" y="298"/>
                </a:cubicBezTo>
                <a:cubicBezTo>
                  <a:pt x="369" y="296"/>
                  <a:pt x="369" y="294"/>
                  <a:pt x="369" y="292"/>
                </a:cubicBezTo>
                <a:cubicBezTo>
                  <a:pt x="369" y="292"/>
                  <a:pt x="368" y="292"/>
                  <a:pt x="368" y="292"/>
                </a:cubicBezTo>
                <a:cubicBezTo>
                  <a:pt x="368" y="294"/>
                  <a:pt x="368" y="296"/>
                  <a:pt x="368" y="298"/>
                </a:cubicBezTo>
                <a:cubicBezTo>
                  <a:pt x="367" y="298"/>
                  <a:pt x="366" y="299"/>
                  <a:pt x="365" y="299"/>
                </a:cubicBezTo>
                <a:cubicBezTo>
                  <a:pt x="365" y="297"/>
                  <a:pt x="365" y="294"/>
                  <a:pt x="365" y="292"/>
                </a:cubicBezTo>
                <a:cubicBezTo>
                  <a:pt x="366" y="291"/>
                  <a:pt x="367" y="291"/>
                  <a:pt x="369" y="290"/>
                </a:cubicBezTo>
                <a:cubicBezTo>
                  <a:pt x="369" y="290"/>
                  <a:pt x="369" y="290"/>
                  <a:pt x="369" y="290"/>
                </a:cubicBezTo>
                <a:close/>
                <a:moveTo>
                  <a:pt x="369" y="298"/>
                </a:moveTo>
                <a:cubicBezTo>
                  <a:pt x="370" y="298"/>
                  <a:pt x="372" y="298"/>
                  <a:pt x="373" y="298"/>
                </a:cubicBezTo>
                <a:cubicBezTo>
                  <a:pt x="373" y="299"/>
                  <a:pt x="373" y="300"/>
                  <a:pt x="373" y="301"/>
                </a:cubicBezTo>
                <a:cubicBezTo>
                  <a:pt x="372" y="300"/>
                  <a:pt x="370" y="300"/>
                  <a:pt x="369" y="300"/>
                </a:cubicBezTo>
                <a:cubicBezTo>
                  <a:pt x="369" y="300"/>
                  <a:pt x="369" y="299"/>
                  <a:pt x="369" y="298"/>
                </a:cubicBezTo>
                <a:close/>
                <a:moveTo>
                  <a:pt x="368" y="299"/>
                </a:moveTo>
                <a:cubicBezTo>
                  <a:pt x="368" y="299"/>
                  <a:pt x="368" y="300"/>
                  <a:pt x="368" y="300"/>
                </a:cubicBezTo>
                <a:cubicBezTo>
                  <a:pt x="367" y="300"/>
                  <a:pt x="366" y="300"/>
                  <a:pt x="365" y="300"/>
                </a:cubicBezTo>
                <a:cubicBezTo>
                  <a:pt x="365" y="300"/>
                  <a:pt x="365" y="300"/>
                  <a:pt x="365" y="299"/>
                </a:cubicBezTo>
                <a:cubicBezTo>
                  <a:pt x="366" y="299"/>
                  <a:pt x="367" y="299"/>
                  <a:pt x="368" y="299"/>
                </a:cubicBezTo>
                <a:close/>
                <a:moveTo>
                  <a:pt x="369" y="301"/>
                </a:moveTo>
                <a:cubicBezTo>
                  <a:pt x="369" y="301"/>
                  <a:pt x="369" y="301"/>
                  <a:pt x="370" y="301"/>
                </a:cubicBezTo>
                <a:cubicBezTo>
                  <a:pt x="369" y="301"/>
                  <a:pt x="369" y="301"/>
                  <a:pt x="369" y="301"/>
                </a:cubicBezTo>
                <a:cubicBezTo>
                  <a:pt x="369" y="301"/>
                  <a:pt x="369" y="301"/>
                  <a:pt x="369" y="301"/>
                </a:cubicBezTo>
                <a:close/>
                <a:moveTo>
                  <a:pt x="374" y="301"/>
                </a:moveTo>
                <a:cubicBezTo>
                  <a:pt x="374" y="300"/>
                  <a:pt x="374" y="299"/>
                  <a:pt x="374" y="298"/>
                </a:cubicBezTo>
                <a:cubicBezTo>
                  <a:pt x="379" y="297"/>
                  <a:pt x="384" y="298"/>
                  <a:pt x="387" y="300"/>
                </a:cubicBezTo>
                <a:cubicBezTo>
                  <a:pt x="386" y="300"/>
                  <a:pt x="385" y="301"/>
                  <a:pt x="385" y="301"/>
                </a:cubicBezTo>
                <a:cubicBezTo>
                  <a:pt x="384" y="301"/>
                  <a:pt x="385" y="301"/>
                  <a:pt x="385" y="301"/>
                </a:cubicBezTo>
                <a:cubicBezTo>
                  <a:pt x="386" y="301"/>
                  <a:pt x="386" y="301"/>
                  <a:pt x="387" y="300"/>
                </a:cubicBezTo>
                <a:cubicBezTo>
                  <a:pt x="387" y="301"/>
                  <a:pt x="387" y="302"/>
                  <a:pt x="387" y="302"/>
                </a:cubicBezTo>
                <a:cubicBezTo>
                  <a:pt x="384" y="301"/>
                  <a:pt x="379" y="301"/>
                  <a:pt x="374" y="301"/>
                </a:cubicBezTo>
                <a:close/>
                <a:moveTo>
                  <a:pt x="390" y="304"/>
                </a:moveTo>
                <a:cubicBezTo>
                  <a:pt x="390" y="304"/>
                  <a:pt x="390" y="305"/>
                  <a:pt x="391" y="305"/>
                </a:cubicBezTo>
                <a:cubicBezTo>
                  <a:pt x="391" y="305"/>
                  <a:pt x="391" y="305"/>
                  <a:pt x="391" y="305"/>
                </a:cubicBezTo>
                <a:cubicBezTo>
                  <a:pt x="390" y="305"/>
                  <a:pt x="389" y="305"/>
                  <a:pt x="388" y="305"/>
                </a:cubicBezTo>
                <a:cubicBezTo>
                  <a:pt x="388" y="305"/>
                  <a:pt x="389" y="305"/>
                  <a:pt x="390" y="304"/>
                </a:cubicBezTo>
                <a:close/>
                <a:moveTo>
                  <a:pt x="392" y="304"/>
                </a:moveTo>
                <a:cubicBezTo>
                  <a:pt x="393" y="303"/>
                  <a:pt x="394" y="303"/>
                  <a:pt x="394" y="303"/>
                </a:cubicBezTo>
                <a:cubicBezTo>
                  <a:pt x="394" y="303"/>
                  <a:pt x="394" y="303"/>
                  <a:pt x="394" y="303"/>
                </a:cubicBezTo>
                <a:cubicBezTo>
                  <a:pt x="395" y="303"/>
                  <a:pt x="395" y="304"/>
                  <a:pt x="395" y="304"/>
                </a:cubicBezTo>
                <a:cubicBezTo>
                  <a:pt x="395" y="304"/>
                  <a:pt x="395" y="304"/>
                  <a:pt x="395" y="304"/>
                </a:cubicBezTo>
                <a:cubicBezTo>
                  <a:pt x="394" y="305"/>
                  <a:pt x="393" y="305"/>
                  <a:pt x="392" y="305"/>
                </a:cubicBezTo>
                <a:cubicBezTo>
                  <a:pt x="392" y="305"/>
                  <a:pt x="392" y="304"/>
                  <a:pt x="392" y="304"/>
                </a:cubicBezTo>
                <a:close/>
                <a:moveTo>
                  <a:pt x="409" y="299"/>
                </a:moveTo>
                <a:cubicBezTo>
                  <a:pt x="412" y="299"/>
                  <a:pt x="416" y="298"/>
                  <a:pt x="419" y="297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19" y="297"/>
                  <a:pt x="419" y="298"/>
                  <a:pt x="419" y="298"/>
                </a:cubicBezTo>
                <a:cubicBezTo>
                  <a:pt x="416" y="299"/>
                  <a:pt x="412" y="299"/>
                  <a:pt x="409" y="300"/>
                </a:cubicBezTo>
                <a:cubicBezTo>
                  <a:pt x="409" y="300"/>
                  <a:pt x="409" y="300"/>
                  <a:pt x="409" y="299"/>
                </a:cubicBezTo>
                <a:close/>
                <a:moveTo>
                  <a:pt x="420" y="297"/>
                </a:moveTo>
                <a:cubicBezTo>
                  <a:pt x="420" y="297"/>
                  <a:pt x="420" y="297"/>
                  <a:pt x="420" y="297"/>
                </a:cubicBezTo>
                <a:cubicBezTo>
                  <a:pt x="422" y="296"/>
                  <a:pt x="423" y="296"/>
                  <a:pt x="425" y="295"/>
                </a:cubicBezTo>
                <a:cubicBezTo>
                  <a:pt x="425" y="295"/>
                  <a:pt x="425" y="294"/>
                  <a:pt x="424" y="294"/>
                </a:cubicBezTo>
                <a:cubicBezTo>
                  <a:pt x="423" y="295"/>
                  <a:pt x="422" y="295"/>
                  <a:pt x="420" y="295"/>
                </a:cubicBezTo>
                <a:cubicBezTo>
                  <a:pt x="420" y="295"/>
                  <a:pt x="420" y="294"/>
                  <a:pt x="420" y="293"/>
                </a:cubicBezTo>
                <a:cubicBezTo>
                  <a:pt x="422" y="293"/>
                  <a:pt x="423" y="293"/>
                  <a:pt x="424" y="292"/>
                </a:cubicBezTo>
                <a:cubicBezTo>
                  <a:pt x="424" y="293"/>
                  <a:pt x="424" y="293"/>
                  <a:pt x="424" y="293"/>
                </a:cubicBezTo>
                <a:cubicBezTo>
                  <a:pt x="424" y="294"/>
                  <a:pt x="425" y="293"/>
                  <a:pt x="425" y="293"/>
                </a:cubicBezTo>
                <a:cubicBezTo>
                  <a:pt x="425" y="292"/>
                  <a:pt x="425" y="292"/>
                  <a:pt x="425" y="292"/>
                </a:cubicBezTo>
                <a:cubicBezTo>
                  <a:pt x="425" y="292"/>
                  <a:pt x="426" y="292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2"/>
                  <a:pt x="426" y="293"/>
                  <a:pt x="426" y="293"/>
                </a:cubicBezTo>
                <a:cubicBezTo>
                  <a:pt x="426" y="293"/>
                  <a:pt x="426" y="293"/>
                  <a:pt x="426" y="293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427" y="295"/>
                  <a:pt x="427" y="293"/>
                  <a:pt x="427" y="292"/>
                </a:cubicBezTo>
                <a:cubicBezTo>
                  <a:pt x="428" y="291"/>
                  <a:pt x="428" y="291"/>
                  <a:pt x="429" y="291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28" y="293"/>
                  <a:pt x="428" y="294"/>
                  <a:pt x="428" y="296"/>
                </a:cubicBezTo>
                <a:cubicBezTo>
                  <a:pt x="425" y="296"/>
                  <a:pt x="423" y="297"/>
                  <a:pt x="420" y="298"/>
                </a:cubicBezTo>
                <a:cubicBezTo>
                  <a:pt x="420" y="298"/>
                  <a:pt x="420" y="298"/>
                  <a:pt x="420" y="297"/>
                </a:cubicBezTo>
                <a:close/>
                <a:moveTo>
                  <a:pt x="429" y="295"/>
                </a:moveTo>
                <a:cubicBezTo>
                  <a:pt x="429" y="295"/>
                  <a:pt x="429" y="295"/>
                  <a:pt x="429" y="296"/>
                </a:cubicBezTo>
                <a:cubicBezTo>
                  <a:pt x="429" y="296"/>
                  <a:pt x="429" y="296"/>
                  <a:pt x="429" y="296"/>
                </a:cubicBezTo>
                <a:cubicBezTo>
                  <a:pt x="429" y="295"/>
                  <a:pt x="429" y="295"/>
                  <a:pt x="429" y="295"/>
                </a:cubicBezTo>
                <a:close/>
                <a:moveTo>
                  <a:pt x="430" y="296"/>
                </a:moveTo>
                <a:cubicBezTo>
                  <a:pt x="430" y="296"/>
                  <a:pt x="431" y="296"/>
                  <a:pt x="431" y="296"/>
                </a:cubicBezTo>
                <a:cubicBezTo>
                  <a:pt x="431" y="296"/>
                  <a:pt x="430" y="297"/>
                  <a:pt x="430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30" y="297"/>
                  <a:pt x="430" y="297"/>
                  <a:pt x="430" y="296"/>
                </a:cubicBezTo>
                <a:close/>
                <a:moveTo>
                  <a:pt x="429" y="301"/>
                </a:move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lose/>
                <a:moveTo>
                  <a:pt x="426" y="302"/>
                </a:moveTo>
                <a:cubicBezTo>
                  <a:pt x="426" y="302"/>
                  <a:pt x="425" y="302"/>
                  <a:pt x="425" y="302"/>
                </a:cubicBezTo>
                <a:cubicBezTo>
                  <a:pt x="426" y="301"/>
                  <a:pt x="427" y="300"/>
                  <a:pt x="428" y="299"/>
                </a:cubicBezTo>
                <a:cubicBezTo>
                  <a:pt x="427" y="300"/>
                  <a:pt x="427" y="301"/>
                  <a:pt x="426" y="302"/>
                </a:cubicBezTo>
                <a:close/>
                <a:moveTo>
                  <a:pt x="429" y="302"/>
                </a:moveTo>
                <a:cubicBezTo>
                  <a:pt x="429" y="303"/>
                  <a:pt x="429" y="304"/>
                  <a:pt x="429" y="305"/>
                </a:cubicBezTo>
                <a:cubicBezTo>
                  <a:pt x="429" y="306"/>
                  <a:pt x="429" y="307"/>
                  <a:pt x="429" y="308"/>
                </a:cubicBezTo>
                <a:cubicBezTo>
                  <a:pt x="428" y="308"/>
                  <a:pt x="427" y="308"/>
                  <a:pt x="426" y="308"/>
                </a:cubicBezTo>
                <a:cubicBezTo>
                  <a:pt x="427" y="306"/>
                  <a:pt x="427" y="304"/>
                  <a:pt x="428" y="303"/>
                </a:cubicBezTo>
                <a:cubicBezTo>
                  <a:pt x="428" y="303"/>
                  <a:pt x="429" y="302"/>
                  <a:pt x="429" y="302"/>
                </a:cubicBezTo>
                <a:close/>
                <a:moveTo>
                  <a:pt x="428" y="310"/>
                </a:moveTo>
                <a:cubicBezTo>
                  <a:pt x="428" y="310"/>
                  <a:pt x="428" y="310"/>
                  <a:pt x="428" y="310"/>
                </a:cubicBezTo>
                <a:cubicBezTo>
                  <a:pt x="428" y="311"/>
                  <a:pt x="427" y="311"/>
                  <a:pt x="427" y="312"/>
                </a:cubicBezTo>
                <a:cubicBezTo>
                  <a:pt x="427" y="312"/>
                  <a:pt x="426" y="312"/>
                  <a:pt x="426" y="312"/>
                </a:cubicBezTo>
                <a:cubicBezTo>
                  <a:pt x="426" y="311"/>
                  <a:pt x="426" y="311"/>
                  <a:pt x="426" y="310"/>
                </a:cubicBezTo>
                <a:cubicBezTo>
                  <a:pt x="427" y="310"/>
                  <a:pt x="427" y="310"/>
                  <a:pt x="428" y="310"/>
                </a:cubicBezTo>
                <a:close/>
                <a:moveTo>
                  <a:pt x="366" y="322"/>
                </a:moveTo>
                <a:cubicBezTo>
                  <a:pt x="366" y="322"/>
                  <a:pt x="365" y="323"/>
                  <a:pt x="365" y="323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65" y="322"/>
                  <a:pt x="366" y="322"/>
                  <a:pt x="366" y="322"/>
                </a:cubicBezTo>
                <a:close/>
                <a:moveTo>
                  <a:pt x="363" y="324"/>
                </a:moveTo>
                <a:cubicBezTo>
                  <a:pt x="362" y="324"/>
                  <a:pt x="361" y="325"/>
                  <a:pt x="361" y="325"/>
                </a:cubicBezTo>
                <a:cubicBezTo>
                  <a:pt x="360" y="325"/>
                  <a:pt x="360" y="325"/>
                  <a:pt x="360" y="325"/>
                </a:cubicBezTo>
                <a:cubicBezTo>
                  <a:pt x="359" y="326"/>
                  <a:pt x="358" y="326"/>
                  <a:pt x="357" y="326"/>
                </a:cubicBezTo>
                <a:cubicBezTo>
                  <a:pt x="357" y="325"/>
                  <a:pt x="356" y="325"/>
                  <a:pt x="356" y="324"/>
                </a:cubicBezTo>
                <a:cubicBezTo>
                  <a:pt x="356" y="324"/>
                  <a:pt x="356" y="324"/>
                  <a:pt x="356" y="323"/>
                </a:cubicBezTo>
                <a:cubicBezTo>
                  <a:pt x="357" y="323"/>
                  <a:pt x="357" y="323"/>
                  <a:pt x="357" y="323"/>
                </a:cubicBezTo>
                <a:cubicBezTo>
                  <a:pt x="359" y="322"/>
                  <a:pt x="361" y="322"/>
                  <a:pt x="363" y="322"/>
                </a:cubicBezTo>
                <a:cubicBezTo>
                  <a:pt x="363" y="323"/>
                  <a:pt x="363" y="323"/>
                  <a:pt x="363" y="324"/>
                </a:cubicBezTo>
                <a:close/>
                <a:moveTo>
                  <a:pt x="421" y="314"/>
                </a:moveTo>
                <a:cubicBezTo>
                  <a:pt x="417" y="316"/>
                  <a:pt x="412" y="317"/>
                  <a:pt x="407" y="317"/>
                </a:cubicBezTo>
                <a:cubicBezTo>
                  <a:pt x="409" y="316"/>
                  <a:pt x="411" y="316"/>
                  <a:pt x="412" y="316"/>
                </a:cubicBezTo>
                <a:cubicBezTo>
                  <a:pt x="414" y="315"/>
                  <a:pt x="416" y="315"/>
                  <a:pt x="418" y="314"/>
                </a:cubicBezTo>
                <a:cubicBezTo>
                  <a:pt x="419" y="314"/>
                  <a:pt x="419" y="314"/>
                  <a:pt x="420" y="314"/>
                </a:cubicBezTo>
                <a:cubicBezTo>
                  <a:pt x="420" y="314"/>
                  <a:pt x="421" y="314"/>
                  <a:pt x="421" y="314"/>
                </a:cubicBezTo>
                <a:close/>
                <a:moveTo>
                  <a:pt x="373" y="321"/>
                </a:moveTo>
                <a:cubicBezTo>
                  <a:pt x="373" y="321"/>
                  <a:pt x="373" y="321"/>
                  <a:pt x="373" y="321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3" y="320"/>
                  <a:pt x="373" y="320"/>
                  <a:pt x="374" y="320"/>
                </a:cubicBezTo>
                <a:cubicBezTo>
                  <a:pt x="374" y="320"/>
                  <a:pt x="373" y="321"/>
                  <a:pt x="373" y="321"/>
                </a:cubicBezTo>
                <a:close/>
                <a:moveTo>
                  <a:pt x="378" y="325"/>
                </a:moveTo>
                <a:cubicBezTo>
                  <a:pt x="379" y="325"/>
                  <a:pt x="380" y="324"/>
                  <a:pt x="380" y="323"/>
                </a:cubicBezTo>
                <a:cubicBezTo>
                  <a:pt x="380" y="323"/>
                  <a:pt x="381" y="323"/>
                  <a:pt x="381" y="323"/>
                </a:cubicBezTo>
                <a:cubicBezTo>
                  <a:pt x="381" y="323"/>
                  <a:pt x="382" y="323"/>
                  <a:pt x="382" y="323"/>
                </a:cubicBezTo>
                <a:cubicBezTo>
                  <a:pt x="382" y="324"/>
                  <a:pt x="384" y="325"/>
                  <a:pt x="385" y="325"/>
                </a:cubicBezTo>
                <a:cubicBezTo>
                  <a:pt x="393" y="320"/>
                  <a:pt x="403" y="321"/>
                  <a:pt x="412" y="320"/>
                </a:cubicBezTo>
                <a:cubicBezTo>
                  <a:pt x="408" y="321"/>
                  <a:pt x="404" y="322"/>
                  <a:pt x="399" y="323"/>
                </a:cubicBezTo>
                <a:cubicBezTo>
                  <a:pt x="398" y="323"/>
                  <a:pt x="384" y="326"/>
                  <a:pt x="378" y="325"/>
                </a:cubicBezTo>
                <a:cubicBezTo>
                  <a:pt x="378" y="325"/>
                  <a:pt x="378" y="325"/>
                  <a:pt x="378" y="325"/>
                </a:cubicBezTo>
                <a:close/>
                <a:moveTo>
                  <a:pt x="427" y="316"/>
                </a:moveTo>
                <a:cubicBezTo>
                  <a:pt x="427" y="316"/>
                  <a:pt x="427" y="315"/>
                  <a:pt x="427" y="315"/>
                </a:cubicBezTo>
                <a:cubicBezTo>
                  <a:pt x="427" y="316"/>
                  <a:pt x="427" y="316"/>
                  <a:pt x="427" y="316"/>
                </a:cubicBezTo>
                <a:cubicBezTo>
                  <a:pt x="427" y="316"/>
                  <a:pt x="427" y="316"/>
                  <a:pt x="426" y="316"/>
                </a:cubicBezTo>
                <a:cubicBezTo>
                  <a:pt x="426" y="316"/>
                  <a:pt x="427" y="316"/>
                  <a:pt x="427" y="316"/>
                </a:cubicBezTo>
                <a:close/>
                <a:moveTo>
                  <a:pt x="445" y="301"/>
                </a:moveTo>
                <a:cubicBezTo>
                  <a:pt x="445" y="300"/>
                  <a:pt x="445" y="299"/>
                  <a:pt x="445" y="298"/>
                </a:cubicBezTo>
                <a:cubicBezTo>
                  <a:pt x="446" y="299"/>
                  <a:pt x="447" y="300"/>
                  <a:pt x="448" y="301"/>
                </a:cubicBezTo>
                <a:cubicBezTo>
                  <a:pt x="447" y="301"/>
                  <a:pt x="446" y="301"/>
                  <a:pt x="445" y="301"/>
                </a:cubicBezTo>
                <a:close/>
                <a:moveTo>
                  <a:pt x="439" y="294"/>
                </a:moveTo>
                <a:cubicBezTo>
                  <a:pt x="438" y="294"/>
                  <a:pt x="437" y="294"/>
                  <a:pt x="437" y="294"/>
                </a:cubicBezTo>
                <a:cubicBezTo>
                  <a:pt x="437" y="293"/>
                  <a:pt x="437" y="292"/>
                  <a:pt x="437" y="291"/>
                </a:cubicBezTo>
                <a:cubicBezTo>
                  <a:pt x="438" y="291"/>
                  <a:pt x="439" y="291"/>
                  <a:pt x="440" y="291"/>
                </a:cubicBezTo>
                <a:cubicBezTo>
                  <a:pt x="440" y="292"/>
                  <a:pt x="440" y="293"/>
                  <a:pt x="440" y="294"/>
                </a:cubicBezTo>
                <a:cubicBezTo>
                  <a:pt x="439" y="294"/>
                  <a:pt x="439" y="294"/>
                  <a:pt x="439" y="294"/>
                </a:cubicBezTo>
                <a:close/>
                <a:moveTo>
                  <a:pt x="440" y="289"/>
                </a:moveTo>
                <a:cubicBezTo>
                  <a:pt x="439" y="289"/>
                  <a:pt x="439" y="289"/>
                  <a:pt x="439" y="289"/>
                </a:cubicBezTo>
                <a:cubicBezTo>
                  <a:pt x="438" y="290"/>
                  <a:pt x="437" y="290"/>
                  <a:pt x="437" y="290"/>
                </a:cubicBezTo>
                <a:cubicBezTo>
                  <a:pt x="437" y="288"/>
                  <a:pt x="437" y="287"/>
                  <a:pt x="437" y="286"/>
                </a:cubicBezTo>
                <a:cubicBezTo>
                  <a:pt x="437" y="286"/>
                  <a:pt x="437" y="286"/>
                  <a:pt x="437" y="286"/>
                </a:cubicBezTo>
                <a:cubicBezTo>
                  <a:pt x="438" y="285"/>
                  <a:pt x="439" y="285"/>
                  <a:pt x="440" y="285"/>
                </a:cubicBezTo>
                <a:cubicBezTo>
                  <a:pt x="440" y="286"/>
                  <a:pt x="440" y="288"/>
                  <a:pt x="440" y="289"/>
                </a:cubicBezTo>
                <a:close/>
                <a:moveTo>
                  <a:pt x="441" y="285"/>
                </a:moveTo>
                <a:cubicBezTo>
                  <a:pt x="442" y="285"/>
                  <a:pt x="443" y="284"/>
                  <a:pt x="444" y="285"/>
                </a:cubicBezTo>
                <a:cubicBezTo>
                  <a:pt x="444" y="286"/>
                  <a:pt x="444" y="287"/>
                  <a:pt x="444" y="289"/>
                </a:cubicBezTo>
                <a:cubicBezTo>
                  <a:pt x="443" y="289"/>
                  <a:pt x="442" y="289"/>
                  <a:pt x="441" y="289"/>
                </a:cubicBezTo>
                <a:cubicBezTo>
                  <a:pt x="441" y="288"/>
                  <a:pt x="441" y="286"/>
                  <a:pt x="441" y="285"/>
                </a:cubicBezTo>
                <a:close/>
                <a:moveTo>
                  <a:pt x="437" y="271"/>
                </a:moveTo>
                <a:cubicBezTo>
                  <a:pt x="437" y="270"/>
                  <a:pt x="437" y="268"/>
                  <a:pt x="437" y="267"/>
                </a:cubicBezTo>
                <a:cubicBezTo>
                  <a:pt x="439" y="267"/>
                  <a:pt x="440" y="266"/>
                  <a:pt x="441" y="266"/>
                </a:cubicBezTo>
                <a:cubicBezTo>
                  <a:pt x="441" y="267"/>
                  <a:pt x="441" y="269"/>
                  <a:pt x="441" y="270"/>
                </a:cubicBezTo>
                <a:cubicBezTo>
                  <a:pt x="440" y="270"/>
                  <a:pt x="438" y="271"/>
                  <a:pt x="437" y="271"/>
                </a:cubicBezTo>
                <a:close/>
                <a:moveTo>
                  <a:pt x="437" y="266"/>
                </a:moveTo>
                <a:cubicBezTo>
                  <a:pt x="437" y="265"/>
                  <a:pt x="437" y="264"/>
                  <a:pt x="437" y="263"/>
                </a:cubicBezTo>
                <a:cubicBezTo>
                  <a:pt x="438" y="263"/>
                  <a:pt x="440" y="262"/>
                  <a:pt x="441" y="262"/>
                </a:cubicBezTo>
                <a:cubicBezTo>
                  <a:pt x="441" y="262"/>
                  <a:pt x="441" y="262"/>
                  <a:pt x="442" y="262"/>
                </a:cubicBezTo>
                <a:cubicBezTo>
                  <a:pt x="442" y="263"/>
                  <a:pt x="442" y="264"/>
                  <a:pt x="441" y="266"/>
                </a:cubicBezTo>
                <a:cubicBezTo>
                  <a:pt x="440" y="266"/>
                  <a:pt x="439" y="266"/>
                  <a:pt x="437" y="266"/>
                </a:cubicBezTo>
                <a:close/>
                <a:moveTo>
                  <a:pt x="436" y="257"/>
                </a:moveTo>
                <a:cubicBezTo>
                  <a:pt x="435" y="257"/>
                  <a:pt x="434" y="258"/>
                  <a:pt x="433" y="258"/>
                </a:cubicBezTo>
                <a:cubicBezTo>
                  <a:pt x="433" y="256"/>
                  <a:pt x="433" y="254"/>
                  <a:pt x="433" y="253"/>
                </a:cubicBezTo>
                <a:cubicBezTo>
                  <a:pt x="434" y="243"/>
                  <a:pt x="434" y="234"/>
                  <a:pt x="435" y="225"/>
                </a:cubicBezTo>
                <a:cubicBezTo>
                  <a:pt x="435" y="225"/>
                  <a:pt x="435" y="225"/>
                  <a:pt x="435" y="226"/>
                </a:cubicBezTo>
                <a:cubicBezTo>
                  <a:pt x="435" y="226"/>
                  <a:pt x="435" y="226"/>
                  <a:pt x="435" y="226"/>
                </a:cubicBezTo>
                <a:cubicBezTo>
                  <a:pt x="434" y="226"/>
                  <a:pt x="435" y="226"/>
                  <a:pt x="435" y="226"/>
                </a:cubicBezTo>
                <a:cubicBezTo>
                  <a:pt x="435" y="231"/>
                  <a:pt x="436" y="237"/>
                  <a:pt x="436" y="242"/>
                </a:cubicBezTo>
                <a:cubicBezTo>
                  <a:pt x="437" y="247"/>
                  <a:pt x="436" y="252"/>
                  <a:pt x="436" y="257"/>
                </a:cubicBezTo>
                <a:close/>
                <a:moveTo>
                  <a:pt x="435" y="222"/>
                </a:moveTo>
                <a:cubicBezTo>
                  <a:pt x="436" y="222"/>
                  <a:pt x="437" y="222"/>
                  <a:pt x="438" y="221"/>
                </a:cubicBezTo>
                <a:cubicBezTo>
                  <a:pt x="438" y="222"/>
                  <a:pt x="438" y="222"/>
                  <a:pt x="438" y="222"/>
                </a:cubicBezTo>
                <a:cubicBezTo>
                  <a:pt x="438" y="222"/>
                  <a:pt x="439" y="222"/>
                  <a:pt x="439" y="222"/>
                </a:cubicBezTo>
                <a:cubicBezTo>
                  <a:pt x="439" y="222"/>
                  <a:pt x="439" y="221"/>
                  <a:pt x="439" y="221"/>
                </a:cubicBezTo>
                <a:cubicBezTo>
                  <a:pt x="439" y="221"/>
                  <a:pt x="440" y="221"/>
                  <a:pt x="440" y="221"/>
                </a:cubicBezTo>
                <a:cubicBezTo>
                  <a:pt x="440" y="221"/>
                  <a:pt x="440" y="220"/>
                  <a:pt x="440" y="220"/>
                </a:cubicBezTo>
                <a:cubicBezTo>
                  <a:pt x="440" y="220"/>
                  <a:pt x="439" y="221"/>
                  <a:pt x="439" y="221"/>
                </a:cubicBezTo>
                <a:cubicBezTo>
                  <a:pt x="439" y="220"/>
                  <a:pt x="439" y="220"/>
                  <a:pt x="439" y="220"/>
                </a:cubicBezTo>
                <a:cubicBezTo>
                  <a:pt x="439" y="220"/>
                  <a:pt x="440" y="220"/>
                  <a:pt x="441" y="220"/>
                </a:cubicBezTo>
                <a:cubicBezTo>
                  <a:pt x="441" y="221"/>
                  <a:pt x="441" y="221"/>
                  <a:pt x="441" y="222"/>
                </a:cubicBezTo>
                <a:cubicBezTo>
                  <a:pt x="439" y="223"/>
                  <a:pt x="437" y="223"/>
                  <a:pt x="436" y="224"/>
                </a:cubicBezTo>
                <a:cubicBezTo>
                  <a:pt x="436" y="223"/>
                  <a:pt x="435" y="223"/>
                  <a:pt x="435" y="222"/>
                </a:cubicBezTo>
                <a:close/>
                <a:moveTo>
                  <a:pt x="441" y="218"/>
                </a:moveTo>
                <a:cubicBezTo>
                  <a:pt x="440" y="218"/>
                  <a:pt x="440" y="219"/>
                  <a:pt x="439" y="219"/>
                </a:cubicBezTo>
                <a:cubicBezTo>
                  <a:pt x="439" y="218"/>
                  <a:pt x="439" y="218"/>
                  <a:pt x="439" y="218"/>
                </a:cubicBezTo>
                <a:cubicBezTo>
                  <a:pt x="440" y="218"/>
                  <a:pt x="440" y="218"/>
                  <a:pt x="440" y="218"/>
                </a:cubicBezTo>
                <a:cubicBezTo>
                  <a:pt x="440" y="218"/>
                  <a:pt x="440" y="218"/>
                  <a:pt x="441" y="218"/>
                </a:cubicBezTo>
                <a:close/>
                <a:moveTo>
                  <a:pt x="439" y="217"/>
                </a:moveTo>
                <a:cubicBezTo>
                  <a:pt x="439" y="216"/>
                  <a:pt x="440" y="214"/>
                  <a:pt x="439" y="213"/>
                </a:cubicBezTo>
                <a:cubicBezTo>
                  <a:pt x="440" y="215"/>
                  <a:pt x="440" y="216"/>
                  <a:pt x="440" y="217"/>
                </a:cubicBezTo>
                <a:cubicBezTo>
                  <a:pt x="440" y="217"/>
                  <a:pt x="440" y="217"/>
                  <a:pt x="439" y="217"/>
                </a:cubicBezTo>
                <a:close/>
                <a:moveTo>
                  <a:pt x="367" y="234"/>
                </a:moveTo>
                <a:cubicBezTo>
                  <a:pt x="367" y="234"/>
                  <a:pt x="366" y="234"/>
                  <a:pt x="366" y="234"/>
                </a:cubicBezTo>
                <a:cubicBezTo>
                  <a:pt x="366" y="233"/>
                  <a:pt x="366" y="233"/>
                  <a:pt x="366" y="232"/>
                </a:cubicBezTo>
                <a:cubicBezTo>
                  <a:pt x="367" y="231"/>
                  <a:pt x="367" y="232"/>
                  <a:pt x="367" y="234"/>
                </a:cubicBezTo>
                <a:close/>
                <a:moveTo>
                  <a:pt x="361" y="238"/>
                </a:move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lose/>
                <a:moveTo>
                  <a:pt x="361" y="239"/>
                </a:moveTo>
                <a:cubicBezTo>
                  <a:pt x="361" y="239"/>
                  <a:pt x="361" y="240"/>
                  <a:pt x="361" y="241"/>
                </a:cubicBezTo>
                <a:cubicBezTo>
                  <a:pt x="361" y="241"/>
                  <a:pt x="361" y="241"/>
                  <a:pt x="361" y="241"/>
                </a:cubicBezTo>
                <a:cubicBezTo>
                  <a:pt x="361" y="240"/>
                  <a:pt x="361" y="240"/>
                  <a:pt x="360" y="240"/>
                </a:cubicBezTo>
                <a:cubicBezTo>
                  <a:pt x="360" y="240"/>
                  <a:pt x="360" y="239"/>
                  <a:pt x="361" y="239"/>
                </a:cubicBezTo>
                <a:cubicBezTo>
                  <a:pt x="361" y="239"/>
                  <a:pt x="361" y="239"/>
                  <a:pt x="361" y="239"/>
                </a:cubicBezTo>
                <a:close/>
                <a:moveTo>
                  <a:pt x="359" y="247"/>
                </a:moveTo>
                <a:cubicBezTo>
                  <a:pt x="360" y="246"/>
                  <a:pt x="360" y="246"/>
                  <a:pt x="361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7"/>
                  <a:pt x="361" y="248"/>
                  <a:pt x="361" y="249"/>
                </a:cubicBezTo>
                <a:cubicBezTo>
                  <a:pt x="360" y="249"/>
                  <a:pt x="360" y="250"/>
                  <a:pt x="359" y="250"/>
                </a:cubicBezTo>
                <a:cubicBezTo>
                  <a:pt x="359" y="249"/>
                  <a:pt x="359" y="248"/>
                  <a:pt x="359" y="247"/>
                </a:cubicBezTo>
                <a:close/>
                <a:moveTo>
                  <a:pt x="361" y="249"/>
                </a:moveTo>
                <a:cubicBezTo>
                  <a:pt x="361" y="251"/>
                  <a:pt x="361" y="252"/>
                  <a:pt x="361" y="253"/>
                </a:cubicBezTo>
                <a:cubicBezTo>
                  <a:pt x="360" y="253"/>
                  <a:pt x="360" y="254"/>
                  <a:pt x="359" y="254"/>
                </a:cubicBezTo>
                <a:cubicBezTo>
                  <a:pt x="359" y="253"/>
                  <a:pt x="359" y="252"/>
                  <a:pt x="359" y="251"/>
                </a:cubicBezTo>
                <a:cubicBezTo>
                  <a:pt x="360" y="250"/>
                  <a:pt x="360" y="250"/>
                  <a:pt x="361" y="249"/>
                </a:cubicBezTo>
                <a:close/>
                <a:moveTo>
                  <a:pt x="360" y="254"/>
                </a:moveTo>
                <a:cubicBezTo>
                  <a:pt x="360" y="255"/>
                  <a:pt x="360" y="256"/>
                  <a:pt x="360" y="258"/>
                </a:cubicBezTo>
                <a:cubicBezTo>
                  <a:pt x="360" y="258"/>
                  <a:pt x="360" y="258"/>
                  <a:pt x="359" y="258"/>
                </a:cubicBezTo>
                <a:cubicBezTo>
                  <a:pt x="359" y="257"/>
                  <a:pt x="359" y="255"/>
                  <a:pt x="359" y="254"/>
                </a:cubicBezTo>
                <a:cubicBezTo>
                  <a:pt x="360" y="254"/>
                  <a:pt x="360" y="254"/>
                  <a:pt x="360" y="254"/>
                </a:cubicBezTo>
                <a:close/>
                <a:moveTo>
                  <a:pt x="359" y="258"/>
                </a:moveTo>
                <a:cubicBezTo>
                  <a:pt x="360" y="258"/>
                  <a:pt x="360" y="258"/>
                  <a:pt x="360" y="258"/>
                </a:cubicBezTo>
                <a:cubicBezTo>
                  <a:pt x="360" y="259"/>
                  <a:pt x="360" y="260"/>
                  <a:pt x="360" y="262"/>
                </a:cubicBezTo>
                <a:cubicBezTo>
                  <a:pt x="360" y="262"/>
                  <a:pt x="360" y="262"/>
                  <a:pt x="359" y="262"/>
                </a:cubicBezTo>
                <a:cubicBezTo>
                  <a:pt x="359" y="261"/>
                  <a:pt x="359" y="260"/>
                  <a:pt x="359" y="258"/>
                </a:cubicBezTo>
                <a:close/>
                <a:moveTo>
                  <a:pt x="361" y="258"/>
                </a:moveTo>
                <a:cubicBezTo>
                  <a:pt x="361" y="258"/>
                  <a:pt x="361" y="258"/>
                  <a:pt x="361" y="258"/>
                </a:cubicBezTo>
                <a:cubicBezTo>
                  <a:pt x="361" y="259"/>
                  <a:pt x="361" y="260"/>
                  <a:pt x="361" y="261"/>
                </a:cubicBezTo>
                <a:cubicBezTo>
                  <a:pt x="361" y="261"/>
                  <a:pt x="361" y="261"/>
                  <a:pt x="361" y="261"/>
                </a:cubicBezTo>
                <a:cubicBezTo>
                  <a:pt x="361" y="260"/>
                  <a:pt x="361" y="259"/>
                  <a:pt x="361" y="258"/>
                </a:cubicBezTo>
                <a:close/>
                <a:moveTo>
                  <a:pt x="361" y="262"/>
                </a:moveTo>
                <a:cubicBezTo>
                  <a:pt x="361" y="263"/>
                  <a:pt x="361" y="264"/>
                  <a:pt x="361" y="266"/>
                </a:cubicBezTo>
                <a:cubicBezTo>
                  <a:pt x="361" y="266"/>
                  <a:pt x="361" y="266"/>
                  <a:pt x="360" y="266"/>
                </a:cubicBezTo>
                <a:cubicBezTo>
                  <a:pt x="361" y="265"/>
                  <a:pt x="361" y="263"/>
                  <a:pt x="361" y="262"/>
                </a:cubicBezTo>
                <a:cubicBezTo>
                  <a:pt x="361" y="262"/>
                  <a:pt x="361" y="262"/>
                  <a:pt x="361" y="262"/>
                </a:cubicBezTo>
                <a:close/>
                <a:moveTo>
                  <a:pt x="361" y="266"/>
                </a:moveTo>
                <a:cubicBezTo>
                  <a:pt x="361" y="268"/>
                  <a:pt x="361" y="270"/>
                  <a:pt x="361" y="271"/>
                </a:cubicBezTo>
                <a:cubicBezTo>
                  <a:pt x="361" y="271"/>
                  <a:pt x="360" y="271"/>
                  <a:pt x="360" y="272"/>
                </a:cubicBezTo>
                <a:cubicBezTo>
                  <a:pt x="360" y="270"/>
                  <a:pt x="360" y="268"/>
                  <a:pt x="360" y="267"/>
                </a:cubicBezTo>
                <a:cubicBezTo>
                  <a:pt x="361" y="267"/>
                  <a:pt x="361" y="266"/>
                  <a:pt x="361" y="266"/>
                </a:cubicBezTo>
                <a:close/>
                <a:moveTo>
                  <a:pt x="359" y="290"/>
                </a:moveTo>
                <a:cubicBezTo>
                  <a:pt x="359" y="290"/>
                  <a:pt x="359" y="290"/>
                  <a:pt x="359" y="289"/>
                </a:cubicBezTo>
                <a:cubicBezTo>
                  <a:pt x="359" y="289"/>
                  <a:pt x="360" y="289"/>
                  <a:pt x="360" y="289"/>
                </a:cubicBezTo>
                <a:cubicBezTo>
                  <a:pt x="360" y="290"/>
                  <a:pt x="360" y="292"/>
                  <a:pt x="360" y="294"/>
                </a:cubicBezTo>
                <a:cubicBezTo>
                  <a:pt x="360" y="294"/>
                  <a:pt x="359" y="294"/>
                  <a:pt x="359" y="294"/>
                </a:cubicBezTo>
                <a:cubicBezTo>
                  <a:pt x="359" y="292"/>
                  <a:pt x="359" y="291"/>
                  <a:pt x="359" y="290"/>
                </a:cubicBezTo>
                <a:close/>
                <a:moveTo>
                  <a:pt x="361" y="288"/>
                </a:moveTo>
                <a:cubicBezTo>
                  <a:pt x="362" y="288"/>
                  <a:pt x="363" y="287"/>
                  <a:pt x="364" y="287"/>
                </a:cubicBezTo>
                <a:cubicBezTo>
                  <a:pt x="364" y="288"/>
                  <a:pt x="364" y="289"/>
                  <a:pt x="364" y="291"/>
                </a:cubicBezTo>
                <a:cubicBezTo>
                  <a:pt x="364" y="291"/>
                  <a:pt x="364" y="291"/>
                  <a:pt x="364" y="291"/>
                </a:cubicBezTo>
                <a:cubicBezTo>
                  <a:pt x="364" y="291"/>
                  <a:pt x="364" y="292"/>
                  <a:pt x="364" y="292"/>
                </a:cubicBezTo>
                <a:cubicBezTo>
                  <a:pt x="363" y="292"/>
                  <a:pt x="362" y="293"/>
                  <a:pt x="361" y="293"/>
                </a:cubicBezTo>
                <a:cubicBezTo>
                  <a:pt x="361" y="292"/>
                  <a:pt x="361" y="290"/>
                  <a:pt x="361" y="288"/>
                </a:cubicBezTo>
                <a:close/>
                <a:moveTo>
                  <a:pt x="364" y="300"/>
                </a:moveTo>
                <a:cubicBezTo>
                  <a:pt x="364" y="300"/>
                  <a:pt x="364" y="300"/>
                  <a:pt x="364" y="300"/>
                </a:cubicBezTo>
                <a:cubicBezTo>
                  <a:pt x="363" y="301"/>
                  <a:pt x="362" y="301"/>
                  <a:pt x="362" y="302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61" y="302"/>
                  <a:pt x="361" y="301"/>
                  <a:pt x="361" y="301"/>
                </a:cubicBezTo>
                <a:cubicBezTo>
                  <a:pt x="362" y="301"/>
                  <a:pt x="363" y="300"/>
                  <a:pt x="364" y="300"/>
                </a:cubicBezTo>
                <a:close/>
                <a:moveTo>
                  <a:pt x="362" y="303"/>
                </a:moveTo>
                <a:cubicBezTo>
                  <a:pt x="362" y="303"/>
                  <a:pt x="362" y="303"/>
                  <a:pt x="362" y="303"/>
                </a:cubicBezTo>
                <a:cubicBezTo>
                  <a:pt x="363" y="303"/>
                  <a:pt x="363" y="303"/>
                  <a:pt x="364" y="303"/>
                </a:cubicBezTo>
                <a:cubicBezTo>
                  <a:pt x="364" y="303"/>
                  <a:pt x="364" y="303"/>
                  <a:pt x="364" y="303"/>
                </a:cubicBezTo>
                <a:cubicBezTo>
                  <a:pt x="364" y="303"/>
                  <a:pt x="365" y="303"/>
                  <a:pt x="365" y="303"/>
                </a:cubicBezTo>
                <a:cubicBezTo>
                  <a:pt x="365" y="303"/>
                  <a:pt x="365" y="302"/>
                  <a:pt x="365" y="302"/>
                </a:cubicBezTo>
                <a:cubicBezTo>
                  <a:pt x="366" y="302"/>
                  <a:pt x="367" y="302"/>
                  <a:pt x="368" y="302"/>
                </a:cubicBezTo>
                <a:cubicBezTo>
                  <a:pt x="368" y="302"/>
                  <a:pt x="368" y="302"/>
                  <a:pt x="368" y="302"/>
                </a:cubicBezTo>
                <a:cubicBezTo>
                  <a:pt x="370" y="302"/>
                  <a:pt x="372" y="302"/>
                  <a:pt x="373" y="302"/>
                </a:cubicBezTo>
                <a:cubicBezTo>
                  <a:pt x="373" y="302"/>
                  <a:pt x="373" y="302"/>
                  <a:pt x="373" y="303"/>
                </a:cubicBezTo>
                <a:cubicBezTo>
                  <a:pt x="373" y="303"/>
                  <a:pt x="373" y="303"/>
                  <a:pt x="373" y="303"/>
                </a:cubicBezTo>
                <a:cubicBezTo>
                  <a:pt x="369" y="303"/>
                  <a:pt x="365" y="303"/>
                  <a:pt x="361" y="304"/>
                </a:cubicBezTo>
                <a:cubicBezTo>
                  <a:pt x="361" y="304"/>
                  <a:pt x="361" y="304"/>
                  <a:pt x="361" y="303"/>
                </a:cubicBezTo>
                <a:cubicBezTo>
                  <a:pt x="361" y="303"/>
                  <a:pt x="361" y="303"/>
                  <a:pt x="362" y="303"/>
                </a:cubicBezTo>
                <a:close/>
                <a:moveTo>
                  <a:pt x="360" y="305"/>
                </a:moveTo>
                <a:cubicBezTo>
                  <a:pt x="359" y="305"/>
                  <a:pt x="359" y="305"/>
                  <a:pt x="359" y="305"/>
                </a:cubicBezTo>
                <a:cubicBezTo>
                  <a:pt x="359" y="304"/>
                  <a:pt x="359" y="304"/>
                  <a:pt x="359" y="304"/>
                </a:cubicBezTo>
                <a:cubicBezTo>
                  <a:pt x="359" y="304"/>
                  <a:pt x="359" y="304"/>
                  <a:pt x="360" y="304"/>
                </a:cubicBezTo>
                <a:cubicBezTo>
                  <a:pt x="360" y="304"/>
                  <a:pt x="360" y="304"/>
                  <a:pt x="360" y="305"/>
                </a:cubicBezTo>
                <a:close/>
                <a:moveTo>
                  <a:pt x="377" y="319"/>
                </a:moveTo>
                <a:cubicBezTo>
                  <a:pt x="377" y="319"/>
                  <a:pt x="377" y="319"/>
                  <a:pt x="377" y="319"/>
                </a:cubicBezTo>
                <a:cubicBezTo>
                  <a:pt x="374" y="318"/>
                  <a:pt x="370" y="318"/>
                  <a:pt x="365" y="318"/>
                </a:cubicBezTo>
                <a:cubicBezTo>
                  <a:pt x="365" y="317"/>
                  <a:pt x="365" y="317"/>
                  <a:pt x="365" y="316"/>
                </a:cubicBezTo>
                <a:cubicBezTo>
                  <a:pt x="370" y="316"/>
                  <a:pt x="374" y="317"/>
                  <a:pt x="377" y="319"/>
                </a:cubicBezTo>
                <a:cubicBezTo>
                  <a:pt x="377" y="319"/>
                  <a:pt x="377" y="319"/>
                  <a:pt x="377" y="319"/>
                </a:cubicBezTo>
                <a:close/>
                <a:moveTo>
                  <a:pt x="363" y="318"/>
                </a:moveTo>
                <a:cubicBezTo>
                  <a:pt x="362" y="318"/>
                  <a:pt x="361" y="318"/>
                  <a:pt x="360" y="318"/>
                </a:cubicBezTo>
                <a:cubicBezTo>
                  <a:pt x="361" y="318"/>
                  <a:pt x="362" y="317"/>
                  <a:pt x="363" y="316"/>
                </a:cubicBezTo>
                <a:cubicBezTo>
                  <a:pt x="363" y="317"/>
                  <a:pt x="363" y="317"/>
                  <a:pt x="363" y="318"/>
                </a:cubicBezTo>
                <a:close/>
                <a:moveTo>
                  <a:pt x="355" y="328"/>
                </a:moveTo>
                <a:cubicBezTo>
                  <a:pt x="355" y="328"/>
                  <a:pt x="355" y="328"/>
                  <a:pt x="355" y="329"/>
                </a:cubicBezTo>
                <a:cubicBezTo>
                  <a:pt x="355" y="329"/>
                  <a:pt x="355" y="329"/>
                  <a:pt x="354" y="329"/>
                </a:cubicBezTo>
                <a:cubicBezTo>
                  <a:pt x="354" y="328"/>
                  <a:pt x="354" y="328"/>
                  <a:pt x="355" y="328"/>
                </a:cubicBezTo>
                <a:close/>
                <a:moveTo>
                  <a:pt x="363" y="382"/>
                </a:moveTo>
                <a:cubicBezTo>
                  <a:pt x="362" y="383"/>
                  <a:pt x="361" y="384"/>
                  <a:pt x="360" y="385"/>
                </a:cubicBezTo>
                <a:cubicBezTo>
                  <a:pt x="361" y="375"/>
                  <a:pt x="362" y="365"/>
                  <a:pt x="363" y="355"/>
                </a:cubicBezTo>
                <a:cubicBezTo>
                  <a:pt x="363" y="364"/>
                  <a:pt x="363" y="373"/>
                  <a:pt x="363" y="382"/>
                </a:cubicBezTo>
                <a:close/>
                <a:moveTo>
                  <a:pt x="439" y="321"/>
                </a:moveTo>
                <a:cubicBezTo>
                  <a:pt x="438" y="321"/>
                  <a:pt x="437" y="322"/>
                  <a:pt x="436" y="323"/>
                </a:cubicBezTo>
                <a:cubicBezTo>
                  <a:pt x="436" y="322"/>
                  <a:pt x="436" y="322"/>
                  <a:pt x="436" y="323"/>
                </a:cubicBezTo>
                <a:cubicBezTo>
                  <a:pt x="436" y="323"/>
                  <a:pt x="435" y="323"/>
                  <a:pt x="435" y="323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34" y="324"/>
                  <a:pt x="433" y="325"/>
                  <a:pt x="431" y="325"/>
                </a:cubicBezTo>
                <a:cubicBezTo>
                  <a:pt x="431" y="324"/>
                  <a:pt x="432" y="323"/>
                  <a:pt x="432" y="322"/>
                </a:cubicBezTo>
                <a:cubicBezTo>
                  <a:pt x="433" y="321"/>
                  <a:pt x="436" y="321"/>
                  <a:pt x="439" y="321"/>
                </a:cubicBezTo>
                <a:close/>
                <a:moveTo>
                  <a:pt x="442" y="321"/>
                </a:moveTo>
                <a:cubicBezTo>
                  <a:pt x="442" y="321"/>
                  <a:pt x="442" y="322"/>
                  <a:pt x="442" y="323"/>
                </a:cubicBezTo>
                <a:cubicBezTo>
                  <a:pt x="442" y="323"/>
                  <a:pt x="442" y="323"/>
                  <a:pt x="442" y="323"/>
                </a:cubicBezTo>
                <a:cubicBezTo>
                  <a:pt x="441" y="323"/>
                  <a:pt x="441" y="323"/>
                  <a:pt x="441" y="323"/>
                </a:cubicBezTo>
                <a:cubicBezTo>
                  <a:pt x="440" y="323"/>
                  <a:pt x="439" y="323"/>
                  <a:pt x="439" y="324"/>
                </a:cubicBezTo>
                <a:cubicBezTo>
                  <a:pt x="439" y="324"/>
                  <a:pt x="439" y="324"/>
                  <a:pt x="439" y="324"/>
                </a:cubicBezTo>
                <a:cubicBezTo>
                  <a:pt x="440" y="323"/>
                  <a:pt x="441" y="322"/>
                  <a:pt x="442" y="321"/>
                </a:cubicBezTo>
                <a:cubicBezTo>
                  <a:pt x="442" y="321"/>
                  <a:pt x="442" y="321"/>
                  <a:pt x="442" y="321"/>
                </a:cubicBezTo>
                <a:close/>
                <a:moveTo>
                  <a:pt x="419" y="413"/>
                </a:moveTo>
                <a:cubicBezTo>
                  <a:pt x="418" y="413"/>
                  <a:pt x="417" y="413"/>
                  <a:pt x="417" y="413"/>
                </a:cubicBezTo>
                <a:cubicBezTo>
                  <a:pt x="416" y="413"/>
                  <a:pt x="415" y="413"/>
                  <a:pt x="414" y="413"/>
                </a:cubicBezTo>
                <a:cubicBezTo>
                  <a:pt x="419" y="410"/>
                  <a:pt x="425" y="408"/>
                  <a:pt x="431" y="406"/>
                </a:cubicBezTo>
                <a:cubicBezTo>
                  <a:pt x="431" y="407"/>
                  <a:pt x="430" y="408"/>
                  <a:pt x="430" y="408"/>
                </a:cubicBezTo>
                <a:cubicBezTo>
                  <a:pt x="425" y="408"/>
                  <a:pt x="421" y="409"/>
                  <a:pt x="419" y="413"/>
                </a:cubicBezTo>
                <a:close/>
                <a:moveTo>
                  <a:pt x="401" y="424"/>
                </a:moveTo>
                <a:cubicBezTo>
                  <a:pt x="401" y="424"/>
                  <a:pt x="401" y="424"/>
                  <a:pt x="401" y="424"/>
                </a:cubicBezTo>
                <a:cubicBezTo>
                  <a:pt x="400" y="424"/>
                  <a:pt x="399" y="424"/>
                  <a:pt x="397" y="425"/>
                </a:cubicBezTo>
                <a:cubicBezTo>
                  <a:pt x="397" y="424"/>
                  <a:pt x="397" y="424"/>
                  <a:pt x="397" y="425"/>
                </a:cubicBezTo>
                <a:cubicBezTo>
                  <a:pt x="395" y="425"/>
                  <a:pt x="394" y="425"/>
                  <a:pt x="392" y="425"/>
                </a:cubicBezTo>
                <a:cubicBezTo>
                  <a:pt x="391" y="426"/>
                  <a:pt x="389" y="426"/>
                  <a:pt x="388" y="426"/>
                </a:cubicBezTo>
                <a:cubicBezTo>
                  <a:pt x="388" y="425"/>
                  <a:pt x="388" y="425"/>
                  <a:pt x="388" y="424"/>
                </a:cubicBezTo>
                <a:cubicBezTo>
                  <a:pt x="392" y="423"/>
                  <a:pt x="397" y="423"/>
                  <a:pt x="402" y="422"/>
                </a:cubicBezTo>
                <a:cubicBezTo>
                  <a:pt x="402" y="422"/>
                  <a:pt x="402" y="422"/>
                  <a:pt x="402" y="422"/>
                </a:cubicBezTo>
                <a:cubicBezTo>
                  <a:pt x="401" y="423"/>
                  <a:pt x="401" y="423"/>
                  <a:pt x="401" y="424"/>
                </a:cubicBezTo>
                <a:close/>
                <a:moveTo>
                  <a:pt x="418" y="486"/>
                </a:moveTo>
                <a:cubicBezTo>
                  <a:pt x="419" y="486"/>
                  <a:pt x="419" y="486"/>
                  <a:pt x="419" y="486"/>
                </a:cubicBezTo>
                <a:cubicBezTo>
                  <a:pt x="419" y="486"/>
                  <a:pt x="419" y="486"/>
                  <a:pt x="419" y="487"/>
                </a:cubicBezTo>
                <a:cubicBezTo>
                  <a:pt x="419" y="487"/>
                  <a:pt x="419" y="488"/>
                  <a:pt x="419" y="488"/>
                </a:cubicBezTo>
                <a:cubicBezTo>
                  <a:pt x="419" y="490"/>
                  <a:pt x="419" y="491"/>
                  <a:pt x="418" y="492"/>
                </a:cubicBezTo>
                <a:cubicBezTo>
                  <a:pt x="418" y="490"/>
                  <a:pt x="418" y="488"/>
                  <a:pt x="418" y="486"/>
                </a:cubicBezTo>
                <a:close/>
                <a:moveTo>
                  <a:pt x="419" y="501"/>
                </a:moveTo>
                <a:cubicBezTo>
                  <a:pt x="419" y="499"/>
                  <a:pt x="419" y="497"/>
                  <a:pt x="418" y="495"/>
                </a:cubicBezTo>
                <a:cubicBezTo>
                  <a:pt x="419" y="495"/>
                  <a:pt x="419" y="495"/>
                  <a:pt x="419" y="495"/>
                </a:cubicBezTo>
                <a:cubicBezTo>
                  <a:pt x="419" y="497"/>
                  <a:pt x="419" y="499"/>
                  <a:pt x="419" y="502"/>
                </a:cubicBezTo>
                <a:cubicBezTo>
                  <a:pt x="416" y="503"/>
                  <a:pt x="414" y="504"/>
                  <a:pt x="411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06" y="506"/>
                  <a:pt x="402" y="506"/>
                  <a:pt x="398" y="506"/>
                </a:cubicBezTo>
                <a:cubicBezTo>
                  <a:pt x="398" y="489"/>
                  <a:pt x="399" y="472"/>
                  <a:pt x="400" y="455"/>
                </a:cubicBezTo>
                <a:cubicBezTo>
                  <a:pt x="401" y="455"/>
                  <a:pt x="401" y="454"/>
                  <a:pt x="402" y="454"/>
                </a:cubicBezTo>
                <a:cubicBezTo>
                  <a:pt x="402" y="462"/>
                  <a:pt x="402" y="469"/>
                  <a:pt x="402" y="477"/>
                </a:cubicBezTo>
                <a:cubicBezTo>
                  <a:pt x="402" y="477"/>
                  <a:pt x="402" y="477"/>
                  <a:pt x="402" y="478"/>
                </a:cubicBezTo>
                <a:cubicBezTo>
                  <a:pt x="401" y="482"/>
                  <a:pt x="400" y="488"/>
                  <a:pt x="401" y="493"/>
                </a:cubicBezTo>
                <a:cubicBezTo>
                  <a:pt x="401" y="494"/>
                  <a:pt x="403" y="494"/>
                  <a:pt x="403" y="493"/>
                </a:cubicBezTo>
                <a:cubicBezTo>
                  <a:pt x="403" y="490"/>
                  <a:pt x="403" y="487"/>
                  <a:pt x="403" y="484"/>
                </a:cubicBezTo>
                <a:cubicBezTo>
                  <a:pt x="403" y="490"/>
                  <a:pt x="403" y="496"/>
                  <a:pt x="404" y="502"/>
                </a:cubicBezTo>
                <a:cubicBezTo>
                  <a:pt x="404" y="502"/>
                  <a:pt x="405" y="502"/>
                  <a:pt x="405" y="502"/>
                </a:cubicBezTo>
                <a:cubicBezTo>
                  <a:pt x="405" y="500"/>
                  <a:pt x="404" y="498"/>
                  <a:pt x="404" y="496"/>
                </a:cubicBezTo>
                <a:cubicBezTo>
                  <a:pt x="405" y="496"/>
                  <a:pt x="406" y="496"/>
                  <a:pt x="406" y="495"/>
                </a:cubicBezTo>
                <a:cubicBezTo>
                  <a:pt x="406" y="490"/>
                  <a:pt x="407" y="485"/>
                  <a:pt x="407" y="481"/>
                </a:cubicBezTo>
                <a:cubicBezTo>
                  <a:pt x="407" y="480"/>
                  <a:pt x="405" y="480"/>
                  <a:pt x="405" y="481"/>
                </a:cubicBezTo>
                <a:cubicBezTo>
                  <a:pt x="405" y="484"/>
                  <a:pt x="404" y="488"/>
                  <a:pt x="404" y="491"/>
                </a:cubicBezTo>
                <a:cubicBezTo>
                  <a:pt x="404" y="487"/>
                  <a:pt x="404" y="484"/>
                  <a:pt x="404" y="480"/>
                </a:cubicBezTo>
                <a:cubicBezTo>
                  <a:pt x="404" y="479"/>
                  <a:pt x="404" y="479"/>
                  <a:pt x="404" y="478"/>
                </a:cubicBezTo>
                <a:cubicBezTo>
                  <a:pt x="404" y="478"/>
                  <a:pt x="404" y="477"/>
                  <a:pt x="403" y="477"/>
                </a:cubicBezTo>
                <a:cubicBezTo>
                  <a:pt x="403" y="469"/>
                  <a:pt x="403" y="462"/>
                  <a:pt x="403" y="454"/>
                </a:cubicBezTo>
                <a:cubicBezTo>
                  <a:pt x="404" y="454"/>
                  <a:pt x="405" y="454"/>
                  <a:pt x="406" y="453"/>
                </a:cubicBezTo>
                <a:cubicBezTo>
                  <a:pt x="406" y="460"/>
                  <a:pt x="407" y="467"/>
                  <a:pt x="407" y="473"/>
                </a:cubicBezTo>
                <a:cubicBezTo>
                  <a:pt x="407" y="477"/>
                  <a:pt x="407" y="481"/>
                  <a:pt x="407" y="485"/>
                </a:cubicBezTo>
                <a:cubicBezTo>
                  <a:pt x="407" y="486"/>
                  <a:pt x="408" y="498"/>
                  <a:pt x="408" y="492"/>
                </a:cubicBezTo>
                <a:cubicBezTo>
                  <a:pt x="408" y="492"/>
                  <a:pt x="407" y="492"/>
                  <a:pt x="407" y="492"/>
                </a:cubicBezTo>
                <a:cubicBezTo>
                  <a:pt x="407" y="493"/>
                  <a:pt x="407" y="495"/>
                  <a:pt x="408" y="496"/>
                </a:cubicBezTo>
                <a:cubicBezTo>
                  <a:pt x="408" y="496"/>
                  <a:pt x="408" y="496"/>
                  <a:pt x="408" y="496"/>
                </a:cubicBezTo>
                <a:cubicBezTo>
                  <a:pt x="408" y="482"/>
                  <a:pt x="407" y="468"/>
                  <a:pt x="406" y="453"/>
                </a:cubicBezTo>
                <a:cubicBezTo>
                  <a:pt x="408" y="453"/>
                  <a:pt x="409" y="453"/>
                  <a:pt x="411" y="452"/>
                </a:cubicBezTo>
                <a:cubicBezTo>
                  <a:pt x="411" y="452"/>
                  <a:pt x="411" y="452"/>
                  <a:pt x="411" y="452"/>
                </a:cubicBezTo>
                <a:cubicBezTo>
                  <a:pt x="409" y="452"/>
                  <a:pt x="408" y="453"/>
                  <a:pt x="406" y="453"/>
                </a:cubicBezTo>
                <a:cubicBezTo>
                  <a:pt x="406" y="451"/>
                  <a:pt x="406" y="449"/>
                  <a:pt x="406" y="447"/>
                </a:cubicBezTo>
                <a:cubicBezTo>
                  <a:pt x="406" y="447"/>
                  <a:pt x="406" y="447"/>
                  <a:pt x="406" y="447"/>
                </a:cubicBezTo>
                <a:cubicBezTo>
                  <a:pt x="406" y="449"/>
                  <a:pt x="406" y="451"/>
                  <a:pt x="406" y="453"/>
                </a:cubicBezTo>
                <a:cubicBezTo>
                  <a:pt x="405" y="453"/>
                  <a:pt x="404" y="453"/>
                  <a:pt x="403" y="454"/>
                </a:cubicBezTo>
                <a:cubicBezTo>
                  <a:pt x="403" y="451"/>
                  <a:pt x="403" y="449"/>
                  <a:pt x="404" y="447"/>
                </a:cubicBezTo>
                <a:cubicBezTo>
                  <a:pt x="405" y="447"/>
                  <a:pt x="406" y="446"/>
                  <a:pt x="408" y="446"/>
                </a:cubicBezTo>
                <a:cubicBezTo>
                  <a:pt x="408" y="446"/>
                  <a:pt x="408" y="446"/>
                  <a:pt x="408" y="446"/>
                </a:cubicBezTo>
                <a:cubicBezTo>
                  <a:pt x="406" y="446"/>
                  <a:pt x="405" y="446"/>
                  <a:pt x="404" y="446"/>
                </a:cubicBezTo>
                <a:cubicBezTo>
                  <a:pt x="404" y="446"/>
                  <a:pt x="404" y="445"/>
                  <a:pt x="404" y="445"/>
                </a:cubicBezTo>
                <a:cubicBezTo>
                  <a:pt x="405" y="445"/>
                  <a:pt x="405" y="445"/>
                  <a:pt x="405" y="444"/>
                </a:cubicBezTo>
                <a:cubicBezTo>
                  <a:pt x="405" y="443"/>
                  <a:pt x="405" y="443"/>
                  <a:pt x="405" y="443"/>
                </a:cubicBezTo>
                <a:cubicBezTo>
                  <a:pt x="405" y="443"/>
                  <a:pt x="405" y="443"/>
                  <a:pt x="406" y="443"/>
                </a:cubicBezTo>
                <a:cubicBezTo>
                  <a:pt x="406" y="443"/>
                  <a:pt x="407" y="443"/>
                  <a:pt x="407" y="442"/>
                </a:cubicBezTo>
                <a:cubicBezTo>
                  <a:pt x="407" y="441"/>
                  <a:pt x="407" y="440"/>
                  <a:pt x="407" y="439"/>
                </a:cubicBezTo>
                <a:cubicBezTo>
                  <a:pt x="408" y="439"/>
                  <a:pt x="409" y="439"/>
                  <a:pt x="410" y="438"/>
                </a:cubicBezTo>
                <a:cubicBezTo>
                  <a:pt x="413" y="460"/>
                  <a:pt x="411" y="482"/>
                  <a:pt x="409" y="504"/>
                </a:cubicBezTo>
                <a:cubicBezTo>
                  <a:pt x="408" y="504"/>
                  <a:pt x="409" y="504"/>
                  <a:pt x="410" y="504"/>
                </a:cubicBezTo>
                <a:cubicBezTo>
                  <a:pt x="412" y="482"/>
                  <a:pt x="414" y="460"/>
                  <a:pt x="411" y="438"/>
                </a:cubicBezTo>
                <a:cubicBezTo>
                  <a:pt x="413" y="438"/>
                  <a:pt x="415" y="438"/>
                  <a:pt x="417" y="438"/>
                </a:cubicBezTo>
                <a:cubicBezTo>
                  <a:pt x="417" y="459"/>
                  <a:pt x="418" y="480"/>
                  <a:pt x="418" y="501"/>
                </a:cubicBezTo>
                <a:cubicBezTo>
                  <a:pt x="418" y="501"/>
                  <a:pt x="419" y="501"/>
                  <a:pt x="419" y="501"/>
                </a:cubicBezTo>
                <a:close/>
                <a:moveTo>
                  <a:pt x="429" y="438"/>
                </a:moveTo>
                <a:cubicBezTo>
                  <a:pt x="429" y="451"/>
                  <a:pt x="429" y="464"/>
                  <a:pt x="430" y="477"/>
                </a:cubicBezTo>
                <a:cubicBezTo>
                  <a:pt x="430" y="477"/>
                  <a:pt x="431" y="477"/>
                  <a:pt x="431" y="477"/>
                </a:cubicBezTo>
                <a:cubicBezTo>
                  <a:pt x="430" y="462"/>
                  <a:pt x="430" y="446"/>
                  <a:pt x="430" y="431"/>
                </a:cubicBezTo>
                <a:cubicBezTo>
                  <a:pt x="430" y="430"/>
                  <a:pt x="430" y="430"/>
                  <a:pt x="430" y="429"/>
                </a:cubicBezTo>
                <a:cubicBezTo>
                  <a:pt x="432" y="428"/>
                  <a:pt x="433" y="428"/>
                  <a:pt x="436" y="427"/>
                </a:cubicBezTo>
                <a:cubicBezTo>
                  <a:pt x="436" y="428"/>
                  <a:pt x="436" y="429"/>
                  <a:pt x="436" y="430"/>
                </a:cubicBezTo>
                <a:cubicBezTo>
                  <a:pt x="436" y="430"/>
                  <a:pt x="436" y="430"/>
                  <a:pt x="436" y="430"/>
                </a:cubicBezTo>
                <a:cubicBezTo>
                  <a:pt x="433" y="433"/>
                  <a:pt x="433" y="440"/>
                  <a:pt x="433" y="446"/>
                </a:cubicBezTo>
                <a:cubicBezTo>
                  <a:pt x="433" y="455"/>
                  <a:pt x="434" y="463"/>
                  <a:pt x="435" y="472"/>
                </a:cubicBezTo>
                <a:cubicBezTo>
                  <a:pt x="435" y="478"/>
                  <a:pt x="435" y="484"/>
                  <a:pt x="436" y="490"/>
                </a:cubicBezTo>
                <a:cubicBezTo>
                  <a:pt x="436" y="490"/>
                  <a:pt x="436" y="490"/>
                  <a:pt x="436" y="490"/>
                </a:cubicBezTo>
                <a:cubicBezTo>
                  <a:pt x="436" y="492"/>
                  <a:pt x="437" y="493"/>
                  <a:pt x="437" y="495"/>
                </a:cubicBezTo>
                <a:cubicBezTo>
                  <a:pt x="437" y="495"/>
                  <a:pt x="437" y="495"/>
                  <a:pt x="437" y="495"/>
                </a:cubicBezTo>
                <a:cubicBezTo>
                  <a:pt x="437" y="495"/>
                  <a:pt x="437" y="496"/>
                  <a:pt x="437" y="496"/>
                </a:cubicBezTo>
                <a:cubicBezTo>
                  <a:pt x="434" y="496"/>
                  <a:pt x="431" y="497"/>
                  <a:pt x="428" y="498"/>
                </a:cubicBezTo>
                <a:cubicBezTo>
                  <a:pt x="428" y="478"/>
                  <a:pt x="427" y="458"/>
                  <a:pt x="429" y="438"/>
                </a:cubicBezTo>
                <a:close/>
                <a:moveTo>
                  <a:pt x="425" y="507"/>
                </a:moveTo>
                <a:cubicBezTo>
                  <a:pt x="425" y="507"/>
                  <a:pt x="425" y="507"/>
                  <a:pt x="425" y="507"/>
                </a:cubicBezTo>
                <a:cubicBezTo>
                  <a:pt x="425" y="507"/>
                  <a:pt x="425" y="507"/>
                  <a:pt x="425" y="507"/>
                </a:cubicBezTo>
                <a:cubicBezTo>
                  <a:pt x="427" y="506"/>
                  <a:pt x="430" y="506"/>
                  <a:pt x="432" y="506"/>
                </a:cubicBezTo>
                <a:cubicBezTo>
                  <a:pt x="431" y="506"/>
                  <a:pt x="430" y="506"/>
                  <a:pt x="430" y="506"/>
                </a:cubicBezTo>
                <a:cubicBezTo>
                  <a:pt x="428" y="507"/>
                  <a:pt x="426" y="507"/>
                  <a:pt x="425" y="507"/>
                </a:cubicBezTo>
                <a:close/>
                <a:moveTo>
                  <a:pt x="361" y="454"/>
                </a:moveTo>
                <a:cubicBezTo>
                  <a:pt x="361" y="446"/>
                  <a:pt x="361" y="439"/>
                  <a:pt x="361" y="431"/>
                </a:cubicBezTo>
                <a:cubicBezTo>
                  <a:pt x="362" y="431"/>
                  <a:pt x="362" y="431"/>
                  <a:pt x="363" y="430"/>
                </a:cubicBezTo>
                <a:cubicBezTo>
                  <a:pt x="363" y="450"/>
                  <a:pt x="363" y="469"/>
                  <a:pt x="364" y="489"/>
                </a:cubicBezTo>
                <a:cubicBezTo>
                  <a:pt x="364" y="489"/>
                  <a:pt x="365" y="489"/>
                  <a:pt x="365" y="489"/>
                </a:cubicBezTo>
                <a:cubicBezTo>
                  <a:pt x="364" y="469"/>
                  <a:pt x="364" y="449"/>
                  <a:pt x="364" y="430"/>
                </a:cubicBezTo>
                <a:cubicBezTo>
                  <a:pt x="364" y="429"/>
                  <a:pt x="365" y="429"/>
                  <a:pt x="366" y="429"/>
                </a:cubicBezTo>
                <a:cubicBezTo>
                  <a:pt x="366" y="432"/>
                  <a:pt x="366" y="435"/>
                  <a:pt x="366" y="437"/>
                </a:cubicBezTo>
                <a:cubicBezTo>
                  <a:pt x="365" y="443"/>
                  <a:pt x="365" y="449"/>
                  <a:pt x="365" y="454"/>
                </a:cubicBezTo>
                <a:cubicBezTo>
                  <a:pt x="365" y="454"/>
                  <a:pt x="366" y="454"/>
                  <a:pt x="366" y="454"/>
                </a:cubicBezTo>
                <a:cubicBezTo>
                  <a:pt x="366" y="446"/>
                  <a:pt x="366" y="437"/>
                  <a:pt x="366" y="429"/>
                </a:cubicBezTo>
                <a:cubicBezTo>
                  <a:pt x="367" y="429"/>
                  <a:pt x="367" y="429"/>
                  <a:pt x="368" y="429"/>
                </a:cubicBezTo>
                <a:cubicBezTo>
                  <a:pt x="367" y="430"/>
                  <a:pt x="367" y="431"/>
                  <a:pt x="367" y="432"/>
                </a:cubicBezTo>
                <a:cubicBezTo>
                  <a:pt x="367" y="437"/>
                  <a:pt x="368" y="442"/>
                  <a:pt x="368" y="447"/>
                </a:cubicBezTo>
                <a:cubicBezTo>
                  <a:pt x="368" y="447"/>
                  <a:pt x="368" y="447"/>
                  <a:pt x="368" y="447"/>
                </a:cubicBezTo>
                <a:cubicBezTo>
                  <a:pt x="368" y="443"/>
                  <a:pt x="368" y="439"/>
                  <a:pt x="368" y="434"/>
                </a:cubicBezTo>
                <a:cubicBezTo>
                  <a:pt x="368" y="434"/>
                  <a:pt x="368" y="431"/>
                  <a:pt x="368" y="429"/>
                </a:cubicBezTo>
                <a:cubicBezTo>
                  <a:pt x="369" y="429"/>
                  <a:pt x="370" y="429"/>
                  <a:pt x="371" y="429"/>
                </a:cubicBezTo>
                <a:cubicBezTo>
                  <a:pt x="371" y="433"/>
                  <a:pt x="371" y="437"/>
                  <a:pt x="370" y="441"/>
                </a:cubicBezTo>
                <a:cubicBezTo>
                  <a:pt x="370" y="441"/>
                  <a:pt x="371" y="441"/>
                  <a:pt x="371" y="441"/>
                </a:cubicBezTo>
                <a:cubicBezTo>
                  <a:pt x="371" y="437"/>
                  <a:pt x="371" y="433"/>
                  <a:pt x="371" y="429"/>
                </a:cubicBezTo>
                <a:cubicBezTo>
                  <a:pt x="372" y="429"/>
                  <a:pt x="373" y="429"/>
                  <a:pt x="373" y="429"/>
                </a:cubicBezTo>
                <a:cubicBezTo>
                  <a:pt x="374" y="433"/>
                  <a:pt x="374" y="438"/>
                  <a:pt x="373" y="442"/>
                </a:cubicBezTo>
                <a:cubicBezTo>
                  <a:pt x="373" y="442"/>
                  <a:pt x="374" y="442"/>
                  <a:pt x="374" y="442"/>
                </a:cubicBezTo>
                <a:cubicBezTo>
                  <a:pt x="374" y="438"/>
                  <a:pt x="374" y="434"/>
                  <a:pt x="374" y="429"/>
                </a:cubicBezTo>
                <a:cubicBezTo>
                  <a:pt x="375" y="430"/>
                  <a:pt x="376" y="430"/>
                  <a:pt x="376" y="430"/>
                </a:cubicBezTo>
                <a:cubicBezTo>
                  <a:pt x="376" y="436"/>
                  <a:pt x="376" y="442"/>
                  <a:pt x="376" y="448"/>
                </a:cubicBezTo>
                <a:cubicBezTo>
                  <a:pt x="375" y="448"/>
                  <a:pt x="376" y="448"/>
                  <a:pt x="376" y="448"/>
                </a:cubicBezTo>
                <a:cubicBezTo>
                  <a:pt x="377" y="442"/>
                  <a:pt x="377" y="436"/>
                  <a:pt x="377" y="431"/>
                </a:cubicBezTo>
                <a:cubicBezTo>
                  <a:pt x="377" y="431"/>
                  <a:pt x="378" y="431"/>
                  <a:pt x="378" y="431"/>
                </a:cubicBezTo>
                <a:cubicBezTo>
                  <a:pt x="378" y="433"/>
                  <a:pt x="379" y="435"/>
                  <a:pt x="379" y="437"/>
                </a:cubicBezTo>
                <a:cubicBezTo>
                  <a:pt x="379" y="442"/>
                  <a:pt x="379" y="446"/>
                  <a:pt x="379" y="451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379" y="451"/>
                  <a:pt x="379" y="452"/>
                  <a:pt x="379" y="452"/>
                </a:cubicBezTo>
                <a:cubicBezTo>
                  <a:pt x="379" y="454"/>
                  <a:pt x="379" y="455"/>
                  <a:pt x="379" y="457"/>
                </a:cubicBezTo>
                <a:cubicBezTo>
                  <a:pt x="379" y="470"/>
                  <a:pt x="378" y="483"/>
                  <a:pt x="376" y="496"/>
                </a:cubicBezTo>
                <a:cubicBezTo>
                  <a:pt x="376" y="494"/>
                  <a:pt x="376" y="491"/>
                  <a:pt x="377" y="489"/>
                </a:cubicBezTo>
                <a:cubicBezTo>
                  <a:pt x="377" y="489"/>
                  <a:pt x="376" y="489"/>
                  <a:pt x="376" y="489"/>
                </a:cubicBezTo>
                <a:cubicBezTo>
                  <a:pt x="376" y="492"/>
                  <a:pt x="376" y="496"/>
                  <a:pt x="376" y="500"/>
                </a:cubicBezTo>
                <a:cubicBezTo>
                  <a:pt x="376" y="503"/>
                  <a:pt x="375" y="505"/>
                  <a:pt x="375" y="508"/>
                </a:cubicBezTo>
                <a:cubicBezTo>
                  <a:pt x="374" y="508"/>
                  <a:pt x="374" y="508"/>
                  <a:pt x="373" y="508"/>
                </a:cubicBezTo>
                <a:cubicBezTo>
                  <a:pt x="372" y="508"/>
                  <a:pt x="372" y="508"/>
                  <a:pt x="371" y="508"/>
                </a:cubicBezTo>
                <a:cubicBezTo>
                  <a:pt x="371" y="508"/>
                  <a:pt x="370" y="508"/>
                  <a:pt x="370" y="508"/>
                </a:cubicBezTo>
                <a:cubicBezTo>
                  <a:pt x="371" y="502"/>
                  <a:pt x="371" y="496"/>
                  <a:pt x="371" y="491"/>
                </a:cubicBezTo>
                <a:cubicBezTo>
                  <a:pt x="371" y="490"/>
                  <a:pt x="371" y="490"/>
                  <a:pt x="371" y="491"/>
                </a:cubicBezTo>
                <a:cubicBezTo>
                  <a:pt x="371" y="496"/>
                  <a:pt x="370" y="502"/>
                  <a:pt x="370" y="508"/>
                </a:cubicBezTo>
                <a:cubicBezTo>
                  <a:pt x="369" y="507"/>
                  <a:pt x="369" y="507"/>
                  <a:pt x="369" y="507"/>
                </a:cubicBezTo>
                <a:cubicBezTo>
                  <a:pt x="369" y="505"/>
                  <a:pt x="369" y="504"/>
                  <a:pt x="369" y="502"/>
                </a:cubicBezTo>
                <a:cubicBezTo>
                  <a:pt x="369" y="499"/>
                  <a:pt x="369" y="496"/>
                  <a:pt x="369" y="494"/>
                </a:cubicBezTo>
                <a:cubicBezTo>
                  <a:pt x="369" y="493"/>
                  <a:pt x="368" y="493"/>
                  <a:pt x="368" y="494"/>
                </a:cubicBezTo>
                <a:cubicBezTo>
                  <a:pt x="368" y="498"/>
                  <a:pt x="368" y="502"/>
                  <a:pt x="368" y="506"/>
                </a:cubicBezTo>
                <a:cubicBezTo>
                  <a:pt x="367" y="506"/>
                  <a:pt x="367" y="505"/>
                  <a:pt x="366" y="505"/>
                </a:cubicBezTo>
                <a:cubicBezTo>
                  <a:pt x="365" y="502"/>
                  <a:pt x="366" y="497"/>
                  <a:pt x="366" y="496"/>
                </a:cubicBezTo>
                <a:cubicBezTo>
                  <a:pt x="366" y="492"/>
                  <a:pt x="366" y="488"/>
                  <a:pt x="367" y="484"/>
                </a:cubicBezTo>
                <a:cubicBezTo>
                  <a:pt x="367" y="483"/>
                  <a:pt x="367" y="483"/>
                  <a:pt x="367" y="484"/>
                </a:cubicBezTo>
                <a:cubicBezTo>
                  <a:pt x="366" y="489"/>
                  <a:pt x="366" y="494"/>
                  <a:pt x="366" y="499"/>
                </a:cubicBezTo>
                <a:cubicBezTo>
                  <a:pt x="365" y="500"/>
                  <a:pt x="365" y="502"/>
                  <a:pt x="365" y="505"/>
                </a:cubicBezTo>
                <a:cubicBezTo>
                  <a:pt x="364" y="504"/>
                  <a:pt x="364" y="504"/>
                  <a:pt x="363" y="504"/>
                </a:cubicBezTo>
                <a:cubicBezTo>
                  <a:pt x="363" y="504"/>
                  <a:pt x="363" y="504"/>
                  <a:pt x="363" y="504"/>
                </a:cubicBezTo>
                <a:cubicBezTo>
                  <a:pt x="363" y="504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498"/>
                  <a:pt x="363" y="492"/>
                  <a:pt x="363" y="487"/>
                </a:cubicBezTo>
                <a:cubicBezTo>
                  <a:pt x="363" y="486"/>
                  <a:pt x="362" y="486"/>
                  <a:pt x="362" y="487"/>
                </a:cubicBezTo>
                <a:cubicBezTo>
                  <a:pt x="362" y="490"/>
                  <a:pt x="362" y="494"/>
                  <a:pt x="363" y="497"/>
                </a:cubicBezTo>
                <a:cubicBezTo>
                  <a:pt x="363" y="499"/>
                  <a:pt x="363" y="501"/>
                  <a:pt x="362" y="503"/>
                </a:cubicBezTo>
                <a:cubicBezTo>
                  <a:pt x="362" y="503"/>
                  <a:pt x="362" y="503"/>
                  <a:pt x="362" y="503"/>
                </a:cubicBezTo>
                <a:cubicBezTo>
                  <a:pt x="362" y="503"/>
                  <a:pt x="362" y="504"/>
                  <a:pt x="362" y="504"/>
                </a:cubicBezTo>
                <a:cubicBezTo>
                  <a:pt x="361" y="504"/>
                  <a:pt x="360" y="503"/>
                  <a:pt x="360" y="503"/>
                </a:cubicBezTo>
                <a:cubicBezTo>
                  <a:pt x="358" y="495"/>
                  <a:pt x="360" y="487"/>
                  <a:pt x="360" y="479"/>
                </a:cubicBezTo>
                <a:cubicBezTo>
                  <a:pt x="360" y="470"/>
                  <a:pt x="360" y="462"/>
                  <a:pt x="360" y="453"/>
                </a:cubicBezTo>
                <a:cubicBezTo>
                  <a:pt x="360" y="453"/>
                  <a:pt x="360" y="453"/>
                  <a:pt x="360" y="453"/>
                </a:cubicBezTo>
                <a:cubicBezTo>
                  <a:pt x="360" y="463"/>
                  <a:pt x="360" y="473"/>
                  <a:pt x="360" y="482"/>
                </a:cubicBezTo>
                <a:cubicBezTo>
                  <a:pt x="359" y="489"/>
                  <a:pt x="358" y="496"/>
                  <a:pt x="359" y="503"/>
                </a:cubicBezTo>
                <a:cubicBezTo>
                  <a:pt x="358" y="503"/>
                  <a:pt x="357" y="503"/>
                  <a:pt x="356" y="503"/>
                </a:cubicBezTo>
                <a:cubicBezTo>
                  <a:pt x="356" y="480"/>
                  <a:pt x="358" y="456"/>
                  <a:pt x="359" y="433"/>
                </a:cubicBezTo>
                <a:cubicBezTo>
                  <a:pt x="360" y="432"/>
                  <a:pt x="360" y="432"/>
                  <a:pt x="361" y="431"/>
                </a:cubicBezTo>
                <a:cubicBezTo>
                  <a:pt x="361" y="439"/>
                  <a:pt x="361" y="447"/>
                  <a:pt x="361" y="454"/>
                </a:cubicBezTo>
                <a:cubicBezTo>
                  <a:pt x="361" y="454"/>
                  <a:pt x="361" y="454"/>
                  <a:pt x="361" y="454"/>
                </a:cubicBezTo>
                <a:close/>
                <a:moveTo>
                  <a:pt x="415" y="417"/>
                </a:moveTo>
                <a:cubicBezTo>
                  <a:pt x="412" y="417"/>
                  <a:pt x="409" y="417"/>
                  <a:pt x="406" y="417"/>
                </a:cubicBezTo>
                <a:cubicBezTo>
                  <a:pt x="408" y="417"/>
                  <a:pt x="410" y="416"/>
                  <a:pt x="412" y="416"/>
                </a:cubicBezTo>
                <a:cubicBezTo>
                  <a:pt x="413" y="416"/>
                  <a:pt x="414" y="416"/>
                  <a:pt x="415" y="417"/>
                </a:cubicBezTo>
                <a:close/>
                <a:moveTo>
                  <a:pt x="385" y="426"/>
                </a:move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7" y="427"/>
                  <a:pt x="387" y="427"/>
                </a:cubicBezTo>
                <a:cubicBezTo>
                  <a:pt x="387" y="427"/>
                  <a:pt x="387" y="428"/>
                  <a:pt x="387" y="428"/>
                </a:cubicBezTo>
                <a:cubicBezTo>
                  <a:pt x="386" y="428"/>
                  <a:pt x="386" y="428"/>
                  <a:pt x="386" y="428"/>
                </a:cubicBezTo>
                <a:cubicBezTo>
                  <a:pt x="385" y="428"/>
                  <a:pt x="385" y="428"/>
                  <a:pt x="386" y="428"/>
                </a:cubicBezTo>
                <a:cubicBezTo>
                  <a:pt x="386" y="428"/>
                  <a:pt x="386" y="428"/>
                  <a:pt x="387" y="428"/>
                </a:cubicBezTo>
                <a:cubicBezTo>
                  <a:pt x="387" y="429"/>
                  <a:pt x="387" y="430"/>
                  <a:pt x="387" y="431"/>
                </a:cubicBezTo>
                <a:cubicBezTo>
                  <a:pt x="386" y="431"/>
                  <a:pt x="386" y="431"/>
                  <a:pt x="386" y="431"/>
                </a:cubicBezTo>
                <a:cubicBezTo>
                  <a:pt x="386" y="431"/>
                  <a:pt x="386" y="432"/>
                  <a:pt x="386" y="432"/>
                </a:cubicBezTo>
                <a:cubicBezTo>
                  <a:pt x="386" y="432"/>
                  <a:pt x="386" y="432"/>
                  <a:pt x="387" y="432"/>
                </a:cubicBezTo>
                <a:cubicBezTo>
                  <a:pt x="387" y="432"/>
                  <a:pt x="387" y="433"/>
                  <a:pt x="387" y="434"/>
                </a:cubicBezTo>
                <a:cubicBezTo>
                  <a:pt x="386" y="434"/>
                  <a:pt x="386" y="434"/>
                  <a:pt x="386" y="434"/>
                </a:cubicBezTo>
                <a:cubicBezTo>
                  <a:pt x="386" y="435"/>
                  <a:pt x="386" y="435"/>
                  <a:pt x="387" y="436"/>
                </a:cubicBezTo>
                <a:cubicBezTo>
                  <a:pt x="387" y="436"/>
                  <a:pt x="387" y="436"/>
                  <a:pt x="387" y="436"/>
                </a:cubicBezTo>
                <a:cubicBezTo>
                  <a:pt x="386" y="436"/>
                  <a:pt x="385" y="436"/>
                  <a:pt x="384" y="437"/>
                </a:cubicBezTo>
                <a:cubicBezTo>
                  <a:pt x="384" y="436"/>
                  <a:pt x="384" y="436"/>
                  <a:pt x="383" y="436"/>
                </a:cubicBezTo>
                <a:cubicBezTo>
                  <a:pt x="383" y="435"/>
                  <a:pt x="383" y="434"/>
                  <a:pt x="383" y="434"/>
                </a:cubicBezTo>
                <a:cubicBezTo>
                  <a:pt x="384" y="432"/>
                  <a:pt x="384" y="431"/>
                  <a:pt x="384" y="430"/>
                </a:cubicBezTo>
                <a:cubicBezTo>
                  <a:pt x="385" y="429"/>
                  <a:pt x="384" y="429"/>
                  <a:pt x="384" y="430"/>
                </a:cubicBezTo>
                <a:cubicBezTo>
                  <a:pt x="383" y="430"/>
                  <a:pt x="383" y="431"/>
                  <a:pt x="383" y="431"/>
                </a:cubicBezTo>
                <a:cubicBezTo>
                  <a:pt x="383" y="430"/>
                  <a:pt x="382" y="428"/>
                  <a:pt x="382" y="426"/>
                </a:cubicBezTo>
                <a:cubicBezTo>
                  <a:pt x="382" y="426"/>
                  <a:pt x="382" y="426"/>
                  <a:pt x="382" y="426"/>
                </a:cubicBezTo>
                <a:cubicBezTo>
                  <a:pt x="382" y="426"/>
                  <a:pt x="381" y="426"/>
                  <a:pt x="381" y="426"/>
                </a:cubicBezTo>
                <a:cubicBezTo>
                  <a:pt x="381" y="426"/>
                  <a:pt x="381" y="426"/>
                  <a:pt x="381" y="427"/>
                </a:cubicBezTo>
                <a:cubicBezTo>
                  <a:pt x="381" y="428"/>
                  <a:pt x="381" y="429"/>
                  <a:pt x="381" y="430"/>
                </a:cubicBezTo>
                <a:cubicBezTo>
                  <a:pt x="381" y="430"/>
                  <a:pt x="382" y="430"/>
                  <a:pt x="382" y="430"/>
                </a:cubicBezTo>
                <a:cubicBezTo>
                  <a:pt x="382" y="430"/>
                  <a:pt x="382" y="431"/>
                  <a:pt x="382" y="432"/>
                </a:cubicBezTo>
                <a:cubicBezTo>
                  <a:pt x="381" y="432"/>
                  <a:pt x="381" y="431"/>
                  <a:pt x="381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0" y="431"/>
                  <a:pt x="380" y="431"/>
                  <a:pt x="380" y="431"/>
                </a:cubicBezTo>
                <a:cubicBezTo>
                  <a:pt x="380" y="431"/>
                  <a:pt x="379" y="431"/>
                  <a:pt x="379" y="431"/>
                </a:cubicBezTo>
                <a:cubicBezTo>
                  <a:pt x="379" y="429"/>
                  <a:pt x="379" y="427"/>
                  <a:pt x="379" y="426"/>
                </a:cubicBezTo>
                <a:cubicBezTo>
                  <a:pt x="381" y="425"/>
                  <a:pt x="384" y="425"/>
                  <a:pt x="387" y="424"/>
                </a:cubicBezTo>
                <a:cubicBezTo>
                  <a:pt x="387" y="425"/>
                  <a:pt x="387" y="425"/>
                  <a:pt x="387" y="425"/>
                </a:cubicBezTo>
                <a:cubicBezTo>
                  <a:pt x="386" y="425"/>
                  <a:pt x="386" y="425"/>
                  <a:pt x="385" y="425"/>
                </a:cubicBezTo>
                <a:cubicBezTo>
                  <a:pt x="385" y="425"/>
                  <a:pt x="385" y="426"/>
                  <a:pt x="385" y="426"/>
                </a:cubicBezTo>
                <a:close/>
                <a:moveTo>
                  <a:pt x="397" y="425"/>
                </a:moveTo>
                <a:cubicBezTo>
                  <a:pt x="397" y="426"/>
                  <a:pt x="397" y="426"/>
                  <a:pt x="397" y="426"/>
                </a:cubicBezTo>
                <a:cubicBezTo>
                  <a:pt x="395" y="427"/>
                  <a:pt x="393" y="427"/>
                  <a:pt x="391" y="427"/>
                </a:cubicBezTo>
                <a:cubicBezTo>
                  <a:pt x="391" y="427"/>
                  <a:pt x="391" y="426"/>
                  <a:pt x="390" y="426"/>
                </a:cubicBezTo>
                <a:cubicBezTo>
                  <a:pt x="390" y="426"/>
                  <a:pt x="389" y="427"/>
                  <a:pt x="390" y="427"/>
                </a:cubicBezTo>
                <a:cubicBezTo>
                  <a:pt x="390" y="427"/>
                  <a:pt x="390" y="427"/>
                  <a:pt x="390" y="427"/>
                </a:cubicBezTo>
                <a:cubicBezTo>
                  <a:pt x="389" y="428"/>
                  <a:pt x="388" y="428"/>
                  <a:pt x="388" y="428"/>
                </a:cubicBezTo>
                <a:cubicBezTo>
                  <a:pt x="388" y="427"/>
                  <a:pt x="388" y="427"/>
                  <a:pt x="388" y="427"/>
                </a:cubicBezTo>
                <a:cubicBezTo>
                  <a:pt x="389" y="426"/>
                  <a:pt x="391" y="426"/>
                  <a:pt x="392" y="426"/>
                </a:cubicBezTo>
                <a:cubicBezTo>
                  <a:pt x="394" y="426"/>
                  <a:pt x="395" y="425"/>
                  <a:pt x="397" y="425"/>
                </a:cubicBezTo>
                <a:close/>
                <a:moveTo>
                  <a:pt x="402" y="434"/>
                </a:moveTo>
                <a:cubicBezTo>
                  <a:pt x="402" y="434"/>
                  <a:pt x="402" y="434"/>
                  <a:pt x="402" y="434"/>
                </a:cubicBezTo>
                <a:cubicBezTo>
                  <a:pt x="402" y="435"/>
                  <a:pt x="403" y="436"/>
                  <a:pt x="403" y="438"/>
                </a:cubicBezTo>
                <a:cubicBezTo>
                  <a:pt x="403" y="438"/>
                  <a:pt x="403" y="439"/>
                  <a:pt x="403" y="439"/>
                </a:cubicBezTo>
                <a:cubicBezTo>
                  <a:pt x="402" y="439"/>
                  <a:pt x="402" y="440"/>
                  <a:pt x="401" y="440"/>
                </a:cubicBezTo>
                <a:cubicBezTo>
                  <a:pt x="401" y="438"/>
                  <a:pt x="401" y="436"/>
                  <a:pt x="402" y="434"/>
                </a:cubicBezTo>
                <a:cubicBezTo>
                  <a:pt x="402" y="434"/>
                  <a:pt x="402" y="434"/>
                  <a:pt x="402" y="434"/>
                </a:cubicBezTo>
                <a:close/>
                <a:moveTo>
                  <a:pt x="403" y="447"/>
                </a:moveTo>
                <a:cubicBezTo>
                  <a:pt x="402" y="447"/>
                  <a:pt x="401" y="447"/>
                  <a:pt x="401" y="447"/>
                </a:cubicBezTo>
                <a:cubicBezTo>
                  <a:pt x="401" y="445"/>
                  <a:pt x="401" y="442"/>
                  <a:pt x="401" y="440"/>
                </a:cubicBezTo>
                <a:cubicBezTo>
                  <a:pt x="402" y="440"/>
                  <a:pt x="402" y="440"/>
                  <a:pt x="403" y="440"/>
                </a:cubicBezTo>
                <a:cubicBezTo>
                  <a:pt x="403" y="441"/>
                  <a:pt x="403" y="442"/>
                  <a:pt x="403" y="444"/>
                </a:cubicBezTo>
                <a:cubicBezTo>
                  <a:pt x="403" y="444"/>
                  <a:pt x="403" y="444"/>
                  <a:pt x="403" y="444"/>
                </a:cubicBezTo>
                <a:cubicBezTo>
                  <a:pt x="403" y="445"/>
                  <a:pt x="403" y="446"/>
                  <a:pt x="403" y="447"/>
                </a:cubicBezTo>
                <a:close/>
                <a:moveTo>
                  <a:pt x="382" y="507"/>
                </a:moveTo>
                <a:cubicBezTo>
                  <a:pt x="380" y="507"/>
                  <a:pt x="378" y="508"/>
                  <a:pt x="375" y="508"/>
                </a:cubicBezTo>
                <a:cubicBezTo>
                  <a:pt x="375" y="506"/>
                  <a:pt x="376" y="505"/>
                  <a:pt x="376" y="503"/>
                </a:cubicBezTo>
                <a:cubicBezTo>
                  <a:pt x="376" y="504"/>
                  <a:pt x="376" y="505"/>
                  <a:pt x="376" y="506"/>
                </a:cubicBezTo>
                <a:cubicBezTo>
                  <a:pt x="376" y="506"/>
                  <a:pt x="376" y="506"/>
                  <a:pt x="376" y="506"/>
                </a:cubicBezTo>
                <a:cubicBezTo>
                  <a:pt x="376" y="504"/>
                  <a:pt x="376" y="502"/>
                  <a:pt x="376" y="500"/>
                </a:cubicBezTo>
                <a:cubicBezTo>
                  <a:pt x="378" y="487"/>
                  <a:pt x="379" y="473"/>
                  <a:pt x="379" y="460"/>
                </a:cubicBezTo>
                <a:cubicBezTo>
                  <a:pt x="380" y="471"/>
                  <a:pt x="381" y="483"/>
                  <a:pt x="382" y="493"/>
                </a:cubicBezTo>
                <a:cubicBezTo>
                  <a:pt x="382" y="493"/>
                  <a:pt x="382" y="493"/>
                  <a:pt x="382" y="493"/>
                </a:cubicBezTo>
                <a:cubicBezTo>
                  <a:pt x="382" y="496"/>
                  <a:pt x="383" y="499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8"/>
                  <a:pt x="383" y="495"/>
                  <a:pt x="383" y="492"/>
                </a:cubicBezTo>
                <a:cubicBezTo>
                  <a:pt x="383" y="491"/>
                  <a:pt x="383" y="491"/>
                  <a:pt x="382" y="491"/>
                </a:cubicBezTo>
                <a:cubicBezTo>
                  <a:pt x="382" y="481"/>
                  <a:pt x="383" y="471"/>
                  <a:pt x="383" y="461"/>
                </a:cubicBezTo>
                <a:cubicBezTo>
                  <a:pt x="383" y="456"/>
                  <a:pt x="384" y="450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4"/>
                  <a:pt x="384" y="444"/>
                  <a:pt x="384" y="445"/>
                </a:cubicBezTo>
                <a:cubicBezTo>
                  <a:pt x="384" y="446"/>
                  <a:pt x="384" y="448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2"/>
                  <a:pt x="384" y="454"/>
                  <a:pt x="384" y="456"/>
                </a:cubicBezTo>
                <a:cubicBezTo>
                  <a:pt x="384" y="464"/>
                  <a:pt x="384" y="472"/>
                  <a:pt x="384" y="480"/>
                </a:cubicBezTo>
                <a:cubicBezTo>
                  <a:pt x="384" y="480"/>
                  <a:pt x="385" y="480"/>
                  <a:pt x="385" y="480"/>
                </a:cubicBezTo>
                <a:cubicBezTo>
                  <a:pt x="385" y="470"/>
                  <a:pt x="385" y="460"/>
                  <a:pt x="385" y="450"/>
                </a:cubicBezTo>
                <a:cubicBezTo>
                  <a:pt x="385" y="450"/>
                  <a:pt x="386" y="450"/>
                  <a:pt x="386" y="450"/>
                </a:cubicBezTo>
                <a:cubicBezTo>
                  <a:pt x="386" y="453"/>
                  <a:pt x="386" y="455"/>
                  <a:pt x="386" y="458"/>
                </a:cubicBezTo>
                <a:cubicBezTo>
                  <a:pt x="386" y="458"/>
                  <a:pt x="386" y="458"/>
                  <a:pt x="385" y="458"/>
                </a:cubicBezTo>
                <a:cubicBezTo>
                  <a:pt x="385" y="458"/>
                  <a:pt x="385" y="459"/>
                  <a:pt x="385" y="459"/>
                </a:cubicBezTo>
                <a:cubicBezTo>
                  <a:pt x="386" y="459"/>
                  <a:pt x="386" y="459"/>
                  <a:pt x="386" y="458"/>
                </a:cubicBezTo>
                <a:cubicBezTo>
                  <a:pt x="386" y="466"/>
                  <a:pt x="386" y="474"/>
                  <a:pt x="386" y="482"/>
                </a:cubicBezTo>
                <a:cubicBezTo>
                  <a:pt x="386" y="482"/>
                  <a:pt x="385" y="482"/>
                  <a:pt x="385" y="482"/>
                </a:cubicBezTo>
                <a:cubicBezTo>
                  <a:pt x="385" y="483"/>
                  <a:pt x="385" y="483"/>
                  <a:pt x="386" y="484"/>
                </a:cubicBezTo>
                <a:cubicBezTo>
                  <a:pt x="385" y="490"/>
                  <a:pt x="385" y="496"/>
                  <a:pt x="385" y="503"/>
                </a:cubicBezTo>
                <a:cubicBezTo>
                  <a:pt x="384" y="503"/>
                  <a:pt x="385" y="503"/>
                  <a:pt x="386" y="503"/>
                </a:cubicBezTo>
                <a:cubicBezTo>
                  <a:pt x="386" y="501"/>
                  <a:pt x="386" y="499"/>
                  <a:pt x="386" y="497"/>
                </a:cubicBezTo>
                <a:cubicBezTo>
                  <a:pt x="386" y="497"/>
                  <a:pt x="387" y="497"/>
                  <a:pt x="387" y="496"/>
                </a:cubicBezTo>
                <a:cubicBezTo>
                  <a:pt x="387" y="492"/>
                  <a:pt x="388" y="488"/>
                  <a:pt x="388" y="485"/>
                </a:cubicBezTo>
                <a:cubicBezTo>
                  <a:pt x="388" y="484"/>
                  <a:pt x="388" y="482"/>
                  <a:pt x="387" y="482"/>
                </a:cubicBezTo>
                <a:cubicBezTo>
                  <a:pt x="387" y="474"/>
                  <a:pt x="387" y="466"/>
                  <a:pt x="387" y="458"/>
                </a:cubicBezTo>
                <a:cubicBezTo>
                  <a:pt x="389" y="458"/>
                  <a:pt x="390" y="457"/>
                  <a:pt x="391" y="457"/>
                </a:cubicBezTo>
                <a:cubicBezTo>
                  <a:pt x="391" y="461"/>
                  <a:pt x="391" y="464"/>
                  <a:pt x="391" y="465"/>
                </a:cubicBezTo>
                <a:cubicBezTo>
                  <a:pt x="391" y="472"/>
                  <a:pt x="390" y="479"/>
                  <a:pt x="390" y="486"/>
                </a:cubicBezTo>
                <a:cubicBezTo>
                  <a:pt x="390" y="485"/>
                  <a:pt x="390" y="483"/>
                  <a:pt x="390" y="482"/>
                </a:cubicBezTo>
                <a:cubicBezTo>
                  <a:pt x="390" y="481"/>
                  <a:pt x="388" y="481"/>
                  <a:pt x="388" y="482"/>
                </a:cubicBezTo>
                <a:cubicBezTo>
                  <a:pt x="388" y="486"/>
                  <a:pt x="388" y="490"/>
                  <a:pt x="388" y="494"/>
                </a:cubicBezTo>
                <a:cubicBezTo>
                  <a:pt x="388" y="495"/>
                  <a:pt x="389" y="495"/>
                  <a:pt x="390" y="495"/>
                </a:cubicBezTo>
                <a:cubicBezTo>
                  <a:pt x="390" y="497"/>
                  <a:pt x="390" y="500"/>
                  <a:pt x="390" y="503"/>
                </a:cubicBezTo>
                <a:cubicBezTo>
                  <a:pt x="390" y="503"/>
                  <a:pt x="391" y="503"/>
                  <a:pt x="391" y="503"/>
                </a:cubicBezTo>
                <a:cubicBezTo>
                  <a:pt x="391" y="488"/>
                  <a:pt x="392" y="472"/>
                  <a:pt x="392" y="457"/>
                </a:cubicBezTo>
                <a:cubicBezTo>
                  <a:pt x="392" y="457"/>
                  <a:pt x="392" y="457"/>
                  <a:pt x="392" y="457"/>
                </a:cubicBezTo>
                <a:cubicBezTo>
                  <a:pt x="393" y="456"/>
                  <a:pt x="394" y="456"/>
                  <a:pt x="395" y="456"/>
                </a:cubicBezTo>
                <a:cubicBezTo>
                  <a:pt x="395" y="472"/>
                  <a:pt x="394" y="488"/>
                  <a:pt x="394" y="504"/>
                </a:cubicBezTo>
                <a:cubicBezTo>
                  <a:pt x="394" y="504"/>
                  <a:pt x="395" y="504"/>
                  <a:pt x="395" y="504"/>
                </a:cubicBezTo>
                <a:cubicBezTo>
                  <a:pt x="395" y="488"/>
                  <a:pt x="396" y="472"/>
                  <a:pt x="396" y="456"/>
                </a:cubicBezTo>
                <a:cubicBezTo>
                  <a:pt x="397" y="455"/>
                  <a:pt x="398" y="455"/>
                  <a:pt x="399" y="455"/>
                </a:cubicBezTo>
                <a:cubicBezTo>
                  <a:pt x="398" y="472"/>
                  <a:pt x="397" y="489"/>
                  <a:pt x="397" y="506"/>
                </a:cubicBezTo>
                <a:cubicBezTo>
                  <a:pt x="392" y="507"/>
                  <a:pt x="387" y="507"/>
                  <a:pt x="382" y="507"/>
                </a:cubicBezTo>
                <a:close/>
                <a:moveTo>
                  <a:pt x="368" y="426"/>
                </a:moveTo>
                <a:cubicBezTo>
                  <a:pt x="368" y="426"/>
                  <a:pt x="368" y="427"/>
                  <a:pt x="368" y="428"/>
                </a:cubicBezTo>
                <a:cubicBezTo>
                  <a:pt x="367" y="428"/>
                  <a:pt x="367" y="428"/>
                  <a:pt x="366" y="428"/>
                </a:cubicBezTo>
                <a:cubicBezTo>
                  <a:pt x="366" y="427"/>
                  <a:pt x="366" y="427"/>
                  <a:pt x="367" y="426"/>
                </a:cubicBezTo>
                <a:cubicBezTo>
                  <a:pt x="367" y="426"/>
                  <a:pt x="367" y="426"/>
                  <a:pt x="368" y="426"/>
                </a:cubicBezTo>
                <a:close/>
                <a:moveTo>
                  <a:pt x="368" y="426"/>
                </a:moveTo>
                <a:cubicBezTo>
                  <a:pt x="369" y="426"/>
                  <a:pt x="370" y="426"/>
                  <a:pt x="371" y="426"/>
                </a:cubicBezTo>
                <a:cubicBezTo>
                  <a:pt x="371" y="427"/>
                  <a:pt x="371" y="427"/>
                  <a:pt x="371" y="428"/>
                </a:cubicBezTo>
                <a:cubicBezTo>
                  <a:pt x="370" y="428"/>
                  <a:pt x="369" y="428"/>
                  <a:pt x="368" y="428"/>
                </a:cubicBezTo>
                <a:cubicBezTo>
                  <a:pt x="368" y="427"/>
                  <a:pt x="368" y="426"/>
                  <a:pt x="368" y="426"/>
                </a:cubicBezTo>
                <a:close/>
                <a:moveTo>
                  <a:pt x="371" y="427"/>
                </a:moveTo>
                <a:cubicBezTo>
                  <a:pt x="371" y="427"/>
                  <a:pt x="371" y="427"/>
                  <a:pt x="372" y="427"/>
                </a:cubicBezTo>
                <a:cubicBezTo>
                  <a:pt x="372" y="427"/>
                  <a:pt x="373" y="427"/>
                  <a:pt x="373" y="426"/>
                </a:cubicBezTo>
                <a:cubicBezTo>
                  <a:pt x="373" y="427"/>
                  <a:pt x="373" y="428"/>
                  <a:pt x="373" y="428"/>
                </a:cubicBezTo>
                <a:cubicBezTo>
                  <a:pt x="373" y="428"/>
                  <a:pt x="372" y="428"/>
                  <a:pt x="371" y="428"/>
                </a:cubicBezTo>
                <a:cubicBezTo>
                  <a:pt x="371" y="427"/>
                  <a:pt x="371" y="427"/>
                  <a:pt x="371" y="427"/>
                </a:cubicBezTo>
                <a:close/>
                <a:moveTo>
                  <a:pt x="374" y="426"/>
                </a:moveTo>
                <a:cubicBezTo>
                  <a:pt x="374" y="426"/>
                  <a:pt x="374" y="425"/>
                  <a:pt x="374" y="424"/>
                </a:cubicBezTo>
                <a:cubicBezTo>
                  <a:pt x="375" y="424"/>
                  <a:pt x="376" y="424"/>
                  <a:pt x="377" y="424"/>
                </a:cubicBezTo>
                <a:cubicBezTo>
                  <a:pt x="377" y="426"/>
                  <a:pt x="377" y="427"/>
                  <a:pt x="376" y="429"/>
                </a:cubicBezTo>
                <a:cubicBezTo>
                  <a:pt x="376" y="429"/>
                  <a:pt x="375" y="428"/>
                  <a:pt x="374" y="428"/>
                </a:cubicBezTo>
                <a:cubicBezTo>
                  <a:pt x="374" y="427"/>
                  <a:pt x="374" y="427"/>
                  <a:pt x="374" y="426"/>
                </a:cubicBezTo>
                <a:close/>
                <a:moveTo>
                  <a:pt x="377" y="424"/>
                </a:moveTo>
                <a:cubicBezTo>
                  <a:pt x="377" y="424"/>
                  <a:pt x="378" y="424"/>
                  <a:pt x="378" y="424"/>
                </a:cubicBezTo>
                <a:cubicBezTo>
                  <a:pt x="378" y="424"/>
                  <a:pt x="378" y="425"/>
                  <a:pt x="378" y="425"/>
                </a:cubicBezTo>
                <a:cubicBezTo>
                  <a:pt x="378" y="425"/>
                  <a:pt x="378" y="426"/>
                  <a:pt x="378" y="426"/>
                </a:cubicBezTo>
                <a:cubicBezTo>
                  <a:pt x="378" y="426"/>
                  <a:pt x="378" y="427"/>
                  <a:pt x="378" y="428"/>
                </a:cubicBezTo>
                <a:cubicBezTo>
                  <a:pt x="378" y="428"/>
                  <a:pt x="378" y="428"/>
                  <a:pt x="378" y="427"/>
                </a:cubicBezTo>
                <a:cubicBezTo>
                  <a:pt x="378" y="427"/>
                  <a:pt x="378" y="427"/>
                  <a:pt x="378" y="427"/>
                </a:cubicBezTo>
                <a:cubicBezTo>
                  <a:pt x="378" y="428"/>
                  <a:pt x="378" y="429"/>
                  <a:pt x="378" y="430"/>
                </a:cubicBezTo>
                <a:cubicBezTo>
                  <a:pt x="378" y="430"/>
                  <a:pt x="377" y="430"/>
                  <a:pt x="377" y="429"/>
                </a:cubicBezTo>
                <a:cubicBezTo>
                  <a:pt x="377" y="428"/>
                  <a:pt x="377" y="426"/>
                  <a:pt x="377" y="424"/>
                </a:cubicBezTo>
                <a:close/>
                <a:moveTo>
                  <a:pt x="381" y="433"/>
                </a:moveTo>
                <a:cubicBezTo>
                  <a:pt x="381" y="433"/>
                  <a:pt x="381" y="433"/>
                  <a:pt x="381" y="433"/>
                </a:cubicBezTo>
                <a:cubicBezTo>
                  <a:pt x="381" y="434"/>
                  <a:pt x="382" y="434"/>
                  <a:pt x="382" y="435"/>
                </a:cubicBezTo>
                <a:cubicBezTo>
                  <a:pt x="381" y="439"/>
                  <a:pt x="380" y="443"/>
                  <a:pt x="380" y="448"/>
                </a:cubicBezTo>
                <a:cubicBezTo>
                  <a:pt x="379" y="443"/>
                  <a:pt x="379" y="437"/>
                  <a:pt x="379" y="432"/>
                </a:cubicBezTo>
                <a:cubicBezTo>
                  <a:pt x="380" y="432"/>
                  <a:pt x="380" y="433"/>
                  <a:pt x="381" y="433"/>
                </a:cubicBezTo>
                <a:close/>
                <a:moveTo>
                  <a:pt x="391" y="430"/>
                </a:moveTo>
                <a:cubicBezTo>
                  <a:pt x="390" y="431"/>
                  <a:pt x="389" y="431"/>
                  <a:pt x="388" y="431"/>
                </a:cubicBezTo>
                <a:cubicBezTo>
                  <a:pt x="388" y="430"/>
                  <a:pt x="388" y="429"/>
                  <a:pt x="388" y="428"/>
                </a:cubicBezTo>
                <a:cubicBezTo>
                  <a:pt x="389" y="428"/>
                  <a:pt x="389" y="428"/>
                  <a:pt x="390" y="428"/>
                </a:cubicBezTo>
                <a:cubicBezTo>
                  <a:pt x="391" y="428"/>
                  <a:pt x="391" y="429"/>
                  <a:pt x="391" y="430"/>
                </a:cubicBezTo>
                <a:close/>
                <a:moveTo>
                  <a:pt x="392" y="431"/>
                </a:moveTo>
                <a:cubicBezTo>
                  <a:pt x="392" y="431"/>
                  <a:pt x="392" y="432"/>
                  <a:pt x="392" y="432"/>
                </a:cubicBezTo>
                <a:cubicBezTo>
                  <a:pt x="391" y="432"/>
                  <a:pt x="391" y="432"/>
                  <a:pt x="390" y="432"/>
                </a:cubicBezTo>
                <a:cubicBezTo>
                  <a:pt x="390" y="433"/>
                  <a:pt x="389" y="433"/>
                  <a:pt x="389" y="434"/>
                </a:cubicBezTo>
                <a:cubicBezTo>
                  <a:pt x="389" y="433"/>
                  <a:pt x="388" y="433"/>
                  <a:pt x="388" y="433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9" y="431"/>
                  <a:pt x="390" y="431"/>
                  <a:pt x="392" y="431"/>
                </a:cubicBezTo>
                <a:close/>
                <a:moveTo>
                  <a:pt x="396" y="448"/>
                </a:moveTo>
                <a:cubicBezTo>
                  <a:pt x="395" y="448"/>
                  <a:pt x="394" y="448"/>
                  <a:pt x="393" y="449"/>
                </a:cubicBezTo>
                <a:cubicBezTo>
                  <a:pt x="393" y="447"/>
                  <a:pt x="393" y="444"/>
                  <a:pt x="393" y="442"/>
                </a:cubicBezTo>
                <a:cubicBezTo>
                  <a:pt x="394" y="442"/>
                  <a:pt x="395" y="441"/>
                  <a:pt x="396" y="441"/>
                </a:cubicBezTo>
                <a:cubicBezTo>
                  <a:pt x="396" y="444"/>
                  <a:pt x="396" y="446"/>
                  <a:pt x="396" y="448"/>
                </a:cubicBezTo>
                <a:close/>
                <a:moveTo>
                  <a:pt x="397" y="441"/>
                </a:moveTo>
                <a:cubicBezTo>
                  <a:pt x="398" y="441"/>
                  <a:pt x="399" y="441"/>
                  <a:pt x="400" y="440"/>
                </a:cubicBezTo>
                <a:cubicBezTo>
                  <a:pt x="400" y="443"/>
                  <a:pt x="400" y="445"/>
                  <a:pt x="400" y="447"/>
                </a:cubicBezTo>
                <a:cubicBezTo>
                  <a:pt x="399" y="447"/>
                  <a:pt x="398" y="448"/>
                  <a:pt x="397" y="448"/>
                </a:cubicBezTo>
                <a:cubicBezTo>
                  <a:pt x="397" y="446"/>
                  <a:pt x="397" y="443"/>
                  <a:pt x="397" y="441"/>
                </a:cubicBezTo>
                <a:close/>
                <a:moveTo>
                  <a:pt x="393" y="449"/>
                </a:moveTo>
                <a:cubicBezTo>
                  <a:pt x="394" y="449"/>
                  <a:pt x="395" y="449"/>
                  <a:pt x="396" y="448"/>
                </a:cubicBezTo>
                <a:cubicBezTo>
                  <a:pt x="396" y="451"/>
                  <a:pt x="396" y="453"/>
                  <a:pt x="396" y="455"/>
                </a:cubicBezTo>
                <a:cubicBezTo>
                  <a:pt x="394" y="456"/>
                  <a:pt x="393" y="456"/>
                  <a:pt x="392" y="456"/>
                </a:cubicBezTo>
                <a:cubicBezTo>
                  <a:pt x="392" y="455"/>
                  <a:pt x="392" y="452"/>
                  <a:pt x="393" y="449"/>
                </a:cubicBezTo>
                <a:close/>
                <a:moveTo>
                  <a:pt x="392" y="456"/>
                </a:moveTo>
                <a:cubicBezTo>
                  <a:pt x="390" y="457"/>
                  <a:pt x="389" y="457"/>
                  <a:pt x="387" y="458"/>
                </a:cubicBezTo>
                <a:cubicBezTo>
                  <a:pt x="387" y="455"/>
                  <a:pt x="387" y="453"/>
                  <a:pt x="387" y="450"/>
                </a:cubicBezTo>
                <a:cubicBezTo>
                  <a:pt x="389" y="450"/>
                  <a:pt x="390" y="449"/>
                  <a:pt x="392" y="449"/>
                </a:cubicBezTo>
                <a:cubicBezTo>
                  <a:pt x="392" y="452"/>
                  <a:pt x="392" y="454"/>
                  <a:pt x="392" y="456"/>
                </a:cubicBezTo>
                <a:close/>
                <a:moveTo>
                  <a:pt x="392" y="449"/>
                </a:moveTo>
                <a:cubicBezTo>
                  <a:pt x="390" y="449"/>
                  <a:pt x="389" y="449"/>
                  <a:pt x="387" y="450"/>
                </a:cubicBezTo>
                <a:cubicBezTo>
                  <a:pt x="387" y="447"/>
                  <a:pt x="387" y="445"/>
                  <a:pt x="387" y="443"/>
                </a:cubicBezTo>
                <a:cubicBezTo>
                  <a:pt x="388" y="443"/>
                  <a:pt x="389" y="443"/>
                  <a:pt x="390" y="443"/>
                </a:cubicBezTo>
                <a:cubicBezTo>
                  <a:pt x="390" y="444"/>
                  <a:pt x="389" y="445"/>
                  <a:pt x="389" y="447"/>
                </a:cubicBezTo>
                <a:cubicBezTo>
                  <a:pt x="389" y="448"/>
                  <a:pt x="391" y="448"/>
                  <a:pt x="391" y="447"/>
                </a:cubicBezTo>
                <a:cubicBezTo>
                  <a:pt x="391" y="446"/>
                  <a:pt x="392" y="444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92" y="444"/>
                  <a:pt x="392" y="447"/>
                  <a:pt x="392" y="449"/>
                </a:cubicBezTo>
                <a:close/>
                <a:moveTo>
                  <a:pt x="385" y="445"/>
                </a:moveTo>
                <a:cubicBezTo>
                  <a:pt x="385" y="444"/>
                  <a:pt x="385" y="444"/>
                  <a:pt x="385" y="444"/>
                </a:cubicBezTo>
                <a:cubicBezTo>
                  <a:pt x="385" y="444"/>
                  <a:pt x="386" y="444"/>
                  <a:pt x="386" y="444"/>
                </a:cubicBezTo>
                <a:cubicBezTo>
                  <a:pt x="386" y="446"/>
                  <a:pt x="386" y="448"/>
                  <a:pt x="386" y="450"/>
                </a:cubicBezTo>
                <a:cubicBezTo>
                  <a:pt x="386" y="450"/>
                  <a:pt x="385" y="450"/>
                  <a:pt x="385" y="450"/>
                </a:cubicBezTo>
                <a:cubicBezTo>
                  <a:pt x="385" y="448"/>
                  <a:pt x="385" y="446"/>
                  <a:pt x="385" y="445"/>
                </a:cubicBezTo>
                <a:close/>
                <a:moveTo>
                  <a:pt x="390" y="435"/>
                </a:move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lose/>
                <a:moveTo>
                  <a:pt x="387" y="443"/>
                </a:moveTo>
                <a:cubicBezTo>
                  <a:pt x="388" y="443"/>
                  <a:pt x="389" y="443"/>
                  <a:pt x="389" y="442"/>
                </a:cubicBezTo>
                <a:cubicBezTo>
                  <a:pt x="389" y="440"/>
                  <a:pt x="389" y="438"/>
                  <a:pt x="389" y="436"/>
                </a:cubicBezTo>
                <a:cubicBezTo>
                  <a:pt x="389" y="436"/>
                  <a:pt x="389" y="436"/>
                  <a:pt x="389" y="436"/>
                </a:cubicBezTo>
                <a:cubicBezTo>
                  <a:pt x="390" y="436"/>
                  <a:pt x="390" y="436"/>
                  <a:pt x="390" y="436"/>
                </a:cubicBezTo>
                <a:cubicBezTo>
                  <a:pt x="390" y="438"/>
                  <a:pt x="390" y="440"/>
                  <a:pt x="390" y="442"/>
                </a:cubicBezTo>
                <a:cubicBezTo>
                  <a:pt x="389" y="443"/>
                  <a:pt x="388" y="443"/>
                  <a:pt x="387" y="443"/>
                </a:cubicBezTo>
                <a:cubicBezTo>
                  <a:pt x="387" y="443"/>
                  <a:pt x="387" y="443"/>
                  <a:pt x="387" y="443"/>
                </a:cubicBezTo>
                <a:close/>
                <a:moveTo>
                  <a:pt x="392" y="442"/>
                </a:moveTo>
                <a:cubicBezTo>
                  <a:pt x="392" y="440"/>
                  <a:pt x="392" y="438"/>
                  <a:pt x="392" y="435"/>
                </a:cubicBezTo>
                <a:cubicBezTo>
                  <a:pt x="392" y="435"/>
                  <a:pt x="392" y="435"/>
                  <a:pt x="392" y="435"/>
                </a:cubicBezTo>
                <a:cubicBezTo>
                  <a:pt x="392" y="437"/>
                  <a:pt x="392" y="440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lose/>
                <a:moveTo>
                  <a:pt x="386" y="443"/>
                </a:moveTo>
                <a:cubicBezTo>
                  <a:pt x="386" y="443"/>
                  <a:pt x="385" y="443"/>
                  <a:pt x="385" y="444"/>
                </a:cubicBezTo>
                <a:cubicBezTo>
                  <a:pt x="384" y="441"/>
                  <a:pt x="384" y="439"/>
                  <a:pt x="384" y="437"/>
                </a:cubicBezTo>
                <a:cubicBezTo>
                  <a:pt x="385" y="437"/>
                  <a:pt x="386" y="437"/>
                  <a:pt x="387" y="436"/>
                </a:cubicBezTo>
                <a:cubicBezTo>
                  <a:pt x="387" y="439"/>
                  <a:pt x="386" y="441"/>
                  <a:pt x="386" y="443"/>
                </a:cubicBezTo>
                <a:close/>
                <a:moveTo>
                  <a:pt x="383" y="444"/>
                </a:moveTo>
                <a:cubicBezTo>
                  <a:pt x="383" y="445"/>
                  <a:pt x="383" y="445"/>
                  <a:pt x="383" y="445"/>
                </a:cubicBezTo>
                <a:cubicBezTo>
                  <a:pt x="383" y="450"/>
                  <a:pt x="383" y="456"/>
                  <a:pt x="383" y="461"/>
                </a:cubicBezTo>
                <a:cubicBezTo>
                  <a:pt x="382" y="467"/>
                  <a:pt x="382" y="473"/>
                  <a:pt x="382" y="478"/>
                </a:cubicBezTo>
                <a:cubicBezTo>
                  <a:pt x="382" y="473"/>
                  <a:pt x="382" y="469"/>
                  <a:pt x="381" y="464"/>
                </a:cubicBezTo>
                <a:cubicBezTo>
                  <a:pt x="381" y="456"/>
                  <a:pt x="380" y="446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3" y="439"/>
                  <a:pt x="383" y="442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lose/>
                <a:moveTo>
                  <a:pt x="382" y="437"/>
                </a:move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lose/>
                <a:moveTo>
                  <a:pt x="384" y="439"/>
                </a:moveTo>
                <a:cubicBezTo>
                  <a:pt x="384" y="440"/>
                  <a:pt x="384" y="442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2"/>
                  <a:pt x="384" y="440"/>
                  <a:pt x="384" y="439"/>
                </a:cubicBezTo>
                <a:close/>
                <a:moveTo>
                  <a:pt x="379" y="432"/>
                </a:moveTo>
                <a:cubicBezTo>
                  <a:pt x="379" y="432"/>
                  <a:pt x="379" y="433"/>
                  <a:pt x="379" y="433"/>
                </a:cubicBezTo>
                <a:cubicBezTo>
                  <a:pt x="379" y="433"/>
                  <a:pt x="379" y="432"/>
                  <a:pt x="379" y="432"/>
                </a:cubicBezTo>
                <a:cubicBezTo>
                  <a:pt x="379" y="432"/>
                  <a:pt x="379" y="432"/>
                  <a:pt x="379" y="432"/>
                </a:cubicBezTo>
                <a:close/>
                <a:moveTo>
                  <a:pt x="387" y="484"/>
                </a:move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lose/>
                <a:moveTo>
                  <a:pt x="397" y="455"/>
                </a:moveTo>
                <a:cubicBezTo>
                  <a:pt x="397" y="453"/>
                  <a:pt x="397" y="451"/>
                  <a:pt x="397" y="448"/>
                </a:cubicBezTo>
                <a:cubicBezTo>
                  <a:pt x="398" y="448"/>
                  <a:pt x="399" y="448"/>
                  <a:pt x="399" y="448"/>
                </a:cubicBezTo>
                <a:cubicBezTo>
                  <a:pt x="399" y="450"/>
                  <a:pt x="399" y="452"/>
                  <a:pt x="399" y="455"/>
                </a:cubicBezTo>
                <a:cubicBezTo>
                  <a:pt x="398" y="455"/>
                  <a:pt x="397" y="455"/>
                  <a:pt x="397" y="455"/>
                </a:cubicBezTo>
                <a:close/>
                <a:moveTo>
                  <a:pt x="400" y="447"/>
                </a:moveTo>
                <a:cubicBezTo>
                  <a:pt x="401" y="447"/>
                  <a:pt x="402" y="447"/>
                  <a:pt x="403" y="447"/>
                </a:cubicBezTo>
                <a:cubicBezTo>
                  <a:pt x="402" y="449"/>
                  <a:pt x="402" y="452"/>
                  <a:pt x="402" y="454"/>
                </a:cubicBezTo>
                <a:cubicBezTo>
                  <a:pt x="401" y="454"/>
                  <a:pt x="401" y="454"/>
                  <a:pt x="400" y="454"/>
                </a:cubicBezTo>
                <a:cubicBezTo>
                  <a:pt x="400" y="452"/>
                  <a:pt x="400" y="450"/>
                  <a:pt x="400" y="447"/>
                </a:cubicBezTo>
                <a:close/>
                <a:moveTo>
                  <a:pt x="405" y="434"/>
                </a:move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5"/>
                  <a:pt x="405" y="435"/>
                  <a:pt x="405" y="436"/>
                </a:cubicBezTo>
                <a:cubicBezTo>
                  <a:pt x="405" y="435"/>
                  <a:pt x="404" y="434"/>
                  <a:pt x="404" y="433"/>
                </a:cubicBezTo>
                <a:cubicBezTo>
                  <a:pt x="405" y="433"/>
                  <a:pt x="405" y="433"/>
                  <a:pt x="405" y="433"/>
                </a:cubicBezTo>
                <a:cubicBezTo>
                  <a:pt x="405" y="433"/>
                  <a:pt x="405" y="433"/>
                  <a:pt x="405" y="434"/>
                </a:cubicBezTo>
                <a:close/>
                <a:moveTo>
                  <a:pt x="400" y="440"/>
                </a:moveTo>
                <a:cubicBezTo>
                  <a:pt x="399" y="440"/>
                  <a:pt x="398" y="440"/>
                  <a:pt x="397" y="441"/>
                </a:cubicBezTo>
                <a:cubicBezTo>
                  <a:pt x="397" y="439"/>
                  <a:pt x="397" y="437"/>
                  <a:pt x="397" y="435"/>
                </a:cubicBezTo>
                <a:cubicBezTo>
                  <a:pt x="398" y="434"/>
                  <a:pt x="399" y="434"/>
                  <a:pt x="401" y="434"/>
                </a:cubicBezTo>
                <a:cubicBezTo>
                  <a:pt x="400" y="436"/>
                  <a:pt x="400" y="438"/>
                  <a:pt x="400" y="440"/>
                </a:cubicBezTo>
                <a:close/>
                <a:moveTo>
                  <a:pt x="396" y="441"/>
                </a:moveTo>
                <a:cubicBezTo>
                  <a:pt x="395" y="441"/>
                  <a:pt x="394" y="441"/>
                  <a:pt x="393" y="442"/>
                </a:cubicBezTo>
                <a:cubicBezTo>
                  <a:pt x="393" y="440"/>
                  <a:pt x="393" y="438"/>
                  <a:pt x="393" y="437"/>
                </a:cubicBezTo>
                <a:cubicBezTo>
                  <a:pt x="393" y="437"/>
                  <a:pt x="393" y="437"/>
                  <a:pt x="393" y="437"/>
                </a:cubicBezTo>
                <a:cubicBezTo>
                  <a:pt x="393" y="437"/>
                  <a:pt x="394" y="437"/>
                  <a:pt x="394" y="437"/>
                </a:cubicBezTo>
                <a:cubicBezTo>
                  <a:pt x="395" y="437"/>
                  <a:pt x="395" y="436"/>
                  <a:pt x="395" y="435"/>
                </a:cubicBezTo>
                <a:cubicBezTo>
                  <a:pt x="395" y="435"/>
                  <a:pt x="396" y="435"/>
                  <a:pt x="396" y="435"/>
                </a:cubicBezTo>
                <a:cubicBezTo>
                  <a:pt x="396" y="437"/>
                  <a:pt x="396" y="439"/>
                  <a:pt x="396" y="441"/>
                </a:cubicBezTo>
                <a:close/>
                <a:moveTo>
                  <a:pt x="394" y="435"/>
                </a:moveTo>
                <a:cubicBezTo>
                  <a:pt x="393" y="435"/>
                  <a:pt x="393" y="435"/>
                  <a:pt x="393" y="43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33"/>
                  <a:pt x="393" y="432"/>
                  <a:pt x="392" y="431"/>
                </a:cubicBezTo>
                <a:cubicBezTo>
                  <a:pt x="394" y="430"/>
                  <a:pt x="395" y="430"/>
                  <a:pt x="396" y="430"/>
                </a:cubicBezTo>
                <a:cubicBezTo>
                  <a:pt x="396" y="431"/>
                  <a:pt x="396" y="433"/>
                  <a:pt x="396" y="434"/>
                </a:cubicBezTo>
                <a:cubicBezTo>
                  <a:pt x="395" y="435"/>
                  <a:pt x="394" y="435"/>
                  <a:pt x="394" y="435"/>
                </a:cubicBezTo>
                <a:close/>
                <a:moveTo>
                  <a:pt x="392" y="430"/>
                </a:moveTo>
                <a:cubicBezTo>
                  <a:pt x="392" y="429"/>
                  <a:pt x="392" y="428"/>
                  <a:pt x="391" y="428"/>
                </a:cubicBezTo>
                <a:cubicBezTo>
                  <a:pt x="393" y="427"/>
                  <a:pt x="395" y="427"/>
                  <a:pt x="397" y="427"/>
                </a:cubicBezTo>
                <a:cubicBezTo>
                  <a:pt x="397" y="428"/>
                  <a:pt x="396" y="429"/>
                  <a:pt x="396" y="429"/>
                </a:cubicBezTo>
                <a:cubicBezTo>
                  <a:pt x="395" y="430"/>
                  <a:pt x="394" y="430"/>
                  <a:pt x="392" y="430"/>
                </a:cubicBezTo>
                <a:close/>
                <a:moveTo>
                  <a:pt x="388" y="426"/>
                </a:moveTo>
                <a:cubicBezTo>
                  <a:pt x="388" y="426"/>
                  <a:pt x="388" y="426"/>
                  <a:pt x="388" y="426"/>
                </a:cubicBezTo>
                <a:cubicBezTo>
                  <a:pt x="388" y="426"/>
                  <a:pt x="389" y="426"/>
                  <a:pt x="390" y="426"/>
                </a:cubicBezTo>
                <a:cubicBezTo>
                  <a:pt x="389" y="426"/>
                  <a:pt x="388" y="426"/>
                  <a:pt x="388" y="426"/>
                </a:cubicBezTo>
                <a:close/>
                <a:moveTo>
                  <a:pt x="379" y="425"/>
                </a:moveTo>
                <a:cubicBezTo>
                  <a:pt x="379" y="425"/>
                  <a:pt x="379" y="424"/>
                  <a:pt x="379" y="423"/>
                </a:cubicBezTo>
                <a:cubicBezTo>
                  <a:pt x="381" y="423"/>
                  <a:pt x="384" y="422"/>
                  <a:pt x="387" y="422"/>
                </a:cubicBezTo>
                <a:cubicBezTo>
                  <a:pt x="387" y="423"/>
                  <a:pt x="387" y="423"/>
                  <a:pt x="387" y="424"/>
                </a:cubicBezTo>
                <a:cubicBezTo>
                  <a:pt x="384" y="424"/>
                  <a:pt x="381" y="425"/>
                  <a:pt x="379" y="425"/>
                </a:cubicBezTo>
                <a:close/>
                <a:moveTo>
                  <a:pt x="378" y="421"/>
                </a:moveTo>
                <a:cubicBezTo>
                  <a:pt x="378" y="421"/>
                  <a:pt x="378" y="421"/>
                  <a:pt x="378" y="421"/>
                </a:cubicBezTo>
                <a:cubicBezTo>
                  <a:pt x="376" y="422"/>
                  <a:pt x="374" y="422"/>
                  <a:pt x="372" y="423"/>
                </a:cubicBezTo>
                <a:cubicBezTo>
                  <a:pt x="372" y="423"/>
                  <a:pt x="371" y="423"/>
                  <a:pt x="371" y="422"/>
                </a:cubicBezTo>
                <a:cubicBezTo>
                  <a:pt x="374" y="422"/>
                  <a:pt x="377" y="421"/>
                  <a:pt x="381" y="421"/>
                </a:cubicBezTo>
                <a:cubicBezTo>
                  <a:pt x="382" y="420"/>
                  <a:pt x="383" y="420"/>
                  <a:pt x="385" y="420"/>
                </a:cubicBezTo>
                <a:cubicBezTo>
                  <a:pt x="383" y="421"/>
                  <a:pt x="381" y="421"/>
                  <a:pt x="378" y="421"/>
                </a:cubicBezTo>
                <a:close/>
                <a:moveTo>
                  <a:pt x="364" y="425"/>
                </a:move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lose/>
                <a:moveTo>
                  <a:pt x="366" y="426"/>
                </a:moveTo>
                <a:cubicBezTo>
                  <a:pt x="366" y="427"/>
                  <a:pt x="366" y="428"/>
                  <a:pt x="366" y="428"/>
                </a:cubicBezTo>
                <a:cubicBezTo>
                  <a:pt x="366" y="428"/>
                  <a:pt x="366" y="428"/>
                  <a:pt x="366" y="428"/>
                </a:cubicBezTo>
                <a:cubicBezTo>
                  <a:pt x="365" y="428"/>
                  <a:pt x="364" y="428"/>
                  <a:pt x="364" y="429"/>
                </a:cubicBezTo>
                <a:cubicBezTo>
                  <a:pt x="364" y="428"/>
                  <a:pt x="364" y="428"/>
                  <a:pt x="364" y="427"/>
                </a:cubicBezTo>
                <a:cubicBezTo>
                  <a:pt x="364" y="427"/>
                  <a:pt x="365" y="427"/>
                  <a:pt x="366" y="426"/>
                </a:cubicBezTo>
                <a:close/>
                <a:moveTo>
                  <a:pt x="368" y="508"/>
                </a:moveTo>
                <a:cubicBezTo>
                  <a:pt x="368" y="508"/>
                  <a:pt x="369" y="508"/>
                  <a:pt x="369" y="508"/>
                </a:cubicBezTo>
                <a:cubicBezTo>
                  <a:pt x="369" y="508"/>
                  <a:pt x="369" y="508"/>
                  <a:pt x="369" y="508"/>
                </a:cubicBezTo>
                <a:cubicBezTo>
                  <a:pt x="368" y="509"/>
                  <a:pt x="368" y="508"/>
                  <a:pt x="368" y="508"/>
                </a:cubicBezTo>
                <a:close/>
                <a:moveTo>
                  <a:pt x="369" y="508"/>
                </a:moveTo>
                <a:cubicBezTo>
                  <a:pt x="369" y="508"/>
                  <a:pt x="369" y="508"/>
                  <a:pt x="369" y="509"/>
                </a:cubicBezTo>
                <a:cubicBezTo>
                  <a:pt x="369" y="509"/>
                  <a:pt x="369" y="509"/>
                  <a:pt x="369" y="509"/>
                </a:cubicBezTo>
                <a:cubicBezTo>
                  <a:pt x="369" y="508"/>
                  <a:pt x="369" y="508"/>
                  <a:pt x="369" y="508"/>
                </a:cubicBezTo>
                <a:close/>
                <a:moveTo>
                  <a:pt x="359" y="504"/>
                </a:moveTo>
                <a:cubicBezTo>
                  <a:pt x="359" y="505"/>
                  <a:pt x="359" y="505"/>
                  <a:pt x="360" y="506"/>
                </a:cubicBezTo>
                <a:cubicBezTo>
                  <a:pt x="360" y="506"/>
                  <a:pt x="360" y="506"/>
                  <a:pt x="360" y="505"/>
                </a:cubicBezTo>
                <a:cubicBezTo>
                  <a:pt x="360" y="505"/>
                  <a:pt x="360" y="505"/>
                  <a:pt x="360" y="504"/>
                </a:cubicBezTo>
                <a:cubicBezTo>
                  <a:pt x="360" y="504"/>
                  <a:pt x="361" y="505"/>
                  <a:pt x="362" y="505"/>
                </a:cubicBezTo>
                <a:cubicBezTo>
                  <a:pt x="362" y="505"/>
                  <a:pt x="362" y="505"/>
                  <a:pt x="362" y="505"/>
                </a:cubicBezTo>
                <a:cubicBezTo>
                  <a:pt x="362" y="505"/>
                  <a:pt x="363" y="505"/>
                  <a:pt x="363" y="505"/>
                </a:cubicBezTo>
                <a:cubicBezTo>
                  <a:pt x="363" y="505"/>
                  <a:pt x="363" y="505"/>
                  <a:pt x="363" y="505"/>
                </a:cubicBezTo>
                <a:cubicBezTo>
                  <a:pt x="364" y="505"/>
                  <a:pt x="364" y="505"/>
                  <a:pt x="365" y="506"/>
                </a:cubicBezTo>
                <a:cubicBezTo>
                  <a:pt x="365" y="507"/>
                  <a:pt x="366" y="508"/>
                  <a:pt x="366" y="508"/>
                </a:cubicBezTo>
                <a:cubicBezTo>
                  <a:pt x="367" y="508"/>
                  <a:pt x="367" y="508"/>
                  <a:pt x="366" y="508"/>
                </a:cubicBezTo>
                <a:cubicBezTo>
                  <a:pt x="366" y="508"/>
                  <a:pt x="366" y="507"/>
                  <a:pt x="366" y="506"/>
                </a:cubicBezTo>
                <a:cubicBezTo>
                  <a:pt x="367" y="506"/>
                  <a:pt x="367" y="507"/>
                  <a:pt x="368" y="507"/>
                </a:cubicBezTo>
                <a:cubicBezTo>
                  <a:pt x="368" y="508"/>
                  <a:pt x="368" y="508"/>
                  <a:pt x="368" y="509"/>
                </a:cubicBezTo>
                <a:cubicBezTo>
                  <a:pt x="368" y="509"/>
                  <a:pt x="367" y="509"/>
                  <a:pt x="366" y="509"/>
                </a:cubicBezTo>
                <a:cubicBezTo>
                  <a:pt x="366" y="508"/>
                  <a:pt x="366" y="508"/>
                  <a:pt x="366" y="509"/>
                </a:cubicBezTo>
                <a:cubicBezTo>
                  <a:pt x="365" y="509"/>
                  <a:pt x="365" y="509"/>
                  <a:pt x="365" y="509"/>
                </a:cubicBezTo>
                <a:cubicBezTo>
                  <a:pt x="362" y="507"/>
                  <a:pt x="359" y="506"/>
                  <a:pt x="356" y="506"/>
                </a:cubicBezTo>
                <a:cubicBezTo>
                  <a:pt x="356" y="505"/>
                  <a:pt x="356" y="505"/>
                  <a:pt x="356" y="504"/>
                </a:cubicBezTo>
                <a:cubicBezTo>
                  <a:pt x="357" y="504"/>
                  <a:pt x="358" y="504"/>
                  <a:pt x="359" y="504"/>
                </a:cubicBezTo>
                <a:close/>
                <a:moveTo>
                  <a:pt x="358" y="508"/>
                </a:moveTo>
                <a:cubicBezTo>
                  <a:pt x="358" y="508"/>
                  <a:pt x="359" y="509"/>
                  <a:pt x="359" y="509"/>
                </a:cubicBezTo>
                <a:cubicBezTo>
                  <a:pt x="359" y="509"/>
                  <a:pt x="358" y="509"/>
                  <a:pt x="358" y="509"/>
                </a:cubicBezTo>
                <a:cubicBezTo>
                  <a:pt x="358" y="509"/>
                  <a:pt x="358" y="509"/>
                  <a:pt x="358" y="508"/>
                </a:cubicBezTo>
                <a:close/>
                <a:moveTo>
                  <a:pt x="440" y="504"/>
                </a:moveTo>
                <a:cubicBezTo>
                  <a:pt x="440" y="504"/>
                  <a:pt x="440" y="503"/>
                  <a:pt x="439" y="503"/>
                </a:cubicBezTo>
                <a:cubicBezTo>
                  <a:pt x="437" y="503"/>
                  <a:pt x="436" y="503"/>
                  <a:pt x="434" y="504"/>
                </a:cubicBezTo>
                <a:cubicBezTo>
                  <a:pt x="438" y="502"/>
                  <a:pt x="441" y="502"/>
                  <a:pt x="444" y="501"/>
                </a:cubicBezTo>
                <a:cubicBezTo>
                  <a:pt x="444" y="502"/>
                  <a:pt x="444" y="503"/>
                  <a:pt x="444" y="503"/>
                </a:cubicBezTo>
                <a:cubicBezTo>
                  <a:pt x="443" y="504"/>
                  <a:pt x="441" y="504"/>
                  <a:pt x="440" y="504"/>
                </a:cubicBezTo>
                <a:close/>
                <a:moveTo>
                  <a:pt x="436" y="471"/>
                </a:moveTo>
                <a:cubicBezTo>
                  <a:pt x="436" y="468"/>
                  <a:pt x="435" y="464"/>
                  <a:pt x="435" y="461"/>
                </a:cubicBezTo>
                <a:cubicBezTo>
                  <a:pt x="435" y="459"/>
                  <a:pt x="435" y="455"/>
                  <a:pt x="434" y="452"/>
                </a:cubicBezTo>
                <a:cubicBezTo>
                  <a:pt x="434" y="446"/>
                  <a:pt x="435" y="440"/>
                  <a:pt x="436" y="434"/>
                </a:cubicBezTo>
                <a:cubicBezTo>
                  <a:pt x="436" y="453"/>
                  <a:pt x="437" y="471"/>
                  <a:pt x="437" y="489"/>
                </a:cubicBezTo>
                <a:cubicBezTo>
                  <a:pt x="437" y="483"/>
                  <a:pt x="436" y="477"/>
                  <a:pt x="436" y="471"/>
                </a:cubicBezTo>
                <a:close/>
                <a:moveTo>
                  <a:pt x="434" y="438"/>
                </a:moveTo>
                <a:cubicBezTo>
                  <a:pt x="434" y="437"/>
                  <a:pt x="434" y="436"/>
                  <a:pt x="434" y="435"/>
                </a:cubicBezTo>
                <a:cubicBezTo>
                  <a:pt x="434" y="436"/>
                  <a:pt x="434" y="437"/>
                  <a:pt x="434" y="438"/>
                </a:cubicBezTo>
                <a:close/>
                <a:moveTo>
                  <a:pt x="437" y="498"/>
                </a:moveTo>
                <a:cubicBezTo>
                  <a:pt x="434" y="499"/>
                  <a:pt x="431" y="500"/>
                  <a:pt x="429" y="501"/>
                </a:cubicBezTo>
                <a:cubicBezTo>
                  <a:pt x="429" y="501"/>
                  <a:pt x="429" y="500"/>
                  <a:pt x="429" y="500"/>
                </a:cubicBezTo>
                <a:cubicBezTo>
                  <a:pt x="431" y="499"/>
                  <a:pt x="434" y="498"/>
                  <a:pt x="437" y="498"/>
                </a:cubicBezTo>
                <a:close/>
                <a:moveTo>
                  <a:pt x="428" y="501"/>
                </a:moveTo>
                <a:cubicBezTo>
                  <a:pt x="425" y="502"/>
                  <a:pt x="423" y="503"/>
                  <a:pt x="421" y="504"/>
                </a:cubicBezTo>
                <a:cubicBezTo>
                  <a:pt x="421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3"/>
                </a:cubicBezTo>
                <a:cubicBezTo>
                  <a:pt x="422" y="502"/>
                  <a:pt x="425" y="501"/>
                  <a:pt x="428" y="500"/>
                </a:cubicBezTo>
                <a:cubicBezTo>
                  <a:pt x="428" y="501"/>
                  <a:pt x="428" y="501"/>
                  <a:pt x="428" y="501"/>
                </a:cubicBezTo>
                <a:close/>
                <a:moveTo>
                  <a:pt x="419" y="504"/>
                </a:moveTo>
                <a:cubicBezTo>
                  <a:pt x="419" y="504"/>
                  <a:pt x="419" y="504"/>
                  <a:pt x="419" y="504"/>
                </a:cubicBezTo>
                <a:cubicBezTo>
                  <a:pt x="418" y="505"/>
                  <a:pt x="417" y="505"/>
                  <a:pt x="417" y="505"/>
                </a:cubicBezTo>
                <a:cubicBezTo>
                  <a:pt x="417" y="504"/>
                  <a:pt x="418" y="504"/>
                  <a:pt x="419" y="504"/>
                </a:cubicBezTo>
                <a:cubicBezTo>
                  <a:pt x="419" y="504"/>
                  <a:pt x="419" y="504"/>
                  <a:pt x="419" y="504"/>
                </a:cubicBezTo>
                <a:close/>
                <a:moveTo>
                  <a:pt x="417" y="433"/>
                </a:moveTo>
                <a:cubicBezTo>
                  <a:pt x="416" y="433"/>
                  <a:pt x="416" y="434"/>
                  <a:pt x="416" y="434"/>
                </a:cubicBezTo>
                <a:cubicBezTo>
                  <a:pt x="416" y="435"/>
                  <a:pt x="416" y="435"/>
                  <a:pt x="417" y="436"/>
                </a:cubicBezTo>
                <a:cubicBezTo>
                  <a:pt x="417" y="436"/>
                  <a:pt x="417" y="437"/>
                  <a:pt x="417" y="437"/>
                </a:cubicBezTo>
                <a:cubicBezTo>
                  <a:pt x="415" y="437"/>
                  <a:pt x="413" y="438"/>
                  <a:pt x="411" y="438"/>
                </a:cubicBezTo>
                <a:cubicBezTo>
                  <a:pt x="411" y="436"/>
                  <a:pt x="411" y="434"/>
                  <a:pt x="410" y="432"/>
                </a:cubicBezTo>
                <a:cubicBezTo>
                  <a:pt x="412" y="432"/>
                  <a:pt x="415" y="432"/>
                  <a:pt x="417" y="431"/>
                </a:cubicBezTo>
                <a:cubicBezTo>
                  <a:pt x="417" y="432"/>
                  <a:pt x="417" y="432"/>
                  <a:pt x="417" y="433"/>
                </a:cubicBezTo>
                <a:close/>
                <a:moveTo>
                  <a:pt x="410" y="438"/>
                </a:moveTo>
                <a:cubicBezTo>
                  <a:pt x="409" y="438"/>
                  <a:pt x="408" y="438"/>
                  <a:pt x="407" y="438"/>
                </a:cubicBezTo>
                <a:cubicBezTo>
                  <a:pt x="407" y="437"/>
                  <a:pt x="407" y="437"/>
                  <a:pt x="407" y="436"/>
                </a:cubicBezTo>
                <a:cubicBezTo>
                  <a:pt x="407" y="435"/>
                  <a:pt x="407" y="434"/>
                  <a:pt x="407" y="434"/>
                </a:cubicBezTo>
                <a:cubicBezTo>
                  <a:pt x="408" y="434"/>
                  <a:pt x="408" y="433"/>
                  <a:pt x="408" y="433"/>
                </a:cubicBezTo>
                <a:cubicBezTo>
                  <a:pt x="408" y="433"/>
                  <a:pt x="409" y="433"/>
                  <a:pt x="409" y="432"/>
                </a:cubicBezTo>
                <a:cubicBezTo>
                  <a:pt x="410" y="434"/>
                  <a:pt x="410" y="436"/>
                  <a:pt x="410" y="438"/>
                </a:cubicBezTo>
                <a:close/>
                <a:moveTo>
                  <a:pt x="408" y="432"/>
                </a:moveTo>
                <a:cubicBezTo>
                  <a:pt x="408" y="432"/>
                  <a:pt x="408" y="432"/>
                  <a:pt x="408" y="432"/>
                </a:cubicBezTo>
                <a:cubicBezTo>
                  <a:pt x="408" y="432"/>
                  <a:pt x="408" y="431"/>
                  <a:pt x="408" y="431"/>
                </a:cubicBezTo>
                <a:cubicBezTo>
                  <a:pt x="408" y="430"/>
                  <a:pt x="408" y="430"/>
                  <a:pt x="407" y="430"/>
                </a:cubicBezTo>
                <a:cubicBezTo>
                  <a:pt x="407" y="430"/>
                  <a:pt x="407" y="429"/>
                  <a:pt x="408" y="429"/>
                </a:cubicBezTo>
                <a:cubicBezTo>
                  <a:pt x="408" y="428"/>
                  <a:pt x="407" y="428"/>
                  <a:pt x="407" y="429"/>
                </a:cubicBezTo>
                <a:cubicBezTo>
                  <a:pt x="406" y="430"/>
                  <a:pt x="406" y="431"/>
                  <a:pt x="405" y="433"/>
                </a:cubicBezTo>
                <a:cubicBezTo>
                  <a:pt x="405" y="433"/>
                  <a:pt x="405" y="433"/>
                  <a:pt x="404" y="433"/>
                </a:cubicBezTo>
                <a:cubicBezTo>
                  <a:pt x="404" y="433"/>
                  <a:pt x="404" y="432"/>
                  <a:pt x="404" y="432"/>
                </a:cubicBezTo>
                <a:cubicBezTo>
                  <a:pt x="403" y="431"/>
                  <a:pt x="402" y="432"/>
                  <a:pt x="402" y="432"/>
                </a:cubicBezTo>
                <a:cubicBezTo>
                  <a:pt x="402" y="432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2"/>
                  <a:pt x="402" y="430"/>
                  <a:pt x="402" y="429"/>
                </a:cubicBezTo>
                <a:cubicBezTo>
                  <a:pt x="404" y="429"/>
                  <a:pt x="406" y="428"/>
                  <a:pt x="409" y="428"/>
                </a:cubicBezTo>
                <a:cubicBezTo>
                  <a:pt x="409" y="429"/>
                  <a:pt x="409" y="431"/>
                  <a:pt x="409" y="432"/>
                </a:cubicBezTo>
                <a:cubicBezTo>
                  <a:pt x="409" y="432"/>
                  <a:pt x="408" y="432"/>
                  <a:pt x="408" y="432"/>
                </a:cubicBezTo>
                <a:close/>
                <a:moveTo>
                  <a:pt x="401" y="434"/>
                </a:moveTo>
                <a:cubicBezTo>
                  <a:pt x="400" y="434"/>
                  <a:pt x="398" y="434"/>
                  <a:pt x="397" y="434"/>
                </a:cubicBezTo>
                <a:cubicBezTo>
                  <a:pt x="397" y="433"/>
                  <a:pt x="397" y="431"/>
                  <a:pt x="397" y="430"/>
                </a:cubicBezTo>
                <a:cubicBezTo>
                  <a:pt x="399" y="430"/>
                  <a:pt x="400" y="429"/>
                  <a:pt x="401" y="429"/>
                </a:cubicBezTo>
                <a:cubicBezTo>
                  <a:pt x="401" y="431"/>
                  <a:pt x="401" y="432"/>
                  <a:pt x="401" y="434"/>
                </a:cubicBezTo>
                <a:close/>
                <a:moveTo>
                  <a:pt x="397" y="429"/>
                </a:moveTo>
                <a:cubicBezTo>
                  <a:pt x="397" y="428"/>
                  <a:pt x="398" y="428"/>
                  <a:pt x="398" y="427"/>
                </a:cubicBezTo>
                <a:cubicBezTo>
                  <a:pt x="399" y="426"/>
                  <a:pt x="400" y="426"/>
                  <a:pt x="401" y="426"/>
                </a:cubicBezTo>
                <a:cubicBezTo>
                  <a:pt x="401" y="427"/>
                  <a:pt x="401" y="428"/>
                  <a:pt x="401" y="429"/>
                </a:cubicBezTo>
                <a:cubicBezTo>
                  <a:pt x="400" y="429"/>
                  <a:pt x="399" y="429"/>
                  <a:pt x="397" y="429"/>
                </a:cubicBezTo>
                <a:close/>
                <a:moveTo>
                  <a:pt x="398" y="426"/>
                </a:moveTo>
                <a:cubicBezTo>
                  <a:pt x="398" y="426"/>
                  <a:pt x="398" y="425"/>
                  <a:pt x="398" y="425"/>
                </a:cubicBezTo>
                <a:cubicBezTo>
                  <a:pt x="399" y="425"/>
                  <a:pt x="400" y="425"/>
                  <a:pt x="401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1" y="425"/>
                  <a:pt x="401" y="425"/>
                  <a:pt x="401" y="426"/>
                </a:cubicBezTo>
                <a:cubicBezTo>
                  <a:pt x="400" y="426"/>
                  <a:pt x="399" y="426"/>
                  <a:pt x="398" y="426"/>
                </a:cubicBezTo>
                <a:close/>
                <a:moveTo>
                  <a:pt x="388" y="424"/>
                </a:moveTo>
                <a:cubicBezTo>
                  <a:pt x="388" y="423"/>
                  <a:pt x="388" y="422"/>
                  <a:pt x="388" y="422"/>
                </a:cubicBezTo>
                <a:cubicBezTo>
                  <a:pt x="396" y="420"/>
                  <a:pt x="404" y="419"/>
                  <a:pt x="412" y="419"/>
                </a:cubicBezTo>
                <a:cubicBezTo>
                  <a:pt x="404" y="421"/>
                  <a:pt x="396" y="423"/>
                  <a:pt x="388" y="424"/>
                </a:cubicBezTo>
                <a:close/>
                <a:moveTo>
                  <a:pt x="427" y="405"/>
                </a:moveTo>
                <a:cubicBezTo>
                  <a:pt x="427" y="402"/>
                  <a:pt x="427" y="399"/>
                  <a:pt x="427" y="395"/>
                </a:cubicBezTo>
                <a:cubicBezTo>
                  <a:pt x="427" y="396"/>
                  <a:pt x="429" y="396"/>
                  <a:pt x="429" y="395"/>
                </a:cubicBezTo>
                <a:cubicBezTo>
                  <a:pt x="429" y="393"/>
                  <a:pt x="429" y="391"/>
                  <a:pt x="429" y="389"/>
                </a:cubicBezTo>
                <a:cubicBezTo>
                  <a:pt x="429" y="388"/>
                  <a:pt x="429" y="388"/>
                  <a:pt x="429" y="387"/>
                </a:cubicBezTo>
                <a:cubicBezTo>
                  <a:pt x="429" y="387"/>
                  <a:pt x="428" y="386"/>
                  <a:pt x="428" y="387"/>
                </a:cubicBezTo>
                <a:cubicBezTo>
                  <a:pt x="428" y="377"/>
                  <a:pt x="429" y="368"/>
                  <a:pt x="430" y="359"/>
                </a:cubicBezTo>
                <a:cubicBezTo>
                  <a:pt x="430" y="371"/>
                  <a:pt x="431" y="383"/>
                  <a:pt x="431" y="395"/>
                </a:cubicBezTo>
                <a:cubicBezTo>
                  <a:pt x="431" y="395"/>
                  <a:pt x="432" y="395"/>
                  <a:pt x="432" y="395"/>
                </a:cubicBezTo>
                <a:cubicBezTo>
                  <a:pt x="431" y="379"/>
                  <a:pt x="431" y="364"/>
                  <a:pt x="431" y="348"/>
                </a:cubicBezTo>
                <a:cubicBezTo>
                  <a:pt x="431" y="346"/>
                  <a:pt x="431" y="343"/>
                  <a:pt x="431" y="341"/>
                </a:cubicBezTo>
                <a:cubicBezTo>
                  <a:pt x="432" y="340"/>
                  <a:pt x="432" y="339"/>
                  <a:pt x="433" y="338"/>
                </a:cubicBezTo>
                <a:cubicBezTo>
                  <a:pt x="432" y="352"/>
                  <a:pt x="432" y="367"/>
                  <a:pt x="432" y="381"/>
                </a:cubicBezTo>
                <a:cubicBezTo>
                  <a:pt x="432" y="381"/>
                  <a:pt x="433" y="381"/>
                  <a:pt x="433" y="381"/>
                </a:cubicBezTo>
                <a:cubicBezTo>
                  <a:pt x="433" y="366"/>
                  <a:pt x="433" y="352"/>
                  <a:pt x="434" y="337"/>
                </a:cubicBezTo>
                <a:cubicBezTo>
                  <a:pt x="435" y="336"/>
                  <a:pt x="436" y="336"/>
                  <a:pt x="436" y="335"/>
                </a:cubicBezTo>
                <a:cubicBezTo>
                  <a:pt x="437" y="335"/>
                  <a:pt x="437" y="336"/>
                  <a:pt x="437" y="336"/>
                </a:cubicBezTo>
                <a:cubicBezTo>
                  <a:pt x="438" y="343"/>
                  <a:pt x="438" y="350"/>
                  <a:pt x="437" y="357"/>
                </a:cubicBezTo>
                <a:cubicBezTo>
                  <a:pt x="437" y="357"/>
                  <a:pt x="437" y="358"/>
                  <a:pt x="437" y="359"/>
                </a:cubicBezTo>
                <a:cubicBezTo>
                  <a:pt x="437" y="362"/>
                  <a:pt x="437" y="365"/>
                  <a:pt x="436" y="369"/>
                </a:cubicBezTo>
                <a:cubicBezTo>
                  <a:pt x="435" y="381"/>
                  <a:pt x="433" y="392"/>
                  <a:pt x="431" y="404"/>
                </a:cubicBezTo>
                <a:cubicBezTo>
                  <a:pt x="429" y="405"/>
                  <a:pt x="428" y="405"/>
                  <a:pt x="427" y="405"/>
                </a:cubicBezTo>
                <a:close/>
                <a:moveTo>
                  <a:pt x="394" y="398"/>
                </a:moveTo>
                <a:cubicBezTo>
                  <a:pt x="394" y="397"/>
                  <a:pt x="394" y="396"/>
                  <a:pt x="394" y="395"/>
                </a:cubicBezTo>
                <a:cubicBezTo>
                  <a:pt x="394" y="394"/>
                  <a:pt x="393" y="394"/>
                  <a:pt x="393" y="394"/>
                </a:cubicBezTo>
                <a:cubicBezTo>
                  <a:pt x="393" y="392"/>
                  <a:pt x="393" y="390"/>
                  <a:pt x="393" y="389"/>
                </a:cubicBezTo>
                <a:cubicBezTo>
                  <a:pt x="393" y="388"/>
                  <a:pt x="393" y="388"/>
                  <a:pt x="394" y="387"/>
                </a:cubicBezTo>
                <a:cubicBezTo>
                  <a:pt x="394" y="391"/>
                  <a:pt x="394" y="395"/>
                  <a:pt x="394" y="398"/>
                </a:cubicBezTo>
                <a:close/>
                <a:moveTo>
                  <a:pt x="393" y="385"/>
                </a:moveTo>
                <a:cubicBezTo>
                  <a:pt x="393" y="383"/>
                  <a:pt x="393" y="380"/>
                  <a:pt x="393" y="378"/>
                </a:cubicBezTo>
                <a:cubicBezTo>
                  <a:pt x="393" y="380"/>
                  <a:pt x="393" y="382"/>
                  <a:pt x="394" y="384"/>
                </a:cubicBezTo>
                <a:cubicBezTo>
                  <a:pt x="393" y="384"/>
                  <a:pt x="393" y="385"/>
                  <a:pt x="393" y="385"/>
                </a:cubicBezTo>
                <a:close/>
                <a:moveTo>
                  <a:pt x="393" y="335"/>
                </a:moveTo>
                <a:cubicBezTo>
                  <a:pt x="393" y="335"/>
                  <a:pt x="393" y="335"/>
                  <a:pt x="392" y="335"/>
                </a:cubicBezTo>
                <a:cubicBezTo>
                  <a:pt x="393" y="334"/>
                  <a:pt x="394" y="334"/>
                  <a:pt x="394" y="334"/>
                </a:cubicBezTo>
                <a:cubicBezTo>
                  <a:pt x="394" y="337"/>
                  <a:pt x="393" y="339"/>
                  <a:pt x="393" y="342"/>
                </a:cubicBezTo>
                <a:cubicBezTo>
                  <a:pt x="393" y="340"/>
                  <a:pt x="393" y="337"/>
                  <a:pt x="393" y="335"/>
                </a:cubicBezTo>
                <a:close/>
                <a:moveTo>
                  <a:pt x="442" y="339"/>
                </a:moveTo>
                <a:cubicBezTo>
                  <a:pt x="442" y="336"/>
                  <a:pt x="441" y="332"/>
                  <a:pt x="441" y="330"/>
                </a:cubicBezTo>
                <a:cubicBezTo>
                  <a:pt x="441" y="329"/>
                  <a:pt x="442" y="328"/>
                  <a:pt x="442" y="327"/>
                </a:cubicBezTo>
                <a:cubicBezTo>
                  <a:pt x="442" y="331"/>
                  <a:pt x="442" y="335"/>
                  <a:pt x="442" y="339"/>
                </a:cubicBezTo>
                <a:close/>
                <a:moveTo>
                  <a:pt x="435" y="333"/>
                </a:moveTo>
                <a:cubicBezTo>
                  <a:pt x="435" y="333"/>
                  <a:pt x="435" y="332"/>
                  <a:pt x="435" y="331"/>
                </a:cubicBezTo>
                <a:cubicBezTo>
                  <a:pt x="435" y="331"/>
                  <a:pt x="436" y="331"/>
                  <a:pt x="436" y="331"/>
                </a:cubicBezTo>
                <a:cubicBezTo>
                  <a:pt x="436" y="331"/>
                  <a:pt x="436" y="331"/>
                  <a:pt x="436" y="332"/>
                </a:cubicBezTo>
                <a:cubicBezTo>
                  <a:pt x="436" y="332"/>
                  <a:pt x="435" y="333"/>
                  <a:pt x="435" y="333"/>
                </a:cubicBezTo>
                <a:close/>
                <a:moveTo>
                  <a:pt x="423" y="344"/>
                </a:moveTo>
                <a:cubicBezTo>
                  <a:pt x="423" y="343"/>
                  <a:pt x="423" y="342"/>
                  <a:pt x="423" y="341"/>
                </a:cubicBezTo>
                <a:cubicBezTo>
                  <a:pt x="424" y="341"/>
                  <a:pt x="424" y="340"/>
                  <a:pt x="425" y="339"/>
                </a:cubicBezTo>
                <a:cubicBezTo>
                  <a:pt x="425" y="340"/>
                  <a:pt x="425" y="340"/>
                  <a:pt x="425" y="340"/>
                </a:cubicBezTo>
                <a:cubicBezTo>
                  <a:pt x="424" y="341"/>
                  <a:pt x="423" y="343"/>
                  <a:pt x="423" y="344"/>
                </a:cubicBezTo>
                <a:close/>
                <a:moveTo>
                  <a:pt x="404" y="363"/>
                </a:moveTo>
                <a:cubicBezTo>
                  <a:pt x="404" y="362"/>
                  <a:pt x="404" y="361"/>
                  <a:pt x="404" y="360"/>
                </a:cubicBezTo>
                <a:cubicBezTo>
                  <a:pt x="405" y="358"/>
                  <a:pt x="406" y="357"/>
                  <a:pt x="408" y="356"/>
                </a:cubicBezTo>
                <a:cubicBezTo>
                  <a:pt x="408" y="357"/>
                  <a:pt x="408" y="359"/>
                  <a:pt x="408" y="360"/>
                </a:cubicBezTo>
                <a:cubicBezTo>
                  <a:pt x="406" y="361"/>
                  <a:pt x="405" y="362"/>
                  <a:pt x="404" y="363"/>
                </a:cubicBezTo>
                <a:close/>
                <a:moveTo>
                  <a:pt x="441" y="325"/>
                </a:move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2" y="325"/>
                  <a:pt x="442" y="325"/>
                  <a:pt x="442" y="324"/>
                </a:cubicBezTo>
                <a:cubicBezTo>
                  <a:pt x="442" y="325"/>
                  <a:pt x="442" y="325"/>
                  <a:pt x="441" y="325"/>
                </a:cubicBezTo>
                <a:close/>
                <a:moveTo>
                  <a:pt x="430" y="331"/>
                </a:moveTo>
                <a:cubicBezTo>
                  <a:pt x="430" y="331"/>
                  <a:pt x="430" y="331"/>
                  <a:pt x="430" y="332"/>
                </a:cubicBezTo>
                <a:cubicBezTo>
                  <a:pt x="430" y="331"/>
                  <a:pt x="430" y="331"/>
                  <a:pt x="430" y="331"/>
                </a:cubicBezTo>
                <a:cubicBezTo>
                  <a:pt x="430" y="331"/>
                  <a:pt x="430" y="331"/>
                  <a:pt x="430" y="331"/>
                </a:cubicBezTo>
                <a:close/>
                <a:moveTo>
                  <a:pt x="431" y="330"/>
                </a:moveTo>
                <a:cubicBezTo>
                  <a:pt x="432" y="329"/>
                  <a:pt x="433" y="329"/>
                  <a:pt x="434" y="328"/>
                </a:cubicBezTo>
                <a:cubicBezTo>
                  <a:pt x="433" y="329"/>
                  <a:pt x="432" y="330"/>
                  <a:pt x="431" y="331"/>
                </a:cubicBezTo>
                <a:cubicBezTo>
                  <a:pt x="431" y="331"/>
                  <a:pt x="431" y="330"/>
                  <a:pt x="431" y="330"/>
                </a:cubicBezTo>
                <a:close/>
                <a:moveTo>
                  <a:pt x="439" y="326"/>
                </a:moveTo>
                <a:cubicBezTo>
                  <a:pt x="439" y="326"/>
                  <a:pt x="439" y="326"/>
                  <a:pt x="439" y="326"/>
                </a:cubicBezTo>
                <a:cubicBezTo>
                  <a:pt x="439" y="326"/>
                  <a:pt x="440" y="325"/>
                  <a:pt x="440" y="325"/>
                </a:cubicBezTo>
                <a:cubicBezTo>
                  <a:pt x="440" y="325"/>
                  <a:pt x="440" y="326"/>
                  <a:pt x="439" y="326"/>
                </a:cubicBezTo>
                <a:close/>
                <a:moveTo>
                  <a:pt x="429" y="332"/>
                </a:moveTo>
                <a:cubicBezTo>
                  <a:pt x="429" y="332"/>
                  <a:pt x="429" y="333"/>
                  <a:pt x="429" y="333"/>
                </a:cubicBezTo>
                <a:cubicBezTo>
                  <a:pt x="428" y="334"/>
                  <a:pt x="427" y="335"/>
                  <a:pt x="427" y="335"/>
                </a:cubicBezTo>
                <a:cubicBezTo>
                  <a:pt x="427" y="335"/>
                  <a:pt x="427" y="334"/>
                  <a:pt x="427" y="334"/>
                </a:cubicBezTo>
                <a:cubicBezTo>
                  <a:pt x="428" y="333"/>
                  <a:pt x="428" y="333"/>
                  <a:pt x="429" y="332"/>
                </a:cubicBezTo>
                <a:close/>
                <a:moveTo>
                  <a:pt x="425" y="336"/>
                </a:moveTo>
                <a:cubicBezTo>
                  <a:pt x="425" y="337"/>
                  <a:pt x="424" y="338"/>
                  <a:pt x="423" y="339"/>
                </a:cubicBezTo>
                <a:cubicBezTo>
                  <a:pt x="423" y="338"/>
                  <a:pt x="423" y="338"/>
                  <a:pt x="423" y="337"/>
                </a:cubicBezTo>
                <a:cubicBezTo>
                  <a:pt x="424" y="337"/>
                  <a:pt x="425" y="336"/>
                  <a:pt x="426" y="335"/>
                </a:cubicBezTo>
                <a:cubicBezTo>
                  <a:pt x="426" y="335"/>
                  <a:pt x="426" y="336"/>
                  <a:pt x="425" y="336"/>
                </a:cubicBezTo>
                <a:close/>
                <a:moveTo>
                  <a:pt x="422" y="340"/>
                </a:moveTo>
                <a:cubicBezTo>
                  <a:pt x="420" y="341"/>
                  <a:pt x="419" y="342"/>
                  <a:pt x="417" y="344"/>
                </a:cubicBezTo>
                <a:cubicBezTo>
                  <a:pt x="417" y="343"/>
                  <a:pt x="417" y="342"/>
                  <a:pt x="417" y="342"/>
                </a:cubicBezTo>
                <a:cubicBezTo>
                  <a:pt x="419" y="341"/>
                  <a:pt x="420" y="339"/>
                  <a:pt x="422" y="338"/>
                </a:cubicBezTo>
                <a:cubicBezTo>
                  <a:pt x="422" y="339"/>
                  <a:pt x="422" y="339"/>
                  <a:pt x="422" y="340"/>
                </a:cubicBezTo>
                <a:close/>
                <a:moveTo>
                  <a:pt x="416" y="345"/>
                </a:moveTo>
                <a:cubicBezTo>
                  <a:pt x="414" y="347"/>
                  <a:pt x="411" y="349"/>
                  <a:pt x="409" y="352"/>
                </a:cubicBezTo>
                <a:cubicBezTo>
                  <a:pt x="409" y="351"/>
                  <a:pt x="409" y="350"/>
                  <a:pt x="409" y="349"/>
                </a:cubicBezTo>
                <a:cubicBezTo>
                  <a:pt x="411" y="347"/>
                  <a:pt x="413" y="345"/>
                  <a:pt x="416" y="343"/>
                </a:cubicBezTo>
                <a:cubicBezTo>
                  <a:pt x="416" y="343"/>
                  <a:pt x="416" y="344"/>
                  <a:pt x="416" y="345"/>
                </a:cubicBezTo>
                <a:close/>
                <a:moveTo>
                  <a:pt x="408" y="353"/>
                </a:moveTo>
                <a:cubicBezTo>
                  <a:pt x="406" y="354"/>
                  <a:pt x="405" y="356"/>
                  <a:pt x="404" y="357"/>
                </a:cubicBezTo>
                <a:cubicBezTo>
                  <a:pt x="404" y="355"/>
                  <a:pt x="404" y="354"/>
                  <a:pt x="404" y="352"/>
                </a:cubicBezTo>
                <a:cubicBezTo>
                  <a:pt x="405" y="352"/>
                  <a:pt x="406" y="351"/>
                  <a:pt x="406" y="351"/>
                </a:cubicBezTo>
                <a:cubicBezTo>
                  <a:pt x="407" y="350"/>
                  <a:pt x="407" y="350"/>
                  <a:pt x="408" y="349"/>
                </a:cubicBezTo>
                <a:cubicBezTo>
                  <a:pt x="408" y="351"/>
                  <a:pt x="408" y="352"/>
                  <a:pt x="408" y="353"/>
                </a:cubicBezTo>
                <a:close/>
                <a:moveTo>
                  <a:pt x="403" y="358"/>
                </a:moveTo>
                <a:cubicBezTo>
                  <a:pt x="401" y="359"/>
                  <a:pt x="400" y="361"/>
                  <a:pt x="398" y="363"/>
                </a:cubicBezTo>
                <a:cubicBezTo>
                  <a:pt x="398" y="361"/>
                  <a:pt x="398" y="359"/>
                  <a:pt x="399" y="357"/>
                </a:cubicBezTo>
                <a:cubicBezTo>
                  <a:pt x="400" y="356"/>
                  <a:pt x="402" y="354"/>
                  <a:pt x="403" y="353"/>
                </a:cubicBezTo>
                <a:cubicBezTo>
                  <a:pt x="403" y="355"/>
                  <a:pt x="403" y="356"/>
                  <a:pt x="403" y="358"/>
                </a:cubicBezTo>
                <a:close/>
                <a:moveTo>
                  <a:pt x="397" y="364"/>
                </a:moveTo>
                <a:cubicBezTo>
                  <a:pt x="396" y="365"/>
                  <a:pt x="395" y="367"/>
                  <a:pt x="393" y="368"/>
                </a:cubicBezTo>
                <a:cubicBezTo>
                  <a:pt x="393" y="366"/>
                  <a:pt x="393" y="363"/>
                  <a:pt x="393" y="361"/>
                </a:cubicBezTo>
                <a:cubicBezTo>
                  <a:pt x="393" y="361"/>
                  <a:pt x="393" y="361"/>
                  <a:pt x="393" y="361"/>
                </a:cubicBezTo>
                <a:cubicBezTo>
                  <a:pt x="395" y="360"/>
                  <a:pt x="396" y="359"/>
                  <a:pt x="398" y="358"/>
                </a:cubicBezTo>
                <a:cubicBezTo>
                  <a:pt x="397" y="360"/>
                  <a:pt x="397" y="362"/>
                  <a:pt x="397" y="364"/>
                </a:cubicBezTo>
                <a:close/>
                <a:moveTo>
                  <a:pt x="393" y="371"/>
                </a:moveTo>
                <a:cubicBezTo>
                  <a:pt x="395" y="370"/>
                  <a:pt x="396" y="368"/>
                  <a:pt x="398" y="367"/>
                </a:cubicBezTo>
                <a:cubicBezTo>
                  <a:pt x="398" y="367"/>
                  <a:pt x="398" y="368"/>
                  <a:pt x="398" y="368"/>
                </a:cubicBezTo>
                <a:cubicBezTo>
                  <a:pt x="396" y="369"/>
                  <a:pt x="395" y="370"/>
                  <a:pt x="393" y="371"/>
                </a:cubicBezTo>
                <a:cubicBezTo>
                  <a:pt x="393" y="371"/>
                  <a:pt x="393" y="371"/>
                  <a:pt x="393" y="371"/>
                </a:cubicBezTo>
                <a:close/>
                <a:moveTo>
                  <a:pt x="398" y="366"/>
                </a:moveTo>
                <a:cubicBezTo>
                  <a:pt x="400" y="364"/>
                  <a:pt x="401" y="362"/>
                  <a:pt x="403" y="361"/>
                </a:cubicBezTo>
                <a:cubicBezTo>
                  <a:pt x="403" y="362"/>
                  <a:pt x="403" y="363"/>
                  <a:pt x="403" y="364"/>
                </a:cubicBezTo>
                <a:cubicBezTo>
                  <a:pt x="401" y="365"/>
                  <a:pt x="400" y="366"/>
                  <a:pt x="399" y="368"/>
                </a:cubicBezTo>
                <a:cubicBezTo>
                  <a:pt x="399" y="367"/>
                  <a:pt x="398" y="366"/>
                  <a:pt x="398" y="366"/>
                </a:cubicBezTo>
                <a:close/>
                <a:moveTo>
                  <a:pt x="409" y="355"/>
                </a:moveTo>
                <a:cubicBezTo>
                  <a:pt x="411" y="352"/>
                  <a:pt x="414" y="350"/>
                  <a:pt x="416" y="348"/>
                </a:cubicBezTo>
                <a:cubicBezTo>
                  <a:pt x="416" y="349"/>
                  <a:pt x="416" y="351"/>
                  <a:pt x="416" y="353"/>
                </a:cubicBezTo>
                <a:cubicBezTo>
                  <a:pt x="413" y="355"/>
                  <a:pt x="411" y="357"/>
                  <a:pt x="409" y="359"/>
                </a:cubicBezTo>
                <a:cubicBezTo>
                  <a:pt x="409" y="358"/>
                  <a:pt x="409" y="356"/>
                  <a:pt x="409" y="355"/>
                </a:cubicBezTo>
                <a:close/>
                <a:moveTo>
                  <a:pt x="417" y="347"/>
                </a:moveTo>
                <a:cubicBezTo>
                  <a:pt x="419" y="345"/>
                  <a:pt x="420" y="344"/>
                  <a:pt x="422" y="342"/>
                </a:cubicBezTo>
                <a:cubicBezTo>
                  <a:pt x="422" y="343"/>
                  <a:pt x="422" y="344"/>
                  <a:pt x="422" y="345"/>
                </a:cubicBezTo>
                <a:cubicBezTo>
                  <a:pt x="420" y="347"/>
                  <a:pt x="418" y="350"/>
                  <a:pt x="417" y="352"/>
                </a:cubicBezTo>
                <a:cubicBezTo>
                  <a:pt x="417" y="350"/>
                  <a:pt x="417" y="348"/>
                  <a:pt x="417" y="347"/>
                </a:cubicBezTo>
                <a:close/>
                <a:moveTo>
                  <a:pt x="426" y="338"/>
                </a:moveTo>
                <a:cubicBezTo>
                  <a:pt x="427" y="338"/>
                  <a:pt x="427" y="338"/>
                  <a:pt x="427" y="338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26" y="338"/>
                  <a:pt x="426" y="339"/>
                  <a:pt x="426" y="339"/>
                </a:cubicBezTo>
                <a:cubicBezTo>
                  <a:pt x="426" y="339"/>
                  <a:pt x="426" y="338"/>
                  <a:pt x="426" y="338"/>
                </a:cubicBezTo>
                <a:close/>
                <a:moveTo>
                  <a:pt x="431" y="336"/>
                </a:moveTo>
                <a:cubicBezTo>
                  <a:pt x="432" y="335"/>
                  <a:pt x="432" y="334"/>
                  <a:pt x="432" y="334"/>
                </a:cubicBezTo>
                <a:cubicBezTo>
                  <a:pt x="433" y="333"/>
                  <a:pt x="433" y="333"/>
                  <a:pt x="433" y="333"/>
                </a:cubicBezTo>
                <a:cubicBezTo>
                  <a:pt x="434" y="332"/>
                  <a:pt x="434" y="332"/>
                  <a:pt x="434" y="332"/>
                </a:cubicBezTo>
                <a:cubicBezTo>
                  <a:pt x="434" y="333"/>
                  <a:pt x="434" y="334"/>
                  <a:pt x="434" y="335"/>
                </a:cubicBezTo>
                <a:cubicBezTo>
                  <a:pt x="433" y="336"/>
                  <a:pt x="432" y="336"/>
                  <a:pt x="431" y="337"/>
                </a:cubicBezTo>
                <a:cubicBezTo>
                  <a:pt x="431" y="337"/>
                  <a:pt x="431" y="336"/>
                  <a:pt x="431" y="336"/>
                </a:cubicBezTo>
                <a:close/>
                <a:moveTo>
                  <a:pt x="437" y="330"/>
                </a:moveTo>
                <a:cubicBezTo>
                  <a:pt x="437" y="330"/>
                  <a:pt x="438" y="329"/>
                  <a:pt x="438" y="329"/>
                </a:cubicBezTo>
                <a:cubicBezTo>
                  <a:pt x="438" y="330"/>
                  <a:pt x="437" y="330"/>
                  <a:pt x="437" y="331"/>
                </a:cubicBezTo>
                <a:cubicBezTo>
                  <a:pt x="437" y="330"/>
                  <a:pt x="437" y="330"/>
                  <a:pt x="437" y="330"/>
                </a:cubicBezTo>
                <a:close/>
                <a:moveTo>
                  <a:pt x="442" y="324"/>
                </a:moveTo>
                <a:cubicBezTo>
                  <a:pt x="442" y="324"/>
                  <a:pt x="442" y="324"/>
                  <a:pt x="442" y="324"/>
                </a:cubicBezTo>
                <a:cubicBezTo>
                  <a:pt x="442" y="324"/>
                  <a:pt x="442" y="324"/>
                  <a:pt x="442" y="324"/>
                </a:cubicBezTo>
                <a:close/>
                <a:moveTo>
                  <a:pt x="431" y="327"/>
                </a:moveTo>
                <a:cubicBezTo>
                  <a:pt x="431" y="327"/>
                  <a:pt x="431" y="327"/>
                  <a:pt x="431" y="327"/>
                </a:cubicBezTo>
                <a:cubicBezTo>
                  <a:pt x="431" y="327"/>
                  <a:pt x="431" y="326"/>
                  <a:pt x="431" y="326"/>
                </a:cubicBezTo>
                <a:cubicBezTo>
                  <a:pt x="432" y="326"/>
                  <a:pt x="433" y="326"/>
                  <a:pt x="433" y="326"/>
                </a:cubicBezTo>
                <a:cubicBezTo>
                  <a:pt x="433" y="326"/>
                  <a:pt x="432" y="326"/>
                  <a:pt x="431" y="327"/>
                </a:cubicBezTo>
                <a:close/>
                <a:moveTo>
                  <a:pt x="430" y="328"/>
                </a:moveTo>
                <a:cubicBezTo>
                  <a:pt x="430" y="328"/>
                  <a:pt x="430" y="328"/>
                  <a:pt x="430" y="328"/>
                </a:cubicBezTo>
                <a:cubicBezTo>
                  <a:pt x="430" y="327"/>
                  <a:pt x="430" y="327"/>
                  <a:pt x="430" y="326"/>
                </a:cubicBezTo>
                <a:cubicBezTo>
                  <a:pt x="430" y="326"/>
                  <a:pt x="430" y="326"/>
                  <a:pt x="430" y="326"/>
                </a:cubicBezTo>
                <a:cubicBezTo>
                  <a:pt x="430" y="327"/>
                  <a:pt x="430" y="327"/>
                  <a:pt x="430" y="328"/>
                </a:cubicBezTo>
                <a:close/>
                <a:moveTo>
                  <a:pt x="429" y="329"/>
                </a:moveTo>
                <a:cubicBezTo>
                  <a:pt x="429" y="329"/>
                  <a:pt x="429" y="329"/>
                  <a:pt x="428" y="330"/>
                </a:cubicBezTo>
                <a:cubicBezTo>
                  <a:pt x="428" y="330"/>
                  <a:pt x="428" y="330"/>
                  <a:pt x="427" y="330"/>
                </a:cubicBezTo>
                <a:cubicBezTo>
                  <a:pt x="428" y="329"/>
                  <a:pt x="428" y="328"/>
                  <a:pt x="428" y="327"/>
                </a:cubicBezTo>
                <a:cubicBezTo>
                  <a:pt x="429" y="327"/>
                  <a:pt x="429" y="327"/>
                  <a:pt x="429" y="326"/>
                </a:cubicBezTo>
                <a:cubicBezTo>
                  <a:pt x="429" y="327"/>
                  <a:pt x="429" y="328"/>
                  <a:pt x="429" y="329"/>
                </a:cubicBezTo>
                <a:close/>
                <a:moveTo>
                  <a:pt x="426" y="332"/>
                </a:moveTo>
                <a:cubicBezTo>
                  <a:pt x="425" y="333"/>
                  <a:pt x="424" y="334"/>
                  <a:pt x="423" y="334"/>
                </a:cubicBezTo>
                <a:cubicBezTo>
                  <a:pt x="423" y="332"/>
                  <a:pt x="423" y="330"/>
                  <a:pt x="423" y="328"/>
                </a:cubicBezTo>
                <a:cubicBezTo>
                  <a:pt x="425" y="328"/>
                  <a:pt x="426" y="327"/>
                  <a:pt x="427" y="327"/>
                </a:cubicBezTo>
                <a:cubicBezTo>
                  <a:pt x="427" y="328"/>
                  <a:pt x="427" y="330"/>
                  <a:pt x="426" y="332"/>
                </a:cubicBezTo>
                <a:close/>
                <a:moveTo>
                  <a:pt x="422" y="335"/>
                </a:moveTo>
                <a:cubicBezTo>
                  <a:pt x="420" y="337"/>
                  <a:pt x="419" y="338"/>
                  <a:pt x="418" y="338"/>
                </a:cubicBezTo>
                <a:cubicBezTo>
                  <a:pt x="418" y="339"/>
                  <a:pt x="418" y="339"/>
                  <a:pt x="418" y="339"/>
                </a:cubicBezTo>
                <a:cubicBezTo>
                  <a:pt x="418" y="335"/>
                  <a:pt x="419" y="332"/>
                  <a:pt x="419" y="329"/>
                </a:cubicBezTo>
                <a:cubicBezTo>
                  <a:pt x="420" y="329"/>
                  <a:pt x="421" y="328"/>
                  <a:pt x="422" y="328"/>
                </a:cubicBezTo>
                <a:cubicBezTo>
                  <a:pt x="422" y="331"/>
                  <a:pt x="422" y="333"/>
                  <a:pt x="422" y="335"/>
                </a:cubicBezTo>
                <a:close/>
                <a:moveTo>
                  <a:pt x="417" y="340"/>
                </a:moveTo>
                <a:cubicBezTo>
                  <a:pt x="414" y="342"/>
                  <a:pt x="412" y="344"/>
                  <a:pt x="409" y="346"/>
                </a:cubicBezTo>
                <a:cubicBezTo>
                  <a:pt x="409" y="341"/>
                  <a:pt x="410" y="337"/>
                  <a:pt x="411" y="332"/>
                </a:cubicBezTo>
                <a:cubicBezTo>
                  <a:pt x="411" y="331"/>
                  <a:pt x="410" y="331"/>
                  <a:pt x="410" y="332"/>
                </a:cubicBezTo>
                <a:cubicBezTo>
                  <a:pt x="409" y="337"/>
                  <a:pt x="408" y="342"/>
                  <a:pt x="408" y="347"/>
                </a:cubicBezTo>
                <a:cubicBezTo>
                  <a:pt x="407" y="348"/>
                  <a:pt x="406" y="349"/>
                  <a:pt x="404" y="350"/>
                </a:cubicBezTo>
                <a:cubicBezTo>
                  <a:pt x="404" y="346"/>
                  <a:pt x="405" y="342"/>
                  <a:pt x="406" y="338"/>
                </a:cubicBezTo>
                <a:cubicBezTo>
                  <a:pt x="406" y="337"/>
                  <a:pt x="405" y="337"/>
                  <a:pt x="405" y="338"/>
                </a:cubicBezTo>
                <a:cubicBezTo>
                  <a:pt x="404" y="342"/>
                  <a:pt x="403" y="346"/>
                  <a:pt x="403" y="351"/>
                </a:cubicBezTo>
                <a:cubicBezTo>
                  <a:pt x="402" y="352"/>
                  <a:pt x="400" y="353"/>
                  <a:pt x="399" y="354"/>
                </a:cubicBezTo>
                <a:cubicBezTo>
                  <a:pt x="399" y="347"/>
                  <a:pt x="400" y="341"/>
                  <a:pt x="402" y="334"/>
                </a:cubicBezTo>
                <a:cubicBezTo>
                  <a:pt x="402" y="333"/>
                  <a:pt x="401" y="333"/>
                  <a:pt x="401" y="334"/>
                </a:cubicBezTo>
                <a:cubicBezTo>
                  <a:pt x="399" y="341"/>
                  <a:pt x="398" y="348"/>
                  <a:pt x="398" y="355"/>
                </a:cubicBezTo>
                <a:cubicBezTo>
                  <a:pt x="396" y="356"/>
                  <a:pt x="395" y="357"/>
                  <a:pt x="393" y="358"/>
                </a:cubicBezTo>
                <a:cubicBezTo>
                  <a:pt x="393" y="355"/>
                  <a:pt x="393" y="351"/>
                  <a:pt x="393" y="347"/>
                </a:cubicBezTo>
                <a:cubicBezTo>
                  <a:pt x="393" y="343"/>
                  <a:pt x="394" y="338"/>
                  <a:pt x="395" y="334"/>
                </a:cubicBezTo>
                <a:cubicBezTo>
                  <a:pt x="403" y="333"/>
                  <a:pt x="411" y="331"/>
                  <a:pt x="418" y="329"/>
                </a:cubicBezTo>
                <a:cubicBezTo>
                  <a:pt x="417" y="333"/>
                  <a:pt x="417" y="336"/>
                  <a:pt x="417" y="340"/>
                </a:cubicBezTo>
                <a:close/>
                <a:moveTo>
                  <a:pt x="394" y="375"/>
                </a:moveTo>
                <a:cubicBezTo>
                  <a:pt x="395" y="374"/>
                  <a:pt x="396" y="373"/>
                  <a:pt x="398" y="372"/>
                </a:cubicBezTo>
                <a:cubicBezTo>
                  <a:pt x="398" y="374"/>
                  <a:pt x="398" y="376"/>
                  <a:pt x="398" y="378"/>
                </a:cubicBezTo>
                <a:cubicBezTo>
                  <a:pt x="397" y="380"/>
                  <a:pt x="396" y="381"/>
                  <a:pt x="394" y="383"/>
                </a:cubicBezTo>
                <a:cubicBezTo>
                  <a:pt x="394" y="380"/>
                  <a:pt x="394" y="377"/>
                  <a:pt x="394" y="375"/>
                </a:cubicBezTo>
                <a:close/>
                <a:moveTo>
                  <a:pt x="399" y="371"/>
                </a:moveTo>
                <a:cubicBezTo>
                  <a:pt x="400" y="370"/>
                  <a:pt x="402" y="369"/>
                  <a:pt x="403" y="367"/>
                </a:cubicBezTo>
                <a:cubicBezTo>
                  <a:pt x="403" y="369"/>
                  <a:pt x="403" y="370"/>
                  <a:pt x="403" y="371"/>
                </a:cubicBezTo>
                <a:cubicBezTo>
                  <a:pt x="402" y="373"/>
                  <a:pt x="401" y="374"/>
                  <a:pt x="400" y="376"/>
                </a:cubicBezTo>
                <a:cubicBezTo>
                  <a:pt x="400" y="376"/>
                  <a:pt x="399" y="377"/>
                  <a:pt x="399" y="377"/>
                </a:cubicBezTo>
                <a:cubicBezTo>
                  <a:pt x="399" y="375"/>
                  <a:pt x="399" y="373"/>
                  <a:pt x="399" y="371"/>
                </a:cubicBezTo>
                <a:close/>
                <a:moveTo>
                  <a:pt x="404" y="367"/>
                </a:moveTo>
                <a:cubicBezTo>
                  <a:pt x="405" y="366"/>
                  <a:pt x="406" y="365"/>
                  <a:pt x="408" y="364"/>
                </a:cubicBezTo>
                <a:cubicBezTo>
                  <a:pt x="408" y="364"/>
                  <a:pt x="408" y="365"/>
                  <a:pt x="408" y="365"/>
                </a:cubicBezTo>
                <a:cubicBezTo>
                  <a:pt x="406" y="367"/>
                  <a:pt x="405" y="368"/>
                  <a:pt x="404" y="370"/>
                </a:cubicBezTo>
                <a:cubicBezTo>
                  <a:pt x="404" y="369"/>
                  <a:pt x="404" y="368"/>
                  <a:pt x="404" y="367"/>
                </a:cubicBezTo>
                <a:close/>
                <a:moveTo>
                  <a:pt x="409" y="363"/>
                </a:moveTo>
                <a:cubicBezTo>
                  <a:pt x="409" y="362"/>
                  <a:pt x="409" y="362"/>
                  <a:pt x="410" y="362"/>
                </a:cubicBezTo>
                <a:cubicBezTo>
                  <a:pt x="409" y="362"/>
                  <a:pt x="409" y="363"/>
                  <a:pt x="409" y="364"/>
                </a:cubicBezTo>
                <a:cubicBezTo>
                  <a:pt x="409" y="363"/>
                  <a:pt x="409" y="363"/>
                  <a:pt x="409" y="363"/>
                </a:cubicBezTo>
                <a:close/>
                <a:moveTo>
                  <a:pt x="426" y="343"/>
                </a:moveTo>
                <a:cubicBezTo>
                  <a:pt x="427" y="341"/>
                  <a:pt x="428" y="340"/>
                  <a:pt x="429" y="338"/>
                </a:cubicBezTo>
                <a:cubicBezTo>
                  <a:pt x="429" y="338"/>
                  <a:pt x="429" y="339"/>
                  <a:pt x="429" y="339"/>
                </a:cubicBezTo>
                <a:cubicBezTo>
                  <a:pt x="428" y="341"/>
                  <a:pt x="427" y="342"/>
                  <a:pt x="426" y="343"/>
                </a:cubicBezTo>
                <a:cubicBezTo>
                  <a:pt x="426" y="343"/>
                  <a:pt x="426" y="343"/>
                  <a:pt x="426" y="343"/>
                </a:cubicBezTo>
                <a:close/>
                <a:moveTo>
                  <a:pt x="435" y="384"/>
                </a:moveTo>
                <a:cubicBezTo>
                  <a:pt x="435" y="384"/>
                  <a:pt x="436" y="384"/>
                  <a:pt x="436" y="384"/>
                </a:cubicBezTo>
                <a:cubicBezTo>
                  <a:pt x="436" y="379"/>
                  <a:pt x="436" y="375"/>
                  <a:pt x="437" y="371"/>
                </a:cubicBezTo>
                <a:cubicBezTo>
                  <a:pt x="437" y="371"/>
                  <a:pt x="437" y="370"/>
                  <a:pt x="437" y="370"/>
                </a:cubicBezTo>
                <a:cubicBezTo>
                  <a:pt x="438" y="364"/>
                  <a:pt x="439" y="357"/>
                  <a:pt x="439" y="350"/>
                </a:cubicBezTo>
                <a:cubicBezTo>
                  <a:pt x="439" y="346"/>
                  <a:pt x="439" y="341"/>
                  <a:pt x="438" y="336"/>
                </a:cubicBezTo>
                <a:cubicBezTo>
                  <a:pt x="438" y="335"/>
                  <a:pt x="438" y="334"/>
                  <a:pt x="438" y="333"/>
                </a:cubicBezTo>
                <a:cubicBezTo>
                  <a:pt x="438" y="332"/>
                  <a:pt x="439" y="331"/>
                  <a:pt x="440" y="330"/>
                </a:cubicBezTo>
                <a:cubicBezTo>
                  <a:pt x="442" y="340"/>
                  <a:pt x="441" y="351"/>
                  <a:pt x="440" y="360"/>
                </a:cubicBezTo>
                <a:cubicBezTo>
                  <a:pt x="439" y="372"/>
                  <a:pt x="438" y="384"/>
                  <a:pt x="438" y="397"/>
                </a:cubicBezTo>
                <a:cubicBezTo>
                  <a:pt x="438" y="397"/>
                  <a:pt x="439" y="397"/>
                  <a:pt x="439" y="397"/>
                </a:cubicBezTo>
                <a:cubicBezTo>
                  <a:pt x="439" y="384"/>
                  <a:pt x="440" y="370"/>
                  <a:pt x="441" y="357"/>
                </a:cubicBezTo>
                <a:cubicBezTo>
                  <a:pt x="441" y="354"/>
                  <a:pt x="442" y="351"/>
                  <a:pt x="442" y="347"/>
                </a:cubicBezTo>
                <a:cubicBezTo>
                  <a:pt x="442" y="362"/>
                  <a:pt x="442" y="377"/>
                  <a:pt x="442" y="393"/>
                </a:cubicBezTo>
                <a:cubicBezTo>
                  <a:pt x="442" y="394"/>
                  <a:pt x="442" y="396"/>
                  <a:pt x="442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42" y="400"/>
                  <a:pt x="442" y="402"/>
                  <a:pt x="442" y="404"/>
                </a:cubicBezTo>
                <a:cubicBezTo>
                  <a:pt x="439" y="403"/>
                  <a:pt x="435" y="404"/>
                  <a:pt x="432" y="404"/>
                </a:cubicBezTo>
                <a:cubicBezTo>
                  <a:pt x="433" y="398"/>
                  <a:pt x="434" y="391"/>
                  <a:pt x="435" y="384"/>
                </a:cubicBezTo>
                <a:close/>
                <a:moveTo>
                  <a:pt x="430" y="325"/>
                </a:moveTo>
                <a:cubicBezTo>
                  <a:pt x="430" y="325"/>
                  <a:pt x="430" y="325"/>
                  <a:pt x="430" y="325"/>
                </a:cubicBezTo>
                <a:cubicBezTo>
                  <a:pt x="430" y="324"/>
                  <a:pt x="430" y="323"/>
                  <a:pt x="430" y="322"/>
                </a:cubicBezTo>
                <a:cubicBezTo>
                  <a:pt x="430" y="322"/>
                  <a:pt x="430" y="322"/>
                  <a:pt x="431" y="322"/>
                </a:cubicBezTo>
                <a:cubicBezTo>
                  <a:pt x="431" y="323"/>
                  <a:pt x="430" y="324"/>
                  <a:pt x="430" y="325"/>
                </a:cubicBezTo>
                <a:close/>
                <a:moveTo>
                  <a:pt x="384" y="336"/>
                </a:moveTo>
                <a:cubicBezTo>
                  <a:pt x="384" y="336"/>
                  <a:pt x="384" y="336"/>
                  <a:pt x="385" y="336"/>
                </a:cubicBezTo>
                <a:cubicBezTo>
                  <a:pt x="385" y="337"/>
                  <a:pt x="385" y="337"/>
                  <a:pt x="385" y="338"/>
                </a:cubicBezTo>
                <a:cubicBezTo>
                  <a:pt x="384" y="338"/>
                  <a:pt x="385" y="338"/>
                  <a:pt x="385" y="338"/>
                </a:cubicBezTo>
                <a:cubicBezTo>
                  <a:pt x="385" y="338"/>
                  <a:pt x="385" y="338"/>
                  <a:pt x="385" y="339"/>
                </a:cubicBezTo>
                <a:cubicBezTo>
                  <a:pt x="385" y="341"/>
                  <a:pt x="385" y="343"/>
                  <a:pt x="386" y="345"/>
                </a:cubicBezTo>
                <a:cubicBezTo>
                  <a:pt x="386" y="351"/>
                  <a:pt x="386" y="356"/>
                  <a:pt x="386" y="361"/>
                </a:cubicBezTo>
                <a:cubicBezTo>
                  <a:pt x="386" y="362"/>
                  <a:pt x="386" y="363"/>
                  <a:pt x="386" y="364"/>
                </a:cubicBezTo>
                <a:cubicBezTo>
                  <a:pt x="385" y="365"/>
                  <a:pt x="384" y="366"/>
                  <a:pt x="383" y="367"/>
                </a:cubicBezTo>
                <a:cubicBezTo>
                  <a:pt x="384" y="357"/>
                  <a:pt x="384" y="346"/>
                  <a:pt x="384" y="336"/>
                </a:cubicBezTo>
                <a:close/>
                <a:moveTo>
                  <a:pt x="386" y="336"/>
                </a:moveTo>
                <a:cubicBezTo>
                  <a:pt x="388" y="335"/>
                  <a:pt x="390" y="335"/>
                  <a:pt x="392" y="335"/>
                </a:cubicBezTo>
                <a:cubicBezTo>
                  <a:pt x="391" y="335"/>
                  <a:pt x="391" y="335"/>
                  <a:pt x="391" y="335"/>
                </a:cubicBezTo>
                <a:cubicBezTo>
                  <a:pt x="390" y="336"/>
                  <a:pt x="391" y="337"/>
                  <a:pt x="391" y="336"/>
                </a:cubicBezTo>
                <a:cubicBezTo>
                  <a:pt x="390" y="337"/>
                  <a:pt x="391" y="346"/>
                  <a:pt x="392" y="353"/>
                </a:cubicBezTo>
                <a:cubicBezTo>
                  <a:pt x="392" y="355"/>
                  <a:pt x="392" y="358"/>
                  <a:pt x="392" y="360"/>
                </a:cubicBezTo>
                <a:cubicBezTo>
                  <a:pt x="390" y="361"/>
                  <a:pt x="388" y="362"/>
                  <a:pt x="387" y="364"/>
                </a:cubicBezTo>
                <a:cubicBezTo>
                  <a:pt x="387" y="363"/>
                  <a:pt x="387" y="362"/>
                  <a:pt x="387" y="361"/>
                </a:cubicBezTo>
                <a:cubicBezTo>
                  <a:pt x="387" y="354"/>
                  <a:pt x="388" y="343"/>
                  <a:pt x="386" y="336"/>
                </a:cubicBezTo>
                <a:close/>
                <a:moveTo>
                  <a:pt x="392" y="362"/>
                </a:moveTo>
                <a:cubicBezTo>
                  <a:pt x="392" y="365"/>
                  <a:pt x="392" y="367"/>
                  <a:pt x="392" y="369"/>
                </a:cubicBezTo>
                <a:cubicBezTo>
                  <a:pt x="390" y="372"/>
                  <a:pt x="388" y="374"/>
                  <a:pt x="386" y="376"/>
                </a:cubicBezTo>
                <a:cubicBezTo>
                  <a:pt x="386" y="373"/>
                  <a:pt x="386" y="370"/>
                  <a:pt x="387" y="366"/>
                </a:cubicBezTo>
                <a:cubicBezTo>
                  <a:pt x="388" y="365"/>
                  <a:pt x="390" y="363"/>
                  <a:pt x="392" y="362"/>
                </a:cubicBezTo>
                <a:close/>
                <a:moveTo>
                  <a:pt x="392" y="376"/>
                </a:moveTo>
                <a:cubicBezTo>
                  <a:pt x="392" y="379"/>
                  <a:pt x="392" y="383"/>
                  <a:pt x="392" y="386"/>
                </a:cubicBezTo>
                <a:cubicBezTo>
                  <a:pt x="390" y="389"/>
                  <a:pt x="388" y="391"/>
                  <a:pt x="385" y="394"/>
                </a:cubicBezTo>
                <a:cubicBezTo>
                  <a:pt x="386" y="389"/>
                  <a:pt x="386" y="385"/>
                  <a:pt x="386" y="381"/>
                </a:cubicBezTo>
                <a:cubicBezTo>
                  <a:pt x="388" y="379"/>
                  <a:pt x="390" y="378"/>
                  <a:pt x="392" y="376"/>
                </a:cubicBezTo>
                <a:close/>
                <a:moveTo>
                  <a:pt x="368" y="419"/>
                </a:moveTo>
                <a:cubicBezTo>
                  <a:pt x="367" y="419"/>
                  <a:pt x="366" y="419"/>
                  <a:pt x="365" y="419"/>
                </a:cubicBezTo>
                <a:cubicBezTo>
                  <a:pt x="363" y="419"/>
                  <a:pt x="362" y="419"/>
                  <a:pt x="360" y="419"/>
                </a:cubicBezTo>
                <a:cubicBezTo>
                  <a:pt x="361" y="419"/>
                  <a:pt x="362" y="418"/>
                  <a:pt x="363" y="417"/>
                </a:cubicBezTo>
                <a:cubicBezTo>
                  <a:pt x="365" y="417"/>
                  <a:pt x="367" y="418"/>
                  <a:pt x="368" y="419"/>
                </a:cubicBezTo>
                <a:close/>
                <a:moveTo>
                  <a:pt x="358" y="419"/>
                </a:moveTo>
                <a:cubicBezTo>
                  <a:pt x="356" y="419"/>
                  <a:pt x="354" y="419"/>
                  <a:pt x="352" y="419"/>
                </a:cubicBezTo>
                <a:cubicBezTo>
                  <a:pt x="353" y="418"/>
                  <a:pt x="353" y="417"/>
                  <a:pt x="353" y="416"/>
                </a:cubicBezTo>
                <a:cubicBezTo>
                  <a:pt x="356" y="416"/>
                  <a:pt x="359" y="416"/>
                  <a:pt x="362" y="416"/>
                </a:cubicBezTo>
                <a:cubicBezTo>
                  <a:pt x="360" y="417"/>
                  <a:pt x="359" y="418"/>
                  <a:pt x="358" y="419"/>
                </a:cubicBezTo>
                <a:close/>
                <a:moveTo>
                  <a:pt x="349" y="419"/>
                </a:moveTo>
                <a:cubicBezTo>
                  <a:pt x="348" y="419"/>
                  <a:pt x="348" y="419"/>
                  <a:pt x="347" y="419"/>
                </a:cubicBezTo>
                <a:cubicBezTo>
                  <a:pt x="348" y="418"/>
                  <a:pt x="349" y="418"/>
                  <a:pt x="349" y="417"/>
                </a:cubicBezTo>
                <a:cubicBezTo>
                  <a:pt x="349" y="418"/>
                  <a:pt x="349" y="418"/>
                  <a:pt x="349" y="419"/>
                </a:cubicBezTo>
                <a:close/>
                <a:moveTo>
                  <a:pt x="346" y="420"/>
                </a:moveTo>
                <a:cubicBezTo>
                  <a:pt x="346" y="420"/>
                  <a:pt x="346" y="421"/>
                  <a:pt x="347" y="421"/>
                </a:cubicBezTo>
                <a:cubicBezTo>
                  <a:pt x="347" y="421"/>
                  <a:pt x="347" y="421"/>
                  <a:pt x="348" y="421"/>
                </a:cubicBezTo>
                <a:cubicBezTo>
                  <a:pt x="346" y="421"/>
                  <a:pt x="345" y="421"/>
                  <a:pt x="344" y="422"/>
                </a:cubicBezTo>
                <a:cubicBezTo>
                  <a:pt x="345" y="421"/>
                  <a:pt x="345" y="421"/>
                  <a:pt x="346" y="420"/>
                </a:cubicBezTo>
                <a:close/>
                <a:moveTo>
                  <a:pt x="359" y="425"/>
                </a:moveTo>
                <a:cubicBezTo>
                  <a:pt x="360" y="425"/>
                  <a:pt x="360" y="424"/>
                  <a:pt x="360" y="424"/>
                </a:cubicBezTo>
                <a:cubicBezTo>
                  <a:pt x="361" y="424"/>
                  <a:pt x="362" y="424"/>
                  <a:pt x="363" y="424"/>
                </a:cubicBezTo>
                <a:cubicBezTo>
                  <a:pt x="363" y="424"/>
                  <a:pt x="363" y="425"/>
                  <a:pt x="363" y="425"/>
                </a:cubicBezTo>
                <a:cubicBezTo>
                  <a:pt x="362" y="426"/>
                  <a:pt x="360" y="426"/>
                  <a:pt x="359" y="426"/>
                </a:cubicBezTo>
                <a:cubicBezTo>
                  <a:pt x="359" y="426"/>
                  <a:pt x="359" y="425"/>
                  <a:pt x="359" y="425"/>
                </a:cubicBezTo>
                <a:close/>
                <a:moveTo>
                  <a:pt x="363" y="427"/>
                </a:moveTo>
                <a:cubicBezTo>
                  <a:pt x="363" y="428"/>
                  <a:pt x="363" y="429"/>
                  <a:pt x="363" y="429"/>
                </a:cubicBezTo>
                <a:cubicBezTo>
                  <a:pt x="362" y="429"/>
                  <a:pt x="362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30"/>
                  <a:pt x="361" y="430"/>
                </a:cubicBezTo>
                <a:cubicBezTo>
                  <a:pt x="360" y="430"/>
                  <a:pt x="360" y="431"/>
                  <a:pt x="359" y="431"/>
                </a:cubicBezTo>
                <a:cubicBezTo>
                  <a:pt x="359" y="430"/>
                  <a:pt x="359" y="429"/>
                  <a:pt x="359" y="428"/>
                </a:cubicBezTo>
                <a:cubicBezTo>
                  <a:pt x="360" y="428"/>
                  <a:pt x="362" y="428"/>
                  <a:pt x="363" y="427"/>
                </a:cubicBezTo>
                <a:close/>
                <a:moveTo>
                  <a:pt x="355" y="504"/>
                </a:moveTo>
                <a:cubicBezTo>
                  <a:pt x="355" y="504"/>
                  <a:pt x="355" y="504"/>
                  <a:pt x="355" y="504"/>
                </a:cubicBezTo>
                <a:cubicBezTo>
                  <a:pt x="355" y="497"/>
                  <a:pt x="355" y="491"/>
                  <a:pt x="355" y="485"/>
                </a:cubicBezTo>
                <a:cubicBezTo>
                  <a:pt x="355" y="491"/>
                  <a:pt x="355" y="497"/>
                  <a:pt x="355" y="504"/>
                </a:cubicBezTo>
                <a:close/>
                <a:moveTo>
                  <a:pt x="355" y="504"/>
                </a:moveTo>
                <a:cubicBezTo>
                  <a:pt x="355" y="505"/>
                  <a:pt x="355" y="505"/>
                  <a:pt x="355" y="506"/>
                </a:cubicBezTo>
                <a:cubicBezTo>
                  <a:pt x="355" y="506"/>
                  <a:pt x="355" y="506"/>
                  <a:pt x="355" y="506"/>
                </a:cubicBezTo>
                <a:cubicBezTo>
                  <a:pt x="355" y="505"/>
                  <a:pt x="355" y="505"/>
                  <a:pt x="355" y="504"/>
                </a:cubicBezTo>
                <a:cubicBezTo>
                  <a:pt x="355" y="504"/>
                  <a:pt x="355" y="504"/>
                  <a:pt x="355" y="504"/>
                </a:cubicBezTo>
                <a:close/>
                <a:moveTo>
                  <a:pt x="354" y="506"/>
                </a:moveTo>
                <a:cubicBezTo>
                  <a:pt x="352" y="506"/>
                  <a:pt x="350" y="505"/>
                  <a:pt x="348" y="506"/>
                </a:cubicBezTo>
                <a:cubicBezTo>
                  <a:pt x="350" y="505"/>
                  <a:pt x="352" y="505"/>
                  <a:pt x="354" y="505"/>
                </a:cubicBezTo>
                <a:cubicBezTo>
                  <a:pt x="354" y="505"/>
                  <a:pt x="354" y="505"/>
                  <a:pt x="354" y="506"/>
                </a:cubicBezTo>
                <a:close/>
                <a:moveTo>
                  <a:pt x="363" y="511"/>
                </a:moveTo>
                <a:cubicBezTo>
                  <a:pt x="362" y="511"/>
                  <a:pt x="362" y="511"/>
                  <a:pt x="361" y="511"/>
                </a:cubicBezTo>
                <a:cubicBezTo>
                  <a:pt x="360" y="511"/>
                  <a:pt x="360" y="511"/>
                  <a:pt x="359" y="511"/>
                </a:cubicBezTo>
                <a:cubicBezTo>
                  <a:pt x="361" y="511"/>
                  <a:pt x="362" y="511"/>
                  <a:pt x="363" y="511"/>
                </a:cubicBezTo>
                <a:close/>
                <a:moveTo>
                  <a:pt x="388" y="512"/>
                </a:moveTo>
                <a:cubicBezTo>
                  <a:pt x="388" y="512"/>
                  <a:pt x="388" y="512"/>
                  <a:pt x="388" y="512"/>
                </a:cubicBezTo>
                <a:cubicBezTo>
                  <a:pt x="388" y="513"/>
                  <a:pt x="388" y="514"/>
                  <a:pt x="388" y="515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4"/>
                  <a:pt x="387" y="514"/>
                </a:cubicBezTo>
                <a:cubicBezTo>
                  <a:pt x="387" y="514"/>
                  <a:pt x="387" y="514"/>
                  <a:pt x="387" y="514"/>
                </a:cubicBezTo>
                <a:cubicBezTo>
                  <a:pt x="387" y="514"/>
                  <a:pt x="387" y="515"/>
                  <a:pt x="387" y="515"/>
                </a:cubicBezTo>
                <a:cubicBezTo>
                  <a:pt x="386" y="516"/>
                  <a:pt x="385" y="516"/>
                  <a:pt x="385" y="516"/>
                </a:cubicBezTo>
                <a:cubicBezTo>
                  <a:pt x="385" y="516"/>
                  <a:pt x="386" y="516"/>
                  <a:pt x="387" y="516"/>
                </a:cubicBezTo>
                <a:cubicBezTo>
                  <a:pt x="386" y="517"/>
                  <a:pt x="386" y="518"/>
                  <a:pt x="386" y="519"/>
                </a:cubicBezTo>
                <a:cubicBezTo>
                  <a:pt x="385" y="519"/>
                  <a:pt x="385" y="519"/>
                  <a:pt x="384" y="520"/>
                </a:cubicBezTo>
                <a:cubicBezTo>
                  <a:pt x="384" y="518"/>
                  <a:pt x="384" y="517"/>
                  <a:pt x="384" y="516"/>
                </a:cubicBezTo>
                <a:cubicBezTo>
                  <a:pt x="385" y="516"/>
                  <a:pt x="385" y="516"/>
                  <a:pt x="385" y="516"/>
                </a:cubicBezTo>
                <a:cubicBezTo>
                  <a:pt x="385" y="516"/>
                  <a:pt x="385" y="516"/>
                  <a:pt x="384" y="516"/>
                </a:cubicBezTo>
                <a:cubicBezTo>
                  <a:pt x="385" y="515"/>
                  <a:pt x="385" y="515"/>
                  <a:pt x="385" y="515"/>
                </a:cubicBezTo>
                <a:cubicBezTo>
                  <a:pt x="385" y="514"/>
                  <a:pt x="385" y="514"/>
                  <a:pt x="385" y="514"/>
                </a:cubicBezTo>
                <a:cubicBezTo>
                  <a:pt x="384" y="515"/>
                  <a:pt x="384" y="515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5"/>
                  <a:pt x="384" y="515"/>
                </a:cubicBezTo>
                <a:cubicBezTo>
                  <a:pt x="384" y="515"/>
                  <a:pt x="384" y="515"/>
                  <a:pt x="384" y="515"/>
                </a:cubicBezTo>
                <a:cubicBezTo>
                  <a:pt x="383" y="515"/>
                  <a:pt x="383" y="516"/>
                  <a:pt x="383" y="516"/>
                </a:cubicBezTo>
                <a:cubicBezTo>
                  <a:pt x="383" y="516"/>
                  <a:pt x="383" y="516"/>
                  <a:pt x="382" y="516"/>
                </a:cubicBezTo>
                <a:cubicBezTo>
                  <a:pt x="382" y="516"/>
                  <a:pt x="382" y="516"/>
                  <a:pt x="382" y="516"/>
                </a:cubicBezTo>
                <a:cubicBezTo>
                  <a:pt x="382" y="515"/>
                  <a:pt x="382" y="515"/>
                  <a:pt x="382" y="514"/>
                </a:cubicBezTo>
                <a:cubicBezTo>
                  <a:pt x="382" y="514"/>
                  <a:pt x="382" y="514"/>
                  <a:pt x="382" y="514"/>
                </a:cubicBezTo>
                <a:cubicBezTo>
                  <a:pt x="382" y="513"/>
                  <a:pt x="382" y="513"/>
                  <a:pt x="382" y="513"/>
                </a:cubicBezTo>
                <a:cubicBezTo>
                  <a:pt x="382" y="513"/>
                  <a:pt x="381" y="513"/>
                  <a:pt x="381" y="513"/>
                </a:cubicBezTo>
                <a:cubicBezTo>
                  <a:pt x="380" y="514"/>
                  <a:pt x="381" y="515"/>
                  <a:pt x="381" y="514"/>
                </a:cubicBezTo>
                <a:cubicBezTo>
                  <a:pt x="381" y="514"/>
                  <a:pt x="381" y="515"/>
                  <a:pt x="381" y="516"/>
                </a:cubicBezTo>
                <a:cubicBezTo>
                  <a:pt x="380" y="516"/>
                  <a:pt x="379" y="517"/>
                  <a:pt x="377" y="517"/>
                </a:cubicBezTo>
                <a:cubicBezTo>
                  <a:pt x="377" y="516"/>
                  <a:pt x="377" y="516"/>
                  <a:pt x="378" y="515"/>
                </a:cubicBezTo>
                <a:cubicBezTo>
                  <a:pt x="378" y="515"/>
                  <a:pt x="377" y="515"/>
                  <a:pt x="377" y="515"/>
                </a:cubicBezTo>
                <a:cubicBezTo>
                  <a:pt x="377" y="515"/>
                  <a:pt x="377" y="516"/>
                  <a:pt x="377" y="517"/>
                </a:cubicBezTo>
                <a:cubicBezTo>
                  <a:pt x="377" y="517"/>
                  <a:pt x="377" y="517"/>
                  <a:pt x="376" y="517"/>
                </a:cubicBezTo>
                <a:cubicBezTo>
                  <a:pt x="377" y="515"/>
                  <a:pt x="377" y="514"/>
                  <a:pt x="377" y="513"/>
                </a:cubicBezTo>
                <a:cubicBezTo>
                  <a:pt x="381" y="512"/>
                  <a:pt x="384" y="512"/>
                  <a:pt x="388" y="512"/>
                </a:cubicBezTo>
                <a:close/>
                <a:moveTo>
                  <a:pt x="416" y="514"/>
                </a:moveTo>
                <a:cubicBezTo>
                  <a:pt x="415" y="514"/>
                  <a:pt x="415" y="514"/>
                  <a:pt x="415" y="514"/>
                </a:cubicBezTo>
                <a:cubicBezTo>
                  <a:pt x="415" y="514"/>
                  <a:pt x="415" y="514"/>
                  <a:pt x="415" y="514"/>
                </a:cubicBezTo>
                <a:cubicBezTo>
                  <a:pt x="416" y="514"/>
                  <a:pt x="415" y="513"/>
                  <a:pt x="415" y="513"/>
                </a:cubicBezTo>
                <a:cubicBezTo>
                  <a:pt x="415" y="513"/>
                  <a:pt x="415" y="513"/>
                  <a:pt x="415" y="513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3"/>
                  <a:pt x="415" y="514"/>
                  <a:pt x="415" y="514"/>
                </a:cubicBezTo>
                <a:cubicBezTo>
                  <a:pt x="413" y="515"/>
                  <a:pt x="412" y="515"/>
                  <a:pt x="411" y="515"/>
                </a:cubicBezTo>
                <a:cubicBezTo>
                  <a:pt x="411" y="514"/>
                  <a:pt x="411" y="514"/>
                  <a:pt x="411" y="514"/>
                </a:cubicBezTo>
                <a:cubicBezTo>
                  <a:pt x="411" y="513"/>
                  <a:pt x="411" y="513"/>
                  <a:pt x="411" y="514"/>
                </a:cubicBezTo>
                <a:cubicBezTo>
                  <a:pt x="411" y="514"/>
                  <a:pt x="410" y="515"/>
                  <a:pt x="410" y="515"/>
                </a:cubicBezTo>
                <a:cubicBezTo>
                  <a:pt x="410" y="515"/>
                  <a:pt x="410" y="515"/>
                  <a:pt x="410" y="515"/>
                </a:cubicBezTo>
                <a:cubicBezTo>
                  <a:pt x="410" y="514"/>
                  <a:pt x="410" y="513"/>
                  <a:pt x="410" y="512"/>
                </a:cubicBezTo>
                <a:cubicBezTo>
                  <a:pt x="412" y="512"/>
                  <a:pt x="414" y="512"/>
                  <a:pt x="416" y="512"/>
                </a:cubicBezTo>
                <a:cubicBezTo>
                  <a:pt x="416" y="512"/>
                  <a:pt x="416" y="512"/>
                  <a:pt x="416" y="512"/>
                </a:cubicBezTo>
                <a:cubicBezTo>
                  <a:pt x="416" y="513"/>
                  <a:pt x="416" y="514"/>
                  <a:pt x="416" y="514"/>
                </a:cubicBezTo>
                <a:close/>
                <a:moveTo>
                  <a:pt x="422" y="517"/>
                </a:moveTo>
                <a:cubicBezTo>
                  <a:pt x="422" y="517"/>
                  <a:pt x="422" y="517"/>
                  <a:pt x="422" y="517"/>
                </a:cubicBezTo>
                <a:cubicBezTo>
                  <a:pt x="422" y="516"/>
                  <a:pt x="422" y="515"/>
                  <a:pt x="422" y="514"/>
                </a:cubicBezTo>
                <a:cubicBezTo>
                  <a:pt x="422" y="514"/>
                  <a:pt x="422" y="514"/>
                  <a:pt x="423" y="514"/>
                </a:cubicBezTo>
                <a:cubicBezTo>
                  <a:pt x="422" y="515"/>
                  <a:pt x="422" y="516"/>
                  <a:pt x="422" y="517"/>
                </a:cubicBezTo>
                <a:close/>
                <a:moveTo>
                  <a:pt x="384" y="516"/>
                </a:move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lose/>
                <a:moveTo>
                  <a:pt x="384" y="517"/>
                </a:moveTo>
                <a:cubicBezTo>
                  <a:pt x="384" y="518"/>
                  <a:pt x="383" y="518"/>
                  <a:pt x="383" y="519"/>
                </a:cubicBezTo>
                <a:cubicBezTo>
                  <a:pt x="383" y="518"/>
                  <a:pt x="384" y="515"/>
                  <a:pt x="384" y="517"/>
                </a:cubicBezTo>
                <a:cubicBezTo>
                  <a:pt x="384" y="517"/>
                  <a:pt x="384" y="517"/>
                  <a:pt x="384" y="517"/>
                </a:cubicBezTo>
                <a:close/>
                <a:moveTo>
                  <a:pt x="383" y="520"/>
                </a:moveTo>
                <a:cubicBezTo>
                  <a:pt x="383" y="520"/>
                  <a:pt x="382" y="520"/>
                  <a:pt x="382" y="520"/>
                </a:cubicBezTo>
                <a:cubicBezTo>
                  <a:pt x="382" y="518"/>
                  <a:pt x="382" y="517"/>
                  <a:pt x="382" y="516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383" y="517"/>
                  <a:pt x="383" y="518"/>
                  <a:pt x="383" y="520"/>
                </a:cubicBezTo>
                <a:close/>
                <a:moveTo>
                  <a:pt x="381" y="520"/>
                </a:moveTo>
                <a:cubicBezTo>
                  <a:pt x="380" y="520"/>
                  <a:pt x="378" y="520"/>
                  <a:pt x="377" y="520"/>
                </a:cubicBezTo>
                <a:cubicBezTo>
                  <a:pt x="377" y="519"/>
                  <a:pt x="377" y="518"/>
                  <a:pt x="377" y="517"/>
                </a:cubicBezTo>
                <a:cubicBezTo>
                  <a:pt x="379" y="517"/>
                  <a:pt x="380" y="517"/>
                  <a:pt x="381" y="516"/>
                </a:cubicBezTo>
                <a:cubicBezTo>
                  <a:pt x="381" y="518"/>
                  <a:pt x="381" y="519"/>
                  <a:pt x="381" y="519"/>
                </a:cubicBezTo>
                <a:cubicBezTo>
                  <a:pt x="381" y="519"/>
                  <a:pt x="381" y="520"/>
                  <a:pt x="381" y="520"/>
                </a:cubicBezTo>
                <a:close/>
                <a:moveTo>
                  <a:pt x="382" y="520"/>
                </a:moveTo>
                <a:cubicBezTo>
                  <a:pt x="382" y="520"/>
                  <a:pt x="383" y="520"/>
                  <a:pt x="383" y="520"/>
                </a:cubicBezTo>
                <a:cubicBezTo>
                  <a:pt x="383" y="521"/>
                  <a:pt x="383" y="521"/>
                  <a:pt x="383" y="522"/>
                </a:cubicBezTo>
                <a:cubicBezTo>
                  <a:pt x="383" y="522"/>
                  <a:pt x="382" y="522"/>
                  <a:pt x="382" y="522"/>
                </a:cubicBezTo>
                <a:cubicBezTo>
                  <a:pt x="382" y="521"/>
                  <a:pt x="382" y="521"/>
                  <a:pt x="382" y="520"/>
                </a:cubicBezTo>
                <a:close/>
                <a:moveTo>
                  <a:pt x="384" y="520"/>
                </a:moveTo>
                <a:cubicBezTo>
                  <a:pt x="385" y="520"/>
                  <a:pt x="385" y="520"/>
                  <a:pt x="386" y="520"/>
                </a:cubicBezTo>
                <a:cubicBezTo>
                  <a:pt x="386" y="520"/>
                  <a:pt x="386" y="521"/>
                  <a:pt x="386" y="521"/>
                </a:cubicBezTo>
                <a:cubicBezTo>
                  <a:pt x="385" y="521"/>
                  <a:pt x="384" y="522"/>
                  <a:pt x="384" y="522"/>
                </a:cubicBezTo>
                <a:cubicBezTo>
                  <a:pt x="384" y="521"/>
                  <a:pt x="384" y="521"/>
                  <a:pt x="384" y="520"/>
                </a:cubicBezTo>
                <a:close/>
                <a:moveTo>
                  <a:pt x="387" y="520"/>
                </a:moveTo>
                <a:cubicBezTo>
                  <a:pt x="387" y="520"/>
                  <a:pt x="388" y="519"/>
                  <a:pt x="388" y="519"/>
                </a:cubicBezTo>
                <a:cubicBezTo>
                  <a:pt x="388" y="520"/>
                  <a:pt x="389" y="520"/>
                  <a:pt x="389" y="520"/>
                </a:cubicBezTo>
                <a:cubicBezTo>
                  <a:pt x="389" y="521"/>
                  <a:pt x="390" y="520"/>
                  <a:pt x="389" y="520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90" y="519"/>
                  <a:pt x="390" y="519"/>
                  <a:pt x="391" y="519"/>
                </a:cubicBezTo>
                <a:cubicBezTo>
                  <a:pt x="391" y="519"/>
                  <a:pt x="391" y="520"/>
                  <a:pt x="391" y="520"/>
                </a:cubicBezTo>
                <a:cubicBezTo>
                  <a:pt x="389" y="520"/>
                  <a:pt x="388" y="521"/>
                  <a:pt x="387" y="521"/>
                </a:cubicBezTo>
                <a:cubicBezTo>
                  <a:pt x="387" y="521"/>
                  <a:pt x="387" y="520"/>
                  <a:pt x="387" y="520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16"/>
                  <a:pt x="410" y="516"/>
                  <a:pt x="410" y="515"/>
                </a:cubicBezTo>
                <a:cubicBezTo>
                  <a:pt x="410" y="516"/>
                  <a:pt x="410" y="516"/>
                  <a:pt x="410" y="517"/>
                </a:cubicBezTo>
                <a:close/>
                <a:moveTo>
                  <a:pt x="411" y="515"/>
                </a:moveTo>
                <a:cubicBezTo>
                  <a:pt x="412" y="515"/>
                  <a:pt x="413" y="515"/>
                  <a:pt x="415" y="515"/>
                </a:cubicBezTo>
                <a:cubicBezTo>
                  <a:pt x="415" y="516"/>
                  <a:pt x="415" y="516"/>
                  <a:pt x="415" y="517"/>
                </a:cubicBezTo>
                <a:cubicBezTo>
                  <a:pt x="413" y="517"/>
                  <a:pt x="412" y="517"/>
                  <a:pt x="411" y="517"/>
                </a:cubicBezTo>
                <a:cubicBezTo>
                  <a:pt x="411" y="516"/>
                  <a:pt x="411" y="516"/>
                  <a:pt x="411" y="515"/>
                </a:cubicBezTo>
                <a:close/>
                <a:moveTo>
                  <a:pt x="403" y="524"/>
                </a:moveTo>
                <a:cubicBezTo>
                  <a:pt x="403" y="524"/>
                  <a:pt x="402" y="523"/>
                  <a:pt x="402" y="523"/>
                </a:cubicBezTo>
                <a:cubicBezTo>
                  <a:pt x="403" y="523"/>
                  <a:pt x="403" y="523"/>
                  <a:pt x="404" y="523"/>
                </a:cubicBezTo>
                <a:cubicBezTo>
                  <a:pt x="404" y="523"/>
                  <a:pt x="404" y="523"/>
                  <a:pt x="404" y="524"/>
                </a:cubicBezTo>
                <a:cubicBezTo>
                  <a:pt x="403" y="524"/>
                  <a:pt x="403" y="524"/>
                  <a:pt x="403" y="524"/>
                </a:cubicBezTo>
                <a:close/>
                <a:moveTo>
                  <a:pt x="404" y="524"/>
                </a:moveTo>
                <a:cubicBezTo>
                  <a:pt x="404" y="523"/>
                  <a:pt x="404" y="523"/>
                  <a:pt x="404" y="523"/>
                </a:cubicBezTo>
                <a:cubicBezTo>
                  <a:pt x="405" y="523"/>
                  <a:pt x="406" y="523"/>
                  <a:pt x="407" y="523"/>
                </a:cubicBezTo>
                <a:cubicBezTo>
                  <a:pt x="407" y="523"/>
                  <a:pt x="407" y="523"/>
                  <a:pt x="407" y="524"/>
                </a:cubicBezTo>
                <a:cubicBezTo>
                  <a:pt x="406" y="524"/>
                  <a:pt x="405" y="524"/>
                  <a:pt x="404" y="524"/>
                </a:cubicBezTo>
                <a:close/>
                <a:moveTo>
                  <a:pt x="404" y="522"/>
                </a:moveTo>
                <a:cubicBezTo>
                  <a:pt x="404" y="521"/>
                  <a:pt x="404" y="519"/>
                  <a:pt x="404" y="518"/>
                </a:cubicBezTo>
                <a:cubicBezTo>
                  <a:pt x="405" y="518"/>
                  <a:pt x="406" y="518"/>
                  <a:pt x="407" y="518"/>
                </a:cubicBezTo>
                <a:cubicBezTo>
                  <a:pt x="407" y="519"/>
                  <a:pt x="407" y="521"/>
                  <a:pt x="407" y="522"/>
                </a:cubicBezTo>
                <a:cubicBezTo>
                  <a:pt x="406" y="522"/>
                  <a:pt x="405" y="522"/>
                  <a:pt x="404" y="522"/>
                </a:cubicBezTo>
                <a:close/>
                <a:moveTo>
                  <a:pt x="404" y="522"/>
                </a:moveTo>
                <a:cubicBezTo>
                  <a:pt x="403" y="523"/>
                  <a:pt x="403" y="523"/>
                  <a:pt x="402" y="523"/>
                </a:cubicBezTo>
                <a:cubicBezTo>
                  <a:pt x="402" y="521"/>
                  <a:pt x="402" y="520"/>
                  <a:pt x="401" y="518"/>
                </a:cubicBezTo>
                <a:cubicBezTo>
                  <a:pt x="402" y="518"/>
                  <a:pt x="403" y="518"/>
                  <a:pt x="404" y="518"/>
                </a:cubicBezTo>
                <a:cubicBezTo>
                  <a:pt x="404" y="520"/>
                  <a:pt x="404" y="521"/>
                  <a:pt x="404" y="522"/>
                </a:cubicBezTo>
                <a:close/>
                <a:moveTo>
                  <a:pt x="401" y="523"/>
                </a:moveTo>
                <a:cubicBezTo>
                  <a:pt x="401" y="523"/>
                  <a:pt x="401" y="523"/>
                  <a:pt x="401" y="523"/>
                </a:cubicBezTo>
                <a:cubicBezTo>
                  <a:pt x="401" y="522"/>
                  <a:pt x="401" y="521"/>
                  <a:pt x="401" y="520"/>
                </a:cubicBezTo>
                <a:cubicBezTo>
                  <a:pt x="401" y="521"/>
                  <a:pt x="401" y="522"/>
                  <a:pt x="401" y="523"/>
                </a:cubicBezTo>
                <a:close/>
                <a:moveTo>
                  <a:pt x="401" y="523"/>
                </a:moveTo>
                <a:cubicBezTo>
                  <a:pt x="401" y="523"/>
                  <a:pt x="402" y="524"/>
                  <a:pt x="402" y="524"/>
                </a:cubicBezTo>
                <a:cubicBezTo>
                  <a:pt x="402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3"/>
                </a:cubicBezTo>
                <a:cubicBezTo>
                  <a:pt x="401" y="523"/>
                  <a:pt x="401" y="523"/>
                  <a:pt x="401" y="523"/>
                </a:cubicBezTo>
                <a:close/>
                <a:moveTo>
                  <a:pt x="407" y="524"/>
                </a:moveTo>
                <a:cubicBezTo>
                  <a:pt x="407" y="523"/>
                  <a:pt x="407" y="523"/>
                  <a:pt x="407" y="522"/>
                </a:cubicBezTo>
                <a:cubicBezTo>
                  <a:pt x="408" y="522"/>
                  <a:pt x="408" y="522"/>
                  <a:pt x="408" y="522"/>
                </a:cubicBezTo>
                <a:cubicBezTo>
                  <a:pt x="409" y="522"/>
                  <a:pt x="409" y="522"/>
                  <a:pt x="408" y="522"/>
                </a:cubicBezTo>
                <a:cubicBezTo>
                  <a:pt x="408" y="522"/>
                  <a:pt x="408" y="522"/>
                  <a:pt x="407" y="522"/>
                </a:cubicBezTo>
                <a:cubicBezTo>
                  <a:pt x="407" y="521"/>
                  <a:pt x="407" y="520"/>
                  <a:pt x="407" y="519"/>
                </a:cubicBezTo>
                <a:cubicBezTo>
                  <a:pt x="407" y="519"/>
                  <a:pt x="407" y="518"/>
                  <a:pt x="407" y="518"/>
                </a:cubicBezTo>
                <a:cubicBezTo>
                  <a:pt x="408" y="517"/>
                  <a:pt x="409" y="517"/>
                  <a:pt x="409" y="517"/>
                </a:cubicBezTo>
                <a:cubicBezTo>
                  <a:pt x="410" y="519"/>
                  <a:pt x="410" y="520"/>
                  <a:pt x="410" y="522"/>
                </a:cubicBezTo>
                <a:cubicBezTo>
                  <a:pt x="410" y="522"/>
                  <a:pt x="410" y="522"/>
                  <a:pt x="410" y="522"/>
                </a:cubicBezTo>
                <a:cubicBezTo>
                  <a:pt x="410" y="523"/>
                  <a:pt x="410" y="523"/>
                  <a:pt x="410" y="524"/>
                </a:cubicBezTo>
                <a:cubicBezTo>
                  <a:pt x="409" y="524"/>
                  <a:pt x="408" y="524"/>
                  <a:pt x="407" y="524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lose/>
                <a:moveTo>
                  <a:pt x="409" y="517"/>
                </a:moveTo>
                <a:cubicBezTo>
                  <a:pt x="409" y="517"/>
                  <a:pt x="408" y="517"/>
                  <a:pt x="407" y="517"/>
                </a:cubicBezTo>
                <a:cubicBezTo>
                  <a:pt x="407" y="517"/>
                  <a:pt x="407" y="516"/>
                  <a:pt x="408" y="516"/>
                </a:cubicBezTo>
                <a:cubicBezTo>
                  <a:pt x="408" y="516"/>
                  <a:pt x="409" y="516"/>
                  <a:pt x="409" y="516"/>
                </a:cubicBezTo>
                <a:cubicBezTo>
                  <a:pt x="409" y="516"/>
                  <a:pt x="409" y="517"/>
                  <a:pt x="409" y="517"/>
                </a:cubicBezTo>
                <a:close/>
                <a:moveTo>
                  <a:pt x="407" y="517"/>
                </a:moveTo>
                <a:cubicBezTo>
                  <a:pt x="406" y="517"/>
                  <a:pt x="405" y="517"/>
                  <a:pt x="404" y="518"/>
                </a:cubicBezTo>
                <a:cubicBezTo>
                  <a:pt x="404" y="517"/>
                  <a:pt x="404" y="517"/>
                  <a:pt x="404" y="517"/>
                </a:cubicBezTo>
                <a:cubicBezTo>
                  <a:pt x="405" y="516"/>
                  <a:pt x="406" y="516"/>
                  <a:pt x="407" y="516"/>
                </a:cubicBezTo>
                <a:cubicBezTo>
                  <a:pt x="407" y="516"/>
                  <a:pt x="407" y="517"/>
                  <a:pt x="407" y="517"/>
                </a:cubicBezTo>
                <a:close/>
                <a:moveTo>
                  <a:pt x="404" y="518"/>
                </a:moveTo>
                <a:cubicBezTo>
                  <a:pt x="403" y="518"/>
                  <a:pt x="402" y="518"/>
                  <a:pt x="401" y="518"/>
                </a:cubicBezTo>
                <a:cubicBezTo>
                  <a:pt x="401" y="518"/>
                  <a:pt x="401" y="517"/>
                  <a:pt x="401" y="517"/>
                </a:cubicBezTo>
                <a:cubicBezTo>
                  <a:pt x="402" y="517"/>
                  <a:pt x="403" y="517"/>
                  <a:pt x="404" y="517"/>
                </a:cubicBezTo>
                <a:cubicBezTo>
                  <a:pt x="404" y="517"/>
                  <a:pt x="404" y="517"/>
                  <a:pt x="404" y="518"/>
                </a:cubicBezTo>
                <a:close/>
                <a:moveTo>
                  <a:pt x="400" y="518"/>
                </a:moveTo>
                <a:cubicBezTo>
                  <a:pt x="399" y="518"/>
                  <a:pt x="398" y="519"/>
                  <a:pt x="397" y="519"/>
                </a:cubicBezTo>
                <a:cubicBezTo>
                  <a:pt x="397" y="518"/>
                  <a:pt x="397" y="518"/>
                  <a:pt x="398" y="518"/>
                </a:cubicBezTo>
                <a:cubicBezTo>
                  <a:pt x="398" y="518"/>
                  <a:pt x="399" y="517"/>
                  <a:pt x="400" y="517"/>
                </a:cubicBezTo>
                <a:cubicBezTo>
                  <a:pt x="400" y="518"/>
                  <a:pt x="400" y="518"/>
                  <a:pt x="400" y="518"/>
                </a:cubicBezTo>
                <a:close/>
                <a:moveTo>
                  <a:pt x="397" y="519"/>
                </a:moveTo>
                <a:cubicBezTo>
                  <a:pt x="396" y="519"/>
                  <a:pt x="396" y="519"/>
                  <a:pt x="395" y="519"/>
                </a:cubicBezTo>
                <a:cubicBezTo>
                  <a:pt x="395" y="519"/>
                  <a:pt x="395" y="519"/>
                  <a:pt x="395" y="518"/>
                </a:cubicBezTo>
                <a:cubicBezTo>
                  <a:pt x="396" y="518"/>
                  <a:pt x="396" y="518"/>
                  <a:pt x="397" y="518"/>
                </a:cubicBezTo>
                <a:cubicBezTo>
                  <a:pt x="397" y="518"/>
                  <a:pt x="397" y="518"/>
                  <a:pt x="397" y="519"/>
                </a:cubicBezTo>
                <a:close/>
                <a:moveTo>
                  <a:pt x="394" y="519"/>
                </a:moveTo>
                <a:cubicBezTo>
                  <a:pt x="394" y="519"/>
                  <a:pt x="393" y="520"/>
                  <a:pt x="393" y="520"/>
                </a:cubicBezTo>
                <a:cubicBezTo>
                  <a:pt x="393" y="519"/>
                  <a:pt x="393" y="519"/>
                  <a:pt x="393" y="519"/>
                </a:cubicBezTo>
                <a:cubicBezTo>
                  <a:pt x="393" y="519"/>
                  <a:pt x="394" y="518"/>
                  <a:pt x="394" y="518"/>
                </a:cubicBezTo>
                <a:cubicBezTo>
                  <a:pt x="394" y="519"/>
                  <a:pt x="394" y="519"/>
                  <a:pt x="394" y="519"/>
                </a:cubicBezTo>
                <a:close/>
                <a:moveTo>
                  <a:pt x="393" y="520"/>
                </a:moveTo>
                <a:cubicBezTo>
                  <a:pt x="392" y="520"/>
                  <a:pt x="392" y="520"/>
                  <a:pt x="391" y="520"/>
                </a:cubicBezTo>
                <a:cubicBezTo>
                  <a:pt x="391" y="520"/>
                  <a:pt x="391" y="519"/>
                  <a:pt x="391" y="519"/>
                </a:cubicBezTo>
                <a:cubicBezTo>
                  <a:pt x="392" y="519"/>
                  <a:pt x="392" y="519"/>
                  <a:pt x="393" y="519"/>
                </a:cubicBezTo>
                <a:cubicBezTo>
                  <a:pt x="393" y="519"/>
                  <a:pt x="393" y="519"/>
                  <a:pt x="393" y="520"/>
                </a:cubicBezTo>
                <a:close/>
                <a:moveTo>
                  <a:pt x="391" y="521"/>
                </a:moveTo>
                <a:cubicBezTo>
                  <a:pt x="391" y="522"/>
                  <a:pt x="390" y="523"/>
                  <a:pt x="390" y="524"/>
                </a:cubicBezTo>
                <a:cubicBezTo>
                  <a:pt x="389" y="524"/>
                  <a:pt x="388" y="525"/>
                  <a:pt x="387" y="525"/>
                </a:cubicBezTo>
                <a:cubicBezTo>
                  <a:pt x="387" y="524"/>
                  <a:pt x="387" y="523"/>
                  <a:pt x="387" y="521"/>
                </a:cubicBezTo>
                <a:cubicBezTo>
                  <a:pt x="388" y="521"/>
                  <a:pt x="389" y="521"/>
                  <a:pt x="391" y="521"/>
                </a:cubicBezTo>
                <a:close/>
                <a:moveTo>
                  <a:pt x="391" y="520"/>
                </a:moveTo>
                <a:cubicBezTo>
                  <a:pt x="392" y="520"/>
                  <a:pt x="392" y="520"/>
                  <a:pt x="393" y="520"/>
                </a:cubicBezTo>
                <a:cubicBezTo>
                  <a:pt x="393" y="521"/>
                  <a:pt x="393" y="523"/>
                  <a:pt x="393" y="524"/>
                </a:cubicBezTo>
                <a:cubicBezTo>
                  <a:pt x="392" y="524"/>
                  <a:pt x="391" y="524"/>
                  <a:pt x="391" y="524"/>
                </a:cubicBezTo>
                <a:cubicBezTo>
                  <a:pt x="391" y="523"/>
                  <a:pt x="391" y="522"/>
                  <a:pt x="391" y="520"/>
                </a:cubicBezTo>
                <a:close/>
                <a:moveTo>
                  <a:pt x="393" y="520"/>
                </a:moveTo>
                <a:cubicBezTo>
                  <a:pt x="393" y="520"/>
                  <a:pt x="394" y="520"/>
                  <a:pt x="394" y="520"/>
                </a:cubicBezTo>
                <a:cubicBezTo>
                  <a:pt x="394" y="521"/>
                  <a:pt x="394" y="521"/>
                  <a:pt x="395" y="522"/>
                </a:cubicBezTo>
                <a:cubicBezTo>
                  <a:pt x="395" y="523"/>
                  <a:pt x="396" y="522"/>
                  <a:pt x="396" y="522"/>
                </a:cubicBezTo>
                <a:cubicBezTo>
                  <a:pt x="395" y="521"/>
                  <a:pt x="395" y="520"/>
                  <a:pt x="395" y="520"/>
                </a:cubicBezTo>
                <a:cubicBezTo>
                  <a:pt x="396" y="519"/>
                  <a:pt x="396" y="519"/>
                  <a:pt x="397" y="519"/>
                </a:cubicBezTo>
                <a:cubicBezTo>
                  <a:pt x="397" y="521"/>
                  <a:pt x="397" y="522"/>
                  <a:pt x="397" y="523"/>
                </a:cubicBezTo>
                <a:cubicBezTo>
                  <a:pt x="396" y="524"/>
                  <a:pt x="394" y="524"/>
                  <a:pt x="393" y="524"/>
                </a:cubicBezTo>
                <a:cubicBezTo>
                  <a:pt x="393" y="523"/>
                  <a:pt x="393" y="521"/>
                  <a:pt x="393" y="520"/>
                </a:cubicBezTo>
                <a:close/>
                <a:moveTo>
                  <a:pt x="397" y="521"/>
                </a:moveTo>
                <a:cubicBezTo>
                  <a:pt x="397" y="520"/>
                  <a:pt x="397" y="520"/>
                  <a:pt x="397" y="519"/>
                </a:cubicBezTo>
                <a:cubicBezTo>
                  <a:pt x="398" y="519"/>
                  <a:pt x="399" y="519"/>
                  <a:pt x="400" y="519"/>
                </a:cubicBezTo>
                <a:cubicBezTo>
                  <a:pt x="400" y="520"/>
                  <a:pt x="400" y="521"/>
                  <a:pt x="400" y="523"/>
                </a:cubicBezTo>
                <a:cubicBezTo>
                  <a:pt x="399" y="523"/>
                  <a:pt x="398" y="523"/>
                  <a:pt x="397" y="523"/>
                </a:cubicBezTo>
                <a:cubicBezTo>
                  <a:pt x="397" y="522"/>
                  <a:pt x="397" y="521"/>
                  <a:pt x="397" y="521"/>
                </a:cubicBezTo>
                <a:close/>
                <a:moveTo>
                  <a:pt x="400" y="523"/>
                </a:moveTo>
                <a:cubicBezTo>
                  <a:pt x="400" y="524"/>
                  <a:pt x="400" y="524"/>
                  <a:pt x="400" y="524"/>
                </a:cubicBezTo>
                <a:cubicBezTo>
                  <a:pt x="399" y="524"/>
                  <a:pt x="398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8" y="524"/>
                  <a:pt x="399" y="523"/>
                  <a:pt x="400" y="523"/>
                </a:cubicBezTo>
                <a:close/>
                <a:moveTo>
                  <a:pt x="402" y="526"/>
                </a:move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lose/>
                <a:moveTo>
                  <a:pt x="403" y="526"/>
                </a:moveTo>
                <a:cubicBezTo>
                  <a:pt x="403" y="526"/>
                  <a:pt x="403" y="526"/>
                  <a:pt x="403" y="526"/>
                </a:cubicBezTo>
                <a:cubicBezTo>
                  <a:pt x="404" y="526"/>
                  <a:pt x="405" y="526"/>
                  <a:pt x="406" y="526"/>
                </a:cubicBezTo>
                <a:cubicBezTo>
                  <a:pt x="406" y="526"/>
                  <a:pt x="406" y="526"/>
                  <a:pt x="406" y="527"/>
                </a:cubicBezTo>
                <a:cubicBezTo>
                  <a:pt x="405" y="526"/>
                  <a:pt x="404" y="526"/>
                  <a:pt x="403" y="526"/>
                </a:cubicBezTo>
                <a:close/>
                <a:moveTo>
                  <a:pt x="411" y="517"/>
                </a:moveTo>
                <a:cubicBezTo>
                  <a:pt x="412" y="517"/>
                  <a:pt x="413" y="517"/>
                  <a:pt x="415" y="517"/>
                </a:cubicBezTo>
                <a:cubicBezTo>
                  <a:pt x="415" y="520"/>
                  <a:pt x="415" y="523"/>
                  <a:pt x="415" y="526"/>
                </a:cubicBezTo>
                <a:cubicBezTo>
                  <a:pt x="413" y="525"/>
                  <a:pt x="412" y="524"/>
                  <a:pt x="411" y="524"/>
                </a:cubicBezTo>
                <a:cubicBezTo>
                  <a:pt x="411" y="522"/>
                  <a:pt x="411" y="520"/>
                  <a:pt x="411" y="517"/>
                </a:cubicBezTo>
                <a:close/>
                <a:moveTo>
                  <a:pt x="415" y="520"/>
                </a:moveTo>
                <a:cubicBezTo>
                  <a:pt x="415" y="519"/>
                  <a:pt x="415" y="518"/>
                  <a:pt x="415" y="517"/>
                </a:cubicBezTo>
                <a:cubicBezTo>
                  <a:pt x="415" y="517"/>
                  <a:pt x="415" y="517"/>
                  <a:pt x="416" y="517"/>
                </a:cubicBezTo>
                <a:cubicBezTo>
                  <a:pt x="416" y="520"/>
                  <a:pt x="416" y="523"/>
                  <a:pt x="416" y="526"/>
                </a:cubicBezTo>
                <a:cubicBezTo>
                  <a:pt x="416" y="526"/>
                  <a:pt x="417" y="526"/>
                  <a:pt x="417" y="526"/>
                </a:cubicBezTo>
                <a:cubicBezTo>
                  <a:pt x="417" y="523"/>
                  <a:pt x="417" y="520"/>
                  <a:pt x="417" y="517"/>
                </a:cubicBezTo>
                <a:cubicBezTo>
                  <a:pt x="417" y="517"/>
                  <a:pt x="418" y="517"/>
                  <a:pt x="419" y="517"/>
                </a:cubicBezTo>
                <a:cubicBezTo>
                  <a:pt x="419" y="518"/>
                  <a:pt x="419" y="518"/>
                  <a:pt x="419" y="519"/>
                </a:cubicBezTo>
                <a:cubicBezTo>
                  <a:pt x="419" y="522"/>
                  <a:pt x="419" y="525"/>
                  <a:pt x="419" y="528"/>
                </a:cubicBezTo>
                <a:cubicBezTo>
                  <a:pt x="418" y="527"/>
                  <a:pt x="416" y="526"/>
                  <a:pt x="415" y="526"/>
                </a:cubicBezTo>
                <a:cubicBezTo>
                  <a:pt x="415" y="524"/>
                  <a:pt x="415" y="522"/>
                  <a:pt x="415" y="520"/>
                </a:cubicBezTo>
                <a:close/>
                <a:moveTo>
                  <a:pt x="419" y="519"/>
                </a:moveTo>
                <a:cubicBezTo>
                  <a:pt x="419" y="518"/>
                  <a:pt x="419" y="518"/>
                  <a:pt x="419" y="517"/>
                </a:cubicBezTo>
                <a:cubicBezTo>
                  <a:pt x="420" y="517"/>
                  <a:pt x="420" y="517"/>
                  <a:pt x="421" y="517"/>
                </a:cubicBezTo>
                <a:cubicBezTo>
                  <a:pt x="421" y="518"/>
                  <a:pt x="421" y="520"/>
                  <a:pt x="421" y="520"/>
                </a:cubicBezTo>
                <a:cubicBezTo>
                  <a:pt x="421" y="524"/>
                  <a:pt x="421" y="527"/>
                  <a:pt x="421" y="531"/>
                </a:cubicBezTo>
                <a:cubicBezTo>
                  <a:pt x="421" y="530"/>
                  <a:pt x="420" y="529"/>
                  <a:pt x="419" y="529"/>
                </a:cubicBezTo>
                <a:cubicBezTo>
                  <a:pt x="419" y="525"/>
                  <a:pt x="419" y="522"/>
                  <a:pt x="419" y="519"/>
                </a:cubicBezTo>
                <a:close/>
                <a:moveTo>
                  <a:pt x="422" y="521"/>
                </a:moveTo>
                <a:cubicBezTo>
                  <a:pt x="422" y="520"/>
                  <a:pt x="422" y="519"/>
                  <a:pt x="422" y="517"/>
                </a:cubicBezTo>
                <a:cubicBezTo>
                  <a:pt x="422" y="517"/>
                  <a:pt x="422" y="517"/>
                  <a:pt x="422" y="517"/>
                </a:cubicBezTo>
                <a:cubicBezTo>
                  <a:pt x="422" y="519"/>
                  <a:pt x="422" y="520"/>
                  <a:pt x="422" y="521"/>
                </a:cubicBezTo>
                <a:close/>
                <a:moveTo>
                  <a:pt x="421" y="517"/>
                </a:moveTo>
                <a:cubicBezTo>
                  <a:pt x="420" y="517"/>
                  <a:pt x="420" y="517"/>
                  <a:pt x="419" y="517"/>
                </a:cubicBezTo>
                <a:cubicBezTo>
                  <a:pt x="419" y="516"/>
                  <a:pt x="419" y="515"/>
                  <a:pt x="419" y="514"/>
                </a:cubicBezTo>
                <a:cubicBezTo>
                  <a:pt x="420" y="514"/>
                  <a:pt x="420" y="514"/>
                  <a:pt x="421" y="514"/>
                </a:cubicBezTo>
                <a:cubicBezTo>
                  <a:pt x="421" y="515"/>
                  <a:pt x="421" y="516"/>
                  <a:pt x="421" y="517"/>
                </a:cubicBezTo>
                <a:close/>
                <a:moveTo>
                  <a:pt x="419" y="517"/>
                </a:moveTo>
                <a:cubicBezTo>
                  <a:pt x="418" y="517"/>
                  <a:pt x="417" y="517"/>
                  <a:pt x="417" y="517"/>
                </a:cubicBezTo>
                <a:cubicBezTo>
                  <a:pt x="417" y="516"/>
                  <a:pt x="417" y="515"/>
                  <a:pt x="417" y="515"/>
                </a:cubicBezTo>
                <a:cubicBezTo>
                  <a:pt x="417" y="515"/>
                  <a:pt x="418" y="515"/>
                  <a:pt x="419" y="514"/>
                </a:cubicBezTo>
                <a:cubicBezTo>
                  <a:pt x="419" y="515"/>
                  <a:pt x="419" y="516"/>
                  <a:pt x="419" y="517"/>
                </a:cubicBezTo>
                <a:close/>
                <a:moveTo>
                  <a:pt x="416" y="517"/>
                </a:moveTo>
                <a:cubicBezTo>
                  <a:pt x="415" y="517"/>
                  <a:pt x="415" y="517"/>
                  <a:pt x="415" y="517"/>
                </a:cubicBezTo>
                <a:cubicBezTo>
                  <a:pt x="415" y="516"/>
                  <a:pt x="415" y="515"/>
                  <a:pt x="415" y="515"/>
                </a:cubicBezTo>
                <a:cubicBezTo>
                  <a:pt x="415" y="515"/>
                  <a:pt x="415" y="515"/>
                  <a:pt x="416" y="515"/>
                </a:cubicBezTo>
                <a:cubicBezTo>
                  <a:pt x="416" y="515"/>
                  <a:pt x="416" y="516"/>
                  <a:pt x="416" y="517"/>
                </a:cubicBezTo>
                <a:close/>
                <a:moveTo>
                  <a:pt x="409" y="515"/>
                </a:moveTo>
                <a:cubicBezTo>
                  <a:pt x="409" y="515"/>
                  <a:pt x="408" y="515"/>
                  <a:pt x="408" y="515"/>
                </a:cubicBezTo>
                <a:cubicBezTo>
                  <a:pt x="408" y="514"/>
                  <a:pt x="408" y="513"/>
                  <a:pt x="408" y="512"/>
                </a:cubicBezTo>
                <a:cubicBezTo>
                  <a:pt x="408" y="513"/>
                  <a:pt x="408" y="513"/>
                  <a:pt x="408" y="513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8" y="512"/>
                  <a:pt x="409" y="512"/>
                  <a:pt x="409" y="512"/>
                </a:cubicBezTo>
                <a:cubicBezTo>
                  <a:pt x="409" y="513"/>
                  <a:pt x="409" y="514"/>
                  <a:pt x="409" y="515"/>
                </a:cubicBezTo>
                <a:close/>
                <a:moveTo>
                  <a:pt x="407" y="516"/>
                </a:moveTo>
                <a:cubicBezTo>
                  <a:pt x="406" y="516"/>
                  <a:pt x="405" y="516"/>
                  <a:pt x="404" y="516"/>
                </a:cubicBezTo>
                <a:cubicBezTo>
                  <a:pt x="404" y="515"/>
                  <a:pt x="404" y="514"/>
                  <a:pt x="404" y="513"/>
                </a:cubicBezTo>
                <a:cubicBezTo>
                  <a:pt x="405" y="513"/>
                  <a:pt x="406" y="513"/>
                  <a:pt x="408" y="512"/>
                </a:cubicBezTo>
                <a:cubicBezTo>
                  <a:pt x="408" y="513"/>
                  <a:pt x="407" y="514"/>
                  <a:pt x="407" y="516"/>
                </a:cubicBezTo>
                <a:close/>
                <a:moveTo>
                  <a:pt x="404" y="516"/>
                </a:moveTo>
                <a:cubicBezTo>
                  <a:pt x="404" y="516"/>
                  <a:pt x="403" y="516"/>
                  <a:pt x="403" y="516"/>
                </a:cubicBezTo>
                <a:cubicBezTo>
                  <a:pt x="402" y="516"/>
                  <a:pt x="402" y="517"/>
                  <a:pt x="401" y="517"/>
                </a:cubicBezTo>
                <a:cubicBezTo>
                  <a:pt x="401" y="516"/>
                  <a:pt x="401" y="516"/>
                  <a:pt x="401" y="516"/>
                </a:cubicBezTo>
                <a:cubicBezTo>
                  <a:pt x="401" y="515"/>
                  <a:pt x="401" y="514"/>
                  <a:pt x="401" y="513"/>
                </a:cubicBezTo>
                <a:cubicBezTo>
                  <a:pt x="402" y="513"/>
                  <a:pt x="403" y="513"/>
                  <a:pt x="403" y="513"/>
                </a:cubicBezTo>
                <a:cubicBezTo>
                  <a:pt x="403" y="514"/>
                  <a:pt x="404" y="515"/>
                  <a:pt x="404" y="516"/>
                </a:cubicBezTo>
                <a:close/>
                <a:moveTo>
                  <a:pt x="401" y="514"/>
                </a:move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lose/>
                <a:moveTo>
                  <a:pt x="400" y="517"/>
                </a:moveTo>
                <a:cubicBezTo>
                  <a:pt x="399" y="517"/>
                  <a:pt x="398" y="517"/>
                  <a:pt x="398" y="517"/>
                </a:cubicBezTo>
                <a:cubicBezTo>
                  <a:pt x="398" y="516"/>
                  <a:pt x="398" y="515"/>
                  <a:pt x="398" y="514"/>
                </a:cubicBezTo>
                <a:cubicBezTo>
                  <a:pt x="398" y="514"/>
                  <a:pt x="398" y="514"/>
                  <a:pt x="399" y="514"/>
                </a:cubicBezTo>
                <a:cubicBezTo>
                  <a:pt x="399" y="514"/>
                  <a:pt x="399" y="514"/>
                  <a:pt x="400" y="514"/>
                </a:cubicBezTo>
                <a:cubicBezTo>
                  <a:pt x="400" y="515"/>
                  <a:pt x="400" y="516"/>
                  <a:pt x="400" y="517"/>
                </a:cubicBezTo>
                <a:close/>
                <a:moveTo>
                  <a:pt x="397" y="517"/>
                </a:moveTo>
                <a:cubicBezTo>
                  <a:pt x="397" y="517"/>
                  <a:pt x="397" y="517"/>
                  <a:pt x="397" y="517"/>
                </a:cubicBezTo>
                <a:cubicBezTo>
                  <a:pt x="396" y="518"/>
                  <a:pt x="396" y="518"/>
                  <a:pt x="395" y="518"/>
                </a:cubicBezTo>
                <a:cubicBezTo>
                  <a:pt x="395" y="517"/>
                  <a:pt x="395" y="516"/>
                  <a:pt x="395" y="514"/>
                </a:cubicBezTo>
                <a:cubicBezTo>
                  <a:pt x="396" y="514"/>
                  <a:pt x="397" y="514"/>
                  <a:pt x="398" y="514"/>
                </a:cubicBezTo>
                <a:cubicBezTo>
                  <a:pt x="397" y="515"/>
                  <a:pt x="397" y="517"/>
                  <a:pt x="397" y="517"/>
                </a:cubicBezTo>
                <a:close/>
                <a:moveTo>
                  <a:pt x="394" y="518"/>
                </a:moveTo>
                <a:cubicBezTo>
                  <a:pt x="394" y="518"/>
                  <a:pt x="393" y="518"/>
                  <a:pt x="393" y="518"/>
                </a:cubicBezTo>
                <a:cubicBezTo>
                  <a:pt x="393" y="517"/>
                  <a:pt x="394" y="516"/>
                  <a:pt x="394" y="515"/>
                </a:cubicBezTo>
                <a:cubicBezTo>
                  <a:pt x="394" y="515"/>
                  <a:pt x="394" y="515"/>
                  <a:pt x="394" y="515"/>
                </a:cubicBezTo>
                <a:cubicBezTo>
                  <a:pt x="394" y="516"/>
                  <a:pt x="394" y="517"/>
                  <a:pt x="394" y="518"/>
                </a:cubicBezTo>
                <a:close/>
                <a:moveTo>
                  <a:pt x="393" y="518"/>
                </a:moveTo>
                <a:cubicBezTo>
                  <a:pt x="392" y="518"/>
                  <a:pt x="392" y="518"/>
                  <a:pt x="391" y="519"/>
                </a:cubicBezTo>
                <a:cubicBezTo>
                  <a:pt x="391" y="517"/>
                  <a:pt x="391" y="516"/>
                  <a:pt x="391" y="515"/>
                </a:cubicBezTo>
                <a:cubicBezTo>
                  <a:pt x="392" y="515"/>
                  <a:pt x="393" y="515"/>
                  <a:pt x="393" y="515"/>
                </a:cubicBezTo>
                <a:cubicBezTo>
                  <a:pt x="393" y="516"/>
                  <a:pt x="393" y="517"/>
                  <a:pt x="393" y="518"/>
                </a:cubicBezTo>
                <a:close/>
                <a:moveTo>
                  <a:pt x="391" y="519"/>
                </a:moveTo>
                <a:cubicBezTo>
                  <a:pt x="390" y="519"/>
                  <a:pt x="390" y="519"/>
                  <a:pt x="389" y="519"/>
                </a:cubicBezTo>
                <a:cubicBezTo>
                  <a:pt x="389" y="518"/>
                  <a:pt x="389" y="517"/>
                  <a:pt x="389" y="515"/>
                </a:cubicBezTo>
                <a:cubicBezTo>
                  <a:pt x="389" y="515"/>
                  <a:pt x="390" y="515"/>
                  <a:pt x="391" y="515"/>
                </a:cubicBezTo>
                <a:cubicBezTo>
                  <a:pt x="391" y="516"/>
                  <a:pt x="391" y="517"/>
                  <a:pt x="391" y="519"/>
                </a:cubicBezTo>
                <a:close/>
                <a:moveTo>
                  <a:pt x="388" y="519"/>
                </a:moveTo>
                <a:cubicBezTo>
                  <a:pt x="388" y="519"/>
                  <a:pt x="387" y="519"/>
                  <a:pt x="387" y="519"/>
                </a:cubicBezTo>
                <a:cubicBezTo>
                  <a:pt x="387" y="519"/>
                  <a:pt x="387" y="518"/>
                  <a:pt x="387" y="518"/>
                </a:cubicBezTo>
                <a:cubicBezTo>
                  <a:pt x="387" y="518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5"/>
                  <a:pt x="388" y="515"/>
                </a:cubicBezTo>
                <a:cubicBezTo>
                  <a:pt x="388" y="517"/>
                  <a:pt x="388" y="518"/>
                  <a:pt x="388" y="519"/>
                </a:cubicBezTo>
                <a:close/>
                <a:moveTo>
                  <a:pt x="387" y="515"/>
                </a:moveTo>
                <a:cubicBezTo>
                  <a:pt x="387" y="515"/>
                  <a:pt x="387" y="514"/>
                  <a:pt x="387" y="515"/>
                </a:cubicBezTo>
                <a:cubicBezTo>
                  <a:pt x="387" y="515"/>
                  <a:pt x="387" y="515"/>
                  <a:pt x="387" y="515"/>
                </a:cubicBezTo>
                <a:close/>
                <a:moveTo>
                  <a:pt x="377" y="517"/>
                </a:moveTo>
                <a:cubicBezTo>
                  <a:pt x="377" y="518"/>
                  <a:pt x="377" y="519"/>
                  <a:pt x="377" y="520"/>
                </a:cubicBezTo>
                <a:cubicBezTo>
                  <a:pt x="376" y="520"/>
                  <a:pt x="376" y="520"/>
                  <a:pt x="376" y="520"/>
                </a:cubicBezTo>
                <a:cubicBezTo>
                  <a:pt x="376" y="519"/>
                  <a:pt x="376" y="518"/>
                  <a:pt x="376" y="517"/>
                </a:cubicBezTo>
                <a:cubicBezTo>
                  <a:pt x="376" y="517"/>
                  <a:pt x="377" y="517"/>
                  <a:pt x="377" y="517"/>
                </a:cubicBezTo>
                <a:close/>
                <a:moveTo>
                  <a:pt x="375" y="521"/>
                </a:moveTo>
                <a:cubicBezTo>
                  <a:pt x="375" y="522"/>
                  <a:pt x="375" y="524"/>
                  <a:pt x="376" y="525"/>
                </a:cubicBezTo>
                <a:cubicBezTo>
                  <a:pt x="376" y="526"/>
                  <a:pt x="377" y="525"/>
                  <a:pt x="377" y="525"/>
                </a:cubicBezTo>
                <a:cubicBezTo>
                  <a:pt x="376" y="523"/>
                  <a:pt x="376" y="522"/>
                  <a:pt x="376" y="521"/>
                </a:cubicBezTo>
                <a:cubicBezTo>
                  <a:pt x="376" y="521"/>
                  <a:pt x="376" y="521"/>
                  <a:pt x="377" y="521"/>
                </a:cubicBezTo>
                <a:cubicBezTo>
                  <a:pt x="377" y="522"/>
                  <a:pt x="377" y="524"/>
                  <a:pt x="377" y="526"/>
                </a:cubicBezTo>
                <a:cubicBezTo>
                  <a:pt x="376" y="526"/>
                  <a:pt x="375" y="526"/>
                  <a:pt x="375" y="526"/>
                </a:cubicBezTo>
                <a:cubicBezTo>
                  <a:pt x="375" y="524"/>
                  <a:pt x="375" y="522"/>
                  <a:pt x="375" y="521"/>
                </a:cubicBezTo>
                <a:cubicBezTo>
                  <a:pt x="375" y="521"/>
                  <a:pt x="375" y="521"/>
                  <a:pt x="375" y="521"/>
                </a:cubicBezTo>
                <a:close/>
                <a:moveTo>
                  <a:pt x="382" y="522"/>
                </a:moveTo>
                <a:cubicBezTo>
                  <a:pt x="382" y="522"/>
                  <a:pt x="383" y="522"/>
                  <a:pt x="383" y="522"/>
                </a:cubicBezTo>
                <a:cubicBezTo>
                  <a:pt x="383" y="523"/>
                  <a:pt x="383" y="524"/>
                  <a:pt x="383" y="525"/>
                </a:cubicBezTo>
                <a:cubicBezTo>
                  <a:pt x="382" y="525"/>
                  <a:pt x="382" y="525"/>
                  <a:pt x="382" y="525"/>
                </a:cubicBezTo>
                <a:cubicBezTo>
                  <a:pt x="382" y="524"/>
                  <a:pt x="382" y="523"/>
                  <a:pt x="382" y="522"/>
                </a:cubicBezTo>
                <a:close/>
                <a:moveTo>
                  <a:pt x="383" y="523"/>
                </a:moveTo>
                <a:cubicBezTo>
                  <a:pt x="383" y="524"/>
                  <a:pt x="383" y="525"/>
                  <a:pt x="383" y="525"/>
                </a:cubicBezTo>
                <a:cubicBezTo>
                  <a:pt x="383" y="525"/>
                  <a:pt x="383" y="525"/>
                  <a:pt x="383" y="525"/>
                </a:cubicBezTo>
                <a:cubicBezTo>
                  <a:pt x="383" y="525"/>
                  <a:pt x="383" y="524"/>
                  <a:pt x="383" y="523"/>
                </a:cubicBezTo>
                <a:close/>
                <a:moveTo>
                  <a:pt x="384" y="522"/>
                </a:moveTo>
                <a:cubicBezTo>
                  <a:pt x="384" y="522"/>
                  <a:pt x="385" y="522"/>
                  <a:pt x="386" y="522"/>
                </a:cubicBezTo>
                <a:cubicBezTo>
                  <a:pt x="386" y="523"/>
                  <a:pt x="386" y="524"/>
                  <a:pt x="386" y="525"/>
                </a:cubicBezTo>
                <a:cubicBezTo>
                  <a:pt x="385" y="525"/>
                  <a:pt x="385" y="525"/>
                  <a:pt x="384" y="525"/>
                </a:cubicBezTo>
                <a:cubicBezTo>
                  <a:pt x="384" y="524"/>
                  <a:pt x="384" y="523"/>
                  <a:pt x="384" y="522"/>
                </a:cubicBezTo>
                <a:close/>
                <a:moveTo>
                  <a:pt x="386" y="525"/>
                </a:moveTo>
                <a:cubicBezTo>
                  <a:pt x="386" y="525"/>
                  <a:pt x="386" y="526"/>
                  <a:pt x="386" y="526"/>
                </a:cubicBezTo>
                <a:cubicBezTo>
                  <a:pt x="385" y="526"/>
                  <a:pt x="385" y="526"/>
                  <a:pt x="384" y="526"/>
                </a:cubicBezTo>
                <a:cubicBezTo>
                  <a:pt x="384" y="526"/>
                  <a:pt x="384" y="526"/>
                  <a:pt x="384" y="526"/>
                </a:cubicBezTo>
                <a:cubicBezTo>
                  <a:pt x="385" y="525"/>
                  <a:pt x="385" y="525"/>
                  <a:pt x="386" y="525"/>
                </a:cubicBezTo>
                <a:close/>
                <a:moveTo>
                  <a:pt x="387" y="525"/>
                </a:moveTo>
                <a:cubicBezTo>
                  <a:pt x="388" y="525"/>
                  <a:pt x="389" y="525"/>
                  <a:pt x="390" y="525"/>
                </a:cubicBezTo>
                <a:cubicBezTo>
                  <a:pt x="390" y="525"/>
                  <a:pt x="390" y="525"/>
                  <a:pt x="390" y="526"/>
                </a:cubicBezTo>
                <a:cubicBezTo>
                  <a:pt x="389" y="526"/>
                  <a:pt x="388" y="526"/>
                  <a:pt x="387" y="526"/>
                </a:cubicBezTo>
                <a:cubicBezTo>
                  <a:pt x="387" y="526"/>
                  <a:pt x="387" y="525"/>
                  <a:pt x="387" y="525"/>
                </a:cubicBezTo>
                <a:close/>
                <a:moveTo>
                  <a:pt x="391" y="525"/>
                </a:moveTo>
                <a:cubicBezTo>
                  <a:pt x="391" y="524"/>
                  <a:pt x="392" y="524"/>
                  <a:pt x="393" y="524"/>
                </a:cubicBezTo>
                <a:cubicBezTo>
                  <a:pt x="393" y="525"/>
                  <a:pt x="393" y="525"/>
                  <a:pt x="393" y="525"/>
                </a:cubicBezTo>
                <a:cubicBezTo>
                  <a:pt x="392" y="525"/>
                  <a:pt x="391" y="525"/>
                  <a:pt x="391" y="526"/>
                </a:cubicBezTo>
                <a:cubicBezTo>
                  <a:pt x="391" y="525"/>
                  <a:pt x="391" y="525"/>
                  <a:pt x="391" y="525"/>
                </a:cubicBezTo>
                <a:close/>
                <a:moveTo>
                  <a:pt x="393" y="524"/>
                </a:moveTo>
                <a:cubicBezTo>
                  <a:pt x="394" y="524"/>
                  <a:pt x="396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6" y="524"/>
                  <a:pt x="394" y="525"/>
                  <a:pt x="393" y="525"/>
                </a:cubicBezTo>
                <a:cubicBezTo>
                  <a:pt x="393" y="525"/>
                  <a:pt x="393" y="524"/>
                  <a:pt x="393" y="524"/>
                </a:cubicBezTo>
                <a:close/>
                <a:moveTo>
                  <a:pt x="412" y="526"/>
                </a:moveTo>
                <a:cubicBezTo>
                  <a:pt x="412" y="526"/>
                  <a:pt x="412" y="526"/>
                  <a:pt x="411" y="526"/>
                </a:cubicBezTo>
                <a:cubicBezTo>
                  <a:pt x="412" y="526"/>
                  <a:pt x="412" y="526"/>
                  <a:pt x="412" y="526"/>
                </a:cubicBezTo>
                <a:cubicBezTo>
                  <a:pt x="413" y="526"/>
                  <a:pt x="414" y="527"/>
                  <a:pt x="415" y="527"/>
                </a:cubicBezTo>
                <a:cubicBezTo>
                  <a:pt x="415" y="527"/>
                  <a:pt x="415" y="527"/>
                  <a:pt x="415" y="527"/>
                </a:cubicBezTo>
                <a:cubicBezTo>
                  <a:pt x="414" y="527"/>
                  <a:pt x="413" y="526"/>
                  <a:pt x="412" y="526"/>
                </a:cubicBezTo>
                <a:close/>
                <a:moveTo>
                  <a:pt x="415" y="527"/>
                </a:moveTo>
                <a:cubicBezTo>
                  <a:pt x="416" y="528"/>
                  <a:pt x="418" y="529"/>
                  <a:pt x="419" y="530"/>
                </a:cubicBezTo>
                <a:cubicBezTo>
                  <a:pt x="419" y="530"/>
                  <a:pt x="419" y="530"/>
                  <a:pt x="419" y="530"/>
                </a:cubicBezTo>
                <a:cubicBezTo>
                  <a:pt x="418" y="529"/>
                  <a:pt x="416" y="528"/>
                  <a:pt x="415" y="528"/>
                </a:cubicBezTo>
                <a:cubicBezTo>
                  <a:pt x="415" y="527"/>
                  <a:pt x="415" y="527"/>
                  <a:pt x="415" y="527"/>
                </a:cubicBezTo>
                <a:close/>
                <a:moveTo>
                  <a:pt x="419" y="531"/>
                </a:moveTo>
                <a:cubicBezTo>
                  <a:pt x="419" y="530"/>
                  <a:pt x="419" y="530"/>
                  <a:pt x="419" y="530"/>
                </a:cubicBezTo>
                <a:cubicBezTo>
                  <a:pt x="420" y="531"/>
                  <a:pt x="421" y="532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1" y="532"/>
                  <a:pt x="420" y="531"/>
                  <a:pt x="419" y="531"/>
                </a:cubicBezTo>
                <a:close/>
                <a:moveTo>
                  <a:pt x="422" y="534"/>
                </a:moveTo>
                <a:cubicBezTo>
                  <a:pt x="422" y="534"/>
                  <a:pt x="422" y="534"/>
                  <a:pt x="422" y="533"/>
                </a:cubicBezTo>
                <a:cubicBezTo>
                  <a:pt x="423" y="535"/>
                  <a:pt x="424" y="536"/>
                  <a:pt x="425" y="537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4" y="538"/>
                  <a:pt x="425" y="538"/>
                  <a:pt x="425" y="538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6" y="541"/>
                  <a:pt x="427" y="544"/>
                  <a:pt x="428" y="546"/>
                </a:cubicBezTo>
                <a:cubicBezTo>
                  <a:pt x="428" y="546"/>
                  <a:pt x="428" y="546"/>
                  <a:pt x="428" y="546"/>
                </a:cubicBezTo>
                <a:cubicBezTo>
                  <a:pt x="428" y="546"/>
                  <a:pt x="427" y="547"/>
                  <a:pt x="427" y="547"/>
                </a:cubicBezTo>
                <a:cubicBezTo>
                  <a:pt x="426" y="542"/>
                  <a:pt x="425" y="538"/>
                  <a:pt x="422" y="534"/>
                </a:cubicBezTo>
                <a:close/>
                <a:moveTo>
                  <a:pt x="426" y="517"/>
                </a:moveTo>
                <a:cubicBezTo>
                  <a:pt x="427" y="516"/>
                  <a:pt x="428" y="515"/>
                  <a:pt x="429" y="514"/>
                </a:cubicBezTo>
                <a:cubicBezTo>
                  <a:pt x="429" y="516"/>
                  <a:pt x="429" y="518"/>
                  <a:pt x="429" y="519"/>
                </a:cubicBezTo>
                <a:cubicBezTo>
                  <a:pt x="428" y="520"/>
                  <a:pt x="428" y="520"/>
                  <a:pt x="428" y="521"/>
                </a:cubicBezTo>
                <a:cubicBezTo>
                  <a:pt x="427" y="521"/>
                  <a:pt x="428" y="522"/>
                  <a:pt x="428" y="521"/>
                </a:cubicBezTo>
                <a:cubicBezTo>
                  <a:pt x="428" y="521"/>
                  <a:pt x="428" y="521"/>
                  <a:pt x="428" y="521"/>
                </a:cubicBezTo>
                <a:cubicBezTo>
                  <a:pt x="428" y="528"/>
                  <a:pt x="428" y="534"/>
                  <a:pt x="428" y="541"/>
                </a:cubicBezTo>
                <a:cubicBezTo>
                  <a:pt x="427" y="539"/>
                  <a:pt x="426" y="537"/>
                  <a:pt x="425" y="536"/>
                </a:cubicBezTo>
                <a:cubicBezTo>
                  <a:pt x="425" y="531"/>
                  <a:pt x="426" y="526"/>
                  <a:pt x="426" y="521"/>
                </a:cubicBezTo>
                <a:cubicBezTo>
                  <a:pt x="426" y="521"/>
                  <a:pt x="426" y="519"/>
                  <a:pt x="426" y="517"/>
                </a:cubicBezTo>
                <a:close/>
                <a:moveTo>
                  <a:pt x="435" y="512"/>
                </a:moveTo>
                <a:cubicBezTo>
                  <a:pt x="435" y="512"/>
                  <a:pt x="435" y="512"/>
                  <a:pt x="435" y="512"/>
                </a:cubicBezTo>
                <a:cubicBezTo>
                  <a:pt x="437" y="512"/>
                  <a:pt x="438" y="511"/>
                  <a:pt x="440" y="511"/>
                </a:cubicBezTo>
                <a:cubicBezTo>
                  <a:pt x="438" y="511"/>
                  <a:pt x="437" y="512"/>
                  <a:pt x="435" y="512"/>
                </a:cubicBezTo>
                <a:close/>
                <a:moveTo>
                  <a:pt x="434" y="513"/>
                </a:moveTo>
                <a:cubicBezTo>
                  <a:pt x="434" y="513"/>
                  <a:pt x="434" y="513"/>
                  <a:pt x="435" y="512"/>
                </a:cubicBezTo>
                <a:cubicBezTo>
                  <a:pt x="435" y="513"/>
                  <a:pt x="435" y="513"/>
                  <a:pt x="435" y="513"/>
                </a:cubicBezTo>
                <a:cubicBezTo>
                  <a:pt x="434" y="513"/>
                  <a:pt x="434" y="513"/>
                  <a:pt x="434" y="513"/>
                </a:cubicBezTo>
                <a:close/>
                <a:moveTo>
                  <a:pt x="452" y="515"/>
                </a:moveTo>
                <a:cubicBezTo>
                  <a:pt x="451" y="515"/>
                  <a:pt x="451" y="515"/>
                  <a:pt x="451" y="515"/>
                </a:cubicBezTo>
                <a:cubicBezTo>
                  <a:pt x="451" y="513"/>
                  <a:pt x="451" y="513"/>
                  <a:pt x="452" y="515"/>
                </a:cubicBezTo>
                <a:close/>
                <a:moveTo>
                  <a:pt x="433" y="513"/>
                </a:moveTo>
                <a:cubicBezTo>
                  <a:pt x="433" y="512"/>
                  <a:pt x="433" y="512"/>
                  <a:pt x="433" y="512"/>
                </a:cubicBezTo>
                <a:cubicBezTo>
                  <a:pt x="433" y="512"/>
                  <a:pt x="432" y="511"/>
                  <a:pt x="432" y="511"/>
                </a:cubicBezTo>
                <a:cubicBezTo>
                  <a:pt x="434" y="511"/>
                  <a:pt x="437" y="510"/>
                  <a:pt x="439" y="510"/>
                </a:cubicBezTo>
                <a:cubicBezTo>
                  <a:pt x="437" y="510"/>
                  <a:pt x="435" y="511"/>
                  <a:pt x="433" y="513"/>
                </a:cubicBezTo>
                <a:close/>
                <a:moveTo>
                  <a:pt x="432" y="512"/>
                </a:moveTo>
                <a:cubicBezTo>
                  <a:pt x="432" y="512"/>
                  <a:pt x="432" y="513"/>
                  <a:pt x="432" y="513"/>
                </a:cubicBezTo>
                <a:cubicBezTo>
                  <a:pt x="431" y="514"/>
                  <a:pt x="430" y="515"/>
                  <a:pt x="430" y="515"/>
                </a:cubicBezTo>
                <a:cubicBezTo>
                  <a:pt x="430" y="515"/>
                  <a:pt x="430" y="514"/>
                  <a:pt x="430" y="513"/>
                </a:cubicBezTo>
                <a:cubicBezTo>
                  <a:pt x="430" y="513"/>
                  <a:pt x="431" y="512"/>
                  <a:pt x="432" y="512"/>
                </a:cubicBezTo>
                <a:cubicBezTo>
                  <a:pt x="432" y="512"/>
                  <a:pt x="432" y="512"/>
                  <a:pt x="432" y="512"/>
                </a:cubicBezTo>
                <a:close/>
                <a:moveTo>
                  <a:pt x="430" y="518"/>
                </a:moveTo>
                <a:cubicBezTo>
                  <a:pt x="430" y="518"/>
                  <a:pt x="430" y="517"/>
                  <a:pt x="430" y="517"/>
                </a:cubicBezTo>
                <a:cubicBezTo>
                  <a:pt x="430" y="516"/>
                  <a:pt x="431" y="515"/>
                  <a:pt x="432" y="515"/>
                </a:cubicBezTo>
                <a:cubicBezTo>
                  <a:pt x="432" y="515"/>
                  <a:pt x="432" y="516"/>
                  <a:pt x="432" y="516"/>
                </a:cubicBezTo>
                <a:cubicBezTo>
                  <a:pt x="431" y="517"/>
                  <a:pt x="430" y="518"/>
                  <a:pt x="430" y="518"/>
                </a:cubicBezTo>
                <a:close/>
                <a:moveTo>
                  <a:pt x="433" y="514"/>
                </a:moveTo>
                <a:cubicBezTo>
                  <a:pt x="433" y="514"/>
                  <a:pt x="434" y="513"/>
                  <a:pt x="435" y="513"/>
                </a:cubicBezTo>
                <a:cubicBezTo>
                  <a:pt x="435" y="514"/>
                  <a:pt x="435" y="514"/>
                  <a:pt x="435" y="515"/>
                </a:cubicBezTo>
                <a:cubicBezTo>
                  <a:pt x="434" y="515"/>
                  <a:pt x="433" y="515"/>
                  <a:pt x="433" y="516"/>
                </a:cubicBezTo>
                <a:cubicBezTo>
                  <a:pt x="433" y="515"/>
                  <a:pt x="433" y="515"/>
                  <a:pt x="433" y="514"/>
                </a:cubicBezTo>
                <a:close/>
                <a:moveTo>
                  <a:pt x="446" y="512"/>
                </a:moveTo>
                <a:cubicBezTo>
                  <a:pt x="447" y="512"/>
                  <a:pt x="449" y="513"/>
                  <a:pt x="450" y="513"/>
                </a:cubicBezTo>
                <a:cubicBezTo>
                  <a:pt x="450" y="513"/>
                  <a:pt x="450" y="513"/>
                  <a:pt x="450" y="513"/>
                </a:cubicBezTo>
                <a:cubicBezTo>
                  <a:pt x="450" y="514"/>
                  <a:pt x="450" y="514"/>
                  <a:pt x="450" y="515"/>
                </a:cubicBezTo>
                <a:cubicBezTo>
                  <a:pt x="449" y="514"/>
                  <a:pt x="448" y="514"/>
                  <a:pt x="446" y="514"/>
                </a:cubicBezTo>
                <a:cubicBezTo>
                  <a:pt x="446" y="513"/>
                  <a:pt x="446" y="513"/>
                  <a:pt x="446" y="512"/>
                </a:cubicBezTo>
                <a:close/>
                <a:moveTo>
                  <a:pt x="450" y="512"/>
                </a:moveTo>
                <a:cubicBezTo>
                  <a:pt x="449" y="511"/>
                  <a:pt x="448" y="511"/>
                  <a:pt x="447" y="511"/>
                </a:cubicBezTo>
                <a:cubicBezTo>
                  <a:pt x="448" y="511"/>
                  <a:pt x="450" y="511"/>
                  <a:pt x="451" y="511"/>
                </a:cubicBezTo>
                <a:cubicBezTo>
                  <a:pt x="450" y="511"/>
                  <a:pt x="450" y="512"/>
                  <a:pt x="450" y="512"/>
                </a:cubicBezTo>
                <a:close/>
                <a:moveTo>
                  <a:pt x="430" y="512"/>
                </a:moveTo>
                <a:cubicBezTo>
                  <a:pt x="430" y="511"/>
                  <a:pt x="430" y="511"/>
                  <a:pt x="430" y="511"/>
                </a:cubicBezTo>
                <a:cubicBezTo>
                  <a:pt x="430" y="510"/>
                  <a:pt x="429" y="510"/>
                  <a:pt x="429" y="511"/>
                </a:cubicBezTo>
                <a:cubicBezTo>
                  <a:pt x="429" y="511"/>
                  <a:pt x="429" y="512"/>
                  <a:pt x="429" y="513"/>
                </a:cubicBezTo>
                <a:cubicBezTo>
                  <a:pt x="428" y="513"/>
                  <a:pt x="427" y="514"/>
                  <a:pt x="426" y="515"/>
                </a:cubicBezTo>
                <a:cubicBezTo>
                  <a:pt x="427" y="513"/>
                  <a:pt x="426" y="512"/>
                  <a:pt x="426" y="512"/>
                </a:cubicBezTo>
                <a:cubicBezTo>
                  <a:pt x="427" y="512"/>
                  <a:pt x="427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5" y="513"/>
                  <a:pt x="426" y="514"/>
                  <a:pt x="426" y="516"/>
                </a:cubicBezTo>
                <a:cubicBezTo>
                  <a:pt x="425" y="517"/>
                  <a:pt x="425" y="518"/>
                  <a:pt x="425" y="519"/>
                </a:cubicBezTo>
                <a:cubicBezTo>
                  <a:pt x="424" y="519"/>
                  <a:pt x="425" y="520"/>
                  <a:pt x="426" y="519"/>
                </a:cubicBezTo>
                <a:cubicBezTo>
                  <a:pt x="426" y="519"/>
                  <a:pt x="426" y="519"/>
                  <a:pt x="426" y="518"/>
                </a:cubicBezTo>
                <a:cubicBezTo>
                  <a:pt x="426" y="519"/>
                  <a:pt x="426" y="519"/>
                  <a:pt x="426" y="519"/>
                </a:cubicBezTo>
                <a:cubicBezTo>
                  <a:pt x="425" y="525"/>
                  <a:pt x="425" y="530"/>
                  <a:pt x="425" y="535"/>
                </a:cubicBezTo>
                <a:cubicBezTo>
                  <a:pt x="424" y="534"/>
                  <a:pt x="423" y="533"/>
                  <a:pt x="422" y="532"/>
                </a:cubicBezTo>
                <a:cubicBezTo>
                  <a:pt x="422" y="531"/>
                  <a:pt x="422" y="529"/>
                  <a:pt x="422" y="528"/>
                </a:cubicBezTo>
                <a:cubicBezTo>
                  <a:pt x="422" y="527"/>
                  <a:pt x="422" y="527"/>
                  <a:pt x="422" y="526"/>
                </a:cubicBezTo>
                <a:cubicBezTo>
                  <a:pt x="422" y="524"/>
                  <a:pt x="422" y="521"/>
                  <a:pt x="422" y="519"/>
                </a:cubicBezTo>
                <a:cubicBezTo>
                  <a:pt x="422" y="518"/>
                  <a:pt x="422" y="518"/>
                  <a:pt x="423" y="518"/>
                </a:cubicBezTo>
                <a:cubicBezTo>
                  <a:pt x="423" y="518"/>
                  <a:pt x="424" y="518"/>
                  <a:pt x="424" y="518"/>
                </a:cubicBezTo>
                <a:cubicBezTo>
                  <a:pt x="425" y="518"/>
                  <a:pt x="425" y="517"/>
                  <a:pt x="424" y="517"/>
                </a:cubicBezTo>
                <a:cubicBezTo>
                  <a:pt x="424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6"/>
                  <a:pt x="423" y="515"/>
                  <a:pt x="423" y="514"/>
                </a:cubicBezTo>
                <a:cubicBezTo>
                  <a:pt x="424" y="514"/>
                  <a:pt x="424" y="514"/>
                  <a:pt x="425" y="514"/>
                </a:cubicBezTo>
                <a:cubicBezTo>
                  <a:pt x="425" y="514"/>
                  <a:pt x="425" y="514"/>
                  <a:pt x="425" y="514"/>
                </a:cubicBezTo>
                <a:cubicBezTo>
                  <a:pt x="424" y="514"/>
                  <a:pt x="424" y="514"/>
                  <a:pt x="423" y="514"/>
                </a:cubicBezTo>
                <a:cubicBezTo>
                  <a:pt x="423" y="513"/>
                  <a:pt x="424" y="512"/>
                  <a:pt x="424" y="512"/>
                </a:cubicBezTo>
                <a:cubicBezTo>
                  <a:pt x="424" y="512"/>
                  <a:pt x="423" y="512"/>
                  <a:pt x="423" y="512"/>
                </a:cubicBezTo>
                <a:cubicBezTo>
                  <a:pt x="423" y="512"/>
                  <a:pt x="423" y="513"/>
                  <a:pt x="423" y="514"/>
                </a:cubicBezTo>
                <a:cubicBezTo>
                  <a:pt x="423" y="514"/>
                  <a:pt x="422" y="514"/>
                  <a:pt x="422" y="514"/>
                </a:cubicBezTo>
                <a:cubicBezTo>
                  <a:pt x="422" y="514"/>
                  <a:pt x="422" y="513"/>
                  <a:pt x="422" y="513"/>
                </a:cubicBezTo>
                <a:cubicBezTo>
                  <a:pt x="423" y="513"/>
                  <a:pt x="422" y="512"/>
                  <a:pt x="422" y="513"/>
                </a:cubicBezTo>
                <a:cubicBezTo>
                  <a:pt x="421" y="513"/>
                  <a:pt x="421" y="513"/>
                  <a:pt x="421" y="514"/>
                </a:cubicBezTo>
                <a:cubicBezTo>
                  <a:pt x="421" y="514"/>
                  <a:pt x="420" y="514"/>
                  <a:pt x="419" y="514"/>
                </a:cubicBezTo>
                <a:cubicBezTo>
                  <a:pt x="419" y="514"/>
                  <a:pt x="419" y="514"/>
                  <a:pt x="419" y="514"/>
                </a:cubicBezTo>
                <a:cubicBezTo>
                  <a:pt x="419" y="514"/>
                  <a:pt x="420" y="514"/>
                  <a:pt x="420" y="513"/>
                </a:cubicBezTo>
                <a:cubicBezTo>
                  <a:pt x="420" y="513"/>
                  <a:pt x="420" y="513"/>
                  <a:pt x="419" y="513"/>
                </a:cubicBezTo>
                <a:cubicBezTo>
                  <a:pt x="419" y="513"/>
                  <a:pt x="419" y="513"/>
                  <a:pt x="419" y="513"/>
                </a:cubicBezTo>
                <a:cubicBezTo>
                  <a:pt x="419" y="513"/>
                  <a:pt x="419" y="514"/>
                  <a:pt x="419" y="514"/>
                </a:cubicBezTo>
                <a:cubicBezTo>
                  <a:pt x="418" y="514"/>
                  <a:pt x="417" y="514"/>
                  <a:pt x="417" y="514"/>
                </a:cubicBezTo>
                <a:cubicBezTo>
                  <a:pt x="417" y="513"/>
                  <a:pt x="417" y="513"/>
                  <a:pt x="417" y="512"/>
                </a:cubicBezTo>
                <a:cubicBezTo>
                  <a:pt x="417" y="512"/>
                  <a:pt x="416" y="512"/>
                  <a:pt x="416" y="511"/>
                </a:cubicBezTo>
                <a:cubicBezTo>
                  <a:pt x="419" y="511"/>
                  <a:pt x="422" y="511"/>
                  <a:pt x="425" y="511"/>
                </a:cubicBezTo>
                <a:cubicBezTo>
                  <a:pt x="425" y="511"/>
                  <a:pt x="425" y="510"/>
                  <a:pt x="425" y="510"/>
                </a:cubicBezTo>
                <a:cubicBezTo>
                  <a:pt x="420" y="511"/>
                  <a:pt x="415" y="511"/>
                  <a:pt x="410" y="512"/>
                </a:cubicBezTo>
                <a:cubicBezTo>
                  <a:pt x="410" y="512"/>
                  <a:pt x="410" y="511"/>
                  <a:pt x="410" y="511"/>
                </a:cubicBezTo>
                <a:cubicBezTo>
                  <a:pt x="409" y="510"/>
                  <a:pt x="408" y="510"/>
                  <a:pt x="409" y="511"/>
                </a:cubicBezTo>
                <a:cubicBezTo>
                  <a:pt x="409" y="511"/>
                  <a:pt x="409" y="512"/>
                  <a:pt x="409" y="512"/>
                </a:cubicBezTo>
                <a:cubicBezTo>
                  <a:pt x="409" y="512"/>
                  <a:pt x="408" y="512"/>
                  <a:pt x="408" y="512"/>
                </a:cubicBezTo>
                <a:cubicBezTo>
                  <a:pt x="408" y="512"/>
                  <a:pt x="408" y="512"/>
                  <a:pt x="408" y="511"/>
                </a:cubicBezTo>
                <a:cubicBezTo>
                  <a:pt x="408" y="511"/>
                  <a:pt x="408" y="511"/>
                  <a:pt x="408" y="511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6" y="513"/>
                  <a:pt x="405" y="513"/>
                  <a:pt x="404" y="513"/>
                </a:cubicBezTo>
                <a:cubicBezTo>
                  <a:pt x="404" y="513"/>
                  <a:pt x="404" y="513"/>
                  <a:pt x="404" y="513"/>
                </a:cubicBezTo>
                <a:cubicBezTo>
                  <a:pt x="404" y="513"/>
                  <a:pt x="403" y="513"/>
                  <a:pt x="403" y="513"/>
                </a:cubicBezTo>
                <a:cubicBezTo>
                  <a:pt x="403" y="513"/>
                  <a:pt x="403" y="513"/>
                  <a:pt x="403" y="513"/>
                </a:cubicBezTo>
                <a:cubicBezTo>
                  <a:pt x="403" y="513"/>
                  <a:pt x="402" y="513"/>
                  <a:pt x="401" y="513"/>
                </a:cubicBezTo>
                <a:cubicBezTo>
                  <a:pt x="401" y="513"/>
                  <a:pt x="401" y="512"/>
                  <a:pt x="401" y="512"/>
                </a:cubicBezTo>
                <a:cubicBezTo>
                  <a:pt x="401" y="512"/>
                  <a:pt x="401" y="512"/>
                  <a:pt x="401" y="512"/>
                </a:cubicBezTo>
                <a:cubicBezTo>
                  <a:pt x="401" y="512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0" y="512"/>
                  <a:pt x="399" y="512"/>
                  <a:pt x="400" y="513"/>
                </a:cubicBezTo>
                <a:cubicBezTo>
                  <a:pt x="400" y="513"/>
                  <a:pt x="400" y="513"/>
                  <a:pt x="400" y="513"/>
                </a:cubicBezTo>
                <a:cubicBezTo>
                  <a:pt x="399" y="513"/>
                  <a:pt x="399" y="514"/>
                  <a:pt x="398" y="514"/>
                </a:cubicBezTo>
                <a:cubicBezTo>
                  <a:pt x="398" y="513"/>
                  <a:pt x="398" y="513"/>
                  <a:pt x="398" y="513"/>
                </a:cubicBezTo>
                <a:cubicBezTo>
                  <a:pt x="399" y="513"/>
                  <a:pt x="399" y="513"/>
                  <a:pt x="398" y="513"/>
                </a:cubicBezTo>
                <a:cubicBezTo>
                  <a:pt x="398" y="513"/>
                  <a:pt x="398" y="513"/>
                  <a:pt x="398" y="514"/>
                </a:cubicBezTo>
                <a:cubicBezTo>
                  <a:pt x="397" y="514"/>
                  <a:pt x="396" y="514"/>
                  <a:pt x="395" y="514"/>
                </a:cubicBezTo>
                <a:cubicBezTo>
                  <a:pt x="395" y="513"/>
                  <a:pt x="395" y="513"/>
                  <a:pt x="396" y="512"/>
                </a:cubicBezTo>
                <a:cubicBezTo>
                  <a:pt x="396" y="511"/>
                  <a:pt x="395" y="511"/>
                  <a:pt x="395" y="512"/>
                </a:cubicBezTo>
                <a:cubicBezTo>
                  <a:pt x="394" y="513"/>
                  <a:pt x="394" y="513"/>
                  <a:pt x="394" y="514"/>
                </a:cubicBezTo>
                <a:cubicBezTo>
                  <a:pt x="394" y="514"/>
                  <a:pt x="394" y="514"/>
                  <a:pt x="394" y="514"/>
                </a:cubicBezTo>
                <a:cubicBezTo>
                  <a:pt x="394" y="513"/>
                  <a:pt x="394" y="513"/>
                  <a:pt x="394" y="512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4" y="513"/>
                  <a:pt x="394" y="513"/>
                  <a:pt x="393" y="514"/>
                </a:cubicBezTo>
                <a:cubicBezTo>
                  <a:pt x="393" y="514"/>
                  <a:pt x="392" y="515"/>
                  <a:pt x="391" y="515"/>
                </a:cubicBezTo>
                <a:cubicBezTo>
                  <a:pt x="392" y="514"/>
                  <a:pt x="392" y="514"/>
                  <a:pt x="392" y="514"/>
                </a:cubicBezTo>
                <a:cubicBezTo>
                  <a:pt x="392" y="513"/>
                  <a:pt x="391" y="513"/>
                  <a:pt x="391" y="513"/>
                </a:cubicBezTo>
                <a:cubicBezTo>
                  <a:pt x="391" y="514"/>
                  <a:pt x="391" y="514"/>
                  <a:pt x="391" y="515"/>
                </a:cubicBezTo>
                <a:cubicBezTo>
                  <a:pt x="390" y="515"/>
                  <a:pt x="389" y="515"/>
                  <a:pt x="389" y="515"/>
                </a:cubicBezTo>
                <a:cubicBezTo>
                  <a:pt x="389" y="514"/>
                  <a:pt x="389" y="513"/>
                  <a:pt x="389" y="512"/>
                </a:cubicBezTo>
                <a:cubicBezTo>
                  <a:pt x="389" y="512"/>
                  <a:pt x="388" y="512"/>
                  <a:pt x="388" y="512"/>
                </a:cubicBezTo>
                <a:cubicBezTo>
                  <a:pt x="391" y="511"/>
                  <a:pt x="394" y="511"/>
                  <a:pt x="397" y="511"/>
                </a:cubicBezTo>
                <a:cubicBezTo>
                  <a:pt x="397" y="512"/>
                  <a:pt x="397" y="512"/>
                  <a:pt x="397" y="513"/>
                </a:cubicBezTo>
                <a:cubicBezTo>
                  <a:pt x="397" y="513"/>
                  <a:pt x="398" y="513"/>
                  <a:pt x="398" y="513"/>
                </a:cubicBezTo>
                <a:cubicBezTo>
                  <a:pt x="398" y="512"/>
                  <a:pt x="398" y="512"/>
                  <a:pt x="398" y="511"/>
                </a:cubicBezTo>
                <a:cubicBezTo>
                  <a:pt x="407" y="510"/>
                  <a:pt x="417" y="510"/>
                  <a:pt x="427" y="509"/>
                </a:cubicBezTo>
                <a:cubicBezTo>
                  <a:pt x="427" y="509"/>
                  <a:pt x="428" y="509"/>
                  <a:pt x="428" y="509"/>
                </a:cubicBezTo>
                <a:cubicBezTo>
                  <a:pt x="429" y="509"/>
                  <a:pt x="430" y="509"/>
                  <a:pt x="431" y="509"/>
                </a:cubicBezTo>
                <a:cubicBezTo>
                  <a:pt x="432" y="509"/>
                  <a:pt x="432" y="509"/>
                  <a:pt x="432" y="508"/>
                </a:cubicBezTo>
                <a:cubicBezTo>
                  <a:pt x="436" y="508"/>
                  <a:pt x="440" y="507"/>
                  <a:pt x="444" y="507"/>
                </a:cubicBezTo>
                <a:cubicBezTo>
                  <a:pt x="444" y="508"/>
                  <a:pt x="444" y="509"/>
                  <a:pt x="444" y="510"/>
                </a:cubicBezTo>
                <a:cubicBezTo>
                  <a:pt x="439" y="509"/>
                  <a:pt x="434" y="509"/>
                  <a:pt x="430" y="512"/>
                </a:cubicBezTo>
                <a:close/>
                <a:moveTo>
                  <a:pt x="446" y="503"/>
                </a:moveTo>
                <a:cubicBezTo>
                  <a:pt x="446" y="502"/>
                  <a:pt x="446" y="502"/>
                  <a:pt x="446" y="501"/>
                </a:cubicBezTo>
                <a:cubicBezTo>
                  <a:pt x="448" y="501"/>
                  <a:pt x="449" y="502"/>
                  <a:pt x="449" y="503"/>
                </a:cubicBezTo>
                <a:cubicBezTo>
                  <a:pt x="448" y="503"/>
                  <a:pt x="447" y="503"/>
                  <a:pt x="446" y="503"/>
                </a:cubicBezTo>
                <a:close/>
                <a:moveTo>
                  <a:pt x="443" y="449"/>
                </a:moveTo>
                <a:cubicBezTo>
                  <a:pt x="444" y="465"/>
                  <a:pt x="444" y="481"/>
                  <a:pt x="444" y="497"/>
                </a:cubicBezTo>
                <a:cubicBezTo>
                  <a:pt x="442" y="496"/>
                  <a:pt x="440" y="496"/>
                  <a:pt x="438" y="496"/>
                </a:cubicBezTo>
                <a:cubicBezTo>
                  <a:pt x="438" y="474"/>
                  <a:pt x="437" y="452"/>
                  <a:pt x="437" y="430"/>
                </a:cubicBezTo>
                <a:cubicBezTo>
                  <a:pt x="437" y="429"/>
                  <a:pt x="437" y="428"/>
                  <a:pt x="437" y="427"/>
                </a:cubicBezTo>
                <a:cubicBezTo>
                  <a:pt x="439" y="427"/>
                  <a:pt x="441" y="427"/>
                  <a:pt x="443" y="427"/>
                </a:cubicBezTo>
                <a:cubicBezTo>
                  <a:pt x="443" y="430"/>
                  <a:pt x="443" y="434"/>
                  <a:pt x="443" y="437"/>
                </a:cubicBezTo>
                <a:cubicBezTo>
                  <a:pt x="443" y="441"/>
                  <a:pt x="443" y="446"/>
                  <a:pt x="443" y="449"/>
                </a:cubicBezTo>
                <a:close/>
                <a:moveTo>
                  <a:pt x="437" y="426"/>
                </a:moveTo>
                <a:cubicBezTo>
                  <a:pt x="437" y="426"/>
                  <a:pt x="437" y="426"/>
                  <a:pt x="437" y="426"/>
                </a:cubicBezTo>
                <a:cubicBezTo>
                  <a:pt x="437" y="425"/>
                  <a:pt x="436" y="425"/>
                  <a:pt x="436" y="426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4" y="427"/>
                  <a:pt x="432" y="427"/>
                  <a:pt x="430" y="428"/>
                </a:cubicBezTo>
                <a:cubicBezTo>
                  <a:pt x="430" y="427"/>
                  <a:pt x="430" y="426"/>
                  <a:pt x="431" y="425"/>
                </a:cubicBezTo>
                <a:cubicBezTo>
                  <a:pt x="431" y="425"/>
                  <a:pt x="430" y="425"/>
                  <a:pt x="430" y="424"/>
                </a:cubicBezTo>
                <a:cubicBezTo>
                  <a:pt x="434" y="423"/>
                  <a:pt x="438" y="423"/>
                  <a:pt x="443" y="423"/>
                </a:cubicBezTo>
                <a:cubicBezTo>
                  <a:pt x="443" y="424"/>
                  <a:pt x="443" y="425"/>
                  <a:pt x="443" y="426"/>
                </a:cubicBezTo>
                <a:cubicBezTo>
                  <a:pt x="441" y="426"/>
                  <a:pt x="439" y="426"/>
                  <a:pt x="437" y="426"/>
                </a:cubicBezTo>
                <a:close/>
                <a:moveTo>
                  <a:pt x="426" y="425"/>
                </a:moveTo>
                <a:cubicBezTo>
                  <a:pt x="425" y="426"/>
                  <a:pt x="426" y="427"/>
                  <a:pt x="426" y="426"/>
                </a:cubicBezTo>
                <a:cubicBezTo>
                  <a:pt x="427" y="426"/>
                  <a:pt x="428" y="425"/>
                  <a:pt x="430" y="425"/>
                </a:cubicBezTo>
                <a:cubicBezTo>
                  <a:pt x="430" y="425"/>
                  <a:pt x="430" y="425"/>
                  <a:pt x="430" y="425"/>
                </a:cubicBezTo>
                <a:cubicBezTo>
                  <a:pt x="429" y="425"/>
                  <a:pt x="429" y="426"/>
                  <a:pt x="429" y="426"/>
                </a:cubicBezTo>
                <a:cubicBezTo>
                  <a:pt x="429" y="426"/>
                  <a:pt x="429" y="426"/>
                  <a:pt x="429" y="427"/>
                </a:cubicBezTo>
                <a:cubicBezTo>
                  <a:pt x="429" y="428"/>
                  <a:pt x="429" y="428"/>
                  <a:pt x="429" y="429"/>
                </a:cubicBezTo>
                <a:cubicBezTo>
                  <a:pt x="428" y="429"/>
                  <a:pt x="427" y="430"/>
                  <a:pt x="427" y="430"/>
                </a:cubicBezTo>
                <a:cubicBezTo>
                  <a:pt x="426" y="431"/>
                  <a:pt x="427" y="432"/>
                  <a:pt x="427" y="431"/>
                </a:cubicBezTo>
                <a:cubicBezTo>
                  <a:pt x="428" y="431"/>
                  <a:pt x="428" y="430"/>
                  <a:pt x="429" y="430"/>
                </a:cubicBezTo>
                <a:cubicBezTo>
                  <a:pt x="429" y="430"/>
                  <a:pt x="429" y="431"/>
                  <a:pt x="429" y="431"/>
                </a:cubicBezTo>
                <a:cubicBezTo>
                  <a:pt x="425" y="453"/>
                  <a:pt x="427" y="476"/>
                  <a:pt x="427" y="498"/>
                </a:cubicBezTo>
                <a:cubicBezTo>
                  <a:pt x="425" y="499"/>
                  <a:pt x="422" y="500"/>
                  <a:pt x="420" y="501"/>
                </a:cubicBezTo>
                <a:cubicBezTo>
                  <a:pt x="420" y="498"/>
                  <a:pt x="420" y="495"/>
                  <a:pt x="421" y="491"/>
                </a:cubicBezTo>
                <a:cubicBezTo>
                  <a:pt x="421" y="489"/>
                  <a:pt x="421" y="486"/>
                  <a:pt x="421" y="485"/>
                </a:cubicBezTo>
                <a:cubicBezTo>
                  <a:pt x="421" y="471"/>
                  <a:pt x="422" y="456"/>
                  <a:pt x="423" y="442"/>
                </a:cubicBezTo>
                <a:cubicBezTo>
                  <a:pt x="424" y="442"/>
                  <a:pt x="424" y="442"/>
                  <a:pt x="424" y="441"/>
                </a:cubicBezTo>
                <a:cubicBezTo>
                  <a:pt x="424" y="440"/>
                  <a:pt x="424" y="438"/>
                  <a:pt x="424" y="437"/>
                </a:cubicBezTo>
                <a:cubicBezTo>
                  <a:pt x="424" y="431"/>
                  <a:pt x="425" y="426"/>
                  <a:pt x="427" y="420"/>
                </a:cubicBezTo>
                <a:cubicBezTo>
                  <a:pt x="427" y="419"/>
                  <a:pt x="426" y="419"/>
                  <a:pt x="426" y="420"/>
                </a:cubicBezTo>
                <a:cubicBezTo>
                  <a:pt x="424" y="424"/>
                  <a:pt x="424" y="429"/>
                  <a:pt x="423" y="434"/>
                </a:cubicBezTo>
                <a:cubicBezTo>
                  <a:pt x="423" y="433"/>
                  <a:pt x="423" y="433"/>
                  <a:pt x="423" y="432"/>
                </a:cubicBezTo>
                <a:cubicBezTo>
                  <a:pt x="423" y="432"/>
                  <a:pt x="423" y="432"/>
                  <a:pt x="423" y="432"/>
                </a:cubicBezTo>
                <a:cubicBezTo>
                  <a:pt x="423" y="431"/>
                  <a:pt x="423" y="431"/>
                  <a:pt x="423" y="430"/>
                </a:cubicBezTo>
                <a:cubicBezTo>
                  <a:pt x="423" y="430"/>
                  <a:pt x="422" y="429"/>
                  <a:pt x="422" y="429"/>
                </a:cubicBezTo>
                <a:cubicBezTo>
                  <a:pt x="422" y="429"/>
                  <a:pt x="422" y="429"/>
                  <a:pt x="422" y="429"/>
                </a:cubicBezTo>
                <a:cubicBezTo>
                  <a:pt x="421" y="429"/>
                  <a:pt x="421" y="430"/>
                  <a:pt x="421" y="430"/>
                </a:cubicBezTo>
                <a:cubicBezTo>
                  <a:pt x="421" y="434"/>
                  <a:pt x="422" y="437"/>
                  <a:pt x="422" y="441"/>
                </a:cubicBezTo>
                <a:cubicBezTo>
                  <a:pt x="422" y="441"/>
                  <a:pt x="422" y="441"/>
                  <a:pt x="422" y="441"/>
                </a:cubicBezTo>
                <a:cubicBezTo>
                  <a:pt x="421" y="455"/>
                  <a:pt x="420" y="469"/>
                  <a:pt x="420" y="484"/>
                </a:cubicBezTo>
                <a:cubicBezTo>
                  <a:pt x="420" y="484"/>
                  <a:pt x="419" y="484"/>
                  <a:pt x="419" y="484"/>
                </a:cubicBezTo>
                <a:cubicBezTo>
                  <a:pt x="419" y="484"/>
                  <a:pt x="419" y="484"/>
                  <a:pt x="418" y="484"/>
                </a:cubicBezTo>
                <a:cubicBezTo>
                  <a:pt x="418" y="472"/>
                  <a:pt x="418" y="459"/>
                  <a:pt x="418" y="447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3"/>
                  <a:pt x="420" y="441"/>
                  <a:pt x="419" y="438"/>
                </a:cubicBezTo>
                <a:cubicBezTo>
                  <a:pt x="419" y="438"/>
                  <a:pt x="419" y="438"/>
                  <a:pt x="419" y="438"/>
                </a:cubicBezTo>
                <a:cubicBezTo>
                  <a:pt x="420" y="438"/>
                  <a:pt x="420" y="437"/>
                  <a:pt x="419" y="437"/>
                </a:cubicBezTo>
                <a:cubicBezTo>
                  <a:pt x="419" y="437"/>
                  <a:pt x="419" y="437"/>
                  <a:pt x="419" y="437"/>
                </a:cubicBezTo>
                <a:cubicBezTo>
                  <a:pt x="419" y="436"/>
                  <a:pt x="418" y="435"/>
                  <a:pt x="418" y="433"/>
                </a:cubicBezTo>
                <a:cubicBezTo>
                  <a:pt x="418" y="433"/>
                  <a:pt x="418" y="433"/>
                  <a:pt x="418" y="433"/>
                </a:cubicBezTo>
                <a:cubicBezTo>
                  <a:pt x="418" y="432"/>
                  <a:pt x="418" y="432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29"/>
                  <a:pt x="418" y="428"/>
                  <a:pt x="418" y="427"/>
                </a:cubicBezTo>
                <a:cubicBezTo>
                  <a:pt x="418" y="426"/>
                  <a:pt x="417" y="426"/>
                  <a:pt x="417" y="427"/>
                </a:cubicBezTo>
                <a:cubicBezTo>
                  <a:pt x="417" y="428"/>
                  <a:pt x="417" y="429"/>
                  <a:pt x="417" y="431"/>
                </a:cubicBezTo>
                <a:cubicBezTo>
                  <a:pt x="415" y="431"/>
                  <a:pt x="412" y="432"/>
                  <a:pt x="410" y="432"/>
                </a:cubicBezTo>
                <a:cubicBezTo>
                  <a:pt x="410" y="430"/>
                  <a:pt x="410" y="429"/>
                  <a:pt x="410" y="428"/>
                </a:cubicBezTo>
                <a:cubicBezTo>
                  <a:pt x="412" y="427"/>
                  <a:pt x="415" y="427"/>
                  <a:pt x="418" y="426"/>
                </a:cubicBezTo>
                <a:cubicBezTo>
                  <a:pt x="418" y="426"/>
                  <a:pt x="418" y="426"/>
                  <a:pt x="418" y="426"/>
                </a:cubicBezTo>
                <a:cubicBezTo>
                  <a:pt x="415" y="426"/>
                  <a:pt x="412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09" y="426"/>
                  <a:pt x="408" y="426"/>
                  <a:pt x="409" y="427"/>
                </a:cubicBezTo>
                <a:cubicBezTo>
                  <a:pt x="409" y="427"/>
                  <a:pt x="409" y="427"/>
                  <a:pt x="409" y="427"/>
                </a:cubicBezTo>
                <a:cubicBezTo>
                  <a:pt x="406" y="428"/>
                  <a:pt x="404" y="428"/>
                  <a:pt x="402" y="429"/>
                </a:cubicBezTo>
                <a:cubicBezTo>
                  <a:pt x="402" y="428"/>
                  <a:pt x="402" y="427"/>
                  <a:pt x="402" y="426"/>
                </a:cubicBezTo>
                <a:cubicBezTo>
                  <a:pt x="407" y="425"/>
                  <a:pt x="411" y="424"/>
                  <a:pt x="416" y="423"/>
                </a:cubicBezTo>
                <a:cubicBezTo>
                  <a:pt x="416" y="423"/>
                  <a:pt x="416" y="423"/>
                  <a:pt x="416" y="423"/>
                </a:cubicBezTo>
                <a:cubicBezTo>
                  <a:pt x="411" y="423"/>
                  <a:pt x="407" y="424"/>
                  <a:pt x="402" y="425"/>
                </a:cubicBezTo>
                <a:cubicBezTo>
                  <a:pt x="402" y="425"/>
                  <a:pt x="402" y="425"/>
                  <a:pt x="402" y="424"/>
                </a:cubicBezTo>
                <a:cubicBezTo>
                  <a:pt x="405" y="424"/>
                  <a:pt x="409" y="423"/>
                  <a:pt x="412" y="423"/>
                </a:cubicBezTo>
                <a:cubicBezTo>
                  <a:pt x="412" y="423"/>
                  <a:pt x="412" y="422"/>
                  <a:pt x="412" y="422"/>
                </a:cubicBezTo>
                <a:cubicBezTo>
                  <a:pt x="410" y="423"/>
                  <a:pt x="408" y="423"/>
                  <a:pt x="405" y="423"/>
                </a:cubicBezTo>
                <a:cubicBezTo>
                  <a:pt x="408" y="423"/>
                  <a:pt x="410" y="422"/>
                  <a:pt x="412" y="422"/>
                </a:cubicBezTo>
                <a:cubicBezTo>
                  <a:pt x="412" y="422"/>
                  <a:pt x="412" y="421"/>
                  <a:pt x="412" y="421"/>
                </a:cubicBezTo>
                <a:cubicBezTo>
                  <a:pt x="409" y="422"/>
                  <a:pt x="406" y="423"/>
                  <a:pt x="402" y="424"/>
                </a:cubicBezTo>
                <a:cubicBezTo>
                  <a:pt x="402" y="423"/>
                  <a:pt x="402" y="422"/>
                  <a:pt x="403" y="422"/>
                </a:cubicBezTo>
                <a:cubicBezTo>
                  <a:pt x="403" y="422"/>
                  <a:pt x="402" y="421"/>
                  <a:pt x="402" y="421"/>
                </a:cubicBezTo>
                <a:cubicBezTo>
                  <a:pt x="406" y="421"/>
                  <a:pt x="410" y="420"/>
                  <a:pt x="414" y="419"/>
                </a:cubicBezTo>
                <a:cubicBezTo>
                  <a:pt x="415" y="419"/>
                  <a:pt x="416" y="418"/>
                  <a:pt x="417" y="418"/>
                </a:cubicBezTo>
                <a:cubicBezTo>
                  <a:pt x="418" y="420"/>
                  <a:pt x="420" y="420"/>
                  <a:pt x="421" y="418"/>
                </a:cubicBezTo>
                <a:cubicBezTo>
                  <a:pt x="421" y="418"/>
                  <a:pt x="421" y="418"/>
                  <a:pt x="421" y="418"/>
                </a:cubicBezTo>
                <a:cubicBezTo>
                  <a:pt x="426" y="418"/>
                  <a:pt x="430" y="418"/>
                  <a:pt x="435" y="419"/>
                </a:cubicBezTo>
                <a:cubicBezTo>
                  <a:pt x="436" y="419"/>
                  <a:pt x="436" y="417"/>
                  <a:pt x="435" y="417"/>
                </a:cubicBezTo>
                <a:cubicBezTo>
                  <a:pt x="431" y="416"/>
                  <a:pt x="426" y="416"/>
                  <a:pt x="422" y="416"/>
                </a:cubicBezTo>
                <a:cubicBezTo>
                  <a:pt x="422" y="416"/>
                  <a:pt x="422" y="416"/>
                  <a:pt x="422" y="416"/>
                </a:cubicBezTo>
                <a:cubicBezTo>
                  <a:pt x="422" y="415"/>
                  <a:pt x="423" y="414"/>
                  <a:pt x="423" y="414"/>
                </a:cubicBezTo>
                <a:cubicBezTo>
                  <a:pt x="424" y="414"/>
                  <a:pt x="425" y="413"/>
                  <a:pt x="426" y="413"/>
                </a:cubicBezTo>
                <a:cubicBezTo>
                  <a:pt x="426" y="414"/>
                  <a:pt x="427" y="415"/>
                  <a:pt x="428" y="415"/>
                </a:cubicBezTo>
                <a:cubicBezTo>
                  <a:pt x="428" y="414"/>
                  <a:pt x="429" y="414"/>
                  <a:pt x="430" y="414"/>
                </a:cubicBezTo>
                <a:cubicBezTo>
                  <a:pt x="430" y="414"/>
                  <a:pt x="430" y="415"/>
                  <a:pt x="431" y="414"/>
                </a:cubicBezTo>
                <a:cubicBezTo>
                  <a:pt x="431" y="414"/>
                  <a:pt x="431" y="414"/>
                  <a:pt x="431" y="414"/>
                </a:cubicBezTo>
                <a:cubicBezTo>
                  <a:pt x="432" y="413"/>
                  <a:pt x="433" y="413"/>
                  <a:pt x="435" y="413"/>
                </a:cubicBezTo>
                <a:cubicBezTo>
                  <a:pt x="437" y="413"/>
                  <a:pt x="440" y="414"/>
                  <a:pt x="443" y="415"/>
                </a:cubicBezTo>
                <a:cubicBezTo>
                  <a:pt x="443" y="417"/>
                  <a:pt x="443" y="420"/>
                  <a:pt x="443" y="422"/>
                </a:cubicBezTo>
                <a:cubicBezTo>
                  <a:pt x="437" y="422"/>
                  <a:pt x="431" y="422"/>
                  <a:pt x="426" y="425"/>
                </a:cubicBezTo>
                <a:close/>
                <a:moveTo>
                  <a:pt x="438" y="409"/>
                </a:moveTo>
                <a:cubicBezTo>
                  <a:pt x="438" y="409"/>
                  <a:pt x="437" y="409"/>
                  <a:pt x="437" y="409"/>
                </a:cubicBezTo>
                <a:cubicBezTo>
                  <a:pt x="436" y="409"/>
                  <a:pt x="436" y="409"/>
                  <a:pt x="436" y="409"/>
                </a:cubicBezTo>
                <a:cubicBezTo>
                  <a:pt x="434" y="409"/>
                  <a:pt x="433" y="409"/>
                  <a:pt x="431" y="409"/>
                </a:cubicBezTo>
                <a:cubicBezTo>
                  <a:pt x="431" y="408"/>
                  <a:pt x="432" y="407"/>
                  <a:pt x="432" y="406"/>
                </a:cubicBezTo>
                <a:cubicBezTo>
                  <a:pt x="435" y="406"/>
                  <a:pt x="439" y="405"/>
                  <a:pt x="442" y="406"/>
                </a:cubicBezTo>
                <a:cubicBezTo>
                  <a:pt x="442" y="407"/>
                  <a:pt x="442" y="409"/>
                  <a:pt x="442" y="410"/>
                </a:cubicBezTo>
                <a:cubicBezTo>
                  <a:pt x="441" y="410"/>
                  <a:pt x="439" y="410"/>
                  <a:pt x="438" y="409"/>
                </a:cubicBezTo>
                <a:close/>
                <a:moveTo>
                  <a:pt x="444" y="393"/>
                </a:moveTo>
                <a:cubicBezTo>
                  <a:pt x="444" y="370"/>
                  <a:pt x="446" y="347"/>
                  <a:pt x="446" y="324"/>
                </a:cubicBezTo>
                <a:cubicBezTo>
                  <a:pt x="446" y="324"/>
                  <a:pt x="447" y="324"/>
                  <a:pt x="448" y="324"/>
                </a:cubicBezTo>
                <a:cubicBezTo>
                  <a:pt x="447" y="349"/>
                  <a:pt x="447" y="373"/>
                  <a:pt x="444" y="398"/>
                </a:cubicBezTo>
                <a:cubicBezTo>
                  <a:pt x="444" y="396"/>
                  <a:pt x="444" y="394"/>
                  <a:pt x="444" y="393"/>
                </a:cubicBezTo>
                <a:close/>
                <a:moveTo>
                  <a:pt x="440" y="319"/>
                </a:moveTo>
                <a:cubicBezTo>
                  <a:pt x="436" y="319"/>
                  <a:pt x="434" y="320"/>
                  <a:pt x="431" y="321"/>
                </a:cubicBezTo>
                <a:cubicBezTo>
                  <a:pt x="431" y="320"/>
                  <a:pt x="431" y="320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31" y="321"/>
                  <a:pt x="430" y="321"/>
                  <a:pt x="430" y="321"/>
                </a:cubicBezTo>
                <a:cubicBezTo>
                  <a:pt x="430" y="320"/>
                  <a:pt x="430" y="318"/>
                  <a:pt x="431" y="317"/>
                </a:cubicBezTo>
                <a:cubicBezTo>
                  <a:pt x="435" y="315"/>
                  <a:pt x="439" y="313"/>
                  <a:pt x="443" y="311"/>
                </a:cubicBezTo>
                <a:cubicBezTo>
                  <a:pt x="443" y="313"/>
                  <a:pt x="443" y="315"/>
                  <a:pt x="443" y="317"/>
                </a:cubicBezTo>
                <a:cubicBezTo>
                  <a:pt x="442" y="318"/>
                  <a:pt x="441" y="319"/>
                  <a:pt x="440" y="319"/>
                </a:cubicBezTo>
                <a:close/>
                <a:moveTo>
                  <a:pt x="445" y="308"/>
                </a:moveTo>
                <a:cubicBezTo>
                  <a:pt x="447" y="308"/>
                  <a:pt x="449" y="308"/>
                  <a:pt x="451" y="308"/>
                </a:cubicBezTo>
                <a:cubicBezTo>
                  <a:pt x="449" y="310"/>
                  <a:pt x="447" y="312"/>
                  <a:pt x="445" y="315"/>
                </a:cubicBezTo>
                <a:cubicBezTo>
                  <a:pt x="445" y="312"/>
                  <a:pt x="445" y="310"/>
                  <a:pt x="445" y="308"/>
                </a:cubicBezTo>
                <a:close/>
                <a:moveTo>
                  <a:pt x="451" y="301"/>
                </a:moveTo>
                <a:cubicBezTo>
                  <a:pt x="451" y="301"/>
                  <a:pt x="450" y="300"/>
                  <a:pt x="450" y="300"/>
                </a:cubicBezTo>
                <a:cubicBezTo>
                  <a:pt x="451" y="300"/>
                  <a:pt x="452" y="301"/>
                  <a:pt x="453" y="301"/>
                </a:cubicBezTo>
                <a:cubicBezTo>
                  <a:pt x="452" y="301"/>
                  <a:pt x="452" y="301"/>
                  <a:pt x="451" y="301"/>
                </a:cubicBezTo>
                <a:close/>
                <a:moveTo>
                  <a:pt x="441" y="294"/>
                </a:moveTo>
                <a:cubicBezTo>
                  <a:pt x="441" y="293"/>
                  <a:pt x="441" y="292"/>
                  <a:pt x="441" y="291"/>
                </a:cubicBezTo>
                <a:cubicBezTo>
                  <a:pt x="442" y="291"/>
                  <a:pt x="443" y="291"/>
                  <a:pt x="444" y="291"/>
                </a:cubicBezTo>
                <a:cubicBezTo>
                  <a:pt x="444" y="292"/>
                  <a:pt x="444" y="293"/>
                  <a:pt x="444" y="294"/>
                </a:cubicBezTo>
                <a:cubicBezTo>
                  <a:pt x="443" y="294"/>
                  <a:pt x="442" y="294"/>
                  <a:pt x="441" y="294"/>
                </a:cubicBezTo>
                <a:close/>
                <a:moveTo>
                  <a:pt x="444" y="284"/>
                </a:moveTo>
                <a:cubicBezTo>
                  <a:pt x="443" y="284"/>
                  <a:pt x="442" y="284"/>
                  <a:pt x="441" y="284"/>
                </a:cubicBezTo>
                <a:cubicBezTo>
                  <a:pt x="441" y="283"/>
                  <a:pt x="441" y="281"/>
                  <a:pt x="442" y="280"/>
                </a:cubicBezTo>
                <a:cubicBezTo>
                  <a:pt x="443" y="280"/>
                  <a:pt x="443" y="280"/>
                  <a:pt x="444" y="280"/>
                </a:cubicBezTo>
                <a:cubicBezTo>
                  <a:pt x="444" y="281"/>
                  <a:pt x="444" y="283"/>
                  <a:pt x="444" y="284"/>
                </a:cubicBezTo>
                <a:close/>
                <a:moveTo>
                  <a:pt x="442" y="280"/>
                </a:moveTo>
                <a:cubicBezTo>
                  <a:pt x="442" y="278"/>
                  <a:pt x="442" y="276"/>
                  <a:pt x="442" y="275"/>
                </a:cubicBezTo>
                <a:cubicBezTo>
                  <a:pt x="443" y="275"/>
                  <a:pt x="444" y="275"/>
                  <a:pt x="445" y="274"/>
                </a:cubicBezTo>
                <a:cubicBezTo>
                  <a:pt x="445" y="276"/>
                  <a:pt x="445" y="278"/>
                  <a:pt x="444" y="280"/>
                </a:cubicBezTo>
                <a:cubicBezTo>
                  <a:pt x="444" y="280"/>
                  <a:pt x="443" y="280"/>
                  <a:pt x="442" y="280"/>
                </a:cubicBezTo>
                <a:close/>
                <a:moveTo>
                  <a:pt x="442" y="274"/>
                </a:moveTo>
                <a:cubicBezTo>
                  <a:pt x="442" y="273"/>
                  <a:pt x="442" y="271"/>
                  <a:pt x="442" y="270"/>
                </a:cubicBezTo>
                <a:cubicBezTo>
                  <a:pt x="443" y="270"/>
                  <a:pt x="444" y="269"/>
                  <a:pt x="445" y="269"/>
                </a:cubicBezTo>
                <a:cubicBezTo>
                  <a:pt x="445" y="271"/>
                  <a:pt x="445" y="272"/>
                  <a:pt x="445" y="274"/>
                </a:cubicBezTo>
                <a:cubicBezTo>
                  <a:pt x="444" y="274"/>
                  <a:pt x="443" y="274"/>
                  <a:pt x="442" y="274"/>
                </a:cubicBezTo>
                <a:close/>
                <a:moveTo>
                  <a:pt x="445" y="269"/>
                </a:moveTo>
                <a:cubicBezTo>
                  <a:pt x="444" y="269"/>
                  <a:pt x="443" y="269"/>
                  <a:pt x="442" y="269"/>
                </a:cubicBezTo>
                <a:cubicBezTo>
                  <a:pt x="443" y="268"/>
                  <a:pt x="443" y="267"/>
                  <a:pt x="443" y="266"/>
                </a:cubicBezTo>
                <a:cubicBezTo>
                  <a:pt x="444" y="266"/>
                  <a:pt x="445" y="266"/>
                  <a:pt x="446" y="265"/>
                </a:cubicBezTo>
                <a:cubicBezTo>
                  <a:pt x="445" y="267"/>
                  <a:pt x="445" y="268"/>
                  <a:pt x="445" y="269"/>
                </a:cubicBezTo>
                <a:close/>
                <a:moveTo>
                  <a:pt x="443" y="266"/>
                </a:moveTo>
                <a:cubicBezTo>
                  <a:pt x="443" y="264"/>
                  <a:pt x="443" y="263"/>
                  <a:pt x="443" y="261"/>
                </a:cubicBezTo>
                <a:cubicBezTo>
                  <a:pt x="444" y="261"/>
                  <a:pt x="445" y="261"/>
                  <a:pt x="446" y="261"/>
                </a:cubicBezTo>
                <a:cubicBezTo>
                  <a:pt x="446" y="262"/>
                  <a:pt x="446" y="264"/>
                  <a:pt x="446" y="265"/>
                </a:cubicBezTo>
                <a:cubicBezTo>
                  <a:pt x="445" y="265"/>
                  <a:pt x="444" y="265"/>
                  <a:pt x="443" y="266"/>
                </a:cubicBezTo>
                <a:close/>
                <a:moveTo>
                  <a:pt x="443" y="261"/>
                </a:moveTo>
                <a:cubicBezTo>
                  <a:pt x="443" y="260"/>
                  <a:pt x="443" y="258"/>
                  <a:pt x="443" y="257"/>
                </a:cubicBezTo>
                <a:cubicBezTo>
                  <a:pt x="444" y="257"/>
                  <a:pt x="445" y="257"/>
                  <a:pt x="446" y="257"/>
                </a:cubicBezTo>
                <a:cubicBezTo>
                  <a:pt x="446" y="258"/>
                  <a:pt x="446" y="259"/>
                  <a:pt x="446" y="260"/>
                </a:cubicBezTo>
                <a:cubicBezTo>
                  <a:pt x="445" y="261"/>
                  <a:pt x="444" y="261"/>
                  <a:pt x="443" y="261"/>
                </a:cubicBezTo>
                <a:close/>
                <a:moveTo>
                  <a:pt x="443" y="257"/>
                </a:moveTo>
                <a:cubicBezTo>
                  <a:pt x="443" y="256"/>
                  <a:pt x="443" y="255"/>
                  <a:pt x="443" y="255"/>
                </a:cubicBezTo>
                <a:cubicBezTo>
                  <a:pt x="445" y="254"/>
                  <a:pt x="446" y="254"/>
                  <a:pt x="447" y="254"/>
                </a:cubicBezTo>
                <a:cubicBezTo>
                  <a:pt x="447" y="255"/>
                  <a:pt x="447" y="255"/>
                  <a:pt x="446" y="256"/>
                </a:cubicBezTo>
                <a:cubicBezTo>
                  <a:pt x="445" y="256"/>
                  <a:pt x="444" y="257"/>
                  <a:pt x="443" y="257"/>
                </a:cubicBezTo>
                <a:close/>
                <a:moveTo>
                  <a:pt x="442" y="257"/>
                </a:moveTo>
                <a:cubicBezTo>
                  <a:pt x="441" y="258"/>
                  <a:pt x="440" y="258"/>
                  <a:pt x="438" y="258"/>
                </a:cubicBezTo>
                <a:cubicBezTo>
                  <a:pt x="438" y="258"/>
                  <a:pt x="438" y="259"/>
                  <a:pt x="438" y="259"/>
                </a:cubicBezTo>
                <a:cubicBezTo>
                  <a:pt x="440" y="258"/>
                  <a:pt x="441" y="258"/>
                  <a:pt x="442" y="258"/>
                </a:cubicBezTo>
                <a:cubicBezTo>
                  <a:pt x="442" y="259"/>
                  <a:pt x="442" y="260"/>
                  <a:pt x="442" y="261"/>
                </a:cubicBezTo>
                <a:cubicBezTo>
                  <a:pt x="441" y="262"/>
                  <a:pt x="440" y="262"/>
                  <a:pt x="439" y="262"/>
                </a:cubicBezTo>
                <a:cubicBezTo>
                  <a:pt x="438" y="262"/>
                  <a:pt x="437" y="263"/>
                  <a:pt x="438" y="262"/>
                </a:cubicBezTo>
                <a:cubicBezTo>
                  <a:pt x="438" y="262"/>
                  <a:pt x="438" y="262"/>
                  <a:pt x="438" y="262"/>
                </a:cubicBezTo>
                <a:cubicBezTo>
                  <a:pt x="438" y="262"/>
                  <a:pt x="437" y="262"/>
                  <a:pt x="437" y="262"/>
                </a:cubicBezTo>
                <a:cubicBezTo>
                  <a:pt x="437" y="259"/>
                  <a:pt x="437" y="256"/>
                  <a:pt x="437" y="253"/>
                </a:cubicBezTo>
                <a:cubicBezTo>
                  <a:pt x="437" y="247"/>
                  <a:pt x="437" y="241"/>
                  <a:pt x="437" y="234"/>
                </a:cubicBezTo>
                <a:cubicBezTo>
                  <a:pt x="437" y="233"/>
                  <a:pt x="436" y="229"/>
                  <a:pt x="436" y="224"/>
                </a:cubicBezTo>
                <a:cubicBezTo>
                  <a:pt x="437" y="223"/>
                  <a:pt x="439" y="223"/>
                  <a:pt x="441" y="223"/>
                </a:cubicBezTo>
                <a:cubicBezTo>
                  <a:pt x="441" y="224"/>
                  <a:pt x="441" y="224"/>
                  <a:pt x="441" y="225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7"/>
                  <a:pt x="441" y="228"/>
                </a:cubicBezTo>
                <a:cubicBezTo>
                  <a:pt x="441" y="228"/>
                  <a:pt x="440" y="228"/>
                  <a:pt x="439" y="229"/>
                </a:cubicBezTo>
                <a:cubicBezTo>
                  <a:pt x="439" y="229"/>
                  <a:pt x="439" y="229"/>
                  <a:pt x="439" y="229"/>
                </a:cubicBezTo>
                <a:cubicBezTo>
                  <a:pt x="440" y="229"/>
                  <a:pt x="441" y="228"/>
                  <a:pt x="441" y="228"/>
                </a:cubicBezTo>
                <a:cubicBezTo>
                  <a:pt x="441" y="229"/>
                  <a:pt x="441" y="230"/>
                  <a:pt x="441" y="231"/>
                </a:cubicBezTo>
                <a:cubicBezTo>
                  <a:pt x="440" y="231"/>
                  <a:pt x="439" y="232"/>
                  <a:pt x="439" y="232"/>
                </a:cubicBezTo>
                <a:cubicBezTo>
                  <a:pt x="438" y="232"/>
                  <a:pt x="439" y="233"/>
                  <a:pt x="439" y="233"/>
                </a:cubicBezTo>
                <a:cubicBezTo>
                  <a:pt x="440" y="232"/>
                  <a:pt x="440" y="232"/>
                  <a:pt x="441" y="231"/>
                </a:cubicBezTo>
                <a:cubicBezTo>
                  <a:pt x="441" y="232"/>
                  <a:pt x="441" y="233"/>
                  <a:pt x="441" y="234"/>
                </a:cubicBezTo>
                <a:cubicBezTo>
                  <a:pt x="440" y="235"/>
                  <a:pt x="439" y="235"/>
                  <a:pt x="438" y="236"/>
                </a:cubicBezTo>
                <a:cubicBezTo>
                  <a:pt x="438" y="236"/>
                  <a:pt x="438" y="236"/>
                  <a:pt x="438" y="236"/>
                </a:cubicBezTo>
                <a:cubicBezTo>
                  <a:pt x="439" y="235"/>
                  <a:pt x="440" y="235"/>
                  <a:pt x="441" y="235"/>
                </a:cubicBezTo>
                <a:cubicBezTo>
                  <a:pt x="441" y="241"/>
                  <a:pt x="441" y="248"/>
                  <a:pt x="440" y="255"/>
                </a:cubicBezTo>
                <a:cubicBezTo>
                  <a:pt x="440" y="255"/>
                  <a:pt x="440" y="255"/>
                  <a:pt x="439" y="255"/>
                </a:cubicBezTo>
                <a:cubicBezTo>
                  <a:pt x="439" y="255"/>
                  <a:pt x="439" y="255"/>
                  <a:pt x="439" y="255"/>
                </a:cubicBezTo>
                <a:cubicBezTo>
                  <a:pt x="439" y="255"/>
                  <a:pt x="440" y="255"/>
                  <a:pt x="440" y="255"/>
                </a:cubicBezTo>
                <a:cubicBezTo>
                  <a:pt x="440" y="256"/>
                  <a:pt x="440" y="256"/>
                  <a:pt x="440" y="257"/>
                </a:cubicBezTo>
                <a:cubicBezTo>
                  <a:pt x="439" y="257"/>
                  <a:pt x="440" y="257"/>
                  <a:pt x="441" y="257"/>
                </a:cubicBezTo>
                <a:cubicBezTo>
                  <a:pt x="441" y="256"/>
                  <a:pt x="441" y="256"/>
                  <a:pt x="441" y="255"/>
                </a:cubicBezTo>
                <a:cubicBezTo>
                  <a:pt x="441" y="255"/>
                  <a:pt x="442" y="255"/>
                  <a:pt x="442" y="255"/>
                </a:cubicBezTo>
                <a:cubicBezTo>
                  <a:pt x="442" y="256"/>
                  <a:pt x="442" y="256"/>
                  <a:pt x="442" y="257"/>
                </a:cubicBezTo>
                <a:close/>
                <a:moveTo>
                  <a:pt x="443" y="231"/>
                </a:moveTo>
                <a:cubicBezTo>
                  <a:pt x="444" y="231"/>
                  <a:pt x="446" y="231"/>
                  <a:pt x="447" y="231"/>
                </a:cubicBezTo>
                <a:cubicBezTo>
                  <a:pt x="447" y="232"/>
                  <a:pt x="447" y="233"/>
                  <a:pt x="447" y="234"/>
                </a:cubicBezTo>
                <a:cubicBezTo>
                  <a:pt x="446" y="234"/>
                  <a:pt x="445" y="234"/>
                  <a:pt x="444" y="234"/>
                </a:cubicBezTo>
                <a:cubicBezTo>
                  <a:pt x="443" y="233"/>
                  <a:pt x="443" y="232"/>
                  <a:pt x="443" y="231"/>
                </a:cubicBezTo>
                <a:close/>
                <a:moveTo>
                  <a:pt x="443" y="230"/>
                </a:moveTo>
                <a:cubicBezTo>
                  <a:pt x="443" y="230"/>
                  <a:pt x="443" y="229"/>
                  <a:pt x="443" y="228"/>
                </a:cubicBezTo>
                <a:cubicBezTo>
                  <a:pt x="444" y="227"/>
                  <a:pt x="446" y="227"/>
                  <a:pt x="447" y="227"/>
                </a:cubicBezTo>
                <a:cubicBezTo>
                  <a:pt x="447" y="228"/>
                  <a:pt x="447" y="229"/>
                  <a:pt x="447" y="230"/>
                </a:cubicBezTo>
                <a:cubicBezTo>
                  <a:pt x="446" y="230"/>
                  <a:pt x="444" y="230"/>
                  <a:pt x="443" y="230"/>
                </a:cubicBezTo>
                <a:close/>
                <a:moveTo>
                  <a:pt x="443" y="227"/>
                </a:moveTo>
                <a:cubicBezTo>
                  <a:pt x="443" y="227"/>
                  <a:pt x="443" y="226"/>
                  <a:pt x="443" y="225"/>
                </a:cubicBezTo>
                <a:cubicBezTo>
                  <a:pt x="444" y="225"/>
                  <a:pt x="445" y="225"/>
                  <a:pt x="446" y="225"/>
                </a:cubicBezTo>
                <a:cubicBezTo>
                  <a:pt x="446" y="225"/>
                  <a:pt x="446" y="225"/>
                  <a:pt x="447" y="225"/>
                </a:cubicBezTo>
                <a:cubicBezTo>
                  <a:pt x="447" y="225"/>
                  <a:pt x="447" y="226"/>
                  <a:pt x="447" y="227"/>
                </a:cubicBezTo>
                <a:cubicBezTo>
                  <a:pt x="446" y="227"/>
                  <a:pt x="444" y="227"/>
                  <a:pt x="443" y="227"/>
                </a:cubicBezTo>
                <a:close/>
                <a:moveTo>
                  <a:pt x="444" y="224"/>
                </a:moveTo>
                <a:cubicBezTo>
                  <a:pt x="444" y="224"/>
                  <a:pt x="443" y="225"/>
                  <a:pt x="443" y="225"/>
                </a:cubicBezTo>
                <a:cubicBezTo>
                  <a:pt x="443" y="225"/>
                  <a:pt x="443" y="224"/>
                  <a:pt x="442" y="224"/>
                </a:cubicBezTo>
                <a:cubicBezTo>
                  <a:pt x="442" y="224"/>
                  <a:pt x="443" y="223"/>
                  <a:pt x="443" y="223"/>
                </a:cubicBezTo>
                <a:cubicBezTo>
                  <a:pt x="444" y="223"/>
                  <a:pt x="445" y="223"/>
                  <a:pt x="447" y="223"/>
                </a:cubicBezTo>
                <a:cubicBezTo>
                  <a:pt x="447" y="223"/>
                  <a:pt x="447" y="224"/>
                  <a:pt x="447" y="224"/>
                </a:cubicBezTo>
                <a:cubicBezTo>
                  <a:pt x="446" y="224"/>
                  <a:pt x="445" y="224"/>
                  <a:pt x="444" y="224"/>
                </a:cubicBezTo>
                <a:close/>
                <a:moveTo>
                  <a:pt x="443" y="222"/>
                </a:moveTo>
                <a:cubicBezTo>
                  <a:pt x="443" y="221"/>
                  <a:pt x="443" y="220"/>
                  <a:pt x="443" y="220"/>
                </a:cubicBezTo>
                <a:cubicBezTo>
                  <a:pt x="444" y="219"/>
                  <a:pt x="445" y="219"/>
                  <a:pt x="447" y="220"/>
                </a:cubicBezTo>
                <a:cubicBezTo>
                  <a:pt x="447" y="221"/>
                  <a:pt x="447" y="222"/>
                  <a:pt x="447" y="223"/>
                </a:cubicBezTo>
                <a:cubicBezTo>
                  <a:pt x="445" y="222"/>
                  <a:pt x="444" y="222"/>
                  <a:pt x="443" y="222"/>
                </a:cubicBezTo>
                <a:close/>
                <a:moveTo>
                  <a:pt x="443" y="217"/>
                </a:moveTo>
                <a:cubicBezTo>
                  <a:pt x="443" y="216"/>
                  <a:pt x="443" y="216"/>
                  <a:pt x="443" y="216"/>
                </a:cubicBezTo>
                <a:cubicBezTo>
                  <a:pt x="443" y="215"/>
                  <a:pt x="443" y="215"/>
                  <a:pt x="443" y="215"/>
                </a:cubicBezTo>
                <a:cubicBezTo>
                  <a:pt x="442" y="215"/>
                  <a:pt x="442" y="215"/>
                  <a:pt x="442" y="215"/>
                </a:cubicBezTo>
                <a:cubicBezTo>
                  <a:pt x="442" y="215"/>
                  <a:pt x="442" y="216"/>
                  <a:pt x="442" y="216"/>
                </a:cubicBezTo>
                <a:cubicBezTo>
                  <a:pt x="442" y="216"/>
                  <a:pt x="442" y="217"/>
                  <a:pt x="442" y="217"/>
                </a:cubicBezTo>
                <a:cubicBezTo>
                  <a:pt x="441" y="217"/>
                  <a:pt x="441" y="217"/>
                  <a:pt x="441" y="217"/>
                </a:cubicBezTo>
                <a:cubicBezTo>
                  <a:pt x="441" y="215"/>
                  <a:pt x="440" y="213"/>
                  <a:pt x="440" y="211"/>
                </a:cubicBezTo>
                <a:cubicBezTo>
                  <a:pt x="441" y="210"/>
                  <a:pt x="443" y="209"/>
                  <a:pt x="445" y="208"/>
                </a:cubicBezTo>
                <a:cubicBezTo>
                  <a:pt x="445" y="209"/>
                  <a:pt x="446" y="211"/>
                  <a:pt x="446" y="212"/>
                </a:cubicBezTo>
                <a:cubicBezTo>
                  <a:pt x="446" y="212"/>
                  <a:pt x="446" y="212"/>
                  <a:pt x="446" y="213"/>
                </a:cubicBezTo>
                <a:cubicBezTo>
                  <a:pt x="446" y="214"/>
                  <a:pt x="447" y="215"/>
                  <a:pt x="447" y="217"/>
                </a:cubicBezTo>
                <a:cubicBezTo>
                  <a:pt x="446" y="217"/>
                  <a:pt x="444" y="217"/>
                  <a:pt x="443" y="217"/>
                </a:cubicBezTo>
                <a:close/>
                <a:moveTo>
                  <a:pt x="448" y="204"/>
                </a:moveTo>
                <a:cubicBezTo>
                  <a:pt x="448" y="203"/>
                  <a:pt x="447" y="202"/>
                  <a:pt x="446" y="203"/>
                </a:cubicBezTo>
                <a:cubicBezTo>
                  <a:pt x="445" y="204"/>
                  <a:pt x="445" y="205"/>
                  <a:pt x="445" y="206"/>
                </a:cubicBezTo>
                <a:cubicBezTo>
                  <a:pt x="444" y="206"/>
                  <a:pt x="444" y="207"/>
                  <a:pt x="443" y="207"/>
                </a:cubicBezTo>
                <a:cubicBezTo>
                  <a:pt x="443" y="207"/>
                  <a:pt x="443" y="207"/>
                  <a:pt x="443" y="207"/>
                </a:cubicBezTo>
                <a:cubicBezTo>
                  <a:pt x="439" y="208"/>
                  <a:pt x="435" y="209"/>
                  <a:pt x="431" y="210"/>
                </a:cubicBezTo>
                <a:cubicBezTo>
                  <a:pt x="431" y="210"/>
                  <a:pt x="432" y="210"/>
                  <a:pt x="432" y="210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8"/>
                  <a:pt x="432" y="207"/>
                  <a:pt x="431" y="207"/>
                </a:cubicBezTo>
                <a:cubicBezTo>
                  <a:pt x="431" y="207"/>
                  <a:pt x="431" y="206"/>
                  <a:pt x="431" y="206"/>
                </a:cubicBezTo>
                <a:cubicBezTo>
                  <a:pt x="434" y="205"/>
                  <a:pt x="437" y="205"/>
                  <a:pt x="439" y="205"/>
                </a:cubicBezTo>
                <a:cubicBezTo>
                  <a:pt x="440" y="205"/>
                  <a:pt x="440" y="203"/>
                  <a:pt x="439" y="203"/>
                </a:cubicBezTo>
                <a:cubicBezTo>
                  <a:pt x="438" y="203"/>
                  <a:pt x="437" y="203"/>
                  <a:pt x="435" y="203"/>
                </a:cubicBezTo>
                <a:cubicBezTo>
                  <a:pt x="437" y="203"/>
                  <a:pt x="438" y="202"/>
                  <a:pt x="440" y="202"/>
                </a:cubicBezTo>
                <a:cubicBezTo>
                  <a:pt x="440" y="203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2" y="202"/>
                  <a:pt x="442" y="202"/>
                </a:cubicBezTo>
                <a:cubicBezTo>
                  <a:pt x="442" y="202"/>
                  <a:pt x="442" y="202"/>
                  <a:pt x="442" y="201"/>
                </a:cubicBezTo>
                <a:cubicBezTo>
                  <a:pt x="442" y="201"/>
                  <a:pt x="443" y="201"/>
                  <a:pt x="443" y="201"/>
                </a:cubicBezTo>
                <a:cubicBezTo>
                  <a:pt x="444" y="201"/>
                  <a:pt x="444" y="201"/>
                  <a:pt x="444" y="200"/>
                </a:cubicBezTo>
                <a:cubicBezTo>
                  <a:pt x="444" y="200"/>
                  <a:pt x="445" y="200"/>
                  <a:pt x="445" y="200"/>
                </a:cubicBezTo>
                <a:cubicBezTo>
                  <a:pt x="445" y="198"/>
                  <a:pt x="444" y="197"/>
                  <a:pt x="444" y="196"/>
                </a:cubicBezTo>
                <a:cubicBezTo>
                  <a:pt x="450" y="195"/>
                  <a:pt x="456" y="197"/>
                  <a:pt x="460" y="203"/>
                </a:cubicBezTo>
                <a:cubicBezTo>
                  <a:pt x="461" y="204"/>
                  <a:pt x="463" y="202"/>
                  <a:pt x="462" y="201"/>
                </a:cubicBezTo>
                <a:cubicBezTo>
                  <a:pt x="457" y="195"/>
                  <a:pt x="451" y="193"/>
                  <a:pt x="444" y="194"/>
                </a:cubicBezTo>
                <a:cubicBezTo>
                  <a:pt x="444" y="188"/>
                  <a:pt x="444" y="182"/>
                  <a:pt x="444" y="176"/>
                </a:cubicBezTo>
                <a:cubicBezTo>
                  <a:pt x="444" y="173"/>
                  <a:pt x="443" y="168"/>
                  <a:pt x="443" y="164"/>
                </a:cubicBezTo>
                <a:cubicBezTo>
                  <a:pt x="445" y="163"/>
                  <a:pt x="446" y="163"/>
                  <a:pt x="448" y="163"/>
                </a:cubicBezTo>
                <a:cubicBezTo>
                  <a:pt x="447" y="166"/>
                  <a:pt x="448" y="171"/>
                  <a:pt x="448" y="174"/>
                </a:cubicBezTo>
                <a:cubicBezTo>
                  <a:pt x="448" y="179"/>
                  <a:pt x="449" y="184"/>
                  <a:pt x="449" y="189"/>
                </a:cubicBezTo>
                <a:cubicBezTo>
                  <a:pt x="449" y="189"/>
                  <a:pt x="450" y="189"/>
                  <a:pt x="450" y="189"/>
                </a:cubicBezTo>
                <a:cubicBezTo>
                  <a:pt x="450" y="184"/>
                  <a:pt x="449" y="179"/>
                  <a:pt x="449" y="174"/>
                </a:cubicBezTo>
                <a:cubicBezTo>
                  <a:pt x="449" y="171"/>
                  <a:pt x="449" y="168"/>
                  <a:pt x="449" y="165"/>
                </a:cubicBezTo>
                <a:cubicBezTo>
                  <a:pt x="449" y="164"/>
                  <a:pt x="449" y="163"/>
                  <a:pt x="449" y="162"/>
                </a:cubicBezTo>
                <a:cubicBezTo>
                  <a:pt x="454" y="162"/>
                  <a:pt x="459" y="162"/>
                  <a:pt x="463" y="164"/>
                </a:cubicBezTo>
                <a:cubicBezTo>
                  <a:pt x="463" y="165"/>
                  <a:pt x="464" y="165"/>
                  <a:pt x="464" y="166"/>
                </a:cubicBezTo>
                <a:cubicBezTo>
                  <a:pt x="464" y="175"/>
                  <a:pt x="464" y="183"/>
                  <a:pt x="464" y="192"/>
                </a:cubicBezTo>
                <a:cubicBezTo>
                  <a:pt x="464" y="192"/>
                  <a:pt x="464" y="192"/>
                  <a:pt x="464" y="192"/>
                </a:cubicBezTo>
                <a:cubicBezTo>
                  <a:pt x="464" y="197"/>
                  <a:pt x="464" y="202"/>
                  <a:pt x="464" y="207"/>
                </a:cubicBezTo>
                <a:cubicBezTo>
                  <a:pt x="459" y="205"/>
                  <a:pt x="453" y="204"/>
                  <a:pt x="448" y="205"/>
                </a:cubicBezTo>
                <a:cubicBezTo>
                  <a:pt x="448" y="205"/>
                  <a:pt x="448" y="204"/>
                  <a:pt x="448" y="204"/>
                </a:cubicBezTo>
                <a:close/>
                <a:moveTo>
                  <a:pt x="468" y="209"/>
                </a:moveTo>
                <a:cubicBezTo>
                  <a:pt x="467" y="209"/>
                  <a:pt x="467" y="208"/>
                  <a:pt x="466" y="208"/>
                </a:cubicBezTo>
                <a:cubicBezTo>
                  <a:pt x="466" y="207"/>
                  <a:pt x="466" y="206"/>
                  <a:pt x="466" y="205"/>
                </a:cubicBezTo>
                <a:cubicBezTo>
                  <a:pt x="468" y="206"/>
                  <a:pt x="471" y="207"/>
                  <a:pt x="473" y="207"/>
                </a:cubicBezTo>
                <a:cubicBezTo>
                  <a:pt x="473" y="209"/>
                  <a:pt x="472" y="210"/>
                  <a:pt x="472" y="212"/>
                </a:cubicBezTo>
                <a:cubicBezTo>
                  <a:pt x="471" y="211"/>
                  <a:pt x="469" y="211"/>
                  <a:pt x="468" y="210"/>
                </a:cubicBezTo>
                <a:cubicBezTo>
                  <a:pt x="468" y="210"/>
                  <a:pt x="468" y="209"/>
                  <a:pt x="468" y="209"/>
                </a:cubicBezTo>
                <a:close/>
                <a:moveTo>
                  <a:pt x="475" y="173"/>
                </a:moveTo>
                <a:cubicBezTo>
                  <a:pt x="475" y="170"/>
                  <a:pt x="476" y="168"/>
                  <a:pt x="476" y="169"/>
                </a:cubicBezTo>
                <a:cubicBezTo>
                  <a:pt x="477" y="169"/>
                  <a:pt x="478" y="169"/>
                  <a:pt x="478" y="168"/>
                </a:cubicBezTo>
                <a:cubicBezTo>
                  <a:pt x="477" y="173"/>
                  <a:pt x="476" y="177"/>
                  <a:pt x="475" y="182"/>
                </a:cubicBezTo>
                <a:cubicBezTo>
                  <a:pt x="475" y="179"/>
                  <a:pt x="475" y="176"/>
                  <a:pt x="475" y="173"/>
                </a:cubicBezTo>
                <a:close/>
                <a:moveTo>
                  <a:pt x="477" y="166"/>
                </a:moveTo>
                <a:cubicBezTo>
                  <a:pt x="476" y="166"/>
                  <a:pt x="476" y="166"/>
                  <a:pt x="475" y="166"/>
                </a:cubicBezTo>
                <a:cubicBezTo>
                  <a:pt x="476" y="165"/>
                  <a:pt x="477" y="165"/>
                  <a:pt x="478" y="164"/>
                </a:cubicBezTo>
                <a:cubicBezTo>
                  <a:pt x="478" y="164"/>
                  <a:pt x="479" y="165"/>
                  <a:pt x="480" y="165"/>
                </a:cubicBezTo>
                <a:cubicBezTo>
                  <a:pt x="480" y="164"/>
                  <a:pt x="481" y="164"/>
                  <a:pt x="481" y="164"/>
                </a:cubicBezTo>
                <a:cubicBezTo>
                  <a:pt x="480" y="165"/>
                  <a:pt x="478" y="166"/>
                  <a:pt x="477" y="166"/>
                </a:cubicBezTo>
                <a:close/>
                <a:moveTo>
                  <a:pt x="484" y="154"/>
                </a:moveTo>
                <a:cubicBezTo>
                  <a:pt x="482" y="159"/>
                  <a:pt x="478" y="162"/>
                  <a:pt x="474" y="166"/>
                </a:cubicBezTo>
                <a:cubicBezTo>
                  <a:pt x="474" y="165"/>
                  <a:pt x="474" y="165"/>
                  <a:pt x="474" y="164"/>
                </a:cubicBezTo>
                <a:cubicBezTo>
                  <a:pt x="475" y="162"/>
                  <a:pt x="478" y="160"/>
                  <a:pt x="479" y="159"/>
                </a:cubicBezTo>
                <a:cubicBezTo>
                  <a:pt x="481" y="158"/>
                  <a:pt x="482" y="156"/>
                  <a:pt x="484" y="154"/>
                </a:cubicBezTo>
                <a:cubicBezTo>
                  <a:pt x="484" y="154"/>
                  <a:pt x="484" y="153"/>
                  <a:pt x="485" y="153"/>
                </a:cubicBezTo>
                <a:cubicBezTo>
                  <a:pt x="485" y="153"/>
                  <a:pt x="484" y="154"/>
                  <a:pt x="484" y="154"/>
                </a:cubicBezTo>
                <a:close/>
                <a:moveTo>
                  <a:pt x="465" y="126"/>
                </a:moveTo>
                <a:cubicBezTo>
                  <a:pt x="461" y="116"/>
                  <a:pt x="458" y="107"/>
                  <a:pt x="455" y="98"/>
                </a:cubicBezTo>
                <a:cubicBezTo>
                  <a:pt x="454" y="92"/>
                  <a:pt x="454" y="86"/>
                  <a:pt x="454" y="80"/>
                </a:cubicBezTo>
                <a:cubicBezTo>
                  <a:pt x="455" y="80"/>
                  <a:pt x="457" y="79"/>
                  <a:pt x="458" y="79"/>
                </a:cubicBezTo>
                <a:cubicBezTo>
                  <a:pt x="458" y="86"/>
                  <a:pt x="457" y="93"/>
                  <a:pt x="456" y="100"/>
                </a:cubicBezTo>
                <a:cubicBezTo>
                  <a:pt x="456" y="101"/>
                  <a:pt x="458" y="101"/>
                  <a:pt x="458" y="100"/>
                </a:cubicBezTo>
                <a:cubicBezTo>
                  <a:pt x="459" y="93"/>
                  <a:pt x="460" y="86"/>
                  <a:pt x="460" y="78"/>
                </a:cubicBezTo>
                <a:cubicBezTo>
                  <a:pt x="460" y="78"/>
                  <a:pt x="460" y="78"/>
                  <a:pt x="460" y="78"/>
                </a:cubicBezTo>
                <a:cubicBezTo>
                  <a:pt x="461" y="78"/>
                  <a:pt x="461" y="77"/>
                  <a:pt x="460" y="77"/>
                </a:cubicBezTo>
                <a:cubicBezTo>
                  <a:pt x="460" y="74"/>
                  <a:pt x="460" y="71"/>
                  <a:pt x="461" y="68"/>
                </a:cubicBezTo>
                <a:cubicBezTo>
                  <a:pt x="461" y="68"/>
                  <a:pt x="462" y="68"/>
                  <a:pt x="462" y="68"/>
                </a:cubicBezTo>
                <a:cubicBezTo>
                  <a:pt x="462" y="74"/>
                  <a:pt x="462" y="81"/>
                  <a:pt x="462" y="88"/>
                </a:cubicBezTo>
                <a:cubicBezTo>
                  <a:pt x="462" y="88"/>
                  <a:pt x="463" y="88"/>
                  <a:pt x="463" y="88"/>
                </a:cubicBezTo>
                <a:cubicBezTo>
                  <a:pt x="463" y="81"/>
                  <a:pt x="463" y="74"/>
                  <a:pt x="463" y="67"/>
                </a:cubicBezTo>
                <a:cubicBezTo>
                  <a:pt x="464" y="67"/>
                  <a:pt x="464" y="66"/>
                  <a:pt x="464" y="66"/>
                </a:cubicBezTo>
                <a:cubicBezTo>
                  <a:pt x="464" y="61"/>
                  <a:pt x="464" y="56"/>
                  <a:pt x="463" y="52"/>
                </a:cubicBezTo>
                <a:cubicBezTo>
                  <a:pt x="463" y="52"/>
                  <a:pt x="463" y="52"/>
                  <a:pt x="463" y="51"/>
                </a:cubicBezTo>
                <a:cubicBezTo>
                  <a:pt x="464" y="52"/>
                  <a:pt x="465" y="52"/>
                  <a:pt x="466" y="52"/>
                </a:cubicBezTo>
                <a:cubicBezTo>
                  <a:pt x="466" y="64"/>
                  <a:pt x="466" y="75"/>
                  <a:pt x="465" y="87"/>
                </a:cubicBezTo>
                <a:cubicBezTo>
                  <a:pt x="465" y="87"/>
                  <a:pt x="466" y="87"/>
                  <a:pt x="466" y="87"/>
                </a:cubicBezTo>
                <a:cubicBezTo>
                  <a:pt x="467" y="75"/>
                  <a:pt x="467" y="64"/>
                  <a:pt x="467" y="52"/>
                </a:cubicBezTo>
                <a:cubicBezTo>
                  <a:pt x="467" y="53"/>
                  <a:pt x="467" y="53"/>
                  <a:pt x="468" y="53"/>
                </a:cubicBezTo>
                <a:cubicBezTo>
                  <a:pt x="468" y="53"/>
                  <a:pt x="468" y="53"/>
                  <a:pt x="468" y="54"/>
                </a:cubicBezTo>
                <a:cubicBezTo>
                  <a:pt x="468" y="54"/>
                  <a:pt x="468" y="54"/>
                  <a:pt x="468" y="54"/>
                </a:cubicBezTo>
                <a:cubicBezTo>
                  <a:pt x="468" y="77"/>
                  <a:pt x="469" y="100"/>
                  <a:pt x="471" y="123"/>
                </a:cubicBezTo>
                <a:cubicBezTo>
                  <a:pt x="471" y="123"/>
                  <a:pt x="472" y="123"/>
                  <a:pt x="472" y="123"/>
                </a:cubicBezTo>
                <a:cubicBezTo>
                  <a:pt x="472" y="132"/>
                  <a:pt x="472" y="141"/>
                  <a:pt x="472" y="150"/>
                </a:cubicBezTo>
                <a:cubicBezTo>
                  <a:pt x="471" y="142"/>
                  <a:pt x="467" y="134"/>
                  <a:pt x="465" y="126"/>
                </a:cubicBezTo>
                <a:close/>
                <a:moveTo>
                  <a:pt x="472" y="123"/>
                </a:moveTo>
                <a:cubicBezTo>
                  <a:pt x="470" y="100"/>
                  <a:pt x="469" y="76"/>
                  <a:pt x="469" y="53"/>
                </a:cubicBezTo>
                <a:cubicBezTo>
                  <a:pt x="470" y="53"/>
                  <a:pt x="471" y="54"/>
                  <a:pt x="472" y="54"/>
                </a:cubicBezTo>
                <a:cubicBezTo>
                  <a:pt x="471" y="77"/>
                  <a:pt x="471" y="100"/>
                  <a:pt x="472" y="123"/>
                </a:cubicBezTo>
                <a:close/>
                <a:moveTo>
                  <a:pt x="484" y="50"/>
                </a:moveTo>
                <a:cubicBezTo>
                  <a:pt x="482" y="48"/>
                  <a:pt x="479" y="47"/>
                  <a:pt x="477" y="46"/>
                </a:cubicBezTo>
                <a:cubicBezTo>
                  <a:pt x="479" y="47"/>
                  <a:pt x="481" y="47"/>
                  <a:pt x="483" y="48"/>
                </a:cubicBezTo>
                <a:cubicBezTo>
                  <a:pt x="483" y="49"/>
                  <a:pt x="483" y="49"/>
                  <a:pt x="484" y="50"/>
                </a:cubicBezTo>
                <a:close/>
                <a:moveTo>
                  <a:pt x="490" y="58"/>
                </a:moveTo>
                <a:cubicBezTo>
                  <a:pt x="490" y="58"/>
                  <a:pt x="489" y="58"/>
                  <a:pt x="489" y="58"/>
                </a:cubicBezTo>
                <a:cubicBezTo>
                  <a:pt x="490" y="58"/>
                  <a:pt x="490" y="57"/>
                  <a:pt x="490" y="57"/>
                </a:cubicBezTo>
                <a:cubicBezTo>
                  <a:pt x="490" y="57"/>
                  <a:pt x="490" y="57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lose/>
                <a:moveTo>
                  <a:pt x="484" y="42"/>
                </a:moveTo>
                <a:cubicBezTo>
                  <a:pt x="483" y="44"/>
                  <a:pt x="483" y="45"/>
                  <a:pt x="483" y="46"/>
                </a:cubicBezTo>
                <a:cubicBezTo>
                  <a:pt x="478" y="44"/>
                  <a:pt x="472" y="43"/>
                  <a:pt x="466" y="42"/>
                </a:cubicBezTo>
                <a:cubicBezTo>
                  <a:pt x="470" y="40"/>
                  <a:pt x="475" y="41"/>
                  <a:pt x="480" y="41"/>
                </a:cubicBezTo>
                <a:cubicBezTo>
                  <a:pt x="481" y="41"/>
                  <a:pt x="481" y="41"/>
                  <a:pt x="482" y="41"/>
                </a:cubicBezTo>
                <a:cubicBezTo>
                  <a:pt x="482" y="41"/>
                  <a:pt x="482" y="41"/>
                  <a:pt x="482" y="41"/>
                </a:cubicBezTo>
                <a:cubicBezTo>
                  <a:pt x="482" y="42"/>
                  <a:pt x="483" y="43"/>
                  <a:pt x="484" y="42"/>
                </a:cubicBezTo>
                <a:close/>
                <a:moveTo>
                  <a:pt x="433" y="48"/>
                </a:moveTo>
                <a:cubicBezTo>
                  <a:pt x="434" y="47"/>
                  <a:pt x="436" y="47"/>
                  <a:pt x="438" y="46"/>
                </a:cubicBezTo>
                <a:cubicBezTo>
                  <a:pt x="436" y="47"/>
                  <a:pt x="434" y="47"/>
                  <a:pt x="433" y="48"/>
                </a:cubicBezTo>
                <a:close/>
                <a:moveTo>
                  <a:pt x="423" y="58"/>
                </a:moveTo>
                <a:cubicBezTo>
                  <a:pt x="422" y="58"/>
                  <a:pt x="422" y="58"/>
                  <a:pt x="422" y="58"/>
                </a:cubicBezTo>
                <a:cubicBezTo>
                  <a:pt x="422" y="58"/>
                  <a:pt x="422" y="58"/>
                  <a:pt x="423" y="58"/>
                </a:cubicBezTo>
                <a:cubicBezTo>
                  <a:pt x="423" y="58"/>
                  <a:pt x="423" y="58"/>
                  <a:pt x="423" y="58"/>
                </a:cubicBezTo>
                <a:close/>
                <a:moveTo>
                  <a:pt x="422" y="60"/>
                </a:move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lose/>
                <a:moveTo>
                  <a:pt x="422" y="64"/>
                </a:moveTo>
                <a:cubicBezTo>
                  <a:pt x="422" y="65"/>
                  <a:pt x="422" y="65"/>
                  <a:pt x="422" y="65"/>
                </a:cubicBezTo>
                <a:cubicBezTo>
                  <a:pt x="422" y="65"/>
                  <a:pt x="422" y="65"/>
                  <a:pt x="422" y="66"/>
                </a:cubicBezTo>
                <a:cubicBezTo>
                  <a:pt x="422" y="65"/>
                  <a:pt x="422" y="65"/>
                  <a:pt x="422" y="64"/>
                </a:cubicBezTo>
                <a:close/>
                <a:moveTo>
                  <a:pt x="425" y="62"/>
                </a:moveTo>
                <a:cubicBezTo>
                  <a:pt x="425" y="62"/>
                  <a:pt x="424" y="61"/>
                  <a:pt x="424" y="61"/>
                </a:cubicBezTo>
                <a:cubicBezTo>
                  <a:pt x="425" y="61"/>
                  <a:pt x="425" y="61"/>
                  <a:pt x="426" y="61"/>
                </a:cubicBezTo>
                <a:cubicBezTo>
                  <a:pt x="425" y="62"/>
                  <a:pt x="425" y="62"/>
                  <a:pt x="425" y="62"/>
                </a:cubicBezTo>
                <a:close/>
                <a:moveTo>
                  <a:pt x="427" y="60"/>
                </a:moveTo>
                <a:cubicBezTo>
                  <a:pt x="427" y="60"/>
                  <a:pt x="426" y="60"/>
                  <a:pt x="426" y="59"/>
                </a:cubicBezTo>
                <a:cubicBezTo>
                  <a:pt x="428" y="58"/>
                  <a:pt x="431" y="56"/>
                  <a:pt x="434" y="55"/>
                </a:cubicBezTo>
                <a:cubicBezTo>
                  <a:pt x="432" y="56"/>
                  <a:pt x="430" y="57"/>
                  <a:pt x="429" y="58"/>
                </a:cubicBezTo>
                <a:cubicBezTo>
                  <a:pt x="428" y="59"/>
                  <a:pt x="428" y="59"/>
                  <a:pt x="427" y="60"/>
                </a:cubicBezTo>
                <a:close/>
                <a:moveTo>
                  <a:pt x="432" y="67"/>
                </a:moveTo>
                <a:cubicBezTo>
                  <a:pt x="432" y="67"/>
                  <a:pt x="432" y="67"/>
                  <a:pt x="432" y="67"/>
                </a:cubicBezTo>
                <a:cubicBezTo>
                  <a:pt x="433" y="66"/>
                  <a:pt x="434" y="66"/>
                  <a:pt x="435" y="65"/>
                </a:cubicBezTo>
                <a:cubicBezTo>
                  <a:pt x="434" y="67"/>
                  <a:pt x="434" y="68"/>
                  <a:pt x="434" y="70"/>
                </a:cubicBezTo>
                <a:cubicBezTo>
                  <a:pt x="433" y="70"/>
                  <a:pt x="433" y="70"/>
                  <a:pt x="433" y="71"/>
                </a:cubicBezTo>
                <a:cubicBezTo>
                  <a:pt x="433" y="70"/>
                  <a:pt x="433" y="69"/>
                  <a:pt x="434" y="68"/>
                </a:cubicBezTo>
                <a:cubicBezTo>
                  <a:pt x="434" y="67"/>
                  <a:pt x="433" y="67"/>
                  <a:pt x="433" y="68"/>
                </a:cubicBezTo>
                <a:cubicBezTo>
                  <a:pt x="432" y="69"/>
                  <a:pt x="432" y="70"/>
                  <a:pt x="431" y="72"/>
                </a:cubicBezTo>
                <a:cubicBezTo>
                  <a:pt x="431" y="72"/>
                  <a:pt x="431" y="72"/>
                  <a:pt x="431" y="72"/>
                </a:cubicBezTo>
                <a:cubicBezTo>
                  <a:pt x="431" y="70"/>
                  <a:pt x="432" y="69"/>
                  <a:pt x="432" y="67"/>
                </a:cubicBezTo>
                <a:close/>
                <a:moveTo>
                  <a:pt x="429" y="74"/>
                </a:moveTo>
                <a:cubicBezTo>
                  <a:pt x="428" y="74"/>
                  <a:pt x="428" y="74"/>
                  <a:pt x="427" y="75"/>
                </a:cubicBezTo>
                <a:cubicBezTo>
                  <a:pt x="428" y="73"/>
                  <a:pt x="429" y="72"/>
                  <a:pt x="430" y="70"/>
                </a:cubicBezTo>
                <a:cubicBezTo>
                  <a:pt x="429" y="71"/>
                  <a:pt x="429" y="73"/>
                  <a:pt x="429" y="74"/>
                </a:cubicBezTo>
                <a:close/>
                <a:moveTo>
                  <a:pt x="430" y="74"/>
                </a:moveTo>
                <a:cubicBezTo>
                  <a:pt x="430" y="75"/>
                  <a:pt x="429" y="76"/>
                  <a:pt x="429" y="78"/>
                </a:cubicBezTo>
                <a:cubicBezTo>
                  <a:pt x="429" y="76"/>
                  <a:pt x="430" y="75"/>
                  <a:pt x="430" y="74"/>
                </a:cubicBezTo>
                <a:cubicBezTo>
                  <a:pt x="430" y="74"/>
                  <a:pt x="430" y="74"/>
                  <a:pt x="430" y="74"/>
                </a:cubicBezTo>
                <a:close/>
                <a:moveTo>
                  <a:pt x="428" y="83"/>
                </a:moveTo>
                <a:cubicBezTo>
                  <a:pt x="429" y="82"/>
                  <a:pt x="430" y="82"/>
                  <a:pt x="430" y="82"/>
                </a:cubicBezTo>
                <a:cubicBezTo>
                  <a:pt x="430" y="84"/>
                  <a:pt x="429" y="87"/>
                  <a:pt x="428" y="90"/>
                </a:cubicBezTo>
                <a:cubicBezTo>
                  <a:pt x="427" y="90"/>
                  <a:pt x="426" y="91"/>
                  <a:pt x="425" y="91"/>
                </a:cubicBezTo>
                <a:cubicBezTo>
                  <a:pt x="426" y="88"/>
                  <a:pt x="427" y="86"/>
                  <a:pt x="428" y="83"/>
                </a:cubicBezTo>
                <a:close/>
                <a:moveTo>
                  <a:pt x="432" y="81"/>
                </a:moveTo>
                <a:cubicBezTo>
                  <a:pt x="432" y="81"/>
                  <a:pt x="433" y="80"/>
                  <a:pt x="434" y="80"/>
                </a:cubicBezTo>
                <a:cubicBezTo>
                  <a:pt x="433" y="82"/>
                  <a:pt x="432" y="84"/>
                  <a:pt x="432" y="87"/>
                </a:cubicBezTo>
                <a:cubicBezTo>
                  <a:pt x="431" y="87"/>
                  <a:pt x="431" y="88"/>
                  <a:pt x="431" y="89"/>
                </a:cubicBezTo>
                <a:cubicBezTo>
                  <a:pt x="430" y="89"/>
                  <a:pt x="430" y="89"/>
                  <a:pt x="429" y="90"/>
                </a:cubicBezTo>
                <a:cubicBezTo>
                  <a:pt x="430" y="87"/>
                  <a:pt x="431" y="84"/>
                  <a:pt x="432" y="81"/>
                </a:cubicBezTo>
                <a:close/>
                <a:moveTo>
                  <a:pt x="429" y="91"/>
                </a:moveTo>
                <a:cubicBezTo>
                  <a:pt x="429" y="91"/>
                  <a:pt x="430" y="91"/>
                  <a:pt x="430" y="90"/>
                </a:cubicBezTo>
                <a:cubicBezTo>
                  <a:pt x="430" y="93"/>
                  <a:pt x="429" y="95"/>
                  <a:pt x="429" y="97"/>
                </a:cubicBezTo>
                <a:cubicBezTo>
                  <a:pt x="428" y="99"/>
                  <a:pt x="427" y="101"/>
                  <a:pt x="426" y="103"/>
                </a:cubicBezTo>
                <a:cubicBezTo>
                  <a:pt x="426" y="104"/>
                  <a:pt x="425" y="104"/>
                  <a:pt x="425" y="104"/>
                </a:cubicBezTo>
                <a:cubicBezTo>
                  <a:pt x="426" y="99"/>
                  <a:pt x="427" y="95"/>
                  <a:pt x="429" y="91"/>
                </a:cubicBezTo>
                <a:close/>
                <a:moveTo>
                  <a:pt x="427" y="104"/>
                </a:moveTo>
                <a:cubicBezTo>
                  <a:pt x="426" y="106"/>
                  <a:pt x="426" y="107"/>
                  <a:pt x="426" y="109"/>
                </a:cubicBezTo>
                <a:cubicBezTo>
                  <a:pt x="426" y="109"/>
                  <a:pt x="426" y="109"/>
                  <a:pt x="425" y="109"/>
                </a:cubicBezTo>
                <a:cubicBezTo>
                  <a:pt x="425" y="109"/>
                  <a:pt x="425" y="110"/>
                  <a:pt x="425" y="110"/>
                </a:cubicBezTo>
                <a:cubicBezTo>
                  <a:pt x="425" y="108"/>
                  <a:pt x="426" y="106"/>
                  <a:pt x="427" y="104"/>
                </a:cubicBezTo>
                <a:cubicBezTo>
                  <a:pt x="427" y="104"/>
                  <a:pt x="427" y="104"/>
                  <a:pt x="427" y="104"/>
                </a:cubicBezTo>
                <a:close/>
                <a:moveTo>
                  <a:pt x="421" y="124"/>
                </a:moveTo>
                <a:cubicBezTo>
                  <a:pt x="421" y="124"/>
                  <a:pt x="421" y="124"/>
                  <a:pt x="422" y="124"/>
                </a:cubicBezTo>
                <a:cubicBezTo>
                  <a:pt x="422" y="122"/>
                  <a:pt x="423" y="120"/>
                  <a:pt x="424" y="117"/>
                </a:cubicBezTo>
                <a:cubicBezTo>
                  <a:pt x="426" y="116"/>
                  <a:pt x="428" y="115"/>
                  <a:pt x="429" y="114"/>
                </a:cubicBezTo>
                <a:cubicBezTo>
                  <a:pt x="429" y="117"/>
                  <a:pt x="428" y="119"/>
                  <a:pt x="427" y="121"/>
                </a:cubicBezTo>
                <a:cubicBezTo>
                  <a:pt x="426" y="122"/>
                  <a:pt x="425" y="122"/>
                  <a:pt x="424" y="121"/>
                </a:cubicBezTo>
                <a:cubicBezTo>
                  <a:pt x="424" y="121"/>
                  <a:pt x="423" y="122"/>
                  <a:pt x="424" y="122"/>
                </a:cubicBezTo>
                <a:cubicBezTo>
                  <a:pt x="424" y="123"/>
                  <a:pt x="425" y="123"/>
                  <a:pt x="427" y="122"/>
                </a:cubicBezTo>
                <a:cubicBezTo>
                  <a:pt x="426" y="125"/>
                  <a:pt x="425" y="127"/>
                  <a:pt x="424" y="129"/>
                </a:cubicBezTo>
                <a:cubicBezTo>
                  <a:pt x="422" y="130"/>
                  <a:pt x="421" y="130"/>
                  <a:pt x="419" y="131"/>
                </a:cubicBezTo>
                <a:cubicBezTo>
                  <a:pt x="418" y="132"/>
                  <a:pt x="419" y="133"/>
                  <a:pt x="419" y="132"/>
                </a:cubicBezTo>
                <a:cubicBezTo>
                  <a:pt x="421" y="132"/>
                  <a:pt x="422" y="131"/>
                  <a:pt x="424" y="130"/>
                </a:cubicBezTo>
                <a:cubicBezTo>
                  <a:pt x="422" y="133"/>
                  <a:pt x="421" y="136"/>
                  <a:pt x="420" y="140"/>
                </a:cubicBezTo>
                <a:cubicBezTo>
                  <a:pt x="419" y="140"/>
                  <a:pt x="419" y="141"/>
                  <a:pt x="418" y="142"/>
                </a:cubicBezTo>
                <a:cubicBezTo>
                  <a:pt x="418" y="140"/>
                  <a:pt x="418" y="138"/>
                  <a:pt x="418" y="136"/>
                </a:cubicBezTo>
                <a:cubicBezTo>
                  <a:pt x="418" y="135"/>
                  <a:pt x="417" y="135"/>
                  <a:pt x="417" y="135"/>
                </a:cubicBezTo>
                <a:cubicBezTo>
                  <a:pt x="417" y="134"/>
                  <a:pt x="418" y="133"/>
                  <a:pt x="418" y="132"/>
                </a:cubicBezTo>
                <a:cubicBezTo>
                  <a:pt x="418" y="132"/>
                  <a:pt x="418" y="132"/>
                  <a:pt x="418" y="132"/>
                </a:cubicBezTo>
                <a:cubicBezTo>
                  <a:pt x="419" y="129"/>
                  <a:pt x="420" y="127"/>
                  <a:pt x="421" y="124"/>
                </a:cubicBezTo>
                <a:close/>
                <a:moveTo>
                  <a:pt x="394" y="200"/>
                </a:moveTo>
                <a:cubicBezTo>
                  <a:pt x="394" y="200"/>
                  <a:pt x="394" y="200"/>
                  <a:pt x="394" y="201"/>
                </a:cubicBezTo>
                <a:cubicBezTo>
                  <a:pt x="394" y="200"/>
                  <a:pt x="394" y="200"/>
                  <a:pt x="394" y="200"/>
                </a:cubicBezTo>
                <a:close/>
                <a:moveTo>
                  <a:pt x="394" y="172"/>
                </a:moveTo>
                <a:cubicBezTo>
                  <a:pt x="394" y="172"/>
                  <a:pt x="394" y="172"/>
                  <a:pt x="394" y="172"/>
                </a:cubicBezTo>
                <a:cubicBezTo>
                  <a:pt x="394" y="172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0"/>
                  <a:pt x="392" y="170"/>
                </a:cubicBezTo>
                <a:cubicBezTo>
                  <a:pt x="392" y="170"/>
                  <a:pt x="392" y="170"/>
                  <a:pt x="392" y="170"/>
                </a:cubicBezTo>
                <a:cubicBezTo>
                  <a:pt x="393" y="170"/>
                  <a:pt x="394" y="171"/>
                  <a:pt x="395" y="172"/>
                </a:cubicBezTo>
                <a:cubicBezTo>
                  <a:pt x="394" y="173"/>
                  <a:pt x="394" y="173"/>
                  <a:pt x="394" y="172"/>
                </a:cubicBezTo>
                <a:close/>
                <a:moveTo>
                  <a:pt x="392" y="172"/>
                </a:moveTo>
                <a:cubicBezTo>
                  <a:pt x="392" y="173"/>
                  <a:pt x="392" y="173"/>
                  <a:pt x="392" y="174"/>
                </a:cubicBezTo>
                <a:cubicBezTo>
                  <a:pt x="392" y="174"/>
                  <a:pt x="392" y="174"/>
                  <a:pt x="392" y="174"/>
                </a:cubicBezTo>
                <a:cubicBezTo>
                  <a:pt x="392" y="178"/>
                  <a:pt x="392" y="182"/>
                  <a:pt x="393" y="186"/>
                </a:cubicBezTo>
                <a:cubicBezTo>
                  <a:pt x="391" y="195"/>
                  <a:pt x="391" y="205"/>
                  <a:pt x="394" y="214"/>
                </a:cubicBezTo>
                <a:cubicBezTo>
                  <a:pt x="394" y="215"/>
                  <a:pt x="395" y="215"/>
                  <a:pt x="395" y="215"/>
                </a:cubicBezTo>
                <a:cubicBezTo>
                  <a:pt x="390" y="218"/>
                  <a:pt x="385" y="220"/>
                  <a:pt x="379" y="219"/>
                </a:cubicBezTo>
                <a:cubicBezTo>
                  <a:pt x="376" y="219"/>
                  <a:pt x="374" y="218"/>
                  <a:pt x="372" y="219"/>
                </a:cubicBezTo>
                <a:cubicBezTo>
                  <a:pt x="372" y="215"/>
                  <a:pt x="371" y="212"/>
                  <a:pt x="371" y="208"/>
                </a:cubicBezTo>
                <a:cubicBezTo>
                  <a:pt x="371" y="208"/>
                  <a:pt x="372" y="208"/>
                  <a:pt x="372" y="208"/>
                </a:cubicBezTo>
                <a:cubicBezTo>
                  <a:pt x="372" y="211"/>
                  <a:pt x="372" y="213"/>
                  <a:pt x="372" y="216"/>
                </a:cubicBezTo>
                <a:cubicBezTo>
                  <a:pt x="372" y="217"/>
                  <a:pt x="374" y="217"/>
                  <a:pt x="374" y="216"/>
                </a:cubicBezTo>
                <a:cubicBezTo>
                  <a:pt x="374" y="211"/>
                  <a:pt x="373" y="206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4" y="201"/>
                  <a:pt x="374" y="201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3" y="199"/>
                  <a:pt x="373" y="197"/>
                  <a:pt x="373" y="196"/>
                </a:cubicBezTo>
                <a:cubicBezTo>
                  <a:pt x="373" y="196"/>
                  <a:pt x="374" y="196"/>
                  <a:pt x="374" y="196"/>
                </a:cubicBezTo>
                <a:cubicBezTo>
                  <a:pt x="374" y="196"/>
                  <a:pt x="374" y="196"/>
                  <a:pt x="374" y="196"/>
                </a:cubicBezTo>
                <a:cubicBezTo>
                  <a:pt x="374" y="196"/>
                  <a:pt x="373" y="195"/>
                  <a:pt x="373" y="195"/>
                </a:cubicBezTo>
                <a:cubicBezTo>
                  <a:pt x="372" y="194"/>
                  <a:pt x="372" y="193"/>
                  <a:pt x="372" y="192"/>
                </a:cubicBezTo>
                <a:cubicBezTo>
                  <a:pt x="373" y="192"/>
                  <a:pt x="373" y="192"/>
                  <a:pt x="374" y="192"/>
                </a:cubicBezTo>
                <a:cubicBezTo>
                  <a:pt x="374" y="192"/>
                  <a:pt x="374" y="191"/>
                  <a:pt x="374" y="191"/>
                </a:cubicBezTo>
                <a:cubicBezTo>
                  <a:pt x="373" y="191"/>
                  <a:pt x="373" y="191"/>
                  <a:pt x="372" y="191"/>
                </a:cubicBezTo>
                <a:cubicBezTo>
                  <a:pt x="372" y="190"/>
                  <a:pt x="372" y="189"/>
                  <a:pt x="372" y="188"/>
                </a:cubicBezTo>
                <a:cubicBezTo>
                  <a:pt x="374" y="187"/>
                  <a:pt x="375" y="187"/>
                  <a:pt x="376" y="187"/>
                </a:cubicBezTo>
                <a:cubicBezTo>
                  <a:pt x="377" y="187"/>
                  <a:pt x="377" y="187"/>
                  <a:pt x="376" y="187"/>
                </a:cubicBezTo>
                <a:cubicBezTo>
                  <a:pt x="375" y="187"/>
                  <a:pt x="374" y="187"/>
                  <a:pt x="372" y="187"/>
                </a:cubicBezTo>
                <a:cubicBezTo>
                  <a:pt x="372" y="186"/>
                  <a:pt x="372" y="185"/>
                  <a:pt x="372" y="183"/>
                </a:cubicBezTo>
                <a:cubicBezTo>
                  <a:pt x="374" y="183"/>
                  <a:pt x="376" y="183"/>
                  <a:pt x="377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6" y="183"/>
                  <a:pt x="374" y="183"/>
                  <a:pt x="372" y="183"/>
                </a:cubicBezTo>
                <a:cubicBezTo>
                  <a:pt x="372" y="182"/>
                  <a:pt x="373" y="180"/>
                  <a:pt x="373" y="179"/>
                </a:cubicBezTo>
                <a:cubicBezTo>
                  <a:pt x="377" y="179"/>
                  <a:pt x="380" y="179"/>
                  <a:pt x="382" y="179"/>
                </a:cubicBezTo>
                <a:cubicBezTo>
                  <a:pt x="382" y="179"/>
                  <a:pt x="382" y="179"/>
                  <a:pt x="382" y="179"/>
                </a:cubicBezTo>
                <a:cubicBezTo>
                  <a:pt x="380" y="179"/>
                  <a:pt x="377" y="178"/>
                  <a:pt x="373" y="178"/>
                </a:cubicBezTo>
                <a:cubicBezTo>
                  <a:pt x="373" y="177"/>
                  <a:pt x="373" y="176"/>
                  <a:pt x="373" y="175"/>
                </a:cubicBezTo>
                <a:cubicBezTo>
                  <a:pt x="379" y="175"/>
                  <a:pt x="385" y="176"/>
                  <a:pt x="389" y="179"/>
                </a:cubicBezTo>
                <a:cubicBezTo>
                  <a:pt x="389" y="180"/>
                  <a:pt x="389" y="182"/>
                  <a:pt x="388" y="184"/>
                </a:cubicBezTo>
                <a:cubicBezTo>
                  <a:pt x="388" y="194"/>
                  <a:pt x="387" y="204"/>
                  <a:pt x="386" y="214"/>
                </a:cubicBezTo>
                <a:cubicBezTo>
                  <a:pt x="386" y="215"/>
                  <a:pt x="388" y="215"/>
                  <a:pt x="388" y="214"/>
                </a:cubicBezTo>
                <a:cubicBezTo>
                  <a:pt x="389" y="205"/>
                  <a:pt x="390" y="197"/>
                  <a:pt x="390" y="189"/>
                </a:cubicBezTo>
                <a:cubicBezTo>
                  <a:pt x="390" y="185"/>
                  <a:pt x="390" y="180"/>
                  <a:pt x="391" y="175"/>
                </a:cubicBezTo>
                <a:cubicBezTo>
                  <a:pt x="392" y="175"/>
                  <a:pt x="392" y="174"/>
                  <a:pt x="392" y="173"/>
                </a:cubicBezTo>
                <a:cubicBezTo>
                  <a:pt x="392" y="173"/>
                  <a:pt x="392" y="173"/>
                  <a:pt x="391" y="172"/>
                </a:cubicBezTo>
                <a:cubicBezTo>
                  <a:pt x="391" y="172"/>
                  <a:pt x="391" y="172"/>
                  <a:pt x="391" y="172"/>
                </a:cubicBezTo>
                <a:cubicBezTo>
                  <a:pt x="392" y="172"/>
                  <a:pt x="392" y="172"/>
                  <a:pt x="392" y="172"/>
                </a:cubicBezTo>
                <a:close/>
                <a:moveTo>
                  <a:pt x="366" y="207"/>
                </a:moveTo>
                <a:cubicBezTo>
                  <a:pt x="366" y="207"/>
                  <a:pt x="367" y="206"/>
                  <a:pt x="367" y="206"/>
                </a:cubicBezTo>
                <a:cubicBezTo>
                  <a:pt x="367" y="207"/>
                  <a:pt x="367" y="208"/>
                  <a:pt x="367" y="209"/>
                </a:cubicBezTo>
                <a:cubicBezTo>
                  <a:pt x="367" y="209"/>
                  <a:pt x="367" y="209"/>
                  <a:pt x="366" y="209"/>
                </a:cubicBezTo>
                <a:cubicBezTo>
                  <a:pt x="366" y="209"/>
                  <a:pt x="367" y="209"/>
                  <a:pt x="367" y="209"/>
                </a:cubicBezTo>
                <a:cubicBezTo>
                  <a:pt x="367" y="208"/>
                  <a:pt x="366" y="208"/>
                  <a:pt x="366" y="207"/>
                </a:cubicBezTo>
                <a:close/>
                <a:moveTo>
                  <a:pt x="367" y="184"/>
                </a:moveTo>
                <a:cubicBezTo>
                  <a:pt x="367" y="184"/>
                  <a:pt x="367" y="184"/>
                  <a:pt x="367" y="184"/>
                </a:cubicBezTo>
                <a:cubicBezTo>
                  <a:pt x="367" y="185"/>
                  <a:pt x="367" y="187"/>
                  <a:pt x="367" y="188"/>
                </a:cubicBezTo>
                <a:cubicBezTo>
                  <a:pt x="367" y="189"/>
                  <a:pt x="367" y="189"/>
                  <a:pt x="367" y="189"/>
                </a:cubicBezTo>
                <a:cubicBezTo>
                  <a:pt x="367" y="187"/>
                  <a:pt x="367" y="185"/>
                  <a:pt x="367" y="184"/>
                </a:cubicBezTo>
                <a:close/>
                <a:moveTo>
                  <a:pt x="370" y="168"/>
                </a:moveTo>
                <a:cubicBezTo>
                  <a:pt x="370" y="169"/>
                  <a:pt x="370" y="170"/>
                  <a:pt x="370" y="171"/>
                </a:cubicBezTo>
                <a:cubicBezTo>
                  <a:pt x="369" y="172"/>
                  <a:pt x="368" y="172"/>
                  <a:pt x="368" y="172"/>
                </a:cubicBezTo>
                <a:cubicBezTo>
                  <a:pt x="368" y="171"/>
                  <a:pt x="368" y="169"/>
                  <a:pt x="369" y="168"/>
                </a:cubicBezTo>
                <a:cubicBezTo>
                  <a:pt x="369" y="168"/>
                  <a:pt x="369" y="168"/>
                  <a:pt x="370" y="168"/>
                </a:cubicBezTo>
                <a:close/>
                <a:moveTo>
                  <a:pt x="365" y="173"/>
                </a:moveTo>
                <a:cubicBezTo>
                  <a:pt x="365" y="172"/>
                  <a:pt x="365" y="172"/>
                  <a:pt x="365" y="172"/>
                </a:cubicBezTo>
                <a:cubicBezTo>
                  <a:pt x="365" y="171"/>
                  <a:pt x="364" y="171"/>
                  <a:pt x="364" y="172"/>
                </a:cubicBezTo>
                <a:cubicBezTo>
                  <a:pt x="364" y="172"/>
                  <a:pt x="364" y="173"/>
                  <a:pt x="364" y="173"/>
                </a:cubicBezTo>
                <a:cubicBezTo>
                  <a:pt x="363" y="173"/>
                  <a:pt x="362" y="173"/>
                  <a:pt x="361" y="174"/>
                </a:cubicBezTo>
                <a:cubicBezTo>
                  <a:pt x="363" y="172"/>
                  <a:pt x="365" y="170"/>
                  <a:pt x="367" y="169"/>
                </a:cubicBezTo>
                <a:cubicBezTo>
                  <a:pt x="367" y="170"/>
                  <a:pt x="367" y="171"/>
                  <a:pt x="367" y="172"/>
                </a:cubicBezTo>
                <a:cubicBezTo>
                  <a:pt x="367" y="172"/>
                  <a:pt x="367" y="172"/>
                  <a:pt x="367" y="172"/>
                </a:cubicBezTo>
                <a:cubicBezTo>
                  <a:pt x="366" y="172"/>
                  <a:pt x="366" y="172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8" y="173"/>
                </a:moveTo>
                <a:cubicBezTo>
                  <a:pt x="368" y="173"/>
                  <a:pt x="369" y="173"/>
                  <a:pt x="370" y="172"/>
                </a:cubicBezTo>
                <a:cubicBezTo>
                  <a:pt x="370" y="173"/>
                  <a:pt x="370" y="174"/>
                  <a:pt x="370" y="175"/>
                </a:cubicBezTo>
                <a:cubicBezTo>
                  <a:pt x="369" y="175"/>
                  <a:pt x="368" y="175"/>
                  <a:pt x="368" y="175"/>
                </a:cubicBezTo>
                <a:cubicBezTo>
                  <a:pt x="368" y="175"/>
                  <a:pt x="368" y="174"/>
                  <a:pt x="368" y="173"/>
                </a:cubicBezTo>
                <a:close/>
                <a:moveTo>
                  <a:pt x="370" y="176"/>
                </a:moveTo>
                <a:cubicBezTo>
                  <a:pt x="370" y="177"/>
                  <a:pt x="370" y="178"/>
                  <a:pt x="370" y="178"/>
                </a:cubicBezTo>
                <a:cubicBezTo>
                  <a:pt x="369" y="178"/>
                  <a:pt x="368" y="179"/>
                  <a:pt x="368" y="179"/>
                </a:cubicBezTo>
                <a:cubicBezTo>
                  <a:pt x="368" y="178"/>
                  <a:pt x="368" y="177"/>
                  <a:pt x="368" y="177"/>
                </a:cubicBezTo>
                <a:cubicBezTo>
                  <a:pt x="368" y="176"/>
                  <a:pt x="369" y="176"/>
                  <a:pt x="370" y="176"/>
                </a:cubicBezTo>
                <a:close/>
                <a:moveTo>
                  <a:pt x="370" y="179"/>
                </a:moveTo>
                <a:cubicBezTo>
                  <a:pt x="370" y="180"/>
                  <a:pt x="370" y="182"/>
                  <a:pt x="370" y="183"/>
                </a:cubicBezTo>
                <a:cubicBezTo>
                  <a:pt x="369" y="183"/>
                  <a:pt x="368" y="183"/>
                  <a:pt x="368" y="183"/>
                </a:cubicBezTo>
                <a:cubicBezTo>
                  <a:pt x="368" y="182"/>
                  <a:pt x="368" y="180"/>
                  <a:pt x="368" y="179"/>
                </a:cubicBezTo>
                <a:cubicBezTo>
                  <a:pt x="368" y="179"/>
                  <a:pt x="369" y="179"/>
                  <a:pt x="370" y="179"/>
                </a:cubicBezTo>
                <a:close/>
                <a:moveTo>
                  <a:pt x="370" y="196"/>
                </a:moveTo>
                <a:cubicBezTo>
                  <a:pt x="369" y="196"/>
                  <a:pt x="368" y="196"/>
                  <a:pt x="367" y="196"/>
                </a:cubicBezTo>
                <a:cubicBezTo>
                  <a:pt x="367" y="195"/>
                  <a:pt x="368" y="194"/>
                  <a:pt x="368" y="193"/>
                </a:cubicBezTo>
                <a:cubicBezTo>
                  <a:pt x="368" y="192"/>
                  <a:pt x="369" y="192"/>
                  <a:pt x="370" y="192"/>
                </a:cubicBezTo>
                <a:cubicBezTo>
                  <a:pt x="370" y="193"/>
                  <a:pt x="370" y="194"/>
                  <a:pt x="370" y="196"/>
                </a:cubicBezTo>
                <a:close/>
                <a:moveTo>
                  <a:pt x="370" y="183"/>
                </a:moveTo>
                <a:cubicBezTo>
                  <a:pt x="370" y="185"/>
                  <a:pt x="370" y="186"/>
                  <a:pt x="370" y="188"/>
                </a:cubicBezTo>
                <a:cubicBezTo>
                  <a:pt x="369" y="188"/>
                  <a:pt x="368" y="188"/>
                  <a:pt x="368" y="188"/>
                </a:cubicBezTo>
                <a:cubicBezTo>
                  <a:pt x="368" y="187"/>
                  <a:pt x="368" y="185"/>
                  <a:pt x="368" y="184"/>
                </a:cubicBezTo>
                <a:cubicBezTo>
                  <a:pt x="368" y="184"/>
                  <a:pt x="369" y="183"/>
                  <a:pt x="370" y="183"/>
                </a:cubicBezTo>
                <a:close/>
                <a:moveTo>
                  <a:pt x="370" y="188"/>
                </a:moveTo>
                <a:cubicBezTo>
                  <a:pt x="370" y="189"/>
                  <a:pt x="370" y="191"/>
                  <a:pt x="370" y="192"/>
                </a:cubicBezTo>
                <a:cubicBezTo>
                  <a:pt x="369" y="192"/>
                  <a:pt x="368" y="192"/>
                  <a:pt x="368" y="192"/>
                </a:cubicBezTo>
                <a:cubicBezTo>
                  <a:pt x="368" y="191"/>
                  <a:pt x="368" y="190"/>
                  <a:pt x="368" y="189"/>
                </a:cubicBezTo>
                <a:cubicBezTo>
                  <a:pt x="368" y="188"/>
                  <a:pt x="369" y="188"/>
                  <a:pt x="370" y="188"/>
                </a:cubicBezTo>
                <a:close/>
                <a:moveTo>
                  <a:pt x="367" y="197"/>
                </a:moveTo>
                <a:cubicBezTo>
                  <a:pt x="368" y="196"/>
                  <a:pt x="369" y="196"/>
                  <a:pt x="370" y="196"/>
                </a:cubicBezTo>
                <a:cubicBezTo>
                  <a:pt x="370" y="198"/>
                  <a:pt x="370" y="199"/>
                  <a:pt x="370" y="201"/>
                </a:cubicBezTo>
                <a:cubicBezTo>
                  <a:pt x="369" y="201"/>
                  <a:pt x="368" y="201"/>
                  <a:pt x="367" y="201"/>
                </a:cubicBezTo>
                <a:cubicBezTo>
                  <a:pt x="367" y="201"/>
                  <a:pt x="367" y="200"/>
                  <a:pt x="367" y="199"/>
                </a:cubicBezTo>
                <a:cubicBezTo>
                  <a:pt x="367" y="198"/>
                  <a:pt x="367" y="197"/>
                  <a:pt x="367" y="197"/>
                </a:cubicBezTo>
                <a:close/>
                <a:moveTo>
                  <a:pt x="367" y="202"/>
                </a:moveTo>
                <a:cubicBezTo>
                  <a:pt x="368" y="202"/>
                  <a:pt x="369" y="201"/>
                  <a:pt x="370" y="201"/>
                </a:cubicBezTo>
                <a:cubicBezTo>
                  <a:pt x="370" y="202"/>
                  <a:pt x="370" y="203"/>
                  <a:pt x="370" y="204"/>
                </a:cubicBezTo>
                <a:cubicBezTo>
                  <a:pt x="369" y="204"/>
                  <a:pt x="368" y="205"/>
                  <a:pt x="367" y="205"/>
                </a:cubicBezTo>
                <a:cubicBezTo>
                  <a:pt x="367" y="204"/>
                  <a:pt x="367" y="203"/>
                  <a:pt x="367" y="202"/>
                </a:cubicBezTo>
                <a:close/>
                <a:moveTo>
                  <a:pt x="371" y="178"/>
                </a:moveTo>
                <a:cubicBezTo>
                  <a:pt x="371" y="177"/>
                  <a:pt x="371" y="177"/>
                  <a:pt x="371" y="176"/>
                </a:cubicBezTo>
                <a:cubicBezTo>
                  <a:pt x="371" y="176"/>
                  <a:pt x="371" y="176"/>
                  <a:pt x="371" y="176"/>
                </a:cubicBezTo>
                <a:cubicBezTo>
                  <a:pt x="371" y="177"/>
                  <a:pt x="371" y="177"/>
                  <a:pt x="371" y="178"/>
                </a:cubicBezTo>
                <a:cubicBezTo>
                  <a:pt x="371" y="178"/>
                  <a:pt x="371" y="178"/>
                  <a:pt x="371" y="178"/>
                </a:cubicBezTo>
                <a:close/>
                <a:moveTo>
                  <a:pt x="371" y="175"/>
                </a:moveTo>
                <a:cubicBezTo>
                  <a:pt x="371" y="174"/>
                  <a:pt x="371" y="173"/>
                  <a:pt x="371" y="172"/>
                </a:cubicBezTo>
                <a:cubicBezTo>
                  <a:pt x="371" y="172"/>
                  <a:pt x="371" y="172"/>
                  <a:pt x="372" y="172"/>
                </a:cubicBezTo>
                <a:cubicBezTo>
                  <a:pt x="372" y="173"/>
                  <a:pt x="372" y="174"/>
                  <a:pt x="371" y="175"/>
                </a:cubicBezTo>
                <a:cubicBezTo>
                  <a:pt x="371" y="175"/>
                  <a:pt x="371" y="175"/>
                  <a:pt x="371" y="175"/>
                </a:cubicBezTo>
                <a:close/>
                <a:moveTo>
                  <a:pt x="372" y="172"/>
                </a:moveTo>
                <a:cubicBezTo>
                  <a:pt x="372" y="172"/>
                  <a:pt x="372" y="172"/>
                  <a:pt x="372" y="172"/>
                </a:cubicBezTo>
                <a:cubicBezTo>
                  <a:pt x="372" y="172"/>
                  <a:pt x="371" y="172"/>
                  <a:pt x="371" y="172"/>
                </a:cubicBezTo>
                <a:cubicBezTo>
                  <a:pt x="371" y="172"/>
                  <a:pt x="371" y="172"/>
                  <a:pt x="371" y="172"/>
                </a:cubicBezTo>
                <a:cubicBezTo>
                  <a:pt x="371" y="172"/>
                  <a:pt x="372" y="172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lose/>
                <a:moveTo>
                  <a:pt x="370" y="172"/>
                </a:moveTo>
                <a:cubicBezTo>
                  <a:pt x="369" y="172"/>
                  <a:pt x="369" y="172"/>
                  <a:pt x="369" y="172"/>
                </a:cubicBezTo>
                <a:cubicBezTo>
                  <a:pt x="369" y="172"/>
                  <a:pt x="369" y="172"/>
                  <a:pt x="370" y="172"/>
                </a:cubicBezTo>
                <a:cubicBezTo>
                  <a:pt x="370" y="172"/>
                  <a:pt x="370" y="172"/>
                  <a:pt x="370" y="172"/>
                </a:cubicBezTo>
                <a:close/>
                <a:moveTo>
                  <a:pt x="367" y="169"/>
                </a:moveTo>
                <a:cubicBezTo>
                  <a:pt x="367" y="169"/>
                  <a:pt x="367" y="168"/>
                  <a:pt x="367" y="168"/>
                </a:cubicBezTo>
                <a:cubicBezTo>
                  <a:pt x="367" y="168"/>
                  <a:pt x="367" y="168"/>
                  <a:pt x="367" y="168"/>
                </a:cubicBezTo>
                <a:cubicBezTo>
                  <a:pt x="367" y="168"/>
                  <a:pt x="367" y="168"/>
                  <a:pt x="367" y="169"/>
                </a:cubicBezTo>
                <a:close/>
                <a:moveTo>
                  <a:pt x="359" y="173"/>
                </a:moveTo>
                <a:cubicBezTo>
                  <a:pt x="361" y="169"/>
                  <a:pt x="365" y="167"/>
                  <a:pt x="368" y="165"/>
                </a:cubicBezTo>
                <a:cubicBezTo>
                  <a:pt x="368" y="166"/>
                  <a:pt x="368" y="166"/>
                  <a:pt x="368" y="166"/>
                </a:cubicBezTo>
                <a:cubicBezTo>
                  <a:pt x="365" y="167"/>
                  <a:pt x="362" y="170"/>
                  <a:pt x="359" y="173"/>
                </a:cubicBezTo>
                <a:close/>
                <a:moveTo>
                  <a:pt x="361" y="175"/>
                </a:moveTo>
                <a:cubicBezTo>
                  <a:pt x="361" y="174"/>
                  <a:pt x="362" y="174"/>
                  <a:pt x="362" y="174"/>
                </a:cubicBezTo>
                <a:cubicBezTo>
                  <a:pt x="362" y="174"/>
                  <a:pt x="361" y="175"/>
                  <a:pt x="361" y="175"/>
                </a:cubicBezTo>
                <a:cubicBezTo>
                  <a:pt x="361" y="175"/>
                  <a:pt x="361" y="175"/>
                  <a:pt x="361" y="175"/>
                </a:cubicBezTo>
                <a:close/>
                <a:moveTo>
                  <a:pt x="365" y="173"/>
                </a:moveTo>
                <a:cubicBezTo>
                  <a:pt x="365" y="173"/>
                  <a:pt x="366" y="173"/>
                  <a:pt x="366" y="173"/>
                </a:cubicBezTo>
                <a:cubicBezTo>
                  <a:pt x="366" y="174"/>
                  <a:pt x="366" y="175"/>
                  <a:pt x="366" y="176"/>
                </a:cubicBezTo>
                <a:cubicBezTo>
                  <a:pt x="366" y="176"/>
                  <a:pt x="365" y="177"/>
                  <a:pt x="365" y="177"/>
                </a:cubicBezTo>
                <a:cubicBezTo>
                  <a:pt x="365" y="176"/>
                  <a:pt x="365" y="174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7" y="179"/>
                </a:moveTo>
                <a:cubicBezTo>
                  <a:pt x="367" y="179"/>
                  <a:pt x="367" y="179"/>
                  <a:pt x="367" y="179"/>
                </a:cubicBezTo>
                <a:cubicBezTo>
                  <a:pt x="367" y="179"/>
                  <a:pt x="367" y="178"/>
                  <a:pt x="367" y="178"/>
                </a:cubicBezTo>
                <a:cubicBezTo>
                  <a:pt x="367" y="178"/>
                  <a:pt x="367" y="179"/>
                  <a:pt x="367" y="179"/>
                </a:cubicBezTo>
                <a:close/>
                <a:moveTo>
                  <a:pt x="367" y="179"/>
                </a:moveTo>
                <a:cubicBezTo>
                  <a:pt x="367" y="181"/>
                  <a:pt x="367" y="182"/>
                  <a:pt x="367" y="183"/>
                </a:cubicBezTo>
                <a:cubicBezTo>
                  <a:pt x="367" y="183"/>
                  <a:pt x="367" y="184"/>
                  <a:pt x="367" y="184"/>
                </a:cubicBezTo>
                <a:cubicBezTo>
                  <a:pt x="367" y="182"/>
                  <a:pt x="367" y="181"/>
                  <a:pt x="367" y="179"/>
                </a:cubicBezTo>
                <a:cubicBezTo>
                  <a:pt x="367" y="179"/>
                  <a:pt x="367" y="179"/>
                  <a:pt x="367" y="179"/>
                </a:cubicBezTo>
                <a:close/>
                <a:moveTo>
                  <a:pt x="367" y="189"/>
                </a:moveTo>
                <a:cubicBezTo>
                  <a:pt x="367" y="189"/>
                  <a:pt x="367" y="190"/>
                  <a:pt x="367" y="191"/>
                </a:cubicBezTo>
                <a:cubicBezTo>
                  <a:pt x="367" y="190"/>
                  <a:pt x="367" y="190"/>
                  <a:pt x="367" y="189"/>
                </a:cubicBezTo>
                <a:cubicBezTo>
                  <a:pt x="367" y="189"/>
                  <a:pt x="367" y="189"/>
                  <a:pt x="367" y="189"/>
                </a:cubicBezTo>
                <a:close/>
                <a:moveTo>
                  <a:pt x="368" y="205"/>
                </a:moveTo>
                <a:cubicBezTo>
                  <a:pt x="368" y="205"/>
                  <a:pt x="369" y="205"/>
                  <a:pt x="370" y="205"/>
                </a:cubicBezTo>
                <a:cubicBezTo>
                  <a:pt x="370" y="206"/>
                  <a:pt x="370" y="207"/>
                  <a:pt x="370" y="208"/>
                </a:cubicBezTo>
                <a:cubicBezTo>
                  <a:pt x="369" y="208"/>
                  <a:pt x="369" y="209"/>
                  <a:pt x="368" y="209"/>
                </a:cubicBezTo>
                <a:cubicBezTo>
                  <a:pt x="368" y="208"/>
                  <a:pt x="368" y="207"/>
                  <a:pt x="368" y="205"/>
                </a:cubicBezTo>
                <a:close/>
                <a:moveTo>
                  <a:pt x="371" y="205"/>
                </a:moveTo>
                <a:cubicBezTo>
                  <a:pt x="371" y="205"/>
                  <a:pt x="371" y="205"/>
                  <a:pt x="371" y="205"/>
                </a:cubicBezTo>
                <a:cubicBezTo>
                  <a:pt x="371" y="206"/>
                  <a:pt x="372" y="207"/>
                  <a:pt x="372" y="208"/>
                </a:cubicBezTo>
                <a:cubicBezTo>
                  <a:pt x="372" y="208"/>
                  <a:pt x="371" y="208"/>
                  <a:pt x="371" y="208"/>
                </a:cubicBezTo>
                <a:cubicBezTo>
                  <a:pt x="371" y="207"/>
                  <a:pt x="371" y="206"/>
                  <a:pt x="371" y="205"/>
                </a:cubicBezTo>
                <a:close/>
                <a:moveTo>
                  <a:pt x="389" y="173"/>
                </a:moveTo>
                <a:cubicBezTo>
                  <a:pt x="389" y="174"/>
                  <a:pt x="389" y="176"/>
                  <a:pt x="389" y="178"/>
                </a:cubicBezTo>
                <a:cubicBezTo>
                  <a:pt x="385" y="175"/>
                  <a:pt x="379" y="174"/>
                  <a:pt x="374" y="174"/>
                </a:cubicBezTo>
                <a:cubicBezTo>
                  <a:pt x="374" y="174"/>
                  <a:pt x="374" y="173"/>
                  <a:pt x="374" y="172"/>
                </a:cubicBezTo>
                <a:cubicBezTo>
                  <a:pt x="378" y="172"/>
                  <a:pt x="382" y="173"/>
                  <a:pt x="384" y="173"/>
                </a:cubicBezTo>
                <a:cubicBezTo>
                  <a:pt x="384" y="173"/>
                  <a:pt x="384" y="172"/>
                  <a:pt x="384" y="172"/>
                </a:cubicBezTo>
                <a:cubicBezTo>
                  <a:pt x="383" y="172"/>
                  <a:pt x="378" y="172"/>
                  <a:pt x="374" y="172"/>
                </a:cubicBezTo>
                <a:cubicBezTo>
                  <a:pt x="374" y="172"/>
                  <a:pt x="374" y="172"/>
                  <a:pt x="374" y="171"/>
                </a:cubicBezTo>
                <a:cubicBezTo>
                  <a:pt x="379" y="171"/>
                  <a:pt x="383" y="172"/>
                  <a:pt x="386" y="172"/>
                </a:cubicBezTo>
                <a:cubicBezTo>
                  <a:pt x="386" y="172"/>
                  <a:pt x="386" y="172"/>
                  <a:pt x="386" y="172"/>
                </a:cubicBezTo>
                <a:cubicBezTo>
                  <a:pt x="383" y="171"/>
                  <a:pt x="378" y="171"/>
                  <a:pt x="373" y="171"/>
                </a:cubicBezTo>
                <a:cubicBezTo>
                  <a:pt x="373" y="171"/>
                  <a:pt x="373" y="171"/>
                  <a:pt x="372" y="171"/>
                </a:cubicBezTo>
                <a:cubicBezTo>
                  <a:pt x="372" y="171"/>
                  <a:pt x="371" y="171"/>
                  <a:pt x="371" y="171"/>
                </a:cubicBezTo>
                <a:cubicBezTo>
                  <a:pt x="371" y="170"/>
                  <a:pt x="371" y="169"/>
                  <a:pt x="371" y="167"/>
                </a:cubicBezTo>
                <a:cubicBezTo>
                  <a:pt x="376" y="166"/>
                  <a:pt x="383" y="168"/>
                  <a:pt x="389" y="170"/>
                </a:cubicBezTo>
                <a:cubicBezTo>
                  <a:pt x="389" y="171"/>
                  <a:pt x="389" y="172"/>
                  <a:pt x="389" y="173"/>
                </a:cubicBezTo>
                <a:close/>
                <a:moveTo>
                  <a:pt x="370" y="165"/>
                </a:moveTo>
                <a:cubicBezTo>
                  <a:pt x="370" y="165"/>
                  <a:pt x="370" y="165"/>
                  <a:pt x="370" y="165"/>
                </a:cubicBezTo>
                <a:cubicBezTo>
                  <a:pt x="370" y="165"/>
                  <a:pt x="370" y="165"/>
                  <a:pt x="369" y="166"/>
                </a:cubicBezTo>
                <a:cubicBezTo>
                  <a:pt x="369" y="165"/>
                  <a:pt x="369" y="165"/>
                  <a:pt x="369" y="165"/>
                </a:cubicBezTo>
                <a:cubicBezTo>
                  <a:pt x="375" y="164"/>
                  <a:pt x="381" y="165"/>
                  <a:pt x="387" y="168"/>
                </a:cubicBezTo>
                <a:cubicBezTo>
                  <a:pt x="387" y="168"/>
                  <a:pt x="387" y="168"/>
                  <a:pt x="387" y="168"/>
                </a:cubicBezTo>
                <a:cubicBezTo>
                  <a:pt x="382" y="165"/>
                  <a:pt x="376" y="164"/>
                  <a:pt x="370" y="165"/>
                </a:cubicBezTo>
                <a:close/>
                <a:moveTo>
                  <a:pt x="373" y="163"/>
                </a:moveTo>
                <a:cubicBezTo>
                  <a:pt x="373" y="152"/>
                  <a:pt x="374" y="140"/>
                  <a:pt x="376" y="129"/>
                </a:cubicBezTo>
                <a:cubicBezTo>
                  <a:pt x="378" y="142"/>
                  <a:pt x="382" y="153"/>
                  <a:pt x="386" y="165"/>
                </a:cubicBezTo>
                <a:cubicBezTo>
                  <a:pt x="382" y="163"/>
                  <a:pt x="377" y="162"/>
                  <a:pt x="373" y="163"/>
                </a:cubicBezTo>
                <a:close/>
                <a:moveTo>
                  <a:pt x="364" y="179"/>
                </a:moveTo>
                <a:cubicBezTo>
                  <a:pt x="364" y="179"/>
                  <a:pt x="364" y="179"/>
                  <a:pt x="364" y="179"/>
                </a:cubicBezTo>
                <a:cubicBezTo>
                  <a:pt x="364" y="179"/>
                  <a:pt x="363" y="180"/>
                  <a:pt x="363" y="180"/>
                </a:cubicBezTo>
                <a:cubicBezTo>
                  <a:pt x="363" y="179"/>
                  <a:pt x="364" y="179"/>
                  <a:pt x="364" y="179"/>
                </a:cubicBezTo>
                <a:close/>
                <a:moveTo>
                  <a:pt x="365" y="178"/>
                </a:moveTo>
                <a:cubicBezTo>
                  <a:pt x="365" y="178"/>
                  <a:pt x="366" y="178"/>
                  <a:pt x="366" y="177"/>
                </a:cubicBezTo>
                <a:cubicBezTo>
                  <a:pt x="366" y="178"/>
                  <a:pt x="366" y="178"/>
                  <a:pt x="366" y="179"/>
                </a:cubicBezTo>
                <a:cubicBezTo>
                  <a:pt x="365" y="179"/>
                  <a:pt x="365" y="179"/>
                  <a:pt x="365" y="179"/>
                </a:cubicBezTo>
                <a:cubicBezTo>
                  <a:pt x="365" y="179"/>
                  <a:pt x="365" y="178"/>
                  <a:pt x="365" y="178"/>
                </a:cubicBezTo>
                <a:close/>
                <a:moveTo>
                  <a:pt x="366" y="179"/>
                </a:moveTo>
                <a:cubicBezTo>
                  <a:pt x="366" y="181"/>
                  <a:pt x="366" y="182"/>
                  <a:pt x="366" y="184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5" y="183"/>
                  <a:pt x="365" y="181"/>
                  <a:pt x="365" y="180"/>
                </a:cubicBezTo>
                <a:cubicBezTo>
                  <a:pt x="365" y="180"/>
                  <a:pt x="365" y="179"/>
                  <a:pt x="366" y="179"/>
                </a:cubicBezTo>
                <a:close/>
                <a:moveTo>
                  <a:pt x="366" y="184"/>
                </a:moveTo>
                <a:cubicBezTo>
                  <a:pt x="366" y="186"/>
                  <a:pt x="366" y="187"/>
                  <a:pt x="366" y="189"/>
                </a:cubicBezTo>
                <a:cubicBezTo>
                  <a:pt x="366" y="189"/>
                  <a:pt x="365" y="189"/>
                  <a:pt x="365" y="189"/>
                </a:cubicBezTo>
                <a:cubicBezTo>
                  <a:pt x="365" y="187"/>
                  <a:pt x="365" y="186"/>
                  <a:pt x="365" y="184"/>
                </a:cubicBezTo>
                <a:cubicBezTo>
                  <a:pt x="365" y="184"/>
                  <a:pt x="365" y="184"/>
                  <a:pt x="366" y="184"/>
                </a:cubicBezTo>
                <a:close/>
                <a:moveTo>
                  <a:pt x="366" y="189"/>
                </a:moveTo>
                <a:cubicBezTo>
                  <a:pt x="366" y="190"/>
                  <a:pt x="366" y="192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2"/>
                  <a:pt x="366" y="190"/>
                  <a:pt x="365" y="189"/>
                </a:cubicBezTo>
                <a:cubicBezTo>
                  <a:pt x="366" y="189"/>
                  <a:pt x="366" y="189"/>
                  <a:pt x="366" y="189"/>
                </a:cubicBezTo>
                <a:close/>
                <a:moveTo>
                  <a:pt x="366" y="193"/>
                </a:move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lose/>
                <a:moveTo>
                  <a:pt x="367" y="209"/>
                </a:moveTo>
                <a:cubicBezTo>
                  <a:pt x="367" y="211"/>
                  <a:pt x="367" y="212"/>
                  <a:pt x="367" y="213"/>
                </a:cubicBezTo>
                <a:cubicBezTo>
                  <a:pt x="367" y="213"/>
                  <a:pt x="366" y="213"/>
                  <a:pt x="366" y="213"/>
                </a:cubicBezTo>
                <a:cubicBezTo>
                  <a:pt x="366" y="212"/>
                  <a:pt x="366" y="211"/>
                  <a:pt x="366" y="210"/>
                </a:cubicBezTo>
                <a:cubicBezTo>
                  <a:pt x="366" y="210"/>
                  <a:pt x="367" y="209"/>
                  <a:pt x="367" y="209"/>
                </a:cubicBezTo>
                <a:close/>
                <a:moveTo>
                  <a:pt x="368" y="209"/>
                </a:moveTo>
                <a:cubicBezTo>
                  <a:pt x="369" y="209"/>
                  <a:pt x="370" y="209"/>
                  <a:pt x="370" y="209"/>
                </a:cubicBezTo>
                <a:cubicBezTo>
                  <a:pt x="370" y="212"/>
                  <a:pt x="371" y="215"/>
                  <a:pt x="371" y="219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6"/>
                  <a:pt x="368" y="212"/>
                  <a:pt x="368" y="209"/>
                </a:cubicBezTo>
                <a:close/>
                <a:moveTo>
                  <a:pt x="374" y="221"/>
                </a:moveTo>
                <a:cubicBezTo>
                  <a:pt x="375" y="220"/>
                  <a:pt x="377" y="221"/>
                  <a:pt x="379" y="222"/>
                </a:cubicBezTo>
                <a:cubicBezTo>
                  <a:pt x="375" y="222"/>
                  <a:pt x="371" y="222"/>
                  <a:pt x="368" y="223"/>
                </a:cubicBezTo>
                <a:cubicBezTo>
                  <a:pt x="368" y="223"/>
                  <a:pt x="368" y="222"/>
                  <a:pt x="368" y="221"/>
                </a:cubicBezTo>
                <a:cubicBezTo>
                  <a:pt x="370" y="221"/>
                  <a:pt x="372" y="221"/>
                  <a:pt x="374" y="221"/>
                </a:cubicBezTo>
                <a:close/>
                <a:moveTo>
                  <a:pt x="362" y="226"/>
                </a:moveTo>
                <a:cubicBezTo>
                  <a:pt x="360" y="227"/>
                  <a:pt x="358" y="228"/>
                  <a:pt x="356" y="229"/>
                </a:cubicBezTo>
                <a:cubicBezTo>
                  <a:pt x="356" y="228"/>
                  <a:pt x="356" y="228"/>
                  <a:pt x="356" y="228"/>
                </a:cubicBezTo>
                <a:cubicBezTo>
                  <a:pt x="358" y="227"/>
                  <a:pt x="361" y="226"/>
                  <a:pt x="363" y="225"/>
                </a:cubicBezTo>
                <a:cubicBezTo>
                  <a:pt x="363" y="226"/>
                  <a:pt x="362" y="226"/>
                  <a:pt x="362" y="226"/>
                </a:cubicBezTo>
                <a:close/>
                <a:moveTo>
                  <a:pt x="356" y="238"/>
                </a:moveTo>
                <a:cubicBezTo>
                  <a:pt x="359" y="235"/>
                  <a:pt x="362" y="233"/>
                  <a:pt x="366" y="231"/>
                </a:cubicBezTo>
                <a:cubicBezTo>
                  <a:pt x="366" y="231"/>
                  <a:pt x="366" y="231"/>
                  <a:pt x="366" y="231"/>
                </a:cubicBezTo>
                <a:cubicBezTo>
                  <a:pt x="365" y="232"/>
                  <a:pt x="365" y="233"/>
                  <a:pt x="365" y="234"/>
                </a:cubicBezTo>
                <a:cubicBezTo>
                  <a:pt x="362" y="235"/>
                  <a:pt x="360" y="237"/>
                  <a:pt x="359" y="239"/>
                </a:cubicBezTo>
                <a:cubicBezTo>
                  <a:pt x="358" y="240"/>
                  <a:pt x="357" y="242"/>
                  <a:pt x="356" y="243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7" y="244"/>
                  <a:pt x="357" y="244"/>
                  <a:pt x="357" y="243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5" y="244"/>
                  <a:pt x="358" y="240"/>
                  <a:pt x="358" y="241"/>
                </a:cubicBezTo>
                <a:cubicBezTo>
                  <a:pt x="358" y="240"/>
                  <a:pt x="359" y="240"/>
                  <a:pt x="359" y="240"/>
                </a:cubicBezTo>
                <a:cubicBezTo>
                  <a:pt x="359" y="240"/>
                  <a:pt x="359" y="241"/>
                  <a:pt x="360" y="242"/>
                </a:cubicBezTo>
                <a:cubicBezTo>
                  <a:pt x="359" y="242"/>
                  <a:pt x="359" y="242"/>
                  <a:pt x="359" y="242"/>
                </a:cubicBezTo>
                <a:cubicBezTo>
                  <a:pt x="359" y="242"/>
                  <a:pt x="359" y="242"/>
                  <a:pt x="359" y="241"/>
                </a:cubicBezTo>
                <a:cubicBezTo>
                  <a:pt x="359" y="241"/>
                  <a:pt x="358" y="241"/>
                  <a:pt x="358" y="241"/>
                </a:cubicBezTo>
                <a:cubicBezTo>
                  <a:pt x="358" y="242"/>
                  <a:pt x="358" y="242"/>
                  <a:pt x="358" y="243"/>
                </a:cubicBezTo>
                <a:cubicBezTo>
                  <a:pt x="358" y="244"/>
                  <a:pt x="357" y="244"/>
                  <a:pt x="357" y="245"/>
                </a:cubicBezTo>
                <a:cubicBezTo>
                  <a:pt x="356" y="245"/>
                  <a:pt x="357" y="245"/>
                  <a:pt x="357" y="245"/>
                </a:cubicBezTo>
                <a:cubicBezTo>
                  <a:pt x="357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5"/>
                </a:cubicBezTo>
                <a:cubicBezTo>
                  <a:pt x="358" y="245"/>
                  <a:pt x="358" y="245"/>
                  <a:pt x="358" y="246"/>
                </a:cubicBezTo>
                <a:cubicBezTo>
                  <a:pt x="358" y="247"/>
                  <a:pt x="358" y="249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2"/>
                  <a:pt x="358" y="253"/>
                  <a:pt x="358" y="254"/>
                </a:cubicBezTo>
                <a:cubicBezTo>
                  <a:pt x="358" y="255"/>
                  <a:pt x="358" y="255"/>
                  <a:pt x="357" y="255"/>
                </a:cubicBezTo>
                <a:cubicBezTo>
                  <a:pt x="357" y="255"/>
                  <a:pt x="357" y="255"/>
                  <a:pt x="357" y="255"/>
                </a:cubicBezTo>
                <a:cubicBezTo>
                  <a:pt x="358" y="255"/>
                  <a:pt x="358" y="255"/>
                  <a:pt x="358" y="255"/>
                </a:cubicBezTo>
                <a:cubicBezTo>
                  <a:pt x="358" y="256"/>
                  <a:pt x="358" y="257"/>
                  <a:pt x="358" y="258"/>
                </a:cubicBezTo>
                <a:cubicBezTo>
                  <a:pt x="358" y="258"/>
                  <a:pt x="358" y="258"/>
                  <a:pt x="358" y="258"/>
                </a:cubicBezTo>
                <a:cubicBezTo>
                  <a:pt x="358" y="258"/>
                  <a:pt x="358" y="259"/>
                  <a:pt x="358" y="259"/>
                </a:cubicBezTo>
                <a:cubicBezTo>
                  <a:pt x="358" y="260"/>
                  <a:pt x="358" y="261"/>
                  <a:pt x="358" y="262"/>
                </a:cubicBezTo>
                <a:cubicBezTo>
                  <a:pt x="358" y="262"/>
                  <a:pt x="358" y="262"/>
                  <a:pt x="358" y="262"/>
                </a:cubicBezTo>
                <a:cubicBezTo>
                  <a:pt x="357" y="262"/>
                  <a:pt x="357" y="262"/>
                  <a:pt x="357" y="262"/>
                </a:cubicBezTo>
                <a:cubicBezTo>
                  <a:pt x="357" y="263"/>
                  <a:pt x="358" y="263"/>
                  <a:pt x="358" y="263"/>
                </a:cubicBezTo>
                <a:cubicBezTo>
                  <a:pt x="358" y="264"/>
                  <a:pt x="358" y="266"/>
                  <a:pt x="358" y="267"/>
                </a:cubicBezTo>
                <a:cubicBezTo>
                  <a:pt x="357" y="268"/>
                  <a:pt x="356" y="268"/>
                  <a:pt x="355" y="268"/>
                </a:cubicBezTo>
                <a:cubicBezTo>
                  <a:pt x="355" y="258"/>
                  <a:pt x="356" y="248"/>
                  <a:pt x="356" y="238"/>
                </a:cubicBezTo>
                <a:close/>
                <a:moveTo>
                  <a:pt x="359" y="262"/>
                </a:moveTo>
                <a:cubicBezTo>
                  <a:pt x="359" y="262"/>
                  <a:pt x="360" y="262"/>
                  <a:pt x="360" y="262"/>
                </a:cubicBezTo>
                <a:cubicBezTo>
                  <a:pt x="360" y="264"/>
                  <a:pt x="360" y="265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ubicBezTo>
                  <a:pt x="359" y="265"/>
                  <a:pt x="359" y="264"/>
                  <a:pt x="359" y="262"/>
                </a:cubicBezTo>
                <a:close/>
                <a:moveTo>
                  <a:pt x="359" y="267"/>
                </a:moveTo>
                <a:cubicBezTo>
                  <a:pt x="359" y="268"/>
                  <a:pt x="359" y="268"/>
                  <a:pt x="359" y="268"/>
                </a:cubicBezTo>
                <a:cubicBezTo>
                  <a:pt x="359" y="268"/>
                  <a:pt x="359" y="268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lose/>
                <a:moveTo>
                  <a:pt x="359" y="294"/>
                </a:moveTo>
                <a:cubicBezTo>
                  <a:pt x="359" y="294"/>
                  <a:pt x="360" y="294"/>
                  <a:pt x="360" y="294"/>
                </a:cubicBezTo>
                <a:cubicBezTo>
                  <a:pt x="360" y="295"/>
                  <a:pt x="360" y="296"/>
                  <a:pt x="360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59" y="296"/>
                  <a:pt x="359" y="295"/>
                  <a:pt x="359" y="294"/>
                </a:cubicBezTo>
                <a:close/>
                <a:moveTo>
                  <a:pt x="359" y="298"/>
                </a:moveTo>
                <a:cubicBezTo>
                  <a:pt x="359" y="298"/>
                  <a:pt x="359" y="298"/>
                  <a:pt x="360" y="297"/>
                </a:cubicBezTo>
                <a:cubicBezTo>
                  <a:pt x="360" y="299"/>
                  <a:pt x="360" y="300"/>
                  <a:pt x="360" y="301"/>
                </a:cubicBezTo>
                <a:cubicBezTo>
                  <a:pt x="359" y="301"/>
                  <a:pt x="359" y="302"/>
                  <a:pt x="359" y="302"/>
                </a:cubicBezTo>
                <a:cubicBezTo>
                  <a:pt x="359" y="300"/>
                  <a:pt x="359" y="299"/>
                  <a:pt x="359" y="298"/>
                </a:cubicBezTo>
                <a:close/>
                <a:moveTo>
                  <a:pt x="360" y="302"/>
                </a:moveTo>
                <a:cubicBezTo>
                  <a:pt x="360" y="302"/>
                  <a:pt x="360" y="302"/>
                  <a:pt x="360" y="302"/>
                </a:cubicBezTo>
                <a:cubicBezTo>
                  <a:pt x="359" y="303"/>
                  <a:pt x="359" y="303"/>
                  <a:pt x="359" y="303"/>
                </a:cubicBezTo>
                <a:cubicBezTo>
                  <a:pt x="359" y="303"/>
                  <a:pt x="359" y="302"/>
                  <a:pt x="359" y="302"/>
                </a:cubicBezTo>
                <a:cubicBezTo>
                  <a:pt x="359" y="302"/>
                  <a:pt x="359" y="302"/>
                  <a:pt x="360" y="302"/>
                </a:cubicBezTo>
                <a:close/>
                <a:moveTo>
                  <a:pt x="358" y="303"/>
                </a:moveTo>
                <a:cubicBezTo>
                  <a:pt x="358" y="303"/>
                  <a:pt x="357" y="303"/>
                  <a:pt x="357" y="303"/>
                </a:cubicBezTo>
                <a:cubicBezTo>
                  <a:pt x="357" y="303"/>
                  <a:pt x="358" y="303"/>
                  <a:pt x="358" y="303"/>
                </a:cubicBezTo>
                <a:cubicBezTo>
                  <a:pt x="358" y="303"/>
                  <a:pt x="358" y="303"/>
                  <a:pt x="358" y="303"/>
                </a:cubicBezTo>
                <a:close/>
                <a:moveTo>
                  <a:pt x="358" y="304"/>
                </a:moveTo>
                <a:cubicBezTo>
                  <a:pt x="358" y="305"/>
                  <a:pt x="358" y="305"/>
                  <a:pt x="358" y="305"/>
                </a:cubicBezTo>
                <a:cubicBezTo>
                  <a:pt x="356" y="306"/>
                  <a:pt x="354" y="306"/>
                  <a:pt x="353" y="307"/>
                </a:cubicBezTo>
                <a:cubicBezTo>
                  <a:pt x="354" y="306"/>
                  <a:pt x="356" y="305"/>
                  <a:pt x="358" y="304"/>
                </a:cubicBezTo>
                <a:close/>
                <a:moveTo>
                  <a:pt x="354" y="319"/>
                </a:moveTo>
                <a:cubicBezTo>
                  <a:pt x="355" y="319"/>
                  <a:pt x="357" y="318"/>
                  <a:pt x="359" y="317"/>
                </a:cubicBezTo>
                <a:cubicBezTo>
                  <a:pt x="358" y="318"/>
                  <a:pt x="357" y="318"/>
                  <a:pt x="357" y="319"/>
                </a:cubicBezTo>
                <a:cubicBezTo>
                  <a:pt x="356" y="319"/>
                  <a:pt x="355" y="320"/>
                  <a:pt x="354" y="320"/>
                </a:cubicBezTo>
                <a:cubicBezTo>
                  <a:pt x="354" y="320"/>
                  <a:pt x="354" y="320"/>
                  <a:pt x="354" y="319"/>
                </a:cubicBezTo>
                <a:close/>
                <a:moveTo>
                  <a:pt x="358" y="333"/>
                </a:moveTo>
                <a:cubicBezTo>
                  <a:pt x="358" y="333"/>
                  <a:pt x="358" y="333"/>
                  <a:pt x="358" y="333"/>
                </a:cubicBezTo>
                <a:cubicBezTo>
                  <a:pt x="359" y="332"/>
                  <a:pt x="359" y="331"/>
                  <a:pt x="360" y="330"/>
                </a:cubicBezTo>
                <a:cubicBezTo>
                  <a:pt x="360" y="330"/>
                  <a:pt x="361" y="330"/>
                  <a:pt x="361" y="330"/>
                </a:cubicBezTo>
                <a:cubicBezTo>
                  <a:pt x="360" y="331"/>
                  <a:pt x="359" y="332"/>
                  <a:pt x="358" y="333"/>
                </a:cubicBezTo>
                <a:cubicBezTo>
                  <a:pt x="358" y="333"/>
                  <a:pt x="358" y="333"/>
                  <a:pt x="358" y="333"/>
                </a:cubicBezTo>
                <a:close/>
                <a:moveTo>
                  <a:pt x="363" y="331"/>
                </a:moveTo>
                <a:cubicBezTo>
                  <a:pt x="362" y="344"/>
                  <a:pt x="361" y="357"/>
                  <a:pt x="359" y="370"/>
                </a:cubicBezTo>
                <a:cubicBezTo>
                  <a:pt x="359" y="365"/>
                  <a:pt x="359" y="360"/>
                  <a:pt x="359" y="355"/>
                </a:cubicBezTo>
                <a:cubicBezTo>
                  <a:pt x="360" y="355"/>
                  <a:pt x="360" y="354"/>
                  <a:pt x="360" y="354"/>
                </a:cubicBezTo>
                <a:cubicBezTo>
                  <a:pt x="360" y="351"/>
                  <a:pt x="360" y="347"/>
                  <a:pt x="359" y="344"/>
                </a:cubicBezTo>
                <a:cubicBezTo>
                  <a:pt x="359" y="342"/>
                  <a:pt x="359" y="340"/>
                  <a:pt x="360" y="338"/>
                </a:cubicBezTo>
                <a:cubicBezTo>
                  <a:pt x="360" y="338"/>
                  <a:pt x="359" y="337"/>
                  <a:pt x="359" y="337"/>
                </a:cubicBezTo>
                <a:cubicBezTo>
                  <a:pt x="360" y="337"/>
                  <a:pt x="360" y="336"/>
                  <a:pt x="360" y="335"/>
                </a:cubicBezTo>
                <a:cubicBezTo>
                  <a:pt x="361" y="335"/>
                  <a:pt x="360" y="334"/>
                  <a:pt x="360" y="335"/>
                </a:cubicBezTo>
                <a:cubicBezTo>
                  <a:pt x="359" y="335"/>
                  <a:pt x="359" y="336"/>
                  <a:pt x="358" y="337"/>
                </a:cubicBezTo>
                <a:cubicBezTo>
                  <a:pt x="358" y="336"/>
                  <a:pt x="358" y="336"/>
                  <a:pt x="358" y="335"/>
                </a:cubicBezTo>
                <a:cubicBezTo>
                  <a:pt x="360" y="334"/>
                  <a:pt x="361" y="333"/>
                  <a:pt x="363" y="331"/>
                </a:cubicBezTo>
                <a:close/>
                <a:moveTo>
                  <a:pt x="357" y="389"/>
                </a:moveTo>
                <a:cubicBezTo>
                  <a:pt x="357" y="390"/>
                  <a:pt x="357" y="390"/>
                  <a:pt x="356" y="391"/>
                </a:cubicBezTo>
                <a:cubicBezTo>
                  <a:pt x="356" y="390"/>
                  <a:pt x="356" y="390"/>
                  <a:pt x="356" y="389"/>
                </a:cubicBezTo>
                <a:cubicBezTo>
                  <a:pt x="357" y="389"/>
                  <a:pt x="357" y="389"/>
                  <a:pt x="357" y="389"/>
                </a:cubicBezTo>
                <a:close/>
                <a:moveTo>
                  <a:pt x="359" y="387"/>
                </a:moveTo>
                <a:cubicBezTo>
                  <a:pt x="360" y="386"/>
                  <a:pt x="362" y="385"/>
                  <a:pt x="363" y="384"/>
                </a:cubicBezTo>
                <a:cubicBezTo>
                  <a:pt x="363" y="387"/>
                  <a:pt x="363" y="390"/>
                  <a:pt x="363" y="393"/>
                </a:cubicBezTo>
                <a:cubicBezTo>
                  <a:pt x="361" y="394"/>
                  <a:pt x="359" y="395"/>
                  <a:pt x="358" y="396"/>
                </a:cubicBezTo>
                <a:cubicBezTo>
                  <a:pt x="358" y="393"/>
                  <a:pt x="359" y="390"/>
                  <a:pt x="359" y="387"/>
                </a:cubicBezTo>
                <a:close/>
                <a:moveTo>
                  <a:pt x="364" y="384"/>
                </a:moveTo>
                <a:cubicBezTo>
                  <a:pt x="365" y="383"/>
                  <a:pt x="366" y="382"/>
                  <a:pt x="366" y="382"/>
                </a:cubicBezTo>
                <a:cubicBezTo>
                  <a:pt x="366" y="383"/>
                  <a:pt x="367" y="384"/>
                  <a:pt x="367" y="386"/>
                </a:cubicBezTo>
                <a:cubicBezTo>
                  <a:pt x="367" y="386"/>
                  <a:pt x="368" y="386"/>
                  <a:pt x="368" y="386"/>
                </a:cubicBezTo>
                <a:cubicBezTo>
                  <a:pt x="368" y="384"/>
                  <a:pt x="367" y="383"/>
                  <a:pt x="367" y="381"/>
                </a:cubicBezTo>
                <a:cubicBezTo>
                  <a:pt x="372" y="378"/>
                  <a:pt x="377" y="374"/>
                  <a:pt x="381" y="370"/>
                </a:cubicBezTo>
                <a:cubicBezTo>
                  <a:pt x="381" y="372"/>
                  <a:pt x="381" y="373"/>
                  <a:pt x="381" y="375"/>
                </a:cubicBezTo>
                <a:cubicBezTo>
                  <a:pt x="380" y="375"/>
                  <a:pt x="381" y="376"/>
                  <a:pt x="382" y="375"/>
                </a:cubicBezTo>
                <a:cubicBezTo>
                  <a:pt x="382" y="373"/>
                  <a:pt x="382" y="371"/>
                  <a:pt x="382" y="370"/>
                </a:cubicBezTo>
                <a:cubicBezTo>
                  <a:pt x="383" y="369"/>
                  <a:pt x="384" y="368"/>
                  <a:pt x="386" y="367"/>
                </a:cubicBezTo>
                <a:cubicBezTo>
                  <a:pt x="386" y="370"/>
                  <a:pt x="385" y="374"/>
                  <a:pt x="385" y="377"/>
                </a:cubicBezTo>
                <a:cubicBezTo>
                  <a:pt x="385" y="378"/>
                  <a:pt x="385" y="378"/>
                  <a:pt x="385" y="378"/>
                </a:cubicBezTo>
                <a:cubicBezTo>
                  <a:pt x="378" y="383"/>
                  <a:pt x="371" y="387"/>
                  <a:pt x="365" y="392"/>
                </a:cubicBezTo>
                <a:cubicBezTo>
                  <a:pt x="364" y="392"/>
                  <a:pt x="364" y="392"/>
                  <a:pt x="364" y="392"/>
                </a:cubicBezTo>
                <a:cubicBezTo>
                  <a:pt x="364" y="389"/>
                  <a:pt x="364" y="386"/>
                  <a:pt x="364" y="384"/>
                </a:cubicBezTo>
                <a:close/>
                <a:moveTo>
                  <a:pt x="376" y="387"/>
                </a:moveTo>
                <a:cubicBezTo>
                  <a:pt x="372" y="392"/>
                  <a:pt x="368" y="397"/>
                  <a:pt x="363" y="401"/>
                </a:cubicBezTo>
                <a:cubicBezTo>
                  <a:pt x="363" y="401"/>
                  <a:pt x="363" y="401"/>
                  <a:pt x="363" y="401"/>
                </a:cubicBezTo>
                <a:cubicBezTo>
                  <a:pt x="363" y="400"/>
                  <a:pt x="363" y="398"/>
                  <a:pt x="363" y="396"/>
                </a:cubicBezTo>
                <a:cubicBezTo>
                  <a:pt x="368" y="393"/>
                  <a:pt x="372" y="390"/>
                  <a:pt x="376" y="387"/>
                </a:cubicBezTo>
                <a:close/>
                <a:moveTo>
                  <a:pt x="340" y="425"/>
                </a:moveTo>
                <a:cubicBezTo>
                  <a:pt x="340" y="425"/>
                  <a:pt x="341" y="425"/>
                  <a:pt x="341" y="425"/>
                </a:cubicBezTo>
                <a:cubicBezTo>
                  <a:pt x="341" y="425"/>
                  <a:pt x="341" y="425"/>
                  <a:pt x="342" y="425"/>
                </a:cubicBezTo>
                <a:cubicBezTo>
                  <a:pt x="341" y="426"/>
                  <a:pt x="341" y="427"/>
                  <a:pt x="341" y="428"/>
                </a:cubicBezTo>
                <a:cubicBezTo>
                  <a:pt x="340" y="427"/>
                  <a:pt x="340" y="426"/>
                  <a:pt x="340" y="425"/>
                </a:cubicBezTo>
                <a:close/>
                <a:moveTo>
                  <a:pt x="346" y="429"/>
                </a:moveTo>
                <a:cubicBezTo>
                  <a:pt x="346" y="429"/>
                  <a:pt x="346" y="429"/>
                  <a:pt x="346" y="429"/>
                </a:cubicBezTo>
                <a:cubicBezTo>
                  <a:pt x="346" y="429"/>
                  <a:pt x="346" y="429"/>
                  <a:pt x="346" y="428"/>
                </a:cubicBezTo>
                <a:cubicBezTo>
                  <a:pt x="346" y="428"/>
                  <a:pt x="346" y="428"/>
                  <a:pt x="346" y="429"/>
                </a:cubicBezTo>
                <a:cubicBezTo>
                  <a:pt x="346" y="429"/>
                  <a:pt x="346" y="429"/>
                  <a:pt x="347" y="429"/>
                </a:cubicBezTo>
                <a:cubicBezTo>
                  <a:pt x="346" y="429"/>
                  <a:pt x="346" y="429"/>
                  <a:pt x="346" y="429"/>
                </a:cubicBezTo>
                <a:close/>
                <a:moveTo>
                  <a:pt x="348" y="427"/>
                </a:move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7" y="427"/>
                  <a:pt x="347" y="427"/>
                </a:cubicBezTo>
                <a:cubicBezTo>
                  <a:pt x="348" y="425"/>
                  <a:pt x="350" y="425"/>
                  <a:pt x="351" y="424"/>
                </a:cubicBezTo>
                <a:cubicBezTo>
                  <a:pt x="351" y="425"/>
                  <a:pt x="351" y="425"/>
                  <a:pt x="351" y="425"/>
                </a:cubicBezTo>
                <a:cubicBezTo>
                  <a:pt x="350" y="426"/>
                  <a:pt x="349" y="426"/>
                  <a:pt x="349" y="427"/>
                </a:cubicBezTo>
                <a:cubicBezTo>
                  <a:pt x="348" y="427"/>
                  <a:pt x="348" y="427"/>
                  <a:pt x="348" y="427"/>
                </a:cubicBezTo>
                <a:close/>
                <a:moveTo>
                  <a:pt x="351" y="427"/>
                </a:move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lose/>
                <a:moveTo>
                  <a:pt x="342" y="512"/>
                </a:moveTo>
                <a:cubicBezTo>
                  <a:pt x="342" y="513"/>
                  <a:pt x="341" y="513"/>
                  <a:pt x="341" y="514"/>
                </a:cubicBezTo>
                <a:cubicBezTo>
                  <a:pt x="341" y="513"/>
                  <a:pt x="341" y="513"/>
                  <a:pt x="342" y="512"/>
                </a:cubicBezTo>
                <a:close/>
                <a:moveTo>
                  <a:pt x="363" y="515"/>
                </a:moveTo>
                <a:cubicBezTo>
                  <a:pt x="364" y="515"/>
                  <a:pt x="365" y="515"/>
                  <a:pt x="366" y="514"/>
                </a:cubicBezTo>
                <a:cubicBezTo>
                  <a:pt x="366" y="515"/>
                  <a:pt x="366" y="516"/>
                  <a:pt x="366" y="517"/>
                </a:cubicBezTo>
                <a:cubicBezTo>
                  <a:pt x="364" y="516"/>
                  <a:pt x="363" y="516"/>
                  <a:pt x="362" y="515"/>
                </a:cubicBezTo>
                <a:cubicBezTo>
                  <a:pt x="362" y="515"/>
                  <a:pt x="362" y="515"/>
                  <a:pt x="363" y="515"/>
                </a:cubicBezTo>
                <a:close/>
                <a:moveTo>
                  <a:pt x="373" y="521"/>
                </a:moveTo>
                <a:cubicBezTo>
                  <a:pt x="373" y="525"/>
                  <a:pt x="373" y="529"/>
                  <a:pt x="373" y="533"/>
                </a:cubicBezTo>
                <a:cubicBezTo>
                  <a:pt x="373" y="533"/>
                  <a:pt x="373" y="533"/>
                  <a:pt x="373" y="533"/>
                </a:cubicBezTo>
                <a:cubicBezTo>
                  <a:pt x="373" y="530"/>
                  <a:pt x="372" y="527"/>
                  <a:pt x="372" y="524"/>
                </a:cubicBezTo>
                <a:cubicBezTo>
                  <a:pt x="372" y="523"/>
                  <a:pt x="372" y="522"/>
                  <a:pt x="372" y="521"/>
                </a:cubicBezTo>
                <a:cubicBezTo>
                  <a:pt x="372" y="521"/>
                  <a:pt x="373" y="521"/>
                  <a:pt x="373" y="521"/>
                </a:cubicBezTo>
                <a:close/>
                <a:moveTo>
                  <a:pt x="373" y="533"/>
                </a:moveTo>
                <a:cubicBezTo>
                  <a:pt x="373" y="529"/>
                  <a:pt x="373" y="525"/>
                  <a:pt x="373" y="521"/>
                </a:cubicBezTo>
                <a:cubicBezTo>
                  <a:pt x="374" y="521"/>
                  <a:pt x="374" y="521"/>
                  <a:pt x="374" y="521"/>
                </a:cubicBezTo>
                <a:cubicBezTo>
                  <a:pt x="374" y="522"/>
                  <a:pt x="374" y="524"/>
                  <a:pt x="374" y="526"/>
                </a:cubicBezTo>
                <a:cubicBezTo>
                  <a:pt x="374" y="526"/>
                  <a:pt x="374" y="526"/>
                  <a:pt x="374" y="526"/>
                </a:cubicBezTo>
                <a:cubicBezTo>
                  <a:pt x="373" y="526"/>
                  <a:pt x="373" y="527"/>
                  <a:pt x="374" y="527"/>
                </a:cubicBezTo>
                <a:cubicBezTo>
                  <a:pt x="374" y="527"/>
                  <a:pt x="374" y="527"/>
                  <a:pt x="374" y="527"/>
                </a:cubicBezTo>
                <a:cubicBezTo>
                  <a:pt x="374" y="528"/>
                  <a:pt x="374" y="530"/>
                  <a:pt x="374" y="531"/>
                </a:cubicBezTo>
                <a:cubicBezTo>
                  <a:pt x="374" y="532"/>
                  <a:pt x="373" y="532"/>
                  <a:pt x="373" y="533"/>
                </a:cubicBezTo>
                <a:close/>
                <a:moveTo>
                  <a:pt x="375" y="527"/>
                </a:moveTo>
                <a:cubicBezTo>
                  <a:pt x="375" y="527"/>
                  <a:pt x="376" y="526"/>
                  <a:pt x="377" y="526"/>
                </a:cubicBezTo>
                <a:cubicBezTo>
                  <a:pt x="377" y="527"/>
                  <a:pt x="377" y="528"/>
                  <a:pt x="377" y="529"/>
                </a:cubicBezTo>
                <a:cubicBezTo>
                  <a:pt x="376" y="530"/>
                  <a:pt x="375" y="530"/>
                  <a:pt x="375" y="531"/>
                </a:cubicBezTo>
                <a:cubicBezTo>
                  <a:pt x="375" y="529"/>
                  <a:pt x="375" y="528"/>
                  <a:pt x="375" y="527"/>
                </a:cubicBezTo>
                <a:close/>
                <a:moveTo>
                  <a:pt x="382" y="526"/>
                </a:move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3" y="526"/>
                </a:cubicBezTo>
                <a:cubicBezTo>
                  <a:pt x="383" y="526"/>
                  <a:pt x="383" y="526"/>
                  <a:pt x="383" y="527"/>
                </a:cubicBezTo>
                <a:cubicBezTo>
                  <a:pt x="382" y="527"/>
                  <a:pt x="382" y="527"/>
                  <a:pt x="381" y="527"/>
                </a:cubicBezTo>
                <a:cubicBezTo>
                  <a:pt x="381" y="527"/>
                  <a:pt x="381" y="526"/>
                  <a:pt x="382" y="526"/>
                </a:cubicBezTo>
                <a:close/>
                <a:moveTo>
                  <a:pt x="383" y="526"/>
                </a:move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7"/>
                  <a:pt x="383" y="527"/>
                </a:cubicBezTo>
                <a:cubicBezTo>
                  <a:pt x="383" y="526"/>
                  <a:pt x="383" y="526"/>
                  <a:pt x="383" y="526"/>
                </a:cubicBezTo>
                <a:close/>
                <a:moveTo>
                  <a:pt x="383" y="529"/>
                </a:move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lose/>
                <a:moveTo>
                  <a:pt x="384" y="528"/>
                </a:moveTo>
                <a:cubicBezTo>
                  <a:pt x="384" y="528"/>
                  <a:pt x="384" y="528"/>
                  <a:pt x="384" y="528"/>
                </a:cubicBezTo>
                <a:cubicBezTo>
                  <a:pt x="384" y="528"/>
                  <a:pt x="384" y="529"/>
                  <a:pt x="384" y="529"/>
                </a:cubicBezTo>
                <a:cubicBezTo>
                  <a:pt x="384" y="529"/>
                  <a:pt x="384" y="529"/>
                  <a:pt x="384" y="528"/>
                </a:cubicBezTo>
                <a:close/>
                <a:moveTo>
                  <a:pt x="397" y="528"/>
                </a:moveTo>
                <a:cubicBezTo>
                  <a:pt x="397" y="528"/>
                  <a:pt x="398" y="528"/>
                  <a:pt x="399" y="528"/>
                </a:cubicBezTo>
                <a:cubicBezTo>
                  <a:pt x="398" y="528"/>
                  <a:pt x="398" y="528"/>
                  <a:pt x="397" y="529"/>
                </a:cubicBezTo>
                <a:cubicBezTo>
                  <a:pt x="396" y="530"/>
                  <a:pt x="396" y="531"/>
                  <a:pt x="395" y="533"/>
                </a:cubicBezTo>
                <a:cubicBezTo>
                  <a:pt x="395" y="532"/>
                  <a:pt x="394" y="531"/>
                  <a:pt x="393" y="531"/>
                </a:cubicBezTo>
                <a:cubicBezTo>
                  <a:pt x="394" y="531"/>
                  <a:pt x="394" y="531"/>
                  <a:pt x="394" y="531"/>
                </a:cubicBezTo>
                <a:cubicBezTo>
                  <a:pt x="394" y="530"/>
                  <a:pt x="394" y="530"/>
                  <a:pt x="393" y="530"/>
                </a:cubicBezTo>
                <a:cubicBezTo>
                  <a:pt x="395" y="529"/>
                  <a:pt x="396" y="528"/>
                  <a:pt x="397" y="528"/>
                </a:cubicBezTo>
                <a:close/>
                <a:moveTo>
                  <a:pt x="391" y="538"/>
                </a:moveTo>
                <a:cubicBezTo>
                  <a:pt x="392" y="538"/>
                  <a:pt x="392" y="538"/>
                  <a:pt x="392" y="539"/>
                </a:cubicBezTo>
                <a:cubicBezTo>
                  <a:pt x="392" y="540"/>
                  <a:pt x="391" y="541"/>
                  <a:pt x="391" y="542"/>
                </a:cubicBezTo>
                <a:cubicBezTo>
                  <a:pt x="391" y="541"/>
                  <a:pt x="390" y="541"/>
                  <a:pt x="389" y="541"/>
                </a:cubicBezTo>
                <a:cubicBezTo>
                  <a:pt x="390" y="540"/>
                  <a:pt x="391" y="539"/>
                  <a:pt x="391" y="538"/>
                </a:cubicBezTo>
                <a:close/>
                <a:moveTo>
                  <a:pt x="381" y="568"/>
                </a:moveTo>
                <a:cubicBezTo>
                  <a:pt x="381" y="569"/>
                  <a:pt x="381" y="569"/>
                  <a:pt x="381" y="570"/>
                </a:cubicBezTo>
                <a:cubicBezTo>
                  <a:pt x="381" y="570"/>
                  <a:pt x="381" y="570"/>
                  <a:pt x="381" y="570"/>
                </a:cubicBezTo>
                <a:cubicBezTo>
                  <a:pt x="381" y="569"/>
                  <a:pt x="381" y="569"/>
                  <a:pt x="381" y="568"/>
                </a:cubicBezTo>
                <a:close/>
                <a:moveTo>
                  <a:pt x="378" y="579"/>
                </a:moveTo>
                <a:cubicBezTo>
                  <a:pt x="378" y="579"/>
                  <a:pt x="378" y="579"/>
                  <a:pt x="378" y="579"/>
                </a:cubicBezTo>
                <a:cubicBezTo>
                  <a:pt x="378" y="578"/>
                  <a:pt x="378" y="577"/>
                  <a:pt x="378" y="576"/>
                </a:cubicBezTo>
                <a:cubicBezTo>
                  <a:pt x="378" y="577"/>
                  <a:pt x="378" y="578"/>
                  <a:pt x="378" y="579"/>
                </a:cubicBezTo>
                <a:cubicBezTo>
                  <a:pt x="378" y="579"/>
                  <a:pt x="378" y="579"/>
                  <a:pt x="378" y="579"/>
                </a:cubicBezTo>
                <a:close/>
                <a:moveTo>
                  <a:pt x="420" y="545"/>
                </a:moveTo>
                <a:cubicBezTo>
                  <a:pt x="420" y="544"/>
                  <a:pt x="420" y="543"/>
                  <a:pt x="420" y="543"/>
                </a:cubicBezTo>
                <a:cubicBezTo>
                  <a:pt x="420" y="542"/>
                  <a:pt x="419" y="541"/>
                  <a:pt x="418" y="541"/>
                </a:cubicBezTo>
                <a:cubicBezTo>
                  <a:pt x="418" y="541"/>
                  <a:pt x="418" y="541"/>
                  <a:pt x="418" y="541"/>
                </a:cubicBezTo>
                <a:cubicBezTo>
                  <a:pt x="417" y="539"/>
                  <a:pt x="417" y="537"/>
                  <a:pt x="416" y="535"/>
                </a:cubicBezTo>
                <a:cubicBezTo>
                  <a:pt x="416" y="534"/>
                  <a:pt x="415" y="534"/>
                  <a:pt x="414" y="534"/>
                </a:cubicBezTo>
                <a:cubicBezTo>
                  <a:pt x="414" y="534"/>
                  <a:pt x="414" y="534"/>
                  <a:pt x="413" y="534"/>
                </a:cubicBezTo>
                <a:cubicBezTo>
                  <a:pt x="412" y="532"/>
                  <a:pt x="411" y="530"/>
                  <a:pt x="410" y="529"/>
                </a:cubicBezTo>
                <a:cubicBezTo>
                  <a:pt x="411" y="529"/>
                  <a:pt x="412" y="529"/>
                  <a:pt x="413" y="529"/>
                </a:cubicBezTo>
                <a:cubicBezTo>
                  <a:pt x="414" y="530"/>
                  <a:pt x="416" y="531"/>
                  <a:pt x="417" y="532"/>
                </a:cubicBezTo>
                <a:cubicBezTo>
                  <a:pt x="421" y="536"/>
                  <a:pt x="423" y="541"/>
                  <a:pt x="424" y="548"/>
                </a:cubicBezTo>
                <a:cubicBezTo>
                  <a:pt x="424" y="548"/>
                  <a:pt x="423" y="548"/>
                  <a:pt x="423" y="548"/>
                </a:cubicBezTo>
                <a:cubicBezTo>
                  <a:pt x="423" y="546"/>
                  <a:pt x="422" y="543"/>
                  <a:pt x="422" y="540"/>
                </a:cubicBezTo>
                <a:cubicBezTo>
                  <a:pt x="422" y="539"/>
                  <a:pt x="420" y="539"/>
                  <a:pt x="420" y="540"/>
                </a:cubicBezTo>
                <a:cubicBezTo>
                  <a:pt x="420" y="543"/>
                  <a:pt x="421" y="546"/>
                  <a:pt x="421" y="549"/>
                </a:cubicBezTo>
                <a:cubicBezTo>
                  <a:pt x="421" y="550"/>
                  <a:pt x="420" y="550"/>
                  <a:pt x="420" y="550"/>
                </a:cubicBezTo>
                <a:cubicBezTo>
                  <a:pt x="420" y="549"/>
                  <a:pt x="419" y="548"/>
                  <a:pt x="419" y="547"/>
                </a:cubicBezTo>
                <a:cubicBezTo>
                  <a:pt x="420" y="546"/>
                  <a:pt x="420" y="546"/>
                  <a:pt x="420" y="545"/>
                </a:cubicBezTo>
                <a:close/>
                <a:moveTo>
                  <a:pt x="425" y="549"/>
                </a:moveTo>
                <a:cubicBezTo>
                  <a:pt x="424" y="549"/>
                  <a:pt x="424" y="549"/>
                  <a:pt x="423" y="549"/>
                </a:cubicBezTo>
                <a:cubicBezTo>
                  <a:pt x="424" y="549"/>
                  <a:pt x="424" y="549"/>
                  <a:pt x="425" y="549"/>
                </a:cubicBezTo>
                <a:cubicBezTo>
                  <a:pt x="425" y="549"/>
                  <a:pt x="425" y="549"/>
                  <a:pt x="425" y="549"/>
                </a:cubicBezTo>
                <a:close/>
                <a:moveTo>
                  <a:pt x="425" y="551"/>
                </a:moveTo>
                <a:cubicBezTo>
                  <a:pt x="425" y="552"/>
                  <a:pt x="425" y="552"/>
                  <a:pt x="425" y="553"/>
                </a:cubicBezTo>
                <a:cubicBezTo>
                  <a:pt x="425" y="554"/>
                  <a:pt x="424" y="554"/>
                  <a:pt x="423" y="555"/>
                </a:cubicBezTo>
                <a:cubicBezTo>
                  <a:pt x="423" y="554"/>
                  <a:pt x="423" y="553"/>
                  <a:pt x="423" y="551"/>
                </a:cubicBezTo>
                <a:cubicBezTo>
                  <a:pt x="424" y="551"/>
                  <a:pt x="424" y="551"/>
                  <a:pt x="425" y="551"/>
                </a:cubicBezTo>
                <a:close/>
                <a:moveTo>
                  <a:pt x="425" y="554"/>
                </a:moveTo>
                <a:cubicBezTo>
                  <a:pt x="425" y="559"/>
                  <a:pt x="425" y="564"/>
                  <a:pt x="425" y="568"/>
                </a:cubicBezTo>
                <a:cubicBezTo>
                  <a:pt x="425" y="569"/>
                  <a:pt x="425" y="571"/>
                  <a:pt x="425" y="572"/>
                </a:cubicBezTo>
                <a:cubicBezTo>
                  <a:pt x="424" y="566"/>
                  <a:pt x="424" y="561"/>
                  <a:pt x="424" y="556"/>
                </a:cubicBezTo>
                <a:cubicBezTo>
                  <a:pt x="424" y="556"/>
                  <a:pt x="425" y="555"/>
                  <a:pt x="425" y="554"/>
                </a:cubicBezTo>
                <a:close/>
                <a:moveTo>
                  <a:pt x="424" y="595"/>
                </a:moveTo>
                <a:cubicBezTo>
                  <a:pt x="422" y="590"/>
                  <a:pt x="422" y="585"/>
                  <a:pt x="423" y="580"/>
                </a:cubicBezTo>
                <a:cubicBezTo>
                  <a:pt x="424" y="585"/>
                  <a:pt x="424" y="590"/>
                  <a:pt x="424" y="595"/>
                </a:cubicBezTo>
                <a:close/>
                <a:moveTo>
                  <a:pt x="427" y="566"/>
                </a:moveTo>
                <a:cubicBezTo>
                  <a:pt x="428" y="575"/>
                  <a:pt x="428" y="585"/>
                  <a:pt x="427" y="595"/>
                </a:cubicBezTo>
                <a:cubicBezTo>
                  <a:pt x="427" y="596"/>
                  <a:pt x="429" y="596"/>
                  <a:pt x="429" y="595"/>
                </a:cubicBezTo>
                <a:cubicBezTo>
                  <a:pt x="431" y="579"/>
                  <a:pt x="429" y="564"/>
                  <a:pt x="428" y="549"/>
                </a:cubicBezTo>
                <a:cubicBezTo>
                  <a:pt x="428" y="548"/>
                  <a:pt x="427" y="548"/>
                  <a:pt x="427" y="548"/>
                </a:cubicBezTo>
                <a:cubicBezTo>
                  <a:pt x="427" y="548"/>
                  <a:pt x="427" y="548"/>
                  <a:pt x="427" y="548"/>
                </a:cubicBezTo>
                <a:cubicBezTo>
                  <a:pt x="427" y="548"/>
                  <a:pt x="428" y="547"/>
                  <a:pt x="428" y="547"/>
                </a:cubicBezTo>
                <a:cubicBezTo>
                  <a:pt x="428" y="547"/>
                  <a:pt x="428" y="547"/>
                  <a:pt x="428" y="547"/>
                </a:cubicBezTo>
                <a:cubicBezTo>
                  <a:pt x="429" y="548"/>
                  <a:pt x="429" y="549"/>
                  <a:pt x="429" y="550"/>
                </a:cubicBezTo>
                <a:cubicBezTo>
                  <a:pt x="429" y="550"/>
                  <a:pt x="429" y="550"/>
                  <a:pt x="429" y="550"/>
                </a:cubicBezTo>
                <a:cubicBezTo>
                  <a:pt x="429" y="565"/>
                  <a:pt x="432" y="580"/>
                  <a:pt x="429" y="595"/>
                </a:cubicBezTo>
                <a:cubicBezTo>
                  <a:pt x="429" y="596"/>
                  <a:pt x="431" y="596"/>
                  <a:pt x="431" y="595"/>
                </a:cubicBezTo>
                <a:cubicBezTo>
                  <a:pt x="433" y="582"/>
                  <a:pt x="432" y="568"/>
                  <a:pt x="431" y="555"/>
                </a:cubicBezTo>
                <a:cubicBezTo>
                  <a:pt x="431" y="555"/>
                  <a:pt x="432" y="555"/>
                  <a:pt x="432" y="554"/>
                </a:cubicBezTo>
                <a:cubicBezTo>
                  <a:pt x="432" y="554"/>
                  <a:pt x="433" y="554"/>
                  <a:pt x="433" y="554"/>
                </a:cubicBezTo>
                <a:cubicBezTo>
                  <a:pt x="433" y="542"/>
                  <a:pt x="433" y="529"/>
                  <a:pt x="433" y="517"/>
                </a:cubicBezTo>
                <a:cubicBezTo>
                  <a:pt x="433" y="516"/>
                  <a:pt x="434" y="516"/>
                  <a:pt x="435" y="516"/>
                </a:cubicBezTo>
                <a:cubicBezTo>
                  <a:pt x="435" y="517"/>
                  <a:pt x="436" y="517"/>
                  <a:pt x="436" y="518"/>
                </a:cubicBezTo>
                <a:cubicBezTo>
                  <a:pt x="436" y="518"/>
                  <a:pt x="436" y="518"/>
                  <a:pt x="435" y="518"/>
                </a:cubicBezTo>
                <a:cubicBezTo>
                  <a:pt x="435" y="517"/>
                  <a:pt x="434" y="518"/>
                  <a:pt x="435" y="518"/>
                </a:cubicBezTo>
                <a:cubicBezTo>
                  <a:pt x="436" y="520"/>
                  <a:pt x="436" y="522"/>
                  <a:pt x="437" y="524"/>
                </a:cubicBezTo>
                <a:cubicBezTo>
                  <a:pt x="438" y="534"/>
                  <a:pt x="436" y="546"/>
                  <a:pt x="435" y="555"/>
                </a:cubicBezTo>
                <a:cubicBezTo>
                  <a:pt x="434" y="555"/>
                  <a:pt x="435" y="556"/>
                  <a:pt x="436" y="555"/>
                </a:cubicBezTo>
                <a:cubicBezTo>
                  <a:pt x="436" y="553"/>
                  <a:pt x="436" y="550"/>
                  <a:pt x="437" y="548"/>
                </a:cubicBezTo>
                <a:cubicBezTo>
                  <a:pt x="437" y="557"/>
                  <a:pt x="437" y="566"/>
                  <a:pt x="437" y="576"/>
                </a:cubicBezTo>
                <a:cubicBezTo>
                  <a:pt x="437" y="576"/>
                  <a:pt x="438" y="576"/>
                  <a:pt x="438" y="576"/>
                </a:cubicBezTo>
                <a:cubicBezTo>
                  <a:pt x="438" y="565"/>
                  <a:pt x="438" y="553"/>
                  <a:pt x="438" y="542"/>
                </a:cubicBezTo>
                <a:cubicBezTo>
                  <a:pt x="438" y="540"/>
                  <a:pt x="438" y="538"/>
                  <a:pt x="438" y="535"/>
                </a:cubicBezTo>
                <a:cubicBezTo>
                  <a:pt x="438" y="535"/>
                  <a:pt x="438" y="534"/>
                  <a:pt x="438" y="533"/>
                </a:cubicBezTo>
                <a:cubicBezTo>
                  <a:pt x="438" y="532"/>
                  <a:pt x="438" y="530"/>
                  <a:pt x="438" y="529"/>
                </a:cubicBezTo>
                <a:cubicBezTo>
                  <a:pt x="438" y="528"/>
                  <a:pt x="438" y="528"/>
                  <a:pt x="438" y="528"/>
                </a:cubicBezTo>
                <a:cubicBezTo>
                  <a:pt x="438" y="527"/>
                  <a:pt x="438" y="526"/>
                  <a:pt x="438" y="525"/>
                </a:cubicBezTo>
                <a:cubicBezTo>
                  <a:pt x="438" y="522"/>
                  <a:pt x="437" y="519"/>
                  <a:pt x="436" y="515"/>
                </a:cubicBezTo>
                <a:cubicBezTo>
                  <a:pt x="437" y="515"/>
                  <a:pt x="438" y="515"/>
                  <a:pt x="440" y="515"/>
                </a:cubicBezTo>
                <a:cubicBezTo>
                  <a:pt x="440" y="535"/>
                  <a:pt x="440" y="555"/>
                  <a:pt x="441" y="575"/>
                </a:cubicBezTo>
                <a:cubicBezTo>
                  <a:pt x="441" y="575"/>
                  <a:pt x="442" y="575"/>
                  <a:pt x="442" y="575"/>
                </a:cubicBezTo>
                <a:cubicBezTo>
                  <a:pt x="442" y="568"/>
                  <a:pt x="441" y="560"/>
                  <a:pt x="441" y="553"/>
                </a:cubicBezTo>
                <a:cubicBezTo>
                  <a:pt x="441" y="553"/>
                  <a:pt x="441" y="553"/>
                  <a:pt x="442" y="553"/>
                </a:cubicBezTo>
                <a:cubicBezTo>
                  <a:pt x="443" y="540"/>
                  <a:pt x="444" y="527"/>
                  <a:pt x="444" y="515"/>
                </a:cubicBezTo>
                <a:cubicBezTo>
                  <a:pt x="444" y="515"/>
                  <a:pt x="444" y="515"/>
                  <a:pt x="444" y="515"/>
                </a:cubicBezTo>
                <a:cubicBezTo>
                  <a:pt x="444" y="529"/>
                  <a:pt x="444" y="543"/>
                  <a:pt x="444" y="557"/>
                </a:cubicBezTo>
                <a:cubicBezTo>
                  <a:pt x="444" y="557"/>
                  <a:pt x="443" y="557"/>
                  <a:pt x="443" y="557"/>
                </a:cubicBezTo>
                <a:cubicBezTo>
                  <a:pt x="442" y="557"/>
                  <a:pt x="442" y="559"/>
                  <a:pt x="443" y="559"/>
                </a:cubicBezTo>
                <a:cubicBezTo>
                  <a:pt x="443" y="559"/>
                  <a:pt x="444" y="559"/>
                  <a:pt x="444" y="559"/>
                </a:cubicBezTo>
                <a:cubicBezTo>
                  <a:pt x="444" y="559"/>
                  <a:pt x="444" y="559"/>
                  <a:pt x="444" y="560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42" y="560"/>
                  <a:pt x="441" y="561"/>
                  <a:pt x="442" y="561"/>
                </a:cubicBezTo>
                <a:cubicBezTo>
                  <a:pt x="442" y="562"/>
                  <a:pt x="442" y="562"/>
                  <a:pt x="442" y="562"/>
                </a:cubicBezTo>
                <a:cubicBezTo>
                  <a:pt x="442" y="563"/>
                  <a:pt x="443" y="563"/>
                  <a:pt x="443" y="563"/>
                </a:cubicBezTo>
                <a:cubicBezTo>
                  <a:pt x="443" y="563"/>
                  <a:pt x="443" y="563"/>
                  <a:pt x="444" y="563"/>
                </a:cubicBezTo>
                <a:cubicBezTo>
                  <a:pt x="443" y="574"/>
                  <a:pt x="443" y="585"/>
                  <a:pt x="442" y="596"/>
                </a:cubicBezTo>
                <a:cubicBezTo>
                  <a:pt x="442" y="597"/>
                  <a:pt x="444" y="597"/>
                  <a:pt x="444" y="596"/>
                </a:cubicBezTo>
                <a:cubicBezTo>
                  <a:pt x="445" y="585"/>
                  <a:pt x="445" y="574"/>
                  <a:pt x="446" y="563"/>
                </a:cubicBezTo>
                <a:cubicBezTo>
                  <a:pt x="452" y="562"/>
                  <a:pt x="458" y="561"/>
                  <a:pt x="464" y="559"/>
                </a:cubicBezTo>
                <a:cubicBezTo>
                  <a:pt x="484" y="558"/>
                  <a:pt x="504" y="557"/>
                  <a:pt x="524" y="557"/>
                </a:cubicBezTo>
                <a:cubicBezTo>
                  <a:pt x="524" y="558"/>
                  <a:pt x="524" y="559"/>
                  <a:pt x="524" y="560"/>
                </a:cubicBezTo>
                <a:cubicBezTo>
                  <a:pt x="523" y="560"/>
                  <a:pt x="522" y="561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3"/>
                  <a:pt x="522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4" y="563"/>
                  <a:pt x="524" y="563"/>
                </a:cubicBezTo>
                <a:cubicBezTo>
                  <a:pt x="524" y="563"/>
                  <a:pt x="524" y="564"/>
                  <a:pt x="524" y="564"/>
                </a:cubicBezTo>
                <a:cubicBezTo>
                  <a:pt x="508" y="561"/>
                  <a:pt x="490" y="562"/>
                  <a:pt x="474" y="562"/>
                </a:cubicBezTo>
                <a:cubicBezTo>
                  <a:pt x="472" y="562"/>
                  <a:pt x="446" y="563"/>
                  <a:pt x="450" y="567"/>
                </a:cubicBezTo>
                <a:cubicBezTo>
                  <a:pt x="451" y="567"/>
                  <a:pt x="453" y="566"/>
                  <a:pt x="452" y="565"/>
                </a:cubicBezTo>
                <a:cubicBezTo>
                  <a:pt x="452" y="566"/>
                  <a:pt x="454" y="566"/>
                  <a:pt x="455" y="565"/>
                </a:cubicBezTo>
                <a:cubicBezTo>
                  <a:pt x="453" y="567"/>
                  <a:pt x="452" y="570"/>
                  <a:pt x="452" y="573"/>
                </a:cubicBezTo>
                <a:cubicBezTo>
                  <a:pt x="451" y="581"/>
                  <a:pt x="453" y="589"/>
                  <a:pt x="452" y="598"/>
                </a:cubicBezTo>
                <a:cubicBezTo>
                  <a:pt x="446" y="598"/>
                  <a:pt x="440" y="598"/>
                  <a:pt x="433" y="598"/>
                </a:cubicBezTo>
                <a:cubicBezTo>
                  <a:pt x="433" y="598"/>
                  <a:pt x="430" y="598"/>
                  <a:pt x="427" y="598"/>
                </a:cubicBezTo>
                <a:cubicBezTo>
                  <a:pt x="427" y="598"/>
                  <a:pt x="427" y="598"/>
                  <a:pt x="427" y="598"/>
                </a:cubicBezTo>
                <a:cubicBezTo>
                  <a:pt x="425" y="589"/>
                  <a:pt x="427" y="577"/>
                  <a:pt x="427" y="566"/>
                </a:cubicBezTo>
                <a:close/>
                <a:moveTo>
                  <a:pt x="455" y="571"/>
                </a:moveTo>
                <a:cubicBezTo>
                  <a:pt x="455" y="571"/>
                  <a:pt x="455" y="571"/>
                  <a:pt x="455" y="571"/>
                </a:cubicBezTo>
                <a:cubicBezTo>
                  <a:pt x="455" y="574"/>
                  <a:pt x="455" y="577"/>
                  <a:pt x="455" y="580"/>
                </a:cubicBezTo>
                <a:cubicBezTo>
                  <a:pt x="455" y="583"/>
                  <a:pt x="454" y="586"/>
                  <a:pt x="454" y="589"/>
                </a:cubicBezTo>
                <a:cubicBezTo>
                  <a:pt x="454" y="587"/>
                  <a:pt x="454" y="586"/>
                  <a:pt x="454" y="585"/>
                </a:cubicBezTo>
                <a:cubicBezTo>
                  <a:pt x="454" y="583"/>
                  <a:pt x="453" y="575"/>
                  <a:pt x="454" y="570"/>
                </a:cubicBezTo>
                <a:cubicBezTo>
                  <a:pt x="454" y="570"/>
                  <a:pt x="454" y="571"/>
                  <a:pt x="454" y="571"/>
                </a:cubicBezTo>
                <a:cubicBezTo>
                  <a:pt x="454" y="571"/>
                  <a:pt x="455" y="571"/>
                  <a:pt x="455" y="571"/>
                </a:cubicBezTo>
                <a:close/>
                <a:moveTo>
                  <a:pt x="454" y="597"/>
                </a:moveTo>
                <a:cubicBezTo>
                  <a:pt x="455" y="597"/>
                  <a:pt x="455" y="597"/>
                  <a:pt x="455" y="596"/>
                </a:cubicBezTo>
                <a:cubicBezTo>
                  <a:pt x="455" y="587"/>
                  <a:pt x="456" y="577"/>
                  <a:pt x="456" y="568"/>
                </a:cubicBezTo>
                <a:cubicBezTo>
                  <a:pt x="456" y="567"/>
                  <a:pt x="456" y="567"/>
                  <a:pt x="457" y="567"/>
                </a:cubicBezTo>
                <a:cubicBezTo>
                  <a:pt x="458" y="567"/>
                  <a:pt x="458" y="566"/>
                  <a:pt x="458" y="565"/>
                </a:cubicBezTo>
                <a:cubicBezTo>
                  <a:pt x="459" y="565"/>
                  <a:pt x="459" y="565"/>
                  <a:pt x="460" y="565"/>
                </a:cubicBezTo>
                <a:cubicBezTo>
                  <a:pt x="460" y="567"/>
                  <a:pt x="460" y="569"/>
                  <a:pt x="460" y="572"/>
                </a:cubicBezTo>
                <a:cubicBezTo>
                  <a:pt x="460" y="580"/>
                  <a:pt x="460" y="589"/>
                  <a:pt x="460" y="598"/>
                </a:cubicBezTo>
                <a:cubicBezTo>
                  <a:pt x="458" y="598"/>
                  <a:pt x="456" y="598"/>
                  <a:pt x="454" y="598"/>
                </a:cubicBezTo>
                <a:cubicBezTo>
                  <a:pt x="454" y="597"/>
                  <a:pt x="454" y="597"/>
                  <a:pt x="454" y="597"/>
                </a:cubicBezTo>
                <a:close/>
                <a:moveTo>
                  <a:pt x="462" y="572"/>
                </a:moveTo>
                <a:cubicBezTo>
                  <a:pt x="462" y="569"/>
                  <a:pt x="462" y="567"/>
                  <a:pt x="462" y="565"/>
                </a:cubicBezTo>
                <a:cubicBezTo>
                  <a:pt x="463" y="564"/>
                  <a:pt x="464" y="564"/>
                  <a:pt x="464" y="564"/>
                </a:cubicBezTo>
                <a:cubicBezTo>
                  <a:pt x="464" y="566"/>
                  <a:pt x="464" y="565"/>
                  <a:pt x="464" y="567"/>
                </a:cubicBezTo>
                <a:cubicBezTo>
                  <a:pt x="464" y="567"/>
                  <a:pt x="465" y="567"/>
                  <a:pt x="465" y="567"/>
                </a:cubicBezTo>
                <a:cubicBezTo>
                  <a:pt x="464" y="572"/>
                  <a:pt x="465" y="577"/>
                  <a:pt x="465" y="581"/>
                </a:cubicBezTo>
                <a:cubicBezTo>
                  <a:pt x="465" y="587"/>
                  <a:pt x="464" y="592"/>
                  <a:pt x="465" y="598"/>
                </a:cubicBezTo>
                <a:cubicBezTo>
                  <a:pt x="464" y="598"/>
                  <a:pt x="463" y="598"/>
                  <a:pt x="462" y="598"/>
                </a:cubicBezTo>
                <a:cubicBezTo>
                  <a:pt x="462" y="589"/>
                  <a:pt x="462" y="580"/>
                  <a:pt x="462" y="572"/>
                </a:cubicBezTo>
                <a:close/>
                <a:moveTo>
                  <a:pt x="548" y="578"/>
                </a:moveTo>
                <a:cubicBezTo>
                  <a:pt x="548" y="575"/>
                  <a:pt x="548" y="573"/>
                  <a:pt x="549" y="571"/>
                </a:cubicBezTo>
                <a:cubicBezTo>
                  <a:pt x="549" y="571"/>
                  <a:pt x="550" y="571"/>
                  <a:pt x="550" y="570"/>
                </a:cubicBezTo>
                <a:cubicBezTo>
                  <a:pt x="550" y="569"/>
                  <a:pt x="551" y="569"/>
                  <a:pt x="551" y="568"/>
                </a:cubicBezTo>
                <a:cubicBezTo>
                  <a:pt x="551" y="568"/>
                  <a:pt x="551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9"/>
                  <a:pt x="552" y="570"/>
                  <a:pt x="552" y="570"/>
                </a:cubicBezTo>
                <a:cubicBezTo>
                  <a:pt x="552" y="574"/>
                  <a:pt x="552" y="577"/>
                  <a:pt x="552" y="580"/>
                </a:cubicBezTo>
                <a:cubicBezTo>
                  <a:pt x="553" y="586"/>
                  <a:pt x="553" y="592"/>
                  <a:pt x="553" y="599"/>
                </a:cubicBezTo>
                <a:cubicBezTo>
                  <a:pt x="553" y="599"/>
                  <a:pt x="553" y="599"/>
                  <a:pt x="553" y="599"/>
                </a:cubicBezTo>
                <a:cubicBezTo>
                  <a:pt x="551" y="598"/>
                  <a:pt x="550" y="598"/>
                  <a:pt x="548" y="598"/>
                </a:cubicBezTo>
                <a:cubicBezTo>
                  <a:pt x="548" y="591"/>
                  <a:pt x="548" y="585"/>
                  <a:pt x="548" y="578"/>
                </a:cubicBezTo>
                <a:close/>
                <a:moveTo>
                  <a:pt x="508" y="511"/>
                </a:moveTo>
                <a:cubicBezTo>
                  <a:pt x="507" y="511"/>
                  <a:pt x="507" y="511"/>
                  <a:pt x="507" y="511"/>
                </a:cubicBezTo>
                <a:cubicBezTo>
                  <a:pt x="502" y="510"/>
                  <a:pt x="496" y="509"/>
                  <a:pt x="490" y="508"/>
                </a:cubicBezTo>
                <a:cubicBezTo>
                  <a:pt x="496" y="509"/>
                  <a:pt x="502" y="510"/>
                  <a:pt x="508" y="511"/>
                </a:cubicBezTo>
                <a:close/>
                <a:moveTo>
                  <a:pt x="508" y="511"/>
                </a:move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lose/>
                <a:moveTo>
                  <a:pt x="465" y="233"/>
                </a:moveTo>
                <a:cubicBezTo>
                  <a:pt x="465" y="233"/>
                  <a:pt x="466" y="233"/>
                  <a:pt x="466" y="233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3"/>
                  <a:pt x="466" y="234"/>
                  <a:pt x="465" y="235"/>
                </a:cubicBezTo>
                <a:cubicBezTo>
                  <a:pt x="465" y="234"/>
                  <a:pt x="465" y="233"/>
                  <a:pt x="465" y="233"/>
                </a:cubicBezTo>
                <a:close/>
                <a:moveTo>
                  <a:pt x="465" y="248"/>
                </a:moveTo>
                <a:cubicBezTo>
                  <a:pt x="465" y="248"/>
                  <a:pt x="465" y="248"/>
                  <a:pt x="465" y="248"/>
                </a:cubicBezTo>
                <a:cubicBezTo>
                  <a:pt x="465" y="250"/>
                  <a:pt x="465" y="252"/>
                  <a:pt x="465" y="254"/>
                </a:cubicBezTo>
                <a:cubicBezTo>
                  <a:pt x="465" y="262"/>
                  <a:pt x="465" y="271"/>
                  <a:pt x="465" y="280"/>
                </a:cubicBezTo>
                <a:cubicBezTo>
                  <a:pt x="465" y="277"/>
                  <a:pt x="465" y="273"/>
                  <a:pt x="465" y="270"/>
                </a:cubicBezTo>
                <a:cubicBezTo>
                  <a:pt x="465" y="270"/>
                  <a:pt x="465" y="270"/>
                  <a:pt x="465" y="270"/>
                </a:cubicBezTo>
                <a:cubicBezTo>
                  <a:pt x="465" y="263"/>
                  <a:pt x="465" y="255"/>
                  <a:pt x="465" y="248"/>
                </a:cubicBezTo>
                <a:close/>
                <a:moveTo>
                  <a:pt x="518" y="163"/>
                </a:moveTo>
                <a:cubicBezTo>
                  <a:pt x="517" y="163"/>
                  <a:pt x="519" y="162"/>
                  <a:pt x="520" y="161"/>
                </a:cubicBezTo>
                <a:cubicBezTo>
                  <a:pt x="520" y="162"/>
                  <a:pt x="520" y="162"/>
                  <a:pt x="520" y="162"/>
                </a:cubicBezTo>
                <a:cubicBezTo>
                  <a:pt x="519" y="163"/>
                  <a:pt x="519" y="163"/>
                  <a:pt x="518" y="164"/>
                </a:cubicBezTo>
                <a:cubicBezTo>
                  <a:pt x="518" y="164"/>
                  <a:pt x="518" y="164"/>
                  <a:pt x="518" y="164"/>
                </a:cubicBezTo>
                <a:cubicBezTo>
                  <a:pt x="518" y="163"/>
                  <a:pt x="518" y="163"/>
                  <a:pt x="518" y="163"/>
                </a:cubicBezTo>
                <a:close/>
                <a:moveTo>
                  <a:pt x="522" y="161"/>
                </a:moveTo>
                <a:cubicBezTo>
                  <a:pt x="522" y="161"/>
                  <a:pt x="523" y="161"/>
                  <a:pt x="523" y="161"/>
                </a:cubicBezTo>
                <a:cubicBezTo>
                  <a:pt x="523" y="161"/>
                  <a:pt x="523" y="161"/>
                  <a:pt x="523" y="162"/>
                </a:cubicBezTo>
                <a:cubicBezTo>
                  <a:pt x="522" y="162"/>
                  <a:pt x="522" y="162"/>
                  <a:pt x="521" y="162"/>
                </a:cubicBezTo>
                <a:cubicBezTo>
                  <a:pt x="521" y="162"/>
                  <a:pt x="521" y="161"/>
                  <a:pt x="521" y="161"/>
                </a:cubicBezTo>
                <a:cubicBezTo>
                  <a:pt x="522" y="161"/>
                  <a:pt x="522" y="161"/>
                  <a:pt x="522" y="161"/>
                </a:cubicBezTo>
                <a:close/>
                <a:moveTo>
                  <a:pt x="522" y="160"/>
                </a:moveTo>
                <a:cubicBezTo>
                  <a:pt x="524" y="154"/>
                  <a:pt x="525" y="148"/>
                  <a:pt x="527" y="142"/>
                </a:cubicBezTo>
                <a:cubicBezTo>
                  <a:pt x="526" y="148"/>
                  <a:pt x="525" y="154"/>
                  <a:pt x="523" y="160"/>
                </a:cubicBezTo>
                <a:cubicBezTo>
                  <a:pt x="523" y="160"/>
                  <a:pt x="522" y="160"/>
                  <a:pt x="522" y="160"/>
                </a:cubicBezTo>
                <a:close/>
                <a:moveTo>
                  <a:pt x="537" y="176"/>
                </a:moveTo>
                <a:cubicBezTo>
                  <a:pt x="534" y="174"/>
                  <a:pt x="530" y="174"/>
                  <a:pt x="527" y="174"/>
                </a:cubicBezTo>
                <a:cubicBezTo>
                  <a:pt x="527" y="171"/>
                  <a:pt x="527" y="169"/>
                  <a:pt x="527" y="166"/>
                </a:cubicBezTo>
                <a:cubicBezTo>
                  <a:pt x="531" y="167"/>
                  <a:pt x="535" y="168"/>
                  <a:pt x="538" y="170"/>
                </a:cubicBezTo>
                <a:cubicBezTo>
                  <a:pt x="537" y="172"/>
                  <a:pt x="537" y="174"/>
                  <a:pt x="537" y="176"/>
                </a:cubicBezTo>
                <a:close/>
                <a:moveTo>
                  <a:pt x="512" y="176"/>
                </a:moveTo>
                <a:cubicBezTo>
                  <a:pt x="512" y="176"/>
                  <a:pt x="512" y="176"/>
                  <a:pt x="512" y="176"/>
                </a:cubicBezTo>
                <a:cubicBezTo>
                  <a:pt x="512" y="182"/>
                  <a:pt x="512" y="187"/>
                  <a:pt x="512" y="193"/>
                </a:cubicBezTo>
                <a:cubicBezTo>
                  <a:pt x="512" y="190"/>
                  <a:pt x="511" y="187"/>
                  <a:pt x="511" y="184"/>
                </a:cubicBezTo>
                <a:cubicBezTo>
                  <a:pt x="511" y="181"/>
                  <a:pt x="511" y="179"/>
                  <a:pt x="512" y="176"/>
                </a:cubicBezTo>
                <a:close/>
                <a:moveTo>
                  <a:pt x="515" y="166"/>
                </a:moveTo>
                <a:cubicBezTo>
                  <a:pt x="515" y="166"/>
                  <a:pt x="515" y="167"/>
                  <a:pt x="515" y="167"/>
                </a:cubicBezTo>
                <a:cubicBezTo>
                  <a:pt x="515" y="167"/>
                  <a:pt x="515" y="166"/>
                  <a:pt x="515" y="166"/>
                </a:cubicBezTo>
                <a:cubicBezTo>
                  <a:pt x="515" y="166"/>
                  <a:pt x="515" y="166"/>
                  <a:pt x="515" y="166"/>
                </a:cubicBezTo>
                <a:close/>
                <a:moveTo>
                  <a:pt x="512" y="175"/>
                </a:move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lose/>
                <a:moveTo>
                  <a:pt x="514" y="173"/>
                </a:moveTo>
                <a:cubicBezTo>
                  <a:pt x="514" y="173"/>
                  <a:pt x="513" y="173"/>
                  <a:pt x="513" y="173"/>
                </a:cubicBezTo>
                <a:cubicBezTo>
                  <a:pt x="513" y="172"/>
                  <a:pt x="514" y="171"/>
                  <a:pt x="514" y="170"/>
                </a:cubicBezTo>
                <a:cubicBezTo>
                  <a:pt x="514" y="171"/>
                  <a:pt x="514" y="172"/>
                  <a:pt x="514" y="173"/>
                </a:cubicBezTo>
                <a:close/>
                <a:moveTo>
                  <a:pt x="515" y="177"/>
                </a:moveTo>
                <a:cubicBezTo>
                  <a:pt x="516" y="177"/>
                  <a:pt x="516" y="176"/>
                  <a:pt x="516" y="176"/>
                </a:cubicBezTo>
                <a:cubicBezTo>
                  <a:pt x="515" y="172"/>
                  <a:pt x="516" y="168"/>
                  <a:pt x="518" y="166"/>
                </a:cubicBezTo>
                <a:cubicBezTo>
                  <a:pt x="518" y="166"/>
                  <a:pt x="519" y="166"/>
                  <a:pt x="519" y="165"/>
                </a:cubicBezTo>
                <a:cubicBezTo>
                  <a:pt x="520" y="165"/>
                  <a:pt x="521" y="165"/>
                  <a:pt x="522" y="165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20" y="166"/>
                  <a:pt x="518" y="168"/>
                  <a:pt x="516" y="169"/>
                </a:cubicBezTo>
                <a:cubicBezTo>
                  <a:pt x="515" y="170"/>
                  <a:pt x="517" y="171"/>
                  <a:pt x="518" y="171"/>
                </a:cubicBezTo>
                <a:cubicBezTo>
                  <a:pt x="519" y="169"/>
                  <a:pt x="520" y="169"/>
                  <a:pt x="522" y="168"/>
                </a:cubicBezTo>
                <a:cubicBezTo>
                  <a:pt x="522" y="170"/>
                  <a:pt x="522" y="173"/>
                  <a:pt x="522" y="175"/>
                </a:cubicBezTo>
                <a:cubicBezTo>
                  <a:pt x="521" y="175"/>
                  <a:pt x="521" y="175"/>
                  <a:pt x="521" y="175"/>
                </a:cubicBezTo>
                <a:cubicBezTo>
                  <a:pt x="519" y="176"/>
                  <a:pt x="517" y="176"/>
                  <a:pt x="515" y="178"/>
                </a:cubicBezTo>
                <a:cubicBezTo>
                  <a:pt x="515" y="177"/>
                  <a:pt x="515" y="177"/>
                  <a:pt x="515" y="177"/>
                </a:cubicBezTo>
                <a:close/>
                <a:moveTo>
                  <a:pt x="526" y="166"/>
                </a:moveTo>
                <a:cubicBezTo>
                  <a:pt x="526" y="169"/>
                  <a:pt x="526" y="171"/>
                  <a:pt x="526" y="174"/>
                </a:cubicBezTo>
                <a:cubicBezTo>
                  <a:pt x="525" y="174"/>
                  <a:pt x="525" y="174"/>
                  <a:pt x="525" y="174"/>
                </a:cubicBezTo>
                <a:cubicBezTo>
                  <a:pt x="525" y="172"/>
                  <a:pt x="525" y="169"/>
                  <a:pt x="525" y="166"/>
                </a:cubicBezTo>
                <a:cubicBezTo>
                  <a:pt x="525" y="166"/>
                  <a:pt x="526" y="166"/>
                  <a:pt x="526" y="166"/>
                </a:cubicBezTo>
                <a:cubicBezTo>
                  <a:pt x="526" y="166"/>
                  <a:pt x="526" y="166"/>
                  <a:pt x="526" y="166"/>
                </a:cubicBezTo>
                <a:close/>
                <a:moveTo>
                  <a:pt x="524" y="167"/>
                </a:moveTo>
                <a:cubicBezTo>
                  <a:pt x="524" y="169"/>
                  <a:pt x="524" y="172"/>
                  <a:pt x="524" y="174"/>
                </a:cubicBezTo>
                <a:cubicBezTo>
                  <a:pt x="523" y="174"/>
                  <a:pt x="523" y="175"/>
                  <a:pt x="523" y="175"/>
                </a:cubicBezTo>
                <a:cubicBezTo>
                  <a:pt x="523" y="172"/>
                  <a:pt x="523" y="170"/>
                  <a:pt x="523" y="167"/>
                </a:cubicBezTo>
                <a:cubicBezTo>
                  <a:pt x="523" y="167"/>
                  <a:pt x="523" y="167"/>
                  <a:pt x="524" y="167"/>
                </a:cubicBezTo>
                <a:close/>
                <a:moveTo>
                  <a:pt x="531" y="165"/>
                </a:moveTo>
                <a:cubicBezTo>
                  <a:pt x="534" y="165"/>
                  <a:pt x="537" y="165"/>
                  <a:pt x="540" y="166"/>
                </a:cubicBezTo>
                <a:cubicBezTo>
                  <a:pt x="540" y="167"/>
                  <a:pt x="540" y="168"/>
                  <a:pt x="540" y="169"/>
                </a:cubicBezTo>
                <a:cubicBezTo>
                  <a:pt x="538" y="167"/>
                  <a:pt x="534" y="166"/>
                  <a:pt x="531" y="165"/>
                </a:cubicBezTo>
                <a:close/>
                <a:moveTo>
                  <a:pt x="526" y="164"/>
                </a:moveTo>
                <a:cubicBezTo>
                  <a:pt x="525" y="164"/>
                  <a:pt x="524" y="164"/>
                  <a:pt x="523" y="164"/>
                </a:cubicBezTo>
                <a:cubicBezTo>
                  <a:pt x="523" y="163"/>
                  <a:pt x="523" y="163"/>
                  <a:pt x="523" y="163"/>
                </a:cubicBezTo>
                <a:cubicBezTo>
                  <a:pt x="525" y="163"/>
                  <a:pt x="527" y="163"/>
                  <a:pt x="529" y="163"/>
                </a:cubicBezTo>
                <a:cubicBezTo>
                  <a:pt x="530" y="163"/>
                  <a:pt x="530" y="161"/>
                  <a:pt x="529" y="161"/>
                </a:cubicBezTo>
                <a:cubicBezTo>
                  <a:pt x="527" y="161"/>
                  <a:pt x="526" y="161"/>
                  <a:pt x="524" y="161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527" y="160"/>
                  <a:pt x="531" y="160"/>
                  <a:pt x="534" y="161"/>
                </a:cubicBezTo>
                <a:cubicBezTo>
                  <a:pt x="536" y="161"/>
                  <a:pt x="539" y="163"/>
                  <a:pt x="541" y="165"/>
                </a:cubicBezTo>
                <a:cubicBezTo>
                  <a:pt x="536" y="163"/>
                  <a:pt x="531" y="162"/>
                  <a:pt x="526" y="164"/>
                </a:cubicBezTo>
                <a:close/>
                <a:moveTo>
                  <a:pt x="516" y="164"/>
                </a:moveTo>
                <a:cubicBezTo>
                  <a:pt x="516" y="164"/>
                  <a:pt x="516" y="164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ubicBezTo>
                  <a:pt x="516" y="163"/>
                  <a:pt x="516" y="163"/>
                  <a:pt x="516" y="163"/>
                </a:cubicBezTo>
                <a:cubicBezTo>
                  <a:pt x="516" y="163"/>
                  <a:pt x="517" y="164"/>
                  <a:pt x="517" y="164"/>
                </a:cubicBezTo>
                <a:cubicBezTo>
                  <a:pt x="517" y="164"/>
                  <a:pt x="516" y="164"/>
                  <a:pt x="516" y="164"/>
                </a:cubicBezTo>
                <a:close/>
                <a:moveTo>
                  <a:pt x="513" y="165"/>
                </a:moveTo>
                <a:cubicBezTo>
                  <a:pt x="512" y="165"/>
                  <a:pt x="511" y="166"/>
                  <a:pt x="510" y="167"/>
                </a:cubicBezTo>
                <a:cubicBezTo>
                  <a:pt x="510" y="165"/>
                  <a:pt x="511" y="161"/>
                  <a:pt x="512" y="157"/>
                </a:cubicBezTo>
                <a:cubicBezTo>
                  <a:pt x="513" y="159"/>
                  <a:pt x="513" y="161"/>
                  <a:pt x="514" y="163"/>
                </a:cubicBezTo>
                <a:cubicBezTo>
                  <a:pt x="514" y="164"/>
                  <a:pt x="514" y="164"/>
                  <a:pt x="513" y="165"/>
                </a:cubicBezTo>
                <a:close/>
                <a:moveTo>
                  <a:pt x="509" y="171"/>
                </a:moveTo>
                <a:cubicBezTo>
                  <a:pt x="510" y="170"/>
                  <a:pt x="510" y="170"/>
                  <a:pt x="510" y="170"/>
                </a:cubicBezTo>
                <a:cubicBezTo>
                  <a:pt x="511" y="169"/>
                  <a:pt x="512" y="168"/>
                  <a:pt x="513" y="167"/>
                </a:cubicBezTo>
                <a:cubicBezTo>
                  <a:pt x="512" y="170"/>
                  <a:pt x="511" y="173"/>
                  <a:pt x="510" y="175"/>
                </a:cubicBezTo>
                <a:cubicBezTo>
                  <a:pt x="510" y="175"/>
                  <a:pt x="510" y="174"/>
                  <a:pt x="510" y="174"/>
                </a:cubicBezTo>
                <a:cubicBezTo>
                  <a:pt x="510" y="173"/>
                  <a:pt x="509" y="173"/>
                  <a:pt x="508" y="173"/>
                </a:cubicBezTo>
                <a:cubicBezTo>
                  <a:pt x="509" y="172"/>
                  <a:pt x="509" y="171"/>
                  <a:pt x="509" y="171"/>
                </a:cubicBezTo>
                <a:close/>
                <a:moveTo>
                  <a:pt x="515" y="211"/>
                </a:moveTo>
                <a:cubicBezTo>
                  <a:pt x="515" y="211"/>
                  <a:pt x="516" y="211"/>
                  <a:pt x="516" y="210"/>
                </a:cubicBezTo>
                <a:cubicBezTo>
                  <a:pt x="516" y="202"/>
                  <a:pt x="516" y="195"/>
                  <a:pt x="516" y="187"/>
                </a:cubicBezTo>
                <a:cubicBezTo>
                  <a:pt x="516" y="185"/>
                  <a:pt x="516" y="182"/>
                  <a:pt x="516" y="179"/>
                </a:cubicBezTo>
                <a:cubicBezTo>
                  <a:pt x="516" y="178"/>
                  <a:pt x="517" y="178"/>
                  <a:pt x="518" y="178"/>
                </a:cubicBezTo>
                <a:cubicBezTo>
                  <a:pt x="517" y="178"/>
                  <a:pt x="518" y="179"/>
                  <a:pt x="518" y="178"/>
                </a:cubicBezTo>
                <a:cubicBezTo>
                  <a:pt x="519" y="177"/>
                  <a:pt x="520" y="177"/>
                  <a:pt x="522" y="176"/>
                </a:cubicBezTo>
                <a:cubicBezTo>
                  <a:pt x="521" y="189"/>
                  <a:pt x="521" y="202"/>
                  <a:pt x="520" y="215"/>
                </a:cubicBezTo>
                <a:cubicBezTo>
                  <a:pt x="519" y="215"/>
                  <a:pt x="520" y="215"/>
                  <a:pt x="521" y="215"/>
                </a:cubicBezTo>
                <a:cubicBezTo>
                  <a:pt x="522" y="202"/>
                  <a:pt x="522" y="189"/>
                  <a:pt x="523" y="176"/>
                </a:cubicBezTo>
                <a:cubicBezTo>
                  <a:pt x="523" y="176"/>
                  <a:pt x="523" y="176"/>
                  <a:pt x="524" y="176"/>
                </a:cubicBezTo>
                <a:cubicBezTo>
                  <a:pt x="524" y="189"/>
                  <a:pt x="524" y="202"/>
                  <a:pt x="523" y="215"/>
                </a:cubicBezTo>
                <a:cubicBezTo>
                  <a:pt x="522" y="215"/>
                  <a:pt x="523" y="215"/>
                  <a:pt x="524" y="215"/>
                </a:cubicBezTo>
                <a:cubicBezTo>
                  <a:pt x="525" y="202"/>
                  <a:pt x="525" y="189"/>
                  <a:pt x="525" y="176"/>
                </a:cubicBezTo>
                <a:cubicBezTo>
                  <a:pt x="525" y="176"/>
                  <a:pt x="525" y="176"/>
                  <a:pt x="526" y="176"/>
                </a:cubicBezTo>
                <a:cubicBezTo>
                  <a:pt x="525" y="185"/>
                  <a:pt x="525" y="194"/>
                  <a:pt x="525" y="204"/>
                </a:cubicBezTo>
                <a:cubicBezTo>
                  <a:pt x="525" y="204"/>
                  <a:pt x="526" y="204"/>
                  <a:pt x="526" y="204"/>
                </a:cubicBezTo>
                <a:cubicBezTo>
                  <a:pt x="526" y="194"/>
                  <a:pt x="526" y="185"/>
                  <a:pt x="527" y="175"/>
                </a:cubicBezTo>
                <a:cubicBezTo>
                  <a:pt x="528" y="175"/>
                  <a:pt x="530" y="175"/>
                  <a:pt x="532" y="175"/>
                </a:cubicBezTo>
                <a:cubicBezTo>
                  <a:pt x="532" y="175"/>
                  <a:pt x="532" y="175"/>
                  <a:pt x="532" y="175"/>
                </a:cubicBezTo>
                <a:cubicBezTo>
                  <a:pt x="534" y="176"/>
                  <a:pt x="535" y="176"/>
                  <a:pt x="537" y="177"/>
                </a:cubicBezTo>
                <a:cubicBezTo>
                  <a:pt x="536" y="181"/>
                  <a:pt x="536" y="186"/>
                  <a:pt x="536" y="190"/>
                </a:cubicBezTo>
                <a:cubicBezTo>
                  <a:pt x="536" y="199"/>
                  <a:pt x="536" y="209"/>
                  <a:pt x="536" y="219"/>
                </a:cubicBezTo>
                <a:cubicBezTo>
                  <a:pt x="536" y="219"/>
                  <a:pt x="536" y="219"/>
                  <a:pt x="535" y="218"/>
                </a:cubicBezTo>
                <a:cubicBezTo>
                  <a:pt x="533" y="218"/>
                  <a:pt x="530" y="218"/>
                  <a:pt x="527" y="219"/>
                </a:cubicBezTo>
                <a:cubicBezTo>
                  <a:pt x="527" y="219"/>
                  <a:pt x="525" y="219"/>
                  <a:pt x="524" y="219"/>
                </a:cubicBezTo>
                <a:cubicBezTo>
                  <a:pt x="524" y="219"/>
                  <a:pt x="524" y="219"/>
                  <a:pt x="523" y="219"/>
                </a:cubicBezTo>
                <a:cubicBezTo>
                  <a:pt x="521" y="218"/>
                  <a:pt x="518" y="217"/>
                  <a:pt x="516" y="217"/>
                </a:cubicBezTo>
                <a:cubicBezTo>
                  <a:pt x="516" y="215"/>
                  <a:pt x="515" y="213"/>
                  <a:pt x="515" y="211"/>
                </a:cubicBezTo>
                <a:close/>
                <a:moveTo>
                  <a:pt x="538" y="219"/>
                </a:moveTo>
                <a:cubicBezTo>
                  <a:pt x="538" y="210"/>
                  <a:pt x="538" y="201"/>
                  <a:pt x="538" y="192"/>
                </a:cubicBezTo>
                <a:cubicBezTo>
                  <a:pt x="538" y="186"/>
                  <a:pt x="538" y="177"/>
                  <a:pt x="540" y="171"/>
                </a:cubicBezTo>
                <a:cubicBezTo>
                  <a:pt x="540" y="171"/>
                  <a:pt x="540" y="171"/>
                  <a:pt x="540" y="171"/>
                </a:cubicBezTo>
                <a:cubicBezTo>
                  <a:pt x="541" y="173"/>
                  <a:pt x="541" y="174"/>
                  <a:pt x="542" y="175"/>
                </a:cubicBezTo>
                <a:cubicBezTo>
                  <a:pt x="541" y="175"/>
                  <a:pt x="540" y="175"/>
                  <a:pt x="540" y="176"/>
                </a:cubicBezTo>
                <a:cubicBezTo>
                  <a:pt x="540" y="176"/>
                  <a:pt x="540" y="176"/>
                  <a:pt x="540" y="177"/>
                </a:cubicBezTo>
                <a:cubicBezTo>
                  <a:pt x="540" y="177"/>
                  <a:pt x="540" y="177"/>
                  <a:pt x="540" y="177"/>
                </a:cubicBezTo>
                <a:cubicBezTo>
                  <a:pt x="540" y="192"/>
                  <a:pt x="540" y="206"/>
                  <a:pt x="540" y="221"/>
                </a:cubicBezTo>
                <a:cubicBezTo>
                  <a:pt x="540" y="220"/>
                  <a:pt x="539" y="220"/>
                  <a:pt x="538" y="219"/>
                </a:cubicBezTo>
                <a:close/>
                <a:moveTo>
                  <a:pt x="544" y="174"/>
                </a:moveTo>
                <a:cubicBezTo>
                  <a:pt x="544" y="174"/>
                  <a:pt x="544" y="175"/>
                  <a:pt x="544" y="175"/>
                </a:cubicBezTo>
                <a:cubicBezTo>
                  <a:pt x="543" y="174"/>
                  <a:pt x="543" y="173"/>
                  <a:pt x="543" y="173"/>
                </a:cubicBezTo>
                <a:cubicBezTo>
                  <a:pt x="544" y="173"/>
                  <a:pt x="545" y="172"/>
                  <a:pt x="544" y="171"/>
                </a:cubicBezTo>
                <a:cubicBezTo>
                  <a:pt x="543" y="171"/>
                  <a:pt x="543" y="170"/>
                  <a:pt x="542" y="170"/>
                </a:cubicBezTo>
                <a:cubicBezTo>
                  <a:pt x="542" y="169"/>
                  <a:pt x="542" y="168"/>
                  <a:pt x="542" y="167"/>
                </a:cubicBezTo>
                <a:cubicBezTo>
                  <a:pt x="543" y="167"/>
                  <a:pt x="544" y="168"/>
                  <a:pt x="545" y="168"/>
                </a:cubicBezTo>
                <a:cubicBezTo>
                  <a:pt x="546" y="170"/>
                  <a:pt x="546" y="171"/>
                  <a:pt x="546" y="173"/>
                </a:cubicBezTo>
                <a:cubicBezTo>
                  <a:pt x="545" y="173"/>
                  <a:pt x="546" y="173"/>
                  <a:pt x="546" y="174"/>
                </a:cubicBezTo>
                <a:cubicBezTo>
                  <a:pt x="545" y="174"/>
                  <a:pt x="545" y="174"/>
                  <a:pt x="544" y="174"/>
                </a:cubicBezTo>
                <a:close/>
                <a:moveTo>
                  <a:pt x="543" y="165"/>
                </a:moveTo>
                <a:cubicBezTo>
                  <a:pt x="542" y="164"/>
                  <a:pt x="540" y="162"/>
                  <a:pt x="538" y="162"/>
                </a:cubicBezTo>
                <a:cubicBezTo>
                  <a:pt x="534" y="159"/>
                  <a:pt x="529" y="159"/>
                  <a:pt x="524" y="160"/>
                </a:cubicBezTo>
                <a:cubicBezTo>
                  <a:pt x="527" y="149"/>
                  <a:pt x="529" y="138"/>
                  <a:pt x="530" y="127"/>
                </a:cubicBezTo>
                <a:cubicBezTo>
                  <a:pt x="530" y="127"/>
                  <a:pt x="530" y="127"/>
                  <a:pt x="530" y="127"/>
                </a:cubicBezTo>
                <a:cubicBezTo>
                  <a:pt x="530" y="125"/>
                  <a:pt x="530" y="122"/>
                  <a:pt x="531" y="120"/>
                </a:cubicBezTo>
                <a:cubicBezTo>
                  <a:pt x="531" y="119"/>
                  <a:pt x="530" y="119"/>
                  <a:pt x="530" y="120"/>
                </a:cubicBezTo>
                <a:cubicBezTo>
                  <a:pt x="528" y="133"/>
                  <a:pt x="525" y="147"/>
                  <a:pt x="521" y="160"/>
                </a:cubicBezTo>
                <a:cubicBezTo>
                  <a:pt x="519" y="161"/>
                  <a:pt x="518" y="161"/>
                  <a:pt x="517" y="161"/>
                </a:cubicBezTo>
                <a:cubicBezTo>
                  <a:pt x="520" y="151"/>
                  <a:pt x="523" y="141"/>
                  <a:pt x="526" y="131"/>
                </a:cubicBezTo>
                <a:cubicBezTo>
                  <a:pt x="528" y="123"/>
                  <a:pt x="530" y="115"/>
                  <a:pt x="532" y="106"/>
                </a:cubicBezTo>
                <a:cubicBezTo>
                  <a:pt x="532" y="106"/>
                  <a:pt x="532" y="106"/>
                  <a:pt x="532" y="106"/>
                </a:cubicBezTo>
                <a:cubicBezTo>
                  <a:pt x="532" y="106"/>
                  <a:pt x="532" y="107"/>
                  <a:pt x="532" y="108"/>
                </a:cubicBezTo>
                <a:cubicBezTo>
                  <a:pt x="533" y="126"/>
                  <a:pt x="535" y="148"/>
                  <a:pt x="543" y="165"/>
                </a:cubicBezTo>
                <a:close/>
                <a:moveTo>
                  <a:pt x="519" y="137"/>
                </a:moveTo>
                <a:cubicBezTo>
                  <a:pt x="519" y="135"/>
                  <a:pt x="520" y="132"/>
                  <a:pt x="521" y="129"/>
                </a:cubicBezTo>
                <a:cubicBezTo>
                  <a:pt x="521" y="129"/>
                  <a:pt x="521" y="129"/>
                  <a:pt x="521" y="129"/>
                </a:cubicBezTo>
                <a:cubicBezTo>
                  <a:pt x="521" y="129"/>
                  <a:pt x="521" y="129"/>
                  <a:pt x="521" y="128"/>
                </a:cubicBezTo>
                <a:cubicBezTo>
                  <a:pt x="522" y="125"/>
                  <a:pt x="523" y="122"/>
                  <a:pt x="524" y="119"/>
                </a:cubicBezTo>
                <a:cubicBezTo>
                  <a:pt x="525" y="116"/>
                  <a:pt x="526" y="114"/>
                  <a:pt x="527" y="112"/>
                </a:cubicBezTo>
                <a:cubicBezTo>
                  <a:pt x="527" y="111"/>
                  <a:pt x="527" y="110"/>
                  <a:pt x="527" y="109"/>
                </a:cubicBezTo>
                <a:cubicBezTo>
                  <a:pt x="528" y="107"/>
                  <a:pt x="527" y="110"/>
                  <a:pt x="526" y="1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7" y="109"/>
                  <a:pt x="529" y="108"/>
                  <a:pt x="528" y="107"/>
                </a:cubicBezTo>
                <a:cubicBezTo>
                  <a:pt x="528" y="107"/>
                  <a:pt x="528" y="107"/>
                  <a:pt x="528" y="107"/>
                </a:cubicBezTo>
                <a:cubicBezTo>
                  <a:pt x="528" y="107"/>
                  <a:pt x="527" y="107"/>
                  <a:pt x="527" y="107"/>
                </a:cubicBezTo>
                <a:cubicBezTo>
                  <a:pt x="527" y="105"/>
                  <a:pt x="527" y="104"/>
                  <a:pt x="528" y="102"/>
                </a:cubicBezTo>
                <a:cubicBezTo>
                  <a:pt x="528" y="101"/>
                  <a:pt x="529" y="99"/>
                  <a:pt x="529" y="98"/>
                </a:cubicBezTo>
                <a:cubicBezTo>
                  <a:pt x="530" y="97"/>
                  <a:pt x="530" y="95"/>
                  <a:pt x="529" y="94"/>
                </a:cubicBezTo>
                <a:cubicBezTo>
                  <a:pt x="530" y="94"/>
                  <a:pt x="530" y="94"/>
                  <a:pt x="530" y="94"/>
                </a:cubicBezTo>
                <a:cubicBezTo>
                  <a:pt x="530" y="99"/>
                  <a:pt x="529" y="104"/>
                  <a:pt x="529" y="109"/>
                </a:cubicBezTo>
                <a:cubicBezTo>
                  <a:pt x="529" y="109"/>
                  <a:pt x="529" y="110"/>
                  <a:pt x="529" y="110"/>
                </a:cubicBezTo>
                <a:cubicBezTo>
                  <a:pt x="525" y="127"/>
                  <a:pt x="520" y="144"/>
                  <a:pt x="515" y="160"/>
                </a:cubicBezTo>
                <a:cubicBezTo>
                  <a:pt x="514" y="158"/>
                  <a:pt x="514" y="156"/>
                  <a:pt x="513" y="154"/>
                </a:cubicBezTo>
                <a:cubicBezTo>
                  <a:pt x="515" y="146"/>
                  <a:pt x="518" y="139"/>
                  <a:pt x="519" y="137"/>
                </a:cubicBezTo>
                <a:close/>
                <a:moveTo>
                  <a:pt x="496" y="99"/>
                </a:moveTo>
                <a:cubicBezTo>
                  <a:pt x="501" y="118"/>
                  <a:pt x="506" y="136"/>
                  <a:pt x="511" y="154"/>
                </a:cubicBezTo>
                <a:cubicBezTo>
                  <a:pt x="509" y="160"/>
                  <a:pt x="507" y="167"/>
                  <a:pt x="508" y="170"/>
                </a:cubicBezTo>
                <a:cubicBezTo>
                  <a:pt x="507" y="171"/>
                  <a:pt x="506" y="172"/>
                  <a:pt x="506" y="174"/>
                </a:cubicBezTo>
                <a:cubicBezTo>
                  <a:pt x="506" y="175"/>
                  <a:pt x="508" y="175"/>
                  <a:pt x="508" y="174"/>
                </a:cubicBezTo>
                <a:cubicBezTo>
                  <a:pt x="508" y="174"/>
                  <a:pt x="508" y="174"/>
                  <a:pt x="508" y="174"/>
                </a:cubicBezTo>
                <a:cubicBezTo>
                  <a:pt x="508" y="177"/>
                  <a:pt x="509" y="181"/>
                  <a:pt x="509" y="184"/>
                </a:cubicBezTo>
                <a:cubicBezTo>
                  <a:pt x="508" y="191"/>
                  <a:pt x="509" y="199"/>
                  <a:pt x="512" y="206"/>
                </a:cubicBezTo>
                <a:cubicBezTo>
                  <a:pt x="512" y="207"/>
                  <a:pt x="512" y="209"/>
                  <a:pt x="512" y="210"/>
                </a:cubicBezTo>
                <a:cubicBezTo>
                  <a:pt x="512" y="211"/>
                  <a:pt x="512" y="212"/>
                  <a:pt x="512" y="213"/>
                </a:cubicBezTo>
                <a:cubicBezTo>
                  <a:pt x="512" y="214"/>
                  <a:pt x="513" y="214"/>
                  <a:pt x="513" y="214"/>
                </a:cubicBezTo>
                <a:cubicBezTo>
                  <a:pt x="513" y="215"/>
                  <a:pt x="514" y="215"/>
                  <a:pt x="514" y="216"/>
                </a:cubicBezTo>
                <a:cubicBezTo>
                  <a:pt x="502" y="213"/>
                  <a:pt x="489" y="210"/>
                  <a:pt x="477" y="206"/>
                </a:cubicBezTo>
                <a:cubicBezTo>
                  <a:pt x="477" y="202"/>
                  <a:pt x="476" y="197"/>
                  <a:pt x="476" y="192"/>
                </a:cubicBezTo>
                <a:cubicBezTo>
                  <a:pt x="477" y="184"/>
                  <a:pt x="478" y="176"/>
                  <a:pt x="480" y="168"/>
                </a:cubicBezTo>
                <a:cubicBezTo>
                  <a:pt x="480" y="167"/>
                  <a:pt x="478" y="166"/>
                  <a:pt x="478" y="168"/>
                </a:cubicBezTo>
                <a:cubicBezTo>
                  <a:pt x="478" y="168"/>
                  <a:pt x="478" y="168"/>
                  <a:pt x="478" y="168"/>
                </a:cubicBezTo>
                <a:cubicBezTo>
                  <a:pt x="478" y="168"/>
                  <a:pt x="478" y="167"/>
                  <a:pt x="478" y="167"/>
                </a:cubicBezTo>
                <a:cubicBezTo>
                  <a:pt x="480" y="166"/>
                  <a:pt x="482" y="163"/>
                  <a:pt x="484" y="162"/>
                </a:cubicBezTo>
                <a:cubicBezTo>
                  <a:pt x="485" y="162"/>
                  <a:pt x="484" y="161"/>
                  <a:pt x="484" y="161"/>
                </a:cubicBezTo>
                <a:cubicBezTo>
                  <a:pt x="487" y="158"/>
                  <a:pt x="489" y="155"/>
                  <a:pt x="490" y="152"/>
                </a:cubicBezTo>
                <a:cubicBezTo>
                  <a:pt x="491" y="155"/>
                  <a:pt x="491" y="159"/>
                  <a:pt x="492" y="162"/>
                </a:cubicBezTo>
                <a:cubicBezTo>
                  <a:pt x="492" y="162"/>
                  <a:pt x="493" y="162"/>
                  <a:pt x="493" y="162"/>
                </a:cubicBezTo>
                <a:cubicBezTo>
                  <a:pt x="492" y="158"/>
                  <a:pt x="491" y="154"/>
                  <a:pt x="491" y="150"/>
                </a:cubicBezTo>
                <a:cubicBezTo>
                  <a:pt x="491" y="148"/>
                  <a:pt x="492" y="146"/>
                  <a:pt x="492" y="145"/>
                </a:cubicBezTo>
                <a:cubicBezTo>
                  <a:pt x="492" y="146"/>
                  <a:pt x="492" y="148"/>
                  <a:pt x="492" y="149"/>
                </a:cubicBezTo>
                <a:cubicBezTo>
                  <a:pt x="492" y="150"/>
                  <a:pt x="492" y="150"/>
                  <a:pt x="492" y="150"/>
                </a:cubicBezTo>
                <a:cubicBezTo>
                  <a:pt x="492" y="150"/>
                  <a:pt x="492" y="151"/>
                  <a:pt x="492" y="151"/>
                </a:cubicBezTo>
                <a:cubicBezTo>
                  <a:pt x="493" y="158"/>
                  <a:pt x="496" y="164"/>
                  <a:pt x="500" y="169"/>
                </a:cubicBezTo>
                <a:cubicBezTo>
                  <a:pt x="501" y="169"/>
                  <a:pt x="503" y="168"/>
                  <a:pt x="502" y="167"/>
                </a:cubicBezTo>
                <a:cubicBezTo>
                  <a:pt x="501" y="166"/>
                  <a:pt x="500" y="165"/>
                  <a:pt x="499" y="164"/>
                </a:cubicBezTo>
                <a:cubicBezTo>
                  <a:pt x="501" y="166"/>
                  <a:pt x="502" y="167"/>
                  <a:pt x="505" y="169"/>
                </a:cubicBezTo>
                <a:cubicBezTo>
                  <a:pt x="506" y="169"/>
                  <a:pt x="507" y="168"/>
                  <a:pt x="506" y="167"/>
                </a:cubicBezTo>
                <a:cubicBezTo>
                  <a:pt x="500" y="163"/>
                  <a:pt x="496" y="157"/>
                  <a:pt x="494" y="151"/>
                </a:cubicBezTo>
                <a:cubicBezTo>
                  <a:pt x="494" y="146"/>
                  <a:pt x="494" y="141"/>
                  <a:pt x="496" y="136"/>
                </a:cubicBezTo>
                <a:cubicBezTo>
                  <a:pt x="496" y="135"/>
                  <a:pt x="495" y="134"/>
                  <a:pt x="494" y="136"/>
                </a:cubicBezTo>
                <a:cubicBezTo>
                  <a:pt x="493" y="138"/>
                  <a:pt x="493" y="141"/>
                  <a:pt x="492" y="144"/>
                </a:cubicBezTo>
                <a:cubicBezTo>
                  <a:pt x="493" y="141"/>
                  <a:pt x="492" y="138"/>
                  <a:pt x="492" y="136"/>
                </a:cubicBezTo>
                <a:cubicBezTo>
                  <a:pt x="492" y="134"/>
                  <a:pt x="490" y="135"/>
                  <a:pt x="490" y="136"/>
                </a:cubicBezTo>
                <a:cubicBezTo>
                  <a:pt x="490" y="138"/>
                  <a:pt x="490" y="140"/>
                  <a:pt x="490" y="142"/>
                </a:cubicBezTo>
                <a:cubicBezTo>
                  <a:pt x="490" y="142"/>
                  <a:pt x="490" y="142"/>
                  <a:pt x="490" y="142"/>
                </a:cubicBezTo>
                <a:cubicBezTo>
                  <a:pt x="490" y="143"/>
                  <a:pt x="490" y="143"/>
                  <a:pt x="490" y="143"/>
                </a:cubicBezTo>
                <a:cubicBezTo>
                  <a:pt x="488" y="132"/>
                  <a:pt x="487" y="121"/>
                  <a:pt x="485" y="110"/>
                </a:cubicBezTo>
                <a:cubicBezTo>
                  <a:pt x="484" y="101"/>
                  <a:pt x="483" y="92"/>
                  <a:pt x="482" y="83"/>
                </a:cubicBezTo>
                <a:cubicBezTo>
                  <a:pt x="482" y="79"/>
                  <a:pt x="481" y="76"/>
                  <a:pt x="481" y="72"/>
                </a:cubicBezTo>
                <a:cubicBezTo>
                  <a:pt x="481" y="69"/>
                  <a:pt x="481" y="66"/>
                  <a:pt x="481" y="63"/>
                </a:cubicBezTo>
                <a:cubicBezTo>
                  <a:pt x="480" y="62"/>
                  <a:pt x="480" y="62"/>
                  <a:pt x="480" y="61"/>
                </a:cubicBezTo>
                <a:cubicBezTo>
                  <a:pt x="480" y="61"/>
                  <a:pt x="480" y="61"/>
                  <a:pt x="480" y="60"/>
                </a:cubicBezTo>
                <a:cubicBezTo>
                  <a:pt x="481" y="60"/>
                  <a:pt x="481" y="60"/>
                  <a:pt x="480" y="60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80" y="59"/>
                  <a:pt x="480" y="58"/>
                  <a:pt x="480" y="57"/>
                </a:cubicBezTo>
                <a:cubicBezTo>
                  <a:pt x="480" y="57"/>
                  <a:pt x="479" y="57"/>
                  <a:pt x="479" y="57"/>
                </a:cubicBezTo>
                <a:cubicBezTo>
                  <a:pt x="479" y="57"/>
                  <a:pt x="479" y="58"/>
                  <a:pt x="479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9" y="59"/>
                  <a:pt x="479" y="60"/>
                  <a:pt x="479" y="60"/>
                </a:cubicBezTo>
                <a:cubicBezTo>
                  <a:pt x="479" y="62"/>
                  <a:pt x="479" y="63"/>
                  <a:pt x="479" y="65"/>
                </a:cubicBezTo>
                <a:cubicBezTo>
                  <a:pt x="480" y="68"/>
                  <a:pt x="480" y="70"/>
                  <a:pt x="480" y="73"/>
                </a:cubicBezTo>
                <a:cubicBezTo>
                  <a:pt x="480" y="75"/>
                  <a:pt x="480" y="77"/>
                  <a:pt x="481" y="79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1" y="82"/>
                  <a:pt x="481" y="83"/>
                  <a:pt x="481" y="85"/>
                </a:cubicBezTo>
                <a:cubicBezTo>
                  <a:pt x="481" y="87"/>
                  <a:pt x="481" y="89"/>
                  <a:pt x="482" y="91"/>
                </a:cubicBezTo>
                <a:cubicBezTo>
                  <a:pt x="482" y="91"/>
                  <a:pt x="482" y="91"/>
                  <a:pt x="482" y="91"/>
                </a:cubicBezTo>
                <a:cubicBezTo>
                  <a:pt x="482" y="96"/>
                  <a:pt x="483" y="102"/>
                  <a:pt x="484" y="107"/>
                </a:cubicBezTo>
                <a:cubicBezTo>
                  <a:pt x="485" y="118"/>
                  <a:pt x="487" y="130"/>
                  <a:pt x="489" y="142"/>
                </a:cubicBezTo>
                <a:cubicBezTo>
                  <a:pt x="489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2"/>
                </a:cubicBezTo>
                <a:cubicBezTo>
                  <a:pt x="487" y="143"/>
                  <a:pt x="487" y="145"/>
                  <a:pt x="486" y="147"/>
                </a:cubicBezTo>
                <a:cubicBezTo>
                  <a:pt x="486" y="151"/>
                  <a:pt x="483" y="154"/>
                  <a:pt x="480" y="157"/>
                </a:cubicBezTo>
                <a:cubicBezTo>
                  <a:pt x="479" y="159"/>
                  <a:pt x="476" y="160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1"/>
                  <a:pt x="474" y="161"/>
                  <a:pt x="474" y="160"/>
                </a:cubicBezTo>
                <a:cubicBezTo>
                  <a:pt x="472" y="125"/>
                  <a:pt x="472" y="90"/>
                  <a:pt x="473" y="54"/>
                </a:cubicBezTo>
                <a:cubicBezTo>
                  <a:pt x="473" y="55"/>
                  <a:pt x="474" y="55"/>
                  <a:pt x="475" y="55"/>
                </a:cubicBezTo>
                <a:cubicBezTo>
                  <a:pt x="475" y="55"/>
                  <a:pt x="475" y="55"/>
                  <a:pt x="475" y="55"/>
                </a:cubicBezTo>
                <a:cubicBezTo>
                  <a:pt x="474" y="56"/>
                  <a:pt x="475" y="57"/>
                  <a:pt x="475" y="56"/>
                </a:cubicBezTo>
                <a:cubicBezTo>
                  <a:pt x="475" y="57"/>
                  <a:pt x="475" y="59"/>
                  <a:pt x="476" y="59"/>
                </a:cubicBezTo>
                <a:cubicBezTo>
                  <a:pt x="476" y="63"/>
                  <a:pt x="476" y="66"/>
                  <a:pt x="476" y="70"/>
                </a:cubicBezTo>
                <a:cubicBezTo>
                  <a:pt x="477" y="77"/>
                  <a:pt x="477" y="84"/>
                  <a:pt x="477" y="92"/>
                </a:cubicBezTo>
                <a:cubicBezTo>
                  <a:pt x="477" y="92"/>
                  <a:pt x="478" y="92"/>
                  <a:pt x="478" y="92"/>
                </a:cubicBezTo>
                <a:cubicBezTo>
                  <a:pt x="477" y="83"/>
                  <a:pt x="478" y="75"/>
                  <a:pt x="477" y="67"/>
                </a:cubicBezTo>
                <a:cubicBezTo>
                  <a:pt x="477" y="64"/>
                  <a:pt x="478" y="58"/>
                  <a:pt x="476" y="55"/>
                </a:cubicBezTo>
                <a:cubicBezTo>
                  <a:pt x="478" y="56"/>
                  <a:pt x="481" y="57"/>
                  <a:pt x="483" y="58"/>
                </a:cubicBezTo>
                <a:cubicBezTo>
                  <a:pt x="480" y="70"/>
                  <a:pt x="486" y="87"/>
                  <a:pt x="488" y="98"/>
                </a:cubicBezTo>
                <a:cubicBezTo>
                  <a:pt x="493" y="117"/>
                  <a:pt x="501" y="136"/>
                  <a:pt x="506" y="156"/>
                </a:cubicBezTo>
                <a:cubicBezTo>
                  <a:pt x="506" y="157"/>
                  <a:pt x="508" y="157"/>
                  <a:pt x="508" y="156"/>
                </a:cubicBezTo>
                <a:cubicBezTo>
                  <a:pt x="503" y="138"/>
                  <a:pt x="497" y="121"/>
                  <a:pt x="492" y="104"/>
                </a:cubicBezTo>
                <a:cubicBezTo>
                  <a:pt x="489" y="94"/>
                  <a:pt x="487" y="84"/>
                  <a:pt x="486" y="73"/>
                </a:cubicBezTo>
                <a:cubicBezTo>
                  <a:pt x="485" y="69"/>
                  <a:pt x="484" y="63"/>
                  <a:pt x="485" y="59"/>
                </a:cubicBezTo>
                <a:cubicBezTo>
                  <a:pt x="486" y="59"/>
                  <a:pt x="486" y="59"/>
                  <a:pt x="486" y="59"/>
                </a:cubicBezTo>
                <a:cubicBezTo>
                  <a:pt x="486" y="61"/>
                  <a:pt x="487" y="62"/>
                  <a:pt x="487" y="64"/>
                </a:cubicBezTo>
                <a:cubicBezTo>
                  <a:pt x="487" y="64"/>
                  <a:pt x="488" y="64"/>
                  <a:pt x="488" y="64"/>
                </a:cubicBezTo>
                <a:cubicBezTo>
                  <a:pt x="488" y="66"/>
                  <a:pt x="489" y="68"/>
                  <a:pt x="489" y="69"/>
                </a:cubicBezTo>
                <a:cubicBezTo>
                  <a:pt x="491" y="79"/>
                  <a:pt x="494" y="89"/>
                  <a:pt x="496" y="99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2"/>
                  <a:pt x="489" y="62"/>
                  <a:pt x="489" y="62"/>
                </a:cubicBezTo>
                <a:cubicBezTo>
                  <a:pt x="488" y="61"/>
                  <a:pt x="488" y="60"/>
                  <a:pt x="488" y="60"/>
                </a:cubicBezTo>
                <a:close/>
                <a:moveTo>
                  <a:pt x="493" y="53"/>
                </a:moveTo>
                <a:cubicBezTo>
                  <a:pt x="492" y="53"/>
                  <a:pt x="492" y="52"/>
                  <a:pt x="492" y="52"/>
                </a:cubicBezTo>
                <a:cubicBezTo>
                  <a:pt x="492" y="51"/>
                  <a:pt x="491" y="51"/>
                  <a:pt x="491" y="52"/>
                </a:cubicBezTo>
                <a:cubicBezTo>
                  <a:pt x="491" y="52"/>
                  <a:pt x="491" y="52"/>
                  <a:pt x="491" y="52"/>
                </a:cubicBezTo>
                <a:cubicBezTo>
                  <a:pt x="491" y="52"/>
                  <a:pt x="491" y="51"/>
                  <a:pt x="490" y="51"/>
                </a:cubicBezTo>
                <a:cubicBezTo>
                  <a:pt x="490" y="51"/>
                  <a:pt x="490" y="51"/>
                  <a:pt x="491" y="51"/>
                </a:cubicBezTo>
                <a:cubicBezTo>
                  <a:pt x="492" y="51"/>
                  <a:pt x="492" y="50"/>
                  <a:pt x="493" y="50"/>
                </a:cubicBezTo>
                <a:cubicBezTo>
                  <a:pt x="493" y="50"/>
                  <a:pt x="493" y="51"/>
                  <a:pt x="493" y="52"/>
                </a:cubicBezTo>
                <a:cubicBezTo>
                  <a:pt x="493" y="52"/>
                  <a:pt x="493" y="53"/>
                  <a:pt x="493" y="53"/>
                </a:cubicBezTo>
                <a:close/>
                <a:moveTo>
                  <a:pt x="490" y="44"/>
                </a:moveTo>
                <a:cubicBezTo>
                  <a:pt x="491" y="44"/>
                  <a:pt x="492" y="46"/>
                  <a:pt x="493" y="47"/>
                </a:cubicBezTo>
                <a:cubicBezTo>
                  <a:pt x="493" y="47"/>
                  <a:pt x="493" y="47"/>
                  <a:pt x="492" y="47"/>
                </a:cubicBezTo>
                <a:cubicBezTo>
                  <a:pt x="492" y="46"/>
                  <a:pt x="491" y="47"/>
                  <a:pt x="492" y="47"/>
                </a:cubicBezTo>
                <a:cubicBezTo>
                  <a:pt x="492" y="48"/>
                  <a:pt x="492" y="48"/>
                  <a:pt x="492" y="49"/>
                </a:cubicBezTo>
                <a:cubicBezTo>
                  <a:pt x="492" y="49"/>
                  <a:pt x="491" y="50"/>
                  <a:pt x="490" y="50"/>
                </a:cubicBezTo>
                <a:cubicBezTo>
                  <a:pt x="490" y="50"/>
                  <a:pt x="490" y="50"/>
                  <a:pt x="490" y="51"/>
                </a:cubicBezTo>
                <a:cubicBezTo>
                  <a:pt x="489" y="49"/>
                  <a:pt x="488" y="49"/>
                  <a:pt x="486" y="48"/>
                </a:cubicBezTo>
                <a:cubicBezTo>
                  <a:pt x="486" y="47"/>
                  <a:pt x="486" y="47"/>
                  <a:pt x="485" y="47"/>
                </a:cubicBezTo>
                <a:cubicBezTo>
                  <a:pt x="485" y="45"/>
                  <a:pt x="485" y="44"/>
                  <a:pt x="486" y="42"/>
                </a:cubicBezTo>
                <a:cubicBezTo>
                  <a:pt x="486" y="42"/>
                  <a:pt x="486" y="42"/>
                  <a:pt x="486" y="42"/>
                </a:cubicBezTo>
                <a:cubicBezTo>
                  <a:pt x="487" y="42"/>
                  <a:pt x="489" y="43"/>
                  <a:pt x="490" y="44"/>
                </a:cubicBezTo>
                <a:close/>
                <a:moveTo>
                  <a:pt x="476" y="39"/>
                </a:moveTo>
                <a:cubicBezTo>
                  <a:pt x="478" y="39"/>
                  <a:pt x="481" y="39"/>
                  <a:pt x="483" y="38"/>
                </a:cubicBezTo>
                <a:cubicBezTo>
                  <a:pt x="483" y="39"/>
                  <a:pt x="484" y="39"/>
                  <a:pt x="484" y="38"/>
                </a:cubicBezTo>
                <a:cubicBezTo>
                  <a:pt x="484" y="38"/>
                  <a:pt x="484" y="38"/>
                  <a:pt x="484" y="37"/>
                </a:cubicBezTo>
                <a:cubicBezTo>
                  <a:pt x="485" y="37"/>
                  <a:pt x="485" y="37"/>
                  <a:pt x="485" y="37"/>
                </a:cubicBezTo>
                <a:cubicBezTo>
                  <a:pt x="484" y="38"/>
                  <a:pt x="484" y="39"/>
                  <a:pt x="483" y="40"/>
                </a:cubicBezTo>
                <a:cubicBezTo>
                  <a:pt x="481" y="40"/>
                  <a:pt x="479" y="39"/>
                  <a:pt x="476" y="39"/>
                </a:cubicBezTo>
                <a:close/>
                <a:moveTo>
                  <a:pt x="449" y="41"/>
                </a:moveTo>
                <a:cubicBezTo>
                  <a:pt x="450" y="41"/>
                  <a:pt x="451" y="40"/>
                  <a:pt x="450" y="39"/>
                </a:cubicBezTo>
                <a:cubicBezTo>
                  <a:pt x="450" y="39"/>
                  <a:pt x="450" y="39"/>
                  <a:pt x="450" y="38"/>
                </a:cubicBezTo>
                <a:cubicBezTo>
                  <a:pt x="450" y="38"/>
                  <a:pt x="450" y="38"/>
                  <a:pt x="450" y="38"/>
                </a:cubicBezTo>
                <a:cubicBezTo>
                  <a:pt x="450" y="37"/>
                  <a:pt x="450" y="37"/>
                  <a:pt x="451" y="37"/>
                </a:cubicBezTo>
                <a:cubicBezTo>
                  <a:pt x="452" y="37"/>
                  <a:pt x="454" y="37"/>
                  <a:pt x="455" y="37"/>
                </a:cubicBezTo>
                <a:cubicBezTo>
                  <a:pt x="455" y="37"/>
                  <a:pt x="456" y="37"/>
                  <a:pt x="456" y="37"/>
                </a:cubicBezTo>
                <a:cubicBezTo>
                  <a:pt x="456" y="37"/>
                  <a:pt x="457" y="37"/>
                  <a:pt x="457" y="37"/>
                </a:cubicBezTo>
                <a:cubicBezTo>
                  <a:pt x="457" y="36"/>
                  <a:pt x="458" y="36"/>
                  <a:pt x="458" y="35"/>
                </a:cubicBezTo>
                <a:cubicBezTo>
                  <a:pt x="458" y="37"/>
                  <a:pt x="458" y="38"/>
                  <a:pt x="457" y="39"/>
                </a:cubicBezTo>
                <a:cubicBezTo>
                  <a:pt x="457" y="40"/>
                  <a:pt x="457" y="40"/>
                  <a:pt x="457" y="40"/>
                </a:cubicBezTo>
                <a:cubicBezTo>
                  <a:pt x="455" y="41"/>
                  <a:pt x="454" y="41"/>
                  <a:pt x="452" y="41"/>
                </a:cubicBezTo>
                <a:cubicBezTo>
                  <a:pt x="451" y="42"/>
                  <a:pt x="450" y="42"/>
                  <a:pt x="449" y="42"/>
                </a:cubicBezTo>
                <a:cubicBezTo>
                  <a:pt x="449" y="41"/>
                  <a:pt x="449" y="41"/>
                  <a:pt x="449" y="41"/>
                </a:cubicBezTo>
                <a:close/>
                <a:moveTo>
                  <a:pt x="421" y="56"/>
                </a:moveTo>
                <a:cubicBezTo>
                  <a:pt x="421" y="56"/>
                  <a:pt x="422" y="56"/>
                  <a:pt x="422" y="55"/>
                </a:cubicBezTo>
                <a:cubicBezTo>
                  <a:pt x="422" y="56"/>
                  <a:pt x="421" y="56"/>
                  <a:pt x="421" y="57"/>
                </a:cubicBezTo>
                <a:cubicBezTo>
                  <a:pt x="421" y="57"/>
                  <a:pt x="421" y="57"/>
                  <a:pt x="421" y="57"/>
                </a:cubicBezTo>
                <a:cubicBezTo>
                  <a:pt x="420" y="57"/>
                  <a:pt x="420" y="56"/>
                  <a:pt x="421" y="56"/>
                </a:cubicBezTo>
                <a:close/>
                <a:moveTo>
                  <a:pt x="421" y="64"/>
                </a:moveTo>
                <a:cubicBezTo>
                  <a:pt x="421" y="64"/>
                  <a:pt x="421" y="65"/>
                  <a:pt x="421" y="66"/>
                </a:cubicBezTo>
                <a:cubicBezTo>
                  <a:pt x="421" y="64"/>
                  <a:pt x="421" y="62"/>
                  <a:pt x="421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1" y="61"/>
                  <a:pt x="421" y="61"/>
                  <a:pt x="421" y="61"/>
                </a:cubicBezTo>
                <a:cubicBezTo>
                  <a:pt x="421" y="62"/>
                  <a:pt x="421" y="63"/>
                  <a:pt x="421" y="64"/>
                </a:cubicBezTo>
                <a:close/>
                <a:moveTo>
                  <a:pt x="425" y="69"/>
                </a:moveTo>
                <a:cubicBezTo>
                  <a:pt x="424" y="69"/>
                  <a:pt x="424" y="68"/>
                  <a:pt x="424" y="68"/>
                </a:cubicBezTo>
                <a:cubicBezTo>
                  <a:pt x="424" y="68"/>
                  <a:pt x="425" y="69"/>
                  <a:pt x="426" y="69"/>
                </a:cubicBezTo>
                <a:cubicBezTo>
                  <a:pt x="426" y="69"/>
                  <a:pt x="426" y="69"/>
                  <a:pt x="426" y="69"/>
                </a:cubicBezTo>
                <a:cubicBezTo>
                  <a:pt x="426" y="69"/>
                  <a:pt x="426" y="69"/>
                  <a:pt x="425" y="69"/>
                </a:cubicBezTo>
                <a:close/>
                <a:moveTo>
                  <a:pt x="427" y="69"/>
                </a:moveTo>
                <a:cubicBezTo>
                  <a:pt x="427" y="69"/>
                  <a:pt x="427" y="68"/>
                  <a:pt x="427" y="68"/>
                </a:cubicBezTo>
                <a:cubicBezTo>
                  <a:pt x="428" y="67"/>
                  <a:pt x="428" y="66"/>
                  <a:pt x="428" y="65"/>
                </a:cubicBezTo>
                <a:cubicBezTo>
                  <a:pt x="428" y="65"/>
                  <a:pt x="428" y="65"/>
                  <a:pt x="428" y="65"/>
                </a:cubicBezTo>
                <a:cubicBezTo>
                  <a:pt x="428" y="65"/>
                  <a:pt x="428" y="65"/>
                  <a:pt x="428" y="64"/>
                </a:cubicBezTo>
                <a:cubicBezTo>
                  <a:pt x="428" y="64"/>
                  <a:pt x="427" y="63"/>
                  <a:pt x="427" y="64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64"/>
                  <a:pt x="426" y="64"/>
                  <a:pt x="426" y="65"/>
                </a:cubicBezTo>
                <a:cubicBezTo>
                  <a:pt x="425" y="67"/>
                  <a:pt x="426" y="67"/>
                  <a:pt x="425" y="65"/>
                </a:cubicBezTo>
                <a:cubicBezTo>
                  <a:pt x="426" y="64"/>
                  <a:pt x="427" y="63"/>
                  <a:pt x="427" y="63"/>
                </a:cubicBezTo>
                <a:cubicBezTo>
                  <a:pt x="427" y="63"/>
                  <a:pt x="428" y="63"/>
                  <a:pt x="428" y="63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9" y="61"/>
                  <a:pt x="430" y="61"/>
                  <a:pt x="430" y="60"/>
                </a:cubicBezTo>
                <a:cubicBezTo>
                  <a:pt x="430" y="61"/>
                  <a:pt x="431" y="61"/>
                  <a:pt x="431" y="61"/>
                </a:cubicBezTo>
                <a:cubicBezTo>
                  <a:pt x="431" y="61"/>
                  <a:pt x="431" y="61"/>
                  <a:pt x="431" y="61"/>
                </a:cubicBezTo>
                <a:cubicBezTo>
                  <a:pt x="430" y="61"/>
                  <a:pt x="430" y="63"/>
                  <a:pt x="431" y="63"/>
                </a:cubicBezTo>
                <a:cubicBezTo>
                  <a:pt x="431" y="63"/>
                  <a:pt x="431" y="63"/>
                  <a:pt x="431" y="63"/>
                </a:cubicBezTo>
                <a:cubicBezTo>
                  <a:pt x="429" y="67"/>
                  <a:pt x="427" y="71"/>
                  <a:pt x="425" y="75"/>
                </a:cubicBezTo>
                <a:cubicBezTo>
                  <a:pt x="426" y="73"/>
                  <a:pt x="426" y="71"/>
                  <a:pt x="427" y="69"/>
                </a:cubicBezTo>
                <a:close/>
                <a:moveTo>
                  <a:pt x="392" y="165"/>
                </a:moveTo>
                <a:cubicBezTo>
                  <a:pt x="402" y="144"/>
                  <a:pt x="409" y="121"/>
                  <a:pt x="417" y="100"/>
                </a:cubicBezTo>
                <a:cubicBezTo>
                  <a:pt x="417" y="100"/>
                  <a:pt x="418" y="100"/>
                  <a:pt x="418" y="100"/>
                </a:cubicBezTo>
                <a:cubicBezTo>
                  <a:pt x="419" y="96"/>
                  <a:pt x="420" y="93"/>
                  <a:pt x="421" y="89"/>
                </a:cubicBezTo>
                <a:cubicBezTo>
                  <a:pt x="423" y="85"/>
                  <a:pt x="425" y="81"/>
                  <a:pt x="426" y="77"/>
                </a:cubicBezTo>
                <a:cubicBezTo>
                  <a:pt x="427" y="77"/>
                  <a:pt x="428" y="76"/>
                  <a:pt x="428" y="75"/>
                </a:cubicBezTo>
                <a:cubicBezTo>
                  <a:pt x="428" y="78"/>
                  <a:pt x="427" y="80"/>
                  <a:pt x="426" y="82"/>
                </a:cubicBezTo>
                <a:cubicBezTo>
                  <a:pt x="425" y="86"/>
                  <a:pt x="424" y="90"/>
                  <a:pt x="423" y="93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2" y="96"/>
                  <a:pt x="422" y="98"/>
                  <a:pt x="421" y="100"/>
                </a:cubicBezTo>
                <a:cubicBezTo>
                  <a:pt x="418" y="108"/>
                  <a:pt x="415" y="117"/>
                  <a:pt x="412" y="125"/>
                </a:cubicBezTo>
                <a:cubicBezTo>
                  <a:pt x="411" y="125"/>
                  <a:pt x="412" y="126"/>
                  <a:pt x="413" y="125"/>
                </a:cubicBezTo>
                <a:cubicBezTo>
                  <a:pt x="415" y="119"/>
                  <a:pt x="417" y="113"/>
                  <a:pt x="420" y="106"/>
                </a:cubicBezTo>
                <a:cubicBezTo>
                  <a:pt x="420" y="107"/>
                  <a:pt x="420" y="107"/>
                  <a:pt x="421" y="106"/>
                </a:cubicBezTo>
                <a:cubicBezTo>
                  <a:pt x="421" y="104"/>
                  <a:pt x="421" y="102"/>
                  <a:pt x="422" y="100"/>
                </a:cubicBezTo>
                <a:cubicBezTo>
                  <a:pt x="423" y="98"/>
                  <a:pt x="423" y="96"/>
                  <a:pt x="424" y="94"/>
                </a:cubicBezTo>
                <a:cubicBezTo>
                  <a:pt x="424" y="94"/>
                  <a:pt x="425" y="94"/>
                  <a:pt x="425" y="94"/>
                </a:cubicBezTo>
                <a:cubicBezTo>
                  <a:pt x="426" y="94"/>
                  <a:pt x="426" y="93"/>
                  <a:pt x="425" y="93"/>
                </a:cubicBezTo>
                <a:cubicBezTo>
                  <a:pt x="425" y="93"/>
                  <a:pt x="425" y="93"/>
                  <a:pt x="424" y="93"/>
                </a:cubicBezTo>
                <a:cubicBezTo>
                  <a:pt x="425" y="93"/>
                  <a:pt x="425" y="93"/>
                  <a:pt x="425" y="93"/>
                </a:cubicBezTo>
                <a:cubicBezTo>
                  <a:pt x="425" y="93"/>
                  <a:pt x="427" y="92"/>
                  <a:pt x="427" y="92"/>
                </a:cubicBezTo>
                <a:cubicBezTo>
                  <a:pt x="426" y="96"/>
                  <a:pt x="425" y="100"/>
                  <a:pt x="424" y="104"/>
                </a:cubicBezTo>
                <a:cubicBezTo>
                  <a:pt x="423" y="104"/>
                  <a:pt x="423" y="104"/>
                  <a:pt x="422" y="103"/>
                </a:cubicBezTo>
                <a:cubicBezTo>
                  <a:pt x="422" y="103"/>
                  <a:pt x="421" y="104"/>
                  <a:pt x="422" y="104"/>
                </a:cubicBezTo>
                <a:cubicBezTo>
                  <a:pt x="423" y="104"/>
                  <a:pt x="423" y="105"/>
                  <a:pt x="424" y="105"/>
                </a:cubicBezTo>
                <a:cubicBezTo>
                  <a:pt x="423" y="106"/>
                  <a:pt x="423" y="108"/>
                  <a:pt x="423" y="109"/>
                </a:cubicBezTo>
                <a:cubicBezTo>
                  <a:pt x="422" y="110"/>
                  <a:pt x="423" y="110"/>
                  <a:pt x="424" y="110"/>
                </a:cubicBezTo>
                <a:cubicBezTo>
                  <a:pt x="424" y="108"/>
                  <a:pt x="424" y="106"/>
                  <a:pt x="425" y="105"/>
                </a:cubicBezTo>
                <a:cubicBezTo>
                  <a:pt x="425" y="105"/>
                  <a:pt x="425" y="104"/>
                  <a:pt x="426" y="104"/>
                </a:cubicBezTo>
                <a:cubicBezTo>
                  <a:pt x="425" y="107"/>
                  <a:pt x="424" y="109"/>
                  <a:pt x="423" y="111"/>
                </a:cubicBezTo>
                <a:cubicBezTo>
                  <a:pt x="421" y="112"/>
                  <a:pt x="419" y="113"/>
                  <a:pt x="418" y="114"/>
                </a:cubicBezTo>
                <a:cubicBezTo>
                  <a:pt x="417" y="115"/>
                  <a:pt x="418" y="116"/>
                  <a:pt x="418" y="115"/>
                </a:cubicBezTo>
                <a:cubicBezTo>
                  <a:pt x="420" y="114"/>
                  <a:pt x="421" y="113"/>
                  <a:pt x="422" y="112"/>
                </a:cubicBezTo>
                <a:cubicBezTo>
                  <a:pt x="421" y="117"/>
                  <a:pt x="419" y="121"/>
                  <a:pt x="417" y="126"/>
                </a:cubicBezTo>
                <a:cubicBezTo>
                  <a:pt x="416" y="126"/>
                  <a:pt x="417" y="127"/>
                  <a:pt x="417" y="126"/>
                </a:cubicBezTo>
                <a:cubicBezTo>
                  <a:pt x="420" y="121"/>
                  <a:pt x="422" y="116"/>
                  <a:pt x="424" y="111"/>
                </a:cubicBezTo>
                <a:cubicBezTo>
                  <a:pt x="424" y="111"/>
                  <a:pt x="425" y="111"/>
                  <a:pt x="425" y="111"/>
                </a:cubicBezTo>
                <a:cubicBezTo>
                  <a:pt x="424" y="113"/>
                  <a:pt x="423" y="115"/>
                  <a:pt x="423" y="117"/>
                </a:cubicBezTo>
                <a:cubicBezTo>
                  <a:pt x="422" y="117"/>
                  <a:pt x="422" y="117"/>
                  <a:pt x="422" y="117"/>
                </a:cubicBezTo>
                <a:cubicBezTo>
                  <a:pt x="421" y="118"/>
                  <a:pt x="422" y="118"/>
                  <a:pt x="422" y="118"/>
                </a:cubicBezTo>
                <a:cubicBezTo>
                  <a:pt x="421" y="123"/>
                  <a:pt x="419" y="127"/>
                  <a:pt x="417" y="131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6" y="131"/>
                  <a:pt x="414" y="131"/>
                  <a:pt x="413" y="132"/>
                </a:cubicBezTo>
                <a:cubicBezTo>
                  <a:pt x="412" y="132"/>
                  <a:pt x="410" y="132"/>
                  <a:pt x="409" y="133"/>
                </a:cubicBezTo>
                <a:cubicBezTo>
                  <a:pt x="406" y="134"/>
                  <a:pt x="407" y="138"/>
                  <a:pt x="407" y="140"/>
                </a:cubicBezTo>
                <a:cubicBezTo>
                  <a:pt x="407" y="139"/>
                  <a:pt x="406" y="138"/>
                  <a:pt x="406" y="137"/>
                </a:cubicBezTo>
                <a:cubicBezTo>
                  <a:pt x="404" y="136"/>
                  <a:pt x="403" y="138"/>
                  <a:pt x="405" y="139"/>
                </a:cubicBezTo>
                <a:cubicBezTo>
                  <a:pt x="406" y="140"/>
                  <a:pt x="403" y="151"/>
                  <a:pt x="402" y="153"/>
                </a:cubicBezTo>
                <a:cubicBezTo>
                  <a:pt x="401" y="157"/>
                  <a:pt x="400" y="160"/>
                  <a:pt x="398" y="164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98" y="162"/>
                  <a:pt x="399" y="160"/>
                  <a:pt x="400" y="158"/>
                </a:cubicBezTo>
                <a:cubicBezTo>
                  <a:pt x="400" y="157"/>
                  <a:pt x="399" y="157"/>
                  <a:pt x="399" y="157"/>
                </a:cubicBezTo>
                <a:cubicBezTo>
                  <a:pt x="398" y="160"/>
                  <a:pt x="397" y="162"/>
                  <a:pt x="397" y="165"/>
                </a:cubicBezTo>
                <a:cubicBezTo>
                  <a:pt x="397" y="165"/>
                  <a:pt x="398" y="165"/>
                  <a:pt x="398" y="165"/>
                </a:cubicBezTo>
                <a:cubicBezTo>
                  <a:pt x="397" y="166"/>
                  <a:pt x="397" y="167"/>
                  <a:pt x="396" y="168"/>
                </a:cubicBezTo>
                <a:cubicBezTo>
                  <a:pt x="396" y="168"/>
                  <a:pt x="396" y="169"/>
                  <a:pt x="396" y="170"/>
                </a:cubicBezTo>
                <a:cubicBezTo>
                  <a:pt x="395" y="169"/>
                  <a:pt x="394" y="169"/>
                  <a:pt x="393" y="168"/>
                </a:cubicBezTo>
                <a:cubicBezTo>
                  <a:pt x="393" y="167"/>
                  <a:pt x="394" y="167"/>
                  <a:pt x="394" y="166"/>
                </a:cubicBezTo>
                <a:cubicBezTo>
                  <a:pt x="395" y="165"/>
                  <a:pt x="393" y="164"/>
                  <a:pt x="392" y="165"/>
                </a:cubicBezTo>
                <a:close/>
                <a:moveTo>
                  <a:pt x="390" y="169"/>
                </a:move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lose/>
                <a:moveTo>
                  <a:pt x="378" y="106"/>
                </a:moveTo>
                <a:cubicBezTo>
                  <a:pt x="378" y="109"/>
                  <a:pt x="378" y="119"/>
                  <a:pt x="379" y="124"/>
                </a:cubicBezTo>
                <a:cubicBezTo>
                  <a:pt x="380" y="133"/>
                  <a:pt x="381" y="142"/>
                  <a:pt x="383" y="150"/>
                </a:cubicBezTo>
                <a:cubicBezTo>
                  <a:pt x="380" y="140"/>
                  <a:pt x="378" y="130"/>
                  <a:pt x="376" y="120"/>
                </a:cubicBezTo>
                <a:cubicBezTo>
                  <a:pt x="376" y="120"/>
                  <a:pt x="376" y="119"/>
                  <a:pt x="376" y="119"/>
                </a:cubicBezTo>
                <a:cubicBezTo>
                  <a:pt x="377" y="115"/>
                  <a:pt x="377" y="110"/>
                  <a:pt x="378" y="106"/>
                </a:cubicBezTo>
                <a:close/>
                <a:moveTo>
                  <a:pt x="373" y="113"/>
                </a:moveTo>
                <a:cubicBezTo>
                  <a:pt x="373" y="115"/>
                  <a:pt x="374" y="117"/>
                  <a:pt x="374" y="120"/>
                </a:cubicBezTo>
                <a:cubicBezTo>
                  <a:pt x="373" y="123"/>
                  <a:pt x="373" y="126"/>
                  <a:pt x="372" y="129"/>
                </a:cubicBezTo>
                <a:cubicBezTo>
                  <a:pt x="372" y="130"/>
                  <a:pt x="372" y="131"/>
                  <a:pt x="372" y="132"/>
                </a:cubicBezTo>
                <a:cubicBezTo>
                  <a:pt x="372" y="130"/>
                  <a:pt x="372" y="129"/>
                  <a:pt x="372" y="128"/>
                </a:cubicBezTo>
                <a:cubicBezTo>
                  <a:pt x="372" y="127"/>
                  <a:pt x="371" y="127"/>
                  <a:pt x="371" y="127"/>
                </a:cubicBezTo>
                <a:cubicBezTo>
                  <a:pt x="372" y="123"/>
                  <a:pt x="372" y="118"/>
                  <a:pt x="373" y="113"/>
                </a:cubicBezTo>
                <a:close/>
                <a:moveTo>
                  <a:pt x="367" y="147"/>
                </a:moveTo>
                <a:cubicBezTo>
                  <a:pt x="369" y="141"/>
                  <a:pt x="370" y="136"/>
                  <a:pt x="371" y="130"/>
                </a:cubicBezTo>
                <a:cubicBezTo>
                  <a:pt x="371" y="131"/>
                  <a:pt x="371" y="133"/>
                  <a:pt x="371" y="135"/>
                </a:cubicBezTo>
                <a:cubicBezTo>
                  <a:pt x="370" y="139"/>
                  <a:pt x="369" y="144"/>
                  <a:pt x="367" y="148"/>
                </a:cubicBezTo>
                <a:cubicBezTo>
                  <a:pt x="367" y="147"/>
                  <a:pt x="367" y="147"/>
                  <a:pt x="367" y="147"/>
                </a:cubicBezTo>
                <a:close/>
                <a:moveTo>
                  <a:pt x="351" y="175"/>
                </a:moveTo>
                <a:cubicBezTo>
                  <a:pt x="351" y="175"/>
                  <a:pt x="351" y="175"/>
                  <a:pt x="352" y="175"/>
                </a:cubicBezTo>
                <a:cubicBezTo>
                  <a:pt x="355" y="172"/>
                  <a:pt x="358" y="168"/>
                  <a:pt x="361" y="164"/>
                </a:cubicBezTo>
                <a:cubicBezTo>
                  <a:pt x="359" y="170"/>
                  <a:pt x="356" y="174"/>
                  <a:pt x="353" y="177"/>
                </a:cubicBezTo>
                <a:cubicBezTo>
                  <a:pt x="352" y="177"/>
                  <a:pt x="352" y="178"/>
                  <a:pt x="352" y="178"/>
                </a:cubicBezTo>
                <a:cubicBezTo>
                  <a:pt x="351" y="177"/>
                  <a:pt x="351" y="176"/>
                  <a:pt x="352" y="175"/>
                </a:cubicBezTo>
                <a:cubicBezTo>
                  <a:pt x="352" y="175"/>
                  <a:pt x="352" y="174"/>
                  <a:pt x="352" y="175"/>
                </a:cubicBezTo>
                <a:cubicBezTo>
                  <a:pt x="351" y="175"/>
                  <a:pt x="351" y="176"/>
                  <a:pt x="351" y="177"/>
                </a:cubicBezTo>
                <a:cubicBezTo>
                  <a:pt x="351" y="176"/>
                  <a:pt x="351" y="176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lose/>
                <a:moveTo>
                  <a:pt x="358" y="181"/>
                </a:move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3"/>
                  <a:pt x="360" y="183"/>
                  <a:pt x="360" y="183"/>
                </a:cubicBezTo>
                <a:cubicBezTo>
                  <a:pt x="360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2" y="181"/>
                  <a:pt x="362" y="181"/>
                  <a:pt x="362" y="180"/>
                </a:cubicBezTo>
                <a:cubicBezTo>
                  <a:pt x="363" y="180"/>
                  <a:pt x="363" y="180"/>
                  <a:pt x="364" y="180"/>
                </a:cubicBezTo>
                <a:cubicBezTo>
                  <a:pt x="364" y="181"/>
                  <a:pt x="364" y="183"/>
                  <a:pt x="364" y="185"/>
                </a:cubicBezTo>
                <a:cubicBezTo>
                  <a:pt x="363" y="185"/>
                  <a:pt x="363" y="186"/>
                  <a:pt x="362" y="186"/>
                </a:cubicBezTo>
                <a:cubicBezTo>
                  <a:pt x="362" y="187"/>
                  <a:pt x="362" y="187"/>
                  <a:pt x="363" y="187"/>
                </a:cubicBezTo>
                <a:cubicBezTo>
                  <a:pt x="363" y="186"/>
                  <a:pt x="364" y="185"/>
                  <a:pt x="364" y="185"/>
                </a:cubicBezTo>
                <a:cubicBezTo>
                  <a:pt x="364" y="186"/>
                  <a:pt x="364" y="188"/>
                  <a:pt x="364" y="189"/>
                </a:cubicBezTo>
                <a:cubicBezTo>
                  <a:pt x="364" y="189"/>
                  <a:pt x="364" y="189"/>
                  <a:pt x="363" y="189"/>
                </a:cubicBezTo>
                <a:cubicBezTo>
                  <a:pt x="363" y="189"/>
                  <a:pt x="363" y="190"/>
                  <a:pt x="363" y="190"/>
                </a:cubicBezTo>
                <a:cubicBezTo>
                  <a:pt x="364" y="190"/>
                  <a:pt x="364" y="190"/>
                  <a:pt x="364" y="189"/>
                </a:cubicBezTo>
                <a:cubicBezTo>
                  <a:pt x="365" y="191"/>
                  <a:pt x="365" y="192"/>
                  <a:pt x="365" y="193"/>
                </a:cubicBezTo>
                <a:cubicBezTo>
                  <a:pt x="365" y="193"/>
                  <a:pt x="365" y="193"/>
                  <a:pt x="365" y="193"/>
                </a:cubicBezTo>
                <a:cubicBezTo>
                  <a:pt x="364" y="193"/>
                  <a:pt x="365" y="193"/>
                  <a:pt x="365" y="193"/>
                </a:cubicBezTo>
                <a:cubicBezTo>
                  <a:pt x="365" y="194"/>
                  <a:pt x="365" y="196"/>
                  <a:pt x="365" y="197"/>
                </a:cubicBezTo>
                <a:cubicBezTo>
                  <a:pt x="364" y="197"/>
                  <a:pt x="363" y="197"/>
                  <a:pt x="363" y="197"/>
                </a:cubicBezTo>
                <a:cubicBezTo>
                  <a:pt x="362" y="197"/>
                  <a:pt x="363" y="198"/>
                  <a:pt x="363" y="198"/>
                </a:cubicBezTo>
                <a:cubicBezTo>
                  <a:pt x="364" y="198"/>
                  <a:pt x="364" y="197"/>
                  <a:pt x="365" y="197"/>
                </a:cubicBezTo>
                <a:cubicBezTo>
                  <a:pt x="365" y="199"/>
                  <a:pt x="365" y="200"/>
                  <a:pt x="365" y="202"/>
                </a:cubicBezTo>
                <a:cubicBezTo>
                  <a:pt x="365" y="202"/>
                  <a:pt x="364" y="202"/>
                  <a:pt x="363" y="202"/>
                </a:cubicBezTo>
                <a:cubicBezTo>
                  <a:pt x="363" y="202"/>
                  <a:pt x="363" y="203"/>
                  <a:pt x="363" y="203"/>
                </a:cubicBezTo>
                <a:cubicBezTo>
                  <a:pt x="364" y="202"/>
                  <a:pt x="365" y="202"/>
                  <a:pt x="365" y="202"/>
                </a:cubicBezTo>
                <a:cubicBezTo>
                  <a:pt x="365" y="203"/>
                  <a:pt x="365" y="205"/>
                  <a:pt x="365" y="206"/>
                </a:cubicBezTo>
                <a:cubicBezTo>
                  <a:pt x="365" y="206"/>
                  <a:pt x="364" y="206"/>
                  <a:pt x="363" y="207"/>
                </a:cubicBezTo>
                <a:cubicBezTo>
                  <a:pt x="362" y="207"/>
                  <a:pt x="363" y="207"/>
                  <a:pt x="363" y="207"/>
                </a:cubicBezTo>
                <a:cubicBezTo>
                  <a:pt x="364" y="207"/>
                  <a:pt x="365" y="206"/>
                  <a:pt x="365" y="206"/>
                </a:cubicBezTo>
                <a:cubicBezTo>
                  <a:pt x="365" y="206"/>
                  <a:pt x="365" y="207"/>
                  <a:pt x="365" y="207"/>
                </a:cubicBezTo>
                <a:cubicBezTo>
                  <a:pt x="365" y="208"/>
                  <a:pt x="365" y="209"/>
                  <a:pt x="365" y="209"/>
                </a:cubicBezTo>
                <a:cubicBezTo>
                  <a:pt x="364" y="210"/>
                  <a:pt x="364" y="210"/>
                  <a:pt x="363" y="210"/>
                </a:cubicBezTo>
                <a:cubicBezTo>
                  <a:pt x="362" y="210"/>
                  <a:pt x="362" y="210"/>
                  <a:pt x="363" y="210"/>
                </a:cubicBezTo>
                <a:cubicBezTo>
                  <a:pt x="364" y="210"/>
                  <a:pt x="364" y="210"/>
                  <a:pt x="365" y="210"/>
                </a:cubicBezTo>
                <a:cubicBezTo>
                  <a:pt x="365" y="211"/>
                  <a:pt x="365" y="212"/>
                  <a:pt x="365" y="213"/>
                </a:cubicBezTo>
                <a:cubicBezTo>
                  <a:pt x="364" y="213"/>
                  <a:pt x="363" y="213"/>
                  <a:pt x="363" y="213"/>
                </a:cubicBezTo>
                <a:cubicBezTo>
                  <a:pt x="363" y="213"/>
                  <a:pt x="362" y="214"/>
                  <a:pt x="363" y="214"/>
                </a:cubicBezTo>
                <a:cubicBezTo>
                  <a:pt x="363" y="214"/>
                  <a:pt x="364" y="214"/>
                  <a:pt x="365" y="214"/>
                </a:cubicBezTo>
                <a:cubicBezTo>
                  <a:pt x="365" y="214"/>
                  <a:pt x="365" y="215"/>
                  <a:pt x="365" y="216"/>
                </a:cubicBezTo>
                <a:cubicBezTo>
                  <a:pt x="364" y="216"/>
                  <a:pt x="365" y="216"/>
                  <a:pt x="366" y="216"/>
                </a:cubicBezTo>
                <a:cubicBezTo>
                  <a:pt x="366" y="215"/>
                  <a:pt x="366" y="214"/>
                  <a:pt x="366" y="214"/>
                </a:cubicBezTo>
                <a:cubicBezTo>
                  <a:pt x="366" y="213"/>
                  <a:pt x="367" y="213"/>
                  <a:pt x="367" y="213"/>
                </a:cubicBezTo>
                <a:cubicBezTo>
                  <a:pt x="367" y="215"/>
                  <a:pt x="367" y="217"/>
                  <a:pt x="367" y="219"/>
                </a:cubicBezTo>
                <a:cubicBezTo>
                  <a:pt x="364" y="220"/>
                  <a:pt x="362" y="220"/>
                  <a:pt x="360" y="222"/>
                </a:cubicBezTo>
                <a:cubicBezTo>
                  <a:pt x="360" y="208"/>
                  <a:pt x="360" y="195"/>
                  <a:pt x="360" y="182"/>
                </a:cubicBezTo>
                <a:close/>
                <a:moveTo>
                  <a:pt x="359" y="225"/>
                </a:moveTo>
                <a:cubicBezTo>
                  <a:pt x="359" y="225"/>
                  <a:pt x="360" y="225"/>
                  <a:pt x="360" y="224"/>
                </a:cubicBezTo>
                <a:cubicBezTo>
                  <a:pt x="360" y="224"/>
                  <a:pt x="360" y="224"/>
                  <a:pt x="360" y="224"/>
                </a:cubicBezTo>
                <a:cubicBezTo>
                  <a:pt x="362" y="223"/>
                  <a:pt x="364" y="222"/>
                  <a:pt x="367" y="221"/>
                </a:cubicBezTo>
                <a:cubicBezTo>
                  <a:pt x="367" y="222"/>
                  <a:pt x="367" y="223"/>
                  <a:pt x="367" y="223"/>
                </a:cubicBezTo>
                <a:cubicBezTo>
                  <a:pt x="364" y="224"/>
                  <a:pt x="360" y="225"/>
                  <a:pt x="357" y="227"/>
                </a:cubicBezTo>
                <a:cubicBezTo>
                  <a:pt x="357" y="226"/>
                  <a:pt x="358" y="225"/>
                  <a:pt x="359" y="225"/>
                </a:cubicBezTo>
                <a:close/>
                <a:moveTo>
                  <a:pt x="350" y="236"/>
                </a:moveTo>
                <a:cubicBezTo>
                  <a:pt x="349" y="233"/>
                  <a:pt x="351" y="231"/>
                  <a:pt x="354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2" y="232"/>
                  <a:pt x="350" y="234"/>
                  <a:pt x="350" y="236"/>
                </a:cubicBezTo>
                <a:close/>
                <a:moveTo>
                  <a:pt x="353" y="301"/>
                </a:moveTo>
                <a:cubicBezTo>
                  <a:pt x="353" y="293"/>
                  <a:pt x="354" y="284"/>
                  <a:pt x="354" y="275"/>
                </a:cubicBezTo>
                <a:cubicBezTo>
                  <a:pt x="355" y="273"/>
                  <a:pt x="355" y="271"/>
                  <a:pt x="355" y="269"/>
                </a:cubicBezTo>
                <a:cubicBezTo>
                  <a:pt x="356" y="269"/>
                  <a:pt x="357" y="268"/>
                  <a:pt x="358" y="268"/>
                </a:cubicBezTo>
                <a:cubicBezTo>
                  <a:pt x="358" y="269"/>
                  <a:pt x="358" y="271"/>
                  <a:pt x="358" y="272"/>
                </a:cubicBezTo>
                <a:cubicBezTo>
                  <a:pt x="357" y="273"/>
                  <a:pt x="357" y="273"/>
                  <a:pt x="356" y="273"/>
                </a:cubicBezTo>
                <a:cubicBezTo>
                  <a:pt x="355" y="273"/>
                  <a:pt x="356" y="273"/>
                  <a:pt x="356" y="273"/>
                </a:cubicBezTo>
                <a:cubicBezTo>
                  <a:pt x="357" y="273"/>
                  <a:pt x="357" y="273"/>
                  <a:pt x="358" y="273"/>
                </a:cubicBezTo>
                <a:cubicBezTo>
                  <a:pt x="358" y="274"/>
                  <a:pt x="358" y="275"/>
                  <a:pt x="358" y="276"/>
                </a:cubicBezTo>
                <a:cubicBezTo>
                  <a:pt x="358" y="277"/>
                  <a:pt x="357" y="277"/>
                  <a:pt x="356" y="277"/>
                </a:cubicBezTo>
                <a:cubicBezTo>
                  <a:pt x="356" y="277"/>
                  <a:pt x="356" y="277"/>
                  <a:pt x="356" y="277"/>
                </a:cubicBezTo>
                <a:cubicBezTo>
                  <a:pt x="357" y="277"/>
                  <a:pt x="358" y="277"/>
                  <a:pt x="358" y="277"/>
                </a:cubicBezTo>
                <a:cubicBezTo>
                  <a:pt x="358" y="279"/>
                  <a:pt x="358" y="282"/>
                  <a:pt x="358" y="285"/>
                </a:cubicBezTo>
                <a:cubicBezTo>
                  <a:pt x="358" y="285"/>
                  <a:pt x="357" y="285"/>
                  <a:pt x="357" y="285"/>
                </a:cubicBezTo>
                <a:cubicBezTo>
                  <a:pt x="357" y="285"/>
                  <a:pt x="357" y="286"/>
                  <a:pt x="357" y="286"/>
                </a:cubicBezTo>
                <a:cubicBezTo>
                  <a:pt x="357" y="286"/>
                  <a:pt x="358" y="285"/>
                  <a:pt x="358" y="285"/>
                </a:cubicBezTo>
                <a:cubicBezTo>
                  <a:pt x="358" y="287"/>
                  <a:pt x="358" y="288"/>
                  <a:pt x="358" y="289"/>
                </a:cubicBezTo>
                <a:cubicBezTo>
                  <a:pt x="357" y="290"/>
                  <a:pt x="357" y="290"/>
                  <a:pt x="356" y="290"/>
                </a:cubicBezTo>
                <a:cubicBezTo>
                  <a:pt x="356" y="290"/>
                  <a:pt x="356" y="290"/>
                  <a:pt x="356" y="290"/>
                </a:cubicBezTo>
                <a:cubicBezTo>
                  <a:pt x="357" y="290"/>
                  <a:pt x="357" y="290"/>
                  <a:pt x="358" y="290"/>
                </a:cubicBezTo>
                <a:cubicBezTo>
                  <a:pt x="358" y="292"/>
                  <a:pt x="358" y="295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7" y="298"/>
                  <a:pt x="357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9"/>
                  <a:pt x="358" y="301"/>
                  <a:pt x="358" y="302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5" y="304"/>
                  <a:pt x="354" y="305"/>
                  <a:pt x="353" y="306"/>
                </a:cubicBezTo>
                <a:cubicBezTo>
                  <a:pt x="353" y="304"/>
                  <a:pt x="353" y="303"/>
                  <a:pt x="353" y="301"/>
                </a:cubicBezTo>
                <a:close/>
                <a:moveTo>
                  <a:pt x="349" y="312"/>
                </a:moveTo>
                <a:cubicBezTo>
                  <a:pt x="349" y="312"/>
                  <a:pt x="349" y="312"/>
                  <a:pt x="350" y="311"/>
                </a:cubicBezTo>
                <a:cubicBezTo>
                  <a:pt x="350" y="311"/>
                  <a:pt x="350" y="312"/>
                  <a:pt x="350" y="312"/>
                </a:cubicBezTo>
                <a:cubicBezTo>
                  <a:pt x="350" y="312"/>
                  <a:pt x="350" y="312"/>
                  <a:pt x="350" y="312"/>
                </a:cubicBezTo>
                <a:cubicBezTo>
                  <a:pt x="349" y="312"/>
                  <a:pt x="349" y="312"/>
                  <a:pt x="349" y="312"/>
                </a:cubicBezTo>
                <a:close/>
                <a:moveTo>
                  <a:pt x="319" y="359"/>
                </a:moveTo>
                <a:cubicBezTo>
                  <a:pt x="330" y="351"/>
                  <a:pt x="341" y="341"/>
                  <a:pt x="352" y="333"/>
                </a:cubicBezTo>
                <a:cubicBezTo>
                  <a:pt x="353" y="333"/>
                  <a:pt x="353" y="333"/>
                  <a:pt x="353" y="333"/>
                </a:cubicBezTo>
                <a:cubicBezTo>
                  <a:pt x="354" y="333"/>
                  <a:pt x="355" y="332"/>
                  <a:pt x="355" y="332"/>
                </a:cubicBezTo>
                <a:cubicBezTo>
                  <a:pt x="356" y="333"/>
                  <a:pt x="356" y="334"/>
                  <a:pt x="356" y="334"/>
                </a:cubicBezTo>
                <a:cubicBezTo>
                  <a:pt x="356" y="334"/>
                  <a:pt x="355" y="335"/>
                  <a:pt x="355" y="335"/>
                </a:cubicBezTo>
                <a:cubicBezTo>
                  <a:pt x="355" y="335"/>
                  <a:pt x="355" y="335"/>
                  <a:pt x="355" y="335"/>
                </a:cubicBezTo>
                <a:cubicBezTo>
                  <a:pt x="351" y="336"/>
                  <a:pt x="347" y="340"/>
                  <a:pt x="344" y="343"/>
                </a:cubicBezTo>
                <a:cubicBezTo>
                  <a:pt x="332" y="353"/>
                  <a:pt x="320" y="361"/>
                  <a:pt x="307" y="369"/>
                </a:cubicBezTo>
                <a:cubicBezTo>
                  <a:pt x="311" y="366"/>
                  <a:pt x="315" y="363"/>
                  <a:pt x="319" y="359"/>
                </a:cubicBezTo>
                <a:close/>
                <a:moveTo>
                  <a:pt x="346" y="344"/>
                </a:moveTo>
                <a:cubicBezTo>
                  <a:pt x="350" y="342"/>
                  <a:pt x="353" y="339"/>
                  <a:pt x="356" y="337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3" y="340"/>
                  <a:pt x="349" y="343"/>
                  <a:pt x="346" y="345"/>
                </a:cubicBezTo>
                <a:cubicBezTo>
                  <a:pt x="346" y="345"/>
                  <a:pt x="346" y="345"/>
                  <a:pt x="346" y="344"/>
                </a:cubicBezTo>
                <a:close/>
                <a:moveTo>
                  <a:pt x="244" y="428"/>
                </a:moveTo>
                <a:cubicBezTo>
                  <a:pt x="210" y="453"/>
                  <a:pt x="174" y="475"/>
                  <a:pt x="135" y="494"/>
                </a:cubicBezTo>
                <a:cubicBezTo>
                  <a:pt x="101" y="511"/>
                  <a:pt x="65" y="526"/>
                  <a:pt x="28" y="533"/>
                </a:cubicBezTo>
                <a:cubicBezTo>
                  <a:pt x="88" y="511"/>
                  <a:pt x="147" y="488"/>
                  <a:pt x="203" y="454"/>
                </a:cubicBezTo>
                <a:cubicBezTo>
                  <a:pt x="240" y="431"/>
                  <a:pt x="275" y="403"/>
                  <a:pt x="310" y="375"/>
                </a:cubicBezTo>
                <a:cubicBezTo>
                  <a:pt x="289" y="394"/>
                  <a:pt x="267" y="411"/>
                  <a:pt x="244" y="428"/>
                </a:cubicBezTo>
                <a:close/>
                <a:moveTo>
                  <a:pt x="352" y="374"/>
                </a:moveTo>
                <a:cubicBezTo>
                  <a:pt x="353" y="367"/>
                  <a:pt x="353" y="361"/>
                  <a:pt x="354" y="354"/>
                </a:cubicBezTo>
                <a:cubicBezTo>
                  <a:pt x="354" y="351"/>
                  <a:pt x="354" y="349"/>
                  <a:pt x="355" y="346"/>
                </a:cubicBezTo>
                <a:cubicBezTo>
                  <a:pt x="355" y="345"/>
                  <a:pt x="355" y="344"/>
                  <a:pt x="355" y="343"/>
                </a:cubicBezTo>
                <a:cubicBezTo>
                  <a:pt x="355" y="343"/>
                  <a:pt x="355" y="343"/>
                  <a:pt x="355" y="343"/>
                </a:cubicBezTo>
                <a:cubicBezTo>
                  <a:pt x="356" y="343"/>
                  <a:pt x="356" y="342"/>
                  <a:pt x="356" y="341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5" y="341"/>
                  <a:pt x="355" y="341"/>
                  <a:pt x="355" y="341"/>
                </a:cubicBezTo>
                <a:cubicBezTo>
                  <a:pt x="356" y="340"/>
                  <a:pt x="356" y="340"/>
                  <a:pt x="357" y="339"/>
                </a:cubicBezTo>
                <a:cubicBezTo>
                  <a:pt x="357" y="340"/>
                  <a:pt x="357" y="341"/>
                  <a:pt x="357" y="341"/>
                </a:cubicBezTo>
                <a:cubicBezTo>
                  <a:pt x="355" y="347"/>
                  <a:pt x="355" y="353"/>
                  <a:pt x="355" y="359"/>
                </a:cubicBezTo>
                <a:cubicBezTo>
                  <a:pt x="355" y="368"/>
                  <a:pt x="355" y="378"/>
                  <a:pt x="355" y="388"/>
                </a:cubicBezTo>
                <a:cubicBezTo>
                  <a:pt x="354" y="389"/>
                  <a:pt x="352" y="390"/>
                  <a:pt x="351" y="391"/>
                </a:cubicBezTo>
                <a:cubicBezTo>
                  <a:pt x="351" y="385"/>
                  <a:pt x="352" y="379"/>
                  <a:pt x="352" y="374"/>
                </a:cubicBezTo>
                <a:close/>
                <a:moveTo>
                  <a:pt x="354" y="342"/>
                </a:moveTo>
                <a:cubicBezTo>
                  <a:pt x="354" y="343"/>
                  <a:pt x="354" y="343"/>
                  <a:pt x="355" y="343"/>
                </a:cubicBezTo>
                <a:cubicBezTo>
                  <a:pt x="355" y="343"/>
                  <a:pt x="354" y="343"/>
                  <a:pt x="354" y="342"/>
                </a:cubicBezTo>
                <a:close/>
                <a:moveTo>
                  <a:pt x="314" y="421"/>
                </a:moveTo>
                <a:cubicBezTo>
                  <a:pt x="326" y="412"/>
                  <a:pt x="337" y="404"/>
                  <a:pt x="349" y="395"/>
                </a:cubicBezTo>
                <a:cubicBezTo>
                  <a:pt x="349" y="397"/>
                  <a:pt x="349" y="399"/>
                  <a:pt x="349" y="401"/>
                </a:cubicBezTo>
                <a:cubicBezTo>
                  <a:pt x="338" y="408"/>
                  <a:pt x="326" y="414"/>
                  <a:pt x="314" y="421"/>
                </a:cubicBezTo>
                <a:close/>
                <a:moveTo>
                  <a:pt x="351" y="400"/>
                </a:moveTo>
                <a:cubicBezTo>
                  <a:pt x="351" y="398"/>
                  <a:pt x="351" y="396"/>
                  <a:pt x="351" y="394"/>
                </a:cubicBezTo>
                <a:cubicBezTo>
                  <a:pt x="352" y="392"/>
                  <a:pt x="354" y="391"/>
                  <a:pt x="355" y="390"/>
                </a:cubicBezTo>
                <a:cubicBezTo>
                  <a:pt x="355" y="391"/>
                  <a:pt x="356" y="393"/>
                  <a:pt x="356" y="394"/>
                </a:cubicBezTo>
                <a:cubicBezTo>
                  <a:pt x="356" y="394"/>
                  <a:pt x="356" y="394"/>
                  <a:pt x="356" y="394"/>
                </a:cubicBezTo>
                <a:cubicBezTo>
                  <a:pt x="356" y="395"/>
                  <a:pt x="356" y="396"/>
                  <a:pt x="355" y="397"/>
                </a:cubicBezTo>
                <a:cubicBezTo>
                  <a:pt x="354" y="398"/>
                  <a:pt x="352" y="399"/>
                  <a:pt x="351" y="400"/>
                </a:cubicBezTo>
                <a:close/>
                <a:moveTo>
                  <a:pt x="362" y="396"/>
                </a:moveTo>
                <a:cubicBezTo>
                  <a:pt x="362" y="398"/>
                  <a:pt x="362" y="400"/>
                  <a:pt x="362" y="402"/>
                </a:cubicBezTo>
                <a:cubicBezTo>
                  <a:pt x="359" y="405"/>
                  <a:pt x="357" y="407"/>
                  <a:pt x="355" y="409"/>
                </a:cubicBezTo>
                <a:cubicBezTo>
                  <a:pt x="356" y="406"/>
                  <a:pt x="356" y="403"/>
                  <a:pt x="357" y="400"/>
                </a:cubicBezTo>
                <a:cubicBezTo>
                  <a:pt x="359" y="399"/>
                  <a:pt x="361" y="397"/>
                  <a:pt x="362" y="396"/>
                </a:cubicBezTo>
                <a:close/>
                <a:moveTo>
                  <a:pt x="255" y="493"/>
                </a:moveTo>
                <a:cubicBezTo>
                  <a:pt x="283" y="472"/>
                  <a:pt x="312" y="450"/>
                  <a:pt x="338" y="427"/>
                </a:cubicBezTo>
                <a:cubicBezTo>
                  <a:pt x="339" y="428"/>
                  <a:pt x="340" y="430"/>
                  <a:pt x="341" y="431"/>
                </a:cubicBezTo>
                <a:cubicBezTo>
                  <a:pt x="341" y="432"/>
                  <a:pt x="341" y="432"/>
                  <a:pt x="341" y="433"/>
                </a:cubicBezTo>
                <a:cubicBezTo>
                  <a:pt x="328" y="443"/>
                  <a:pt x="314" y="452"/>
                  <a:pt x="301" y="462"/>
                </a:cubicBezTo>
                <a:cubicBezTo>
                  <a:pt x="281" y="477"/>
                  <a:pt x="260" y="491"/>
                  <a:pt x="239" y="505"/>
                </a:cubicBezTo>
                <a:cubicBezTo>
                  <a:pt x="244" y="501"/>
                  <a:pt x="250" y="497"/>
                  <a:pt x="255" y="493"/>
                </a:cubicBezTo>
                <a:close/>
                <a:moveTo>
                  <a:pt x="359" y="573"/>
                </a:moveTo>
                <a:cubicBezTo>
                  <a:pt x="359" y="572"/>
                  <a:pt x="358" y="572"/>
                  <a:pt x="358" y="573"/>
                </a:cubicBezTo>
                <a:cubicBezTo>
                  <a:pt x="356" y="578"/>
                  <a:pt x="357" y="584"/>
                  <a:pt x="357" y="590"/>
                </a:cubicBezTo>
                <a:cubicBezTo>
                  <a:pt x="305" y="587"/>
                  <a:pt x="253" y="595"/>
                  <a:pt x="201" y="595"/>
                </a:cubicBezTo>
                <a:cubicBezTo>
                  <a:pt x="172" y="595"/>
                  <a:pt x="142" y="594"/>
                  <a:pt x="113" y="594"/>
                </a:cubicBezTo>
                <a:cubicBezTo>
                  <a:pt x="96" y="593"/>
                  <a:pt x="79" y="593"/>
                  <a:pt x="62" y="594"/>
                </a:cubicBezTo>
                <a:cubicBezTo>
                  <a:pt x="78" y="588"/>
                  <a:pt x="94" y="584"/>
                  <a:pt x="110" y="578"/>
                </a:cubicBezTo>
                <a:cubicBezTo>
                  <a:pt x="133" y="569"/>
                  <a:pt x="154" y="558"/>
                  <a:pt x="175" y="546"/>
                </a:cubicBezTo>
                <a:cubicBezTo>
                  <a:pt x="218" y="522"/>
                  <a:pt x="259" y="494"/>
                  <a:pt x="299" y="466"/>
                </a:cubicBezTo>
                <a:cubicBezTo>
                  <a:pt x="314" y="455"/>
                  <a:pt x="328" y="445"/>
                  <a:pt x="342" y="434"/>
                </a:cubicBezTo>
                <a:cubicBezTo>
                  <a:pt x="342" y="436"/>
                  <a:pt x="344" y="438"/>
                  <a:pt x="346" y="440"/>
                </a:cubicBezTo>
                <a:cubicBezTo>
                  <a:pt x="348" y="441"/>
                  <a:pt x="350" y="437"/>
                  <a:pt x="348" y="436"/>
                </a:cubicBezTo>
                <a:cubicBezTo>
                  <a:pt x="346" y="435"/>
                  <a:pt x="346" y="434"/>
                  <a:pt x="345" y="433"/>
                </a:cubicBezTo>
                <a:cubicBezTo>
                  <a:pt x="347" y="433"/>
                  <a:pt x="347" y="431"/>
                  <a:pt x="347" y="430"/>
                </a:cubicBezTo>
                <a:cubicBezTo>
                  <a:pt x="347" y="429"/>
                  <a:pt x="348" y="429"/>
                  <a:pt x="348" y="429"/>
                </a:cubicBezTo>
                <a:cubicBezTo>
                  <a:pt x="349" y="429"/>
                  <a:pt x="349" y="429"/>
                  <a:pt x="349" y="429"/>
                </a:cubicBezTo>
                <a:cubicBezTo>
                  <a:pt x="350" y="429"/>
                  <a:pt x="350" y="429"/>
                  <a:pt x="351" y="429"/>
                </a:cubicBezTo>
                <a:cubicBezTo>
                  <a:pt x="348" y="454"/>
                  <a:pt x="347" y="480"/>
                  <a:pt x="346" y="505"/>
                </a:cubicBezTo>
                <a:cubicBezTo>
                  <a:pt x="342" y="506"/>
                  <a:pt x="338" y="505"/>
                  <a:pt x="335" y="507"/>
                </a:cubicBezTo>
                <a:cubicBezTo>
                  <a:pt x="334" y="507"/>
                  <a:pt x="334" y="507"/>
                  <a:pt x="334" y="508"/>
                </a:cubicBezTo>
                <a:cubicBezTo>
                  <a:pt x="334" y="510"/>
                  <a:pt x="334" y="512"/>
                  <a:pt x="334" y="515"/>
                </a:cubicBezTo>
                <a:cubicBezTo>
                  <a:pt x="334" y="515"/>
                  <a:pt x="334" y="515"/>
                  <a:pt x="334" y="516"/>
                </a:cubicBezTo>
                <a:cubicBezTo>
                  <a:pt x="334" y="517"/>
                  <a:pt x="334" y="518"/>
                  <a:pt x="334" y="519"/>
                </a:cubicBezTo>
                <a:cubicBezTo>
                  <a:pt x="334" y="519"/>
                  <a:pt x="334" y="519"/>
                  <a:pt x="334" y="520"/>
                </a:cubicBezTo>
                <a:cubicBezTo>
                  <a:pt x="334" y="520"/>
                  <a:pt x="334" y="521"/>
                  <a:pt x="335" y="521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7" y="523"/>
                  <a:pt x="339" y="525"/>
                  <a:pt x="342" y="526"/>
                </a:cubicBezTo>
                <a:cubicBezTo>
                  <a:pt x="342" y="527"/>
                  <a:pt x="343" y="526"/>
                  <a:pt x="342" y="525"/>
                </a:cubicBezTo>
                <a:cubicBezTo>
                  <a:pt x="340" y="523"/>
                  <a:pt x="341" y="522"/>
                  <a:pt x="342" y="520"/>
                </a:cubicBezTo>
                <a:cubicBezTo>
                  <a:pt x="342" y="520"/>
                  <a:pt x="341" y="520"/>
                  <a:pt x="341" y="520"/>
                </a:cubicBezTo>
                <a:cubicBezTo>
                  <a:pt x="342" y="520"/>
                  <a:pt x="342" y="519"/>
                  <a:pt x="343" y="519"/>
                </a:cubicBezTo>
                <a:cubicBezTo>
                  <a:pt x="343" y="519"/>
                  <a:pt x="343" y="519"/>
                  <a:pt x="343" y="519"/>
                </a:cubicBezTo>
                <a:cubicBezTo>
                  <a:pt x="344" y="519"/>
                  <a:pt x="344" y="517"/>
                  <a:pt x="343" y="517"/>
                </a:cubicBezTo>
                <a:cubicBezTo>
                  <a:pt x="343" y="517"/>
                  <a:pt x="343" y="517"/>
                  <a:pt x="343" y="517"/>
                </a:cubicBezTo>
                <a:cubicBezTo>
                  <a:pt x="343" y="517"/>
                  <a:pt x="343" y="517"/>
                  <a:pt x="342" y="516"/>
                </a:cubicBezTo>
                <a:cubicBezTo>
                  <a:pt x="342" y="516"/>
                  <a:pt x="342" y="516"/>
                  <a:pt x="342" y="516"/>
                </a:cubicBezTo>
                <a:cubicBezTo>
                  <a:pt x="343" y="516"/>
                  <a:pt x="343" y="515"/>
                  <a:pt x="343" y="514"/>
                </a:cubicBezTo>
                <a:cubicBezTo>
                  <a:pt x="344" y="515"/>
                  <a:pt x="345" y="515"/>
                  <a:pt x="346" y="515"/>
                </a:cubicBezTo>
                <a:cubicBezTo>
                  <a:pt x="346" y="516"/>
                  <a:pt x="346" y="517"/>
                  <a:pt x="346" y="518"/>
                </a:cubicBezTo>
                <a:cubicBezTo>
                  <a:pt x="346" y="517"/>
                  <a:pt x="346" y="516"/>
                  <a:pt x="346" y="516"/>
                </a:cubicBezTo>
                <a:cubicBezTo>
                  <a:pt x="345" y="515"/>
                  <a:pt x="345" y="515"/>
                  <a:pt x="345" y="516"/>
                </a:cubicBezTo>
                <a:cubicBezTo>
                  <a:pt x="345" y="517"/>
                  <a:pt x="345" y="519"/>
                  <a:pt x="345" y="521"/>
                </a:cubicBezTo>
                <a:cubicBezTo>
                  <a:pt x="345" y="521"/>
                  <a:pt x="345" y="521"/>
                  <a:pt x="345" y="521"/>
                </a:cubicBezTo>
                <a:cubicBezTo>
                  <a:pt x="345" y="523"/>
                  <a:pt x="345" y="525"/>
                  <a:pt x="345" y="527"/>
                </a:cubicBezTo>
                <a:cubicBezTo>
                  <a:pt x="344" y="524"/>
                  <a:pt x="343" y="521"/>
                  <a:pt x="344" y="520"/>
                </a:cubicBezTo>
                <a:cubicBezTo>
                  <a:pt x="345" y="520"/>
                  <a:pt x="344" y="519"/>
                  <a:pt x="344" y="519"/>
                </a:cubicBezTo>
                <a:cubicBezTo>
                  <a:pt x="343" y="520"/>
                  <a:pt x="343" y="522"/>
                  <a:pt x="343" y="523"/>
                </a:cubicBezTo>
                <a:cubicBezTo>
                  <a:pt x="344" y="525"/>
                  <a:pt x="345" y="527"/>
                  <a:pt x="345" y="529"/>
                </a:cubicBezTo>
                <a:cubicBezTo>
                  <a:pt x="345" y="548"/>
                  <a:pt x="344" y="568"/>
                  <a:pt x="344" y="588"/>
                </a:cubicBezTo>
                <a:cubicBezTo>
                  <a:pt x="344" y="589"/>
                  <a:pt x="346" y="589"/>
                  <a:pt x="346" y="588"/>
                </a:cubicBezTo>
                <a:cubicBezTo>
                  <a:pt x="346" y="585"/>
                  <a:pt x="346" y="582"/>
                  <a:pt x="346" y="579"/>
                </a:cubicBezTo>
                <a:cubicBezTo>
                  <a:pt x="346" y="579"/>
                  <a:pt x="347" y="579"/>
                  <a:pt x="347" y="579"/>
                </a:cubicBezTo>
                <a:cubicBezTo>
                  <a:pt x="347" y="571"/>
                  <a:pt x="347" y="563"/>
                  <a:pt x="347" y="555"/>
                </a:cubicBezTo>
                <a:cubicBezTo>
                  <a:pt x="347" y="547"/>
                  <a:pt x="347" y="540"/>
                  <a:pt x="347" y="532"/>
                </a:cubicBezTo>
                <a:cubicBezTo>
                  <a:pt x="347" y="533"/>
                  <a:pt x="348" y="533"/>
                  <a:pt x="348" y="533"/>
                </a:cubicBezTo>
                <a:cubicBezTo>
                  <a:pt x="348" y="534"/>
                  <a:pt x="349" y="533"/>
                  <a:pt x="348" y="533"/>
                </a:cubicBezTo>
                <a:cubicBezTo>
                  <a:pt x="348" y="532"/>
                  <a:pt x="348" y="531"/>
                  <a:pt x="347" y="530"/>
                </a:cubicBezTo>
                <a:cubicBezTo>
                  <a:pt x="347" y="527"/>
                  <a:pt x="348" y="523"/>
                  <a:pt x="348" y="520"/>
                </a:cubicBezTo>
                <a:cubicBezTo>
                  <a:pt x="348" y="518"/>
                  <a:pt x="349" y="517"/>
                  <a:pt x="350" y="517"/>
                </a:cubicBezTo>
                <a:cubicBezTo>
                  <a:pt x="350" y="518"/>
                  <a:pt x="350" y="519"/>
                  <a:pt x="350" y="521"/>
                </a:cubicBezTo>
                <a:cubicBezTo>
                  <a:pt x="350" y="526"/>
                  <a:pt x="350" y="532"/>
                  <a:pt x="350" y="538"/>
                </a:cubicBezTo>
                <a:cubicBezTo>
                  <a:pt x="350" y="554"/>
                  <a:pt x="350" y="570"/>
                  <a:pt x="351" y="586"/>
                </a:cubicBezTo>
                <a:cubicBezTo>
                  <a:pt x="351" y="586"/>
                  <a:pt x="352" y="586"/>
                  <a:pt x="352" y="586"/>
                </a:cubicBezTo>
                <a:cubicBezTo>
                  <a:pt x="352" y="573"/>
                  <a:pt x="351" y="561"/>
                  <a:pt x="351" y="549"/>
                </a:cubicBezTo>
                <a:cubicBezTo>
                  <a:pt x="351" y="543"/>
                  <a:pt x="351" y="537"/>
                  <a:pt x="351" y="530"/>
                </a:cubicBezTo>
                <a:cubicBezTo>
                  <a:pt x="351" y="528"/>
                  <a:pt x="352" y="525"/>
                  <a:pt x="351" y="523"/>
                </a:cubicBezTo>
                <a:cubicBezTo>
                  <a:pt x="351" y="523"/>
                  <a:pt x="351" y="515"/>
                  <a:pt x="353" y="516"/>
                </a:cubicBezTo>
                <a:cubicBezTo>
                  <a:pt x="353" y="517"/>
                  <a:pt x="354" y="516"/>
                  <a:pt x="353" y="515"/>
                </a:cubicBezTo>
                <a:cubicBezTo>
                  <a:pt x="353" y="515"/>
                  <a:pt x="353" y="515"/>
                  <a:pt x="353" y="515"/>
                </a:cubicBezTo>
                <a:cubicBezTo>
                  <a:pt x="354" y="515"/>
                  <a:pt x="356" y="515"/>
                  <a:pt x="357" y="515"/>
                </a:cubicBezTo>
                <a:cubicBezTo>
                  <a:pt x="358" y="515"/>
                  <a:pt x="358" y="516"/>
                  <a:pt x="359" y="516"/>
                </a:cubicBezTo>
                <a:cubicBezTo>
                  <a:pt x="360" y="516"/>
                  <a:pt x="360" y="516"/>
                  <a:pt x="361" y="516"/>
                </a:cubicBezTo>
                <a:cubicBezTo>
                  <a:pt x="363" y="516"/>
                  <a:pt x="364" y="517"/>
                  <a:pt x="366" y="518"/>
                </a:cubicBezTo>
                <a:cubicBezTo>
                  <a:pt x="365" y="537"/>
                  <a:pt x="365" y="556"/>
                  <a:pt x="363" y="575"/>
                </a:cubicBezTo>
                <a:cubicBezTo>
                  <a:pt x="362" y="575"/>
                  <a:pt x="363" y="575"/>
                  <a:pt x="364" y="575"/>
                </a:cubicBezTo>
                <a:cubicBezTo>
                  <a:pt x="366" y="556"/>
                  <a:pt x="366" y="538"/>
                  <a:pt x="367" y="519"/>
                </a:cubicBezTo>
                <a:cubicBezTo>
                  <a:pt x="367" y="519"/>
                  <a:pt x="367" y="519"/>
                  <a:pt x="367" y="519"/>
                </a:cubicBezTo>
                <a:cubicBezTo>
                  <a:pt x="367" y="520"/>
                  <a:pt x="368" y="519"/>
                  <a:pt x="367" y="518"/>
                </a:cubicBezTo>
                <a:cubicBezTo>
                  <a:pt x="367" y="518"/>
                  <a:pt x="367" y="518"/>
                  <a:pt x="367" y="518"/>
                </a:cubicBezTo>
                <a:cubicBezTo>
                  <a:pt x="367" y="517"/>
                  <a:pt x="367" y="515"/>
                  <a:pt x="367" y="514"/>
                </a:cubicBezTo>
                <a:cubicBezTo>
                  <a:pt x="368" y="514"/>
                  <a:pt x="369" y="514"/>
                  <a:pt x="370" y="513"/>
                </a:cubicBezTo>
                <a:cubicBezTo>
                  <a:pt x="370" y="518"/>
                  <a:pt x="370" y="522"/>
                  <a:pt x="371" y="527"/>
                </a:cubicBezTo>
                <a:cubicBezTo>
                  <a:pt x="371" y="527"/>
                  <a:pt x="372" y="527"/>
                  <a:pt x="372" y="527"/>
                </a:cubicBezTo>
                <a:cubicBezTo>
                  <a:pt x="372" y="525"/>
                  <a:pt x="371" y="523"/>
                  <a:pt x="371" y="521"/>
                </a:cubicBezTo>
                <a:cubicBezTo>
                  <a:pt x="371" y="521"/>
                  <a:pt x="371" y="521"/>
                  <a:pt x="372" y="521"/>
                </a:cubicBezTo>
                <a:cubicBezTo>
                  <a:pt x="372" y="521"/>
                  <a:pt x="372" y="521"/>
                  <a:pt x="372" y="521"/>
                </a:cubicBezTo>
                <a:cubicBezTo>
                  <a:pt x="372" y="525"/>
                  <a:pt x="372" y="529"/>
                  <a:pt x="372" y="533"/>
                </a:cubicBezTo>
                <a:cubicBezTo>
                  <a:pt x="368" y="535"/>
                  <a:pt x="368" y="546"/>
                  <a:pt x="368" y="549"/>
                </a:cubicBezTo>
                <a:cubicBezTo>
                  <a:pt x="368" y="550"/>
                  <a:pt x="368" y="552"/>
                  <a:pt x="368" y="553"/>
                </a:cubicBezTo>
                <a:cubicBezTo>
                  <a:pt x="367" y="554"/>
                  <a:pt x="366" y="558"/>
                  <a:pt x="366" y="560"/>
                </a:cubicBezTo>
                <a:cubicBezTo>
                  <a:pt x="366" y="565"/>
                  <a:pt x="366" y="571"/>
                  <a:pt x="366" y="576"/>
                </a:cubicBezTo>
                <a:cubicBezTo>
                  <a:pt x="366" y="581"/>
                  <a:pt x="366" y="585"/>
                  <a:pt x="366" y="590"/>
                </a:cubicBezTo>
                <a:cubicBezTo>
                  <a:pt x="363" y="590"/>
                  <a:pt x="361" y="590"/>
                  <a:pt x="358" y="590"/>
                </a:cubicBezTo>
                <a:cubicBezTo>
                  <a:pt x="358" y="584"/>
                  <a:pt x="357" y="578"/>
                  <a:pt x="359" y="573"/>
                </a:cubicBezTo>
                <a:close/>
                <a:moveTo>
                  <a:pt x="370" y="591"/>
                </a:moveTo>
                <a:cubicBezTo>
                  <a:pt x="370" y="591"/>
                  <a:pt x="370" y="591"/>
                  <a:pt x="370" y="591"/>
                </a:cubicBezTo>
                <a:cubicBezTo>
                  <a:pt x="370" y="590"/>
                  <a:pt x="370" y="589"/>
                  <a:pt x="370" y="589"/>
                </a:cubicBezTo>
                <a:cubicBezTo>
                  <a:pt x="370" y="589"/>
                  <a:pt x="370" y="589"/>
                  <a:pt x="370" y="588"/>
                </a:cubicBezTo>
                <a:cubicBezTo>
                  <a:pt x="370" y="589"/>
                  <a:pt x="370" y="590"/>
                  <a:pt x="370" y="590"/>
                </a:cubicBezTo>
                <a:cubicBezTo>
                  <a:pt x="370" y="590"/>
                  <a:pt x="370" y="590"/>
                  <a:pt x="370" y="591"/>
                </a:cubicBezTo>
                <a:close/>
                <a:moveTo>
                  <a:pt x="373" y="540"/>
                </a:moveTo>
                <a:cubicBezTo>
                  <a:pt x="373" y="539"/>
                  <a:pt x="373" y="537"/>
                  <a:pt x="374" y="536"/>
                </a:cubicBezTo>
                <a:cubicBezTo>
                  <a:pt x="374" y="537"/>
                  <a:pt x="374" y="537"/>
                  <a:pt x="374" y="538"/>
                </a:cubicBezTo>
                <a:cubicBezTo>
                  <a:pt x="373" y="539"/>
                  <a:pt x="373" y="540"/>
                  <a:pt x="373" y="540"/>
                </a:cubicBezTo>
                <a:close/>
                <a:moveTo>
                  <a:pt x="374" y="537"/>
                </a:moveTo>
                <a:cubicBezTo>
                  <a:pt x="374" y="537"/>
                  <a:pt x="375" y="536"/>
                  <a:pt x="375" y="535"/>
                </a:cubicBezTo>
                <a:cubicBezTo>
                  <a:pt x="375" y="534"/>
                  <a:pt x="376" y="533"/>
                  <a:pt x="377" y="532"/>
                </a:cubicBezTo>
                <a:cubicBezTo>
                  <a:pt x="377" y="533"/>
                  <a:pt x="377" y="533"/>
                  <a:pt x="377" y="534"/>
                </a:cubicBezTo>
                <a:cubicBezTo>
                  <a:pt x="376" y="534"/>
                  <a:pt x="377" y="534"/>
                  <a:pt x="377" y="534"/>
                </a:cubicBezTo>
                <a:cubicBezTo>
                  <a:pt x="377" y="533"/>
                  <a:pt x="377" y="532"/>
                  <a:pt x="377" y="532"/>
                </a:cubicBezTo>
                <a:cubicBezTo>
                  <a:pt x="378" y="531"/>
                  <a:pt x="379" y="530"/>
                  <a:pt x="381" y="530"/>
                </a:cubicBezTo>
                <a:cubicBezTo>
                  <a:pt x="381" y="530"/>
                  <a:pt x="381" y="530"/>
                  <a:pt x="381" y="530"/>
                </a:cubicBezTo>
                <a:cubicBezTo>
                  <a:pt x="381" y="529"/>
                  <a:pt x="381" y="529"/>
                  <a:pt x="381" y="529"/>
                </a:cubicBezTo>
                <a:cubicBezTo>
                  <a:pt x="382" y="529"/>
                  <a:pt x="382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79" y="531"/>
                  <a:pt x="377" y="534"/>
                  <a:pt x="374" y="537"/>
                </a:cubicBezTo>
                <a:close/>
                <a:moveTo>
                  <a:pt x="390" y="533"/>
                </a:moveTo>
                <a:cubicBezTo>
                  <a:pt x="391" y="532"/>
                  <a:pt x="392" y="531"/>
                  <a:pt x="393" y="530"/>
                </a:cubicBezTo>
                <a:cubicBezTo>
                  <a:pt x="393" y="530"/>
                  <a:pt x="393" y="531"/>
                  <a:pt x="393" y="531"/>
                </a:cubicBezTo>
                <a:cubicBezTo>
                  <a:pt x="393" y="531"/>
                  <a:pt x="393" y="531"/>
                  <a:pt x="393" y="531"/>
                </a:cubicBezTo>
                <a:cubicBezTo>
                  <a:pt x="393" y="531"/>
                  <a:pt x="392" y="531"/>
                  <a:pt x="392" y="531"/>
                </a:cubicBezTo>
                <a:cubicBezTo>
                  <a:pt x="388" y="535"/>
                  <a:pt x="385" y="540"/>
                  <a:pt x="383" y="545"/>
                </a:cubicBezTo>
                <a:cubicBezTo>
                  <a:pt x="379" y="550"/>
                  <a:pt x="377" y="557"/>
                  <a:pt x="377" y="565"/>
                </a:cubicBezTo>
                <a:cubicBezTo>
                  <a:pt x="377" y="565"/>
                  <a:pt x="377" y="565"/>
                  <a:pt x="377" y="565"/>
                </a:cubicBezTo>
                <a:cubicBezTo>
                  <a:pt x="377" y="561"/>
                  <a:pt x="376" y="554"/>
                  <a:pt x="378" y="548"/>
                </a:cubicBezTo>
                <a:cubicBezTo>
                  <a:pt x="381" y="542"/>
                  <a:pt x="385" y="537"/>
                  <a:pt x="390" y="533"/>
                </a:cubicBezTo>
                <a:close/>
                <a:moveTo>
                  <a:pt x="403" y="579"/>
                </a:moveTo>
                <a:cubicBezTo>
                  <a:pt x="403" y="578"/>
                  <a:pt x="403" y="577"/>
                  <a:pt x="403" y="576"/>
                </a:cubicBezTo>
                <a:cubicBezTo>
                  <a:pt x="403" y="574"/>
                  <a:pt x="404" y="573"/>
                  <a:pt x="404" y="571"/>
                </a:cubicBezTo>
                <a:cubicBezTo>
                  <a:pt x="404" y="574"/>
                  <a:pt x="404" y="577"/>
                  <a:pt x="404" y="580"/>
                </a:cubicBezTo>
                <a:cubicBezTo>
                  <a:pt x="404" y="579"/>
                  <a:pt x="404" y="579"/>
                  <a:pt x="403" y="579"/>
                </a:cubicBezTo>
                <a:close/>
                <a:moveTo>
                  <a:pt x="413" y="553"/>
                </a:moveTo>
                <a:cubicBezTo>
                  <a:pt x="414" y="552"/>
                  <a:pt x="414" y="551"/>
                  <a:pt x="414" y="550"/>
                </a:cubicBezTo>
                <a:cubicBezTo>
                  <a:pt x="414" y="549"/>
                  <a:pt x="415" y="548"/>
                  <a:pt x="416" y="548"/>
                </a:cubicBezTo>
                <a:cubicBezTo>
                  <a:pt x="416" y="547"/>
                  <a:pt x="417" y="547"/>
                  <a:pt x="417" y="547"/>
                </a:cubicBezTo>
                <a:cubicBezTo>
                  <a:pt x="417" y="547"/>
                  <a:pt x="417" y="547"/>
                  <a:pt x="417" y="547"/>
                </a:cubicBezTo>
                <a:cubicBezTo>
                  <a:pt x="417" y="548"/>
                  <a:pt x="418" y="550"/>
                  <a:pt x="418" y="551"/>
                </a:cubicBezTo>
                <a:cubicBezTo>
                  <a:pt x="415" y="553"/>
                  <a:pt x="412" y="555"/>
                  <a:pt x="409" y="557"/>
                </a:cubicBezTo>
                <a:cubicBezTo>
                  <a:pt x="410" y="555"/>
                  <a:pt x="411" y="553"/>
                  <a:pt x="413" y="553"/>
                </a:cubicBezTo>
                <a:close/>
                <a:moveTo>
                  <a:pt x="420" y="552"/>
                </a:moveTo>
                <a:cubicBezTo>
                  <a:pt x="421" y="552"/>
                  <a:pt x="421" y="552"/>
                  <a:pt x="421" y="552"/>
                </a:cubicBezTo>
                <a:cubicBezTo>
                  <a:pt x="421" y="554"/>
                  <a:pt x="422" y="555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1" y="555"/>
                  <a:pt x="421" y="554"/>
                  <a:pt x="420" y="552"/>
                </a:cubicBezTo>
                <a:close/>
                <a:moveTo>
                  <a:pt x="420" y="561"/>
                </a:moveTo>
                <a:cubicBezTo>
                  <a:pt x="421" y="562"/>
                  <a:pt x="421" y="564"/>
                  <a:pt x="421" y="566"/>
                </a:cubicBezTo>
                <a:cubicBezTo>
                  <a:pt x="417" y="576"/>
                  <a:pt x="414" y="588"/>
                  <a:pt x="419" y="598"/>
                </a:cubicBezTo>
                <a:cubicBezTo>
                  <a:pt x="419" y="599"/>
                  <a:pt x="420" y="598"/>
                  <a:pt x="419" y="598"/>
                </a:cubicBezTo>
                <a:cubicBezTo>
                  <a:pt x="415" y="588"/>
                  <a:pt x="418" y="578"/>
                  <a:pt x="422" y="568"/>
                </a:cubicBezTo>
                <a:cubicBezTo>
                  <a:pt x="422" y="570"/>
                  <a:pt x="422" y="571"/>
                  <a:pt x="422" y="572"/>
                </a:cubicBezTo>
                <a:cubicBezTo>
                  <a:pt x="422" y="572"/>
                  <a:pt x="423" y="573"/>
                  <a:pt x="423" y="573"/>
                </a:cubicBezTo>
                <a:cubicBezTo>
                  <a:pt x="423" y="575"/>
                  <a:pt x="423" y="577"/>
                  <a:pt x="423" y="578"/>
                </a:cubicBezTo>
                <a:cubicBezTo>
                  <a:pt x="423" y="578"/>
                  <a:pt x="423" y="578"/>
                  <a:pt x="423" y="579"/>
                </a:cubicBezTo>
                <a:cubicBezTo>
                  <a:pt x="421" y="585"/>
                  <a:pt x="421" y="592"/>
                  <a:pt x="424" y="598"/>
                </a:cubicBezTo>
                <a:cubicBezTo>
                  <a:pt x="424" y="598"/>
                  <a:pt x="424" y="598"/>
                  <a:pt x="424" y="598"/>
                </a:cubicBezTo>
                <a:cubicBezTo>
                  <a:pt x="421" y="598"/>
                  <a:pt x="418" y="598"/>
                  <a:pt x="415" y="598"/>
                </a:cubicBezTo>
                <a:cubicBezTo>
                  <a:pt x="412" y="586"/>
                  <a:pt x="413" y="572"/>
                  <a:pt x="420" y="561"/>
                </a:cubicBezTo>
                <a:close/>
                <a:moveTo>
                  <a:pt x="408" y="732"/>
                </a:moveTo>
                <a:cubicBezTo>
                  <a:pt x="408" y="734"/>
                  <a:pt x="408" y="735"/>
                  <a:pt x="408" y="737"/>
                </a:cubicBezTo>
                <a:cubicBezTo>
                  <a:pt x="406" y="737"/>
                  <a:pt x="405" y="737"/>
                  <a:pt x="403" y="737"/>
                </a:cubicBezTo>
                <a:cubicBezTo>
                  <a:pt x="403" y="737"/>
                  <a:pt x="402" y="737"/>
                  <a:pt x="402" y="737"/>
                </a:cubicBezTo>
                <a:cubicBezTo>
                  <a:pt x="396" y="737"/>
                  <a:pt x="390" y="737"/>
                  <a:pt x="385" y="736"/>
                </a:cubicBezTo>
                <a:cubicBezTo>
                  <a:pt x="385" y="735"/>
                  <a:pt x="385" y="733"/>
                  <a:pt x="385" y="732"/>
                </a:cubicBezTo>
                <a:cubicBezTo>
                  <a:pt x="392" y="732"/>
                  <a:pt x="400" y="732"/>
                  <a:pt x="408" y="732"/>
                </a:cubicBezTo>
                <a:close/>
                <a:moveTo>
                  <a:pt x="419" y="732"/>
                </a:moveTo>
                <a:cubicBezTo>
                  <a:pt x="431" y="733"/>
                  <a:pt x="444" y="733"/>
                  <a:pt x="456" y="734"/>
                </a:cubicBezTo>
                <a:cubicBezTo>
                  <a:pt x="456" y="734"/>
                  <a:pt x="456" y="734"/>
                  <a:pt x="457" y="734"/>
                </a:cubicBezTo>
                <a:cubicBezTo>
                  <a:pt x="464" y="734"/>
                  <a:pt x="471" y="734"/>
                  <a:pt x="479" y="734"/>
                </a:cubicBezTo>
                <a:cubicBezTo>
                  <a:pt x="479" y="735"/>
                  <a:pt x="479" y="735"/>
                  <a:pt x="479" y="736"/>
                </a:cubicBezTo>
                <a:cubicBezTo>
                  <a:pt x="479" y="736"/>
                  <a:pt x="480" y="736"/>
                  <a:pt x="480" y="736"/>
                </a:cubicBezTo>
                <a:cubicBezTo>
                  <a:pt x="480" y="735"/>
                  <a:pt x="480" y="735"/>
                  <a:pt x="480" y="734"/>
                </a:cubicBezTo>
                <a:cubicBezTo>
                  <a:pt x="482" y="735"/>
                  <a:pt x="485" y="735"/>
                  <a:pt x="488" y="735"/>
                </a:cubicBezTo>
                <a:cubicBezTo>
                  <a:pt x="488" y="736"/>
                  <a:pt x="488" y="736"/>
                  <a:pt x="488" y="737"/>
                </a:cubicBezTo>
                <a:cubicBezTo>
                  <a:pt x="484" y="737"/>
                  <a:pt x="481" y="737"/>
                  <a:pt x="477" y="737"/>
                </a:cubicBezTo>
                <a:cubicBezTo>
                  <a:pt x="454" y="735"/>
                  <a:pt x="431" y="736"/>
                  <a:pt x="409" y="737"/>
                </a:cubicBezTo>
                <a:cubicBezTo>
                  <a:pt x="409" y="735"/>
                  <a:pt x="409" y="734"/>
                  <a:pt x="409" y="732"/>
                </a:cubicBezTo>
                <a:cubicBezTo>
                  <a:pt x="412" y="732"/>
                  <a:pt x="416" y="732"/>
                  <a:pt x="419" y="732"/>
                </a:cubicBezTo>
                <a:close/>
                <a:moveTo>
                  <a:pt x="443" y="695"/>
                </a:moveTo>
                <a:cubicBezTo>
                  <a:pt x="452" y="684"/>
                  <a:pt x="464" y="675"/>
                  <a:pt x="477" y="667"/>
                </a:cubicBezTo>
                <a:cubicBezTo>
                  <a:pt x="477" y="666"/>
                  <a:pt x="478" y="666"/>
                  <a:pt x="478" y="666"/>
                </a:cubicBezTo>
                <a:cubicBezTo>
                  <a:pt x="478" y="666"/>
                  <a:pt x="478" y="667"/>
                  <a:pt x="477" y="668"/>
                </a:cubicBezTo>
                <a:cubicBezTo>
                  <a:pt x="477" y="668"/>
                  <a:pt x="477" y="668"/>
                  <a:pt x="477" y="668"/>
                </a:cubicBezTo>
                <a:cubicBezTo>
                  <a:pt x="465" y="676"/>
                  <a:pt x="453" y="685"/>
                  <a:pt x="443" y="695"/>
                </a:cubicBezTo>
                <a:cubicBezTo>
                  <a:pt x="443" y="696"/>
                  <a:pt x="442" y="696"/>
                  <a:pt x="443" y="696"/>
                </a:cubicBezTo>
                <a:cubicBezTo>
                  <a:pt x="443" y="697"/>
                  <a:pt x="444" y="697"/>
                  <a:pt x="444" y="697"/>
                </a:cubicBezTo>
                <a:cubicBezTo>
                  <a:pt x="444" y="698"/>
                  <a:pt x="444" y="698"/>
                  <a:pt x="445" y="697"/>
                </a:cubicBezTo>
                <a:cubicBezTo>
                  <a:pt x="446" y="697"/>
                  <a:pt x="446" y="697"/>
                  <a:pt x="447" y="696"/>
                </a:cubicBezTo>
                <a:cubicBezTo>
                  <a:pt x="448" y="696"/>
                  <a:pt x="447" y="695"/>
                  <a:pt x="447" y="695"/>
                </a:cubicBezTo>
                <a:cubicBezTo>
                  <a:pt x="442" y="697"/>
                  <a:pt x="450" y="690"/>
                  <a:pt x="451" y="690"/>
                </a:cubicBezTo>
                <a:cubicBezTo>
                  <a:pt x="455" y="686"/>
                  <a:pt x="459" y="682"/>
                  <a:pt x="464" y="679"/>
                </a:cubicBezTo>
                <a:cubicBezTo>
                  <a:pt x="470" y="674"/>
                  <a:pt x="476" y="670"/>
                  <a:pt x="483" y="666"/>
                </a:cubicBezTo>
                <a:cubicBezTo>
                  <a:pt x="484" y="669"/>
                  <a:pt x="485" y="671"/>
                  <a:pt x="487" y="673"/>
                </a:cubicBezTo>
                <a:cubicBezTo>
                  <a:pt x="485" y="674"/>
                  <a:pt x="484" y="676"/>
                  <a:pt x="482" y="677"/>
                </a:cubicBezTo>
                <a:cubicBezTo>
                  <a:pt x="482" y="676"/>
                  <a:pt x="481" y="675"/>
                  <a:pt x="481" y="674"/>
                </a:cubicBezTo>
                <a:cubicBezTo>
                  <a:pt x="481" y="674"/>
                  <a:pt x="480" y="674"/>
                  <a:pt x="480" y="675"/>
                </a:cubicBezTo>
                <a:cubicBezTo>
                  <a:pt x="480" y="676"/>
                  <a:pt x="481" y="677"/>
                  <a:pt x="481" y="678"/>
                </a:cubicBezTo>
                <a:cubicBezTo>
                  <a:pt x="480" y="679"/>
                  <a:pt x="478" y="680"/>
                  <a:pt x="476" y="681"/>
                </a:cubicBezTo>
                <a:cubicBezTo>
                  <a:pt x="471" y="686"/>
                  <a:pt x="465" y="690"/>
                  <a:pt x="459" y="694"/>
                </a:cubicBezTo>
                <a:cubicBezTo>
                  <a:pt x="458" y="695"/>
                  <a:pt x="456" y="696"/>
                  <a:pt x="454" y="698"/>
                </a:cubicBezTo>
                <a:cubicBezTo>
                  <a:pt x="454" y="698"/>
                  <a:pt x="454" y="697"/>
                  <a:pt x="454" y="697"/>
                </a:cubicBezTo>
                <a:cubicBezTo>
                  <a:pt x="454" y="694"/>
                  <a:pt x="454" y="691"/>
                  <a:pt x="455" y="696"/>
                </a:cubicBezTo>
                <a:cubicBezTo>
                  <a:pt x="455" y="697"/>
                  <a:pt x="456" y="696"/>
                  <a:pt x="456" y="696"/>
                </a:cubicBezTo>
                <a:cubicBezTo>
                  <a:pt x="455" y="695"/>
                  <a:pt x="455" y="694"/>
                  <a:pt x="455" y="693"/>
                </a:cubicBezTo>
                <a:cubicBezTo>
                  <a:pt x="455" y="692"/>
                  <a:pt x="455" y="692"/>
                  <a:pt x="454" y="692"/>
                </a:cubicBezTo>
                <a:cubicBezTo>
                  <a:pt x="454" y="692"/>
                  <a:pt x="454" y="692"/>
                  <a:pt x="454" y="692"/>
                </a:cubicBezTo>
                <a:cubicBezTo>
                  <a:pt x="454" y="692"/>
                  <a:pt x="454" y="692"/>
                  <a:pt x="454" y="693"/>
                </a:cubicBezTo>
                <a:cubicBezTo>
                  <a:pt x="453" y="695"/>
                  <a:pt x="453" y="697"/>
                  <a:pt x="453" y="699"/>
                </a:cubicBezTo>
                <a:cubicBezTo>
                  <a:pt x="452" y="700"/>
                  <a:pt x="452" y="700"/>
                  <a:pt x="452" y="701"/>
                </a:cubicBezTo>
                <a:cubicBezTo>
                  <a:pt x="452" y="701"/>
                  <a:pt x="452" y="701"/>
                  <a:pt x="452" y="701"/>
                </a:cubicBezTo>
                <a:cubicBezTo>
                  <a:pt x="452" y="702"/>
                  <a:pt x="452" y="702"/>
                  <a:pt x="452" y="702"/>
                </a:cubicBezTo>
                <a:cubicBezTo>
                  <a:pt x="453" y="702"/>
                  <a:pt x="453" y="701"/>
                  <a:pt x="453" y="701"/>
                </a:cubicBezTo>
                <a:cubicBezTo>
                  <a:pt x="453" y="701"/>
                  <a:pt x="453" y="701"/>
                  <a:pt x="453" y="701"/>
                </a:cubicBezTo>
                <a:cubicBezTo>
                  <a:pt x="453" y="703"/>
                  <a:pt x="453" y="705"/>
                  <a:pt x="453" y="706"/>
                </a:cubicBezTo>
                <a:cubicBezTo>
                  <a:pt x="453" y="707"/>
                  <a:pt x="453" y="707"/>
                  <a:pt x="453" y="708"/>
                </a:cubicBezTo>
                <a:cubicBezTo>
                  <a:pt x="449" y="707"/>
                  <a:pt x="446" y="707"/>
                  <a:pt x="442" y="707"/>
                </a:cubicBezTo>
                <a:cubicBezTo>
                  <a:pt x="442" y="703"/>
                  <a:pt x="442" y="699"/>
                  <a:pt x="443" y="695"/>
                </a:cubicBezTo>
                <a:close/>
                <a:moveTo>
                  <a:pt x="485" y="653"/>
                </a:moveTo>
                <a:cubicBezTo>
                  <a:pt x="495" y="647"/>
                  <a:pt x="506" y="642"/>
                  <a:pt x="517" y="641"/>
                </a:cubicBezTo>
                <a:cubicBezTo>
                  <a:pt x="519" y="642"/>
                  <a:pt x="521" y="643"/>
                  <a:pt x="523" y="644"/>
                </a:cubicBezTo>
                <a:cubicBezTo>
                  <a:pt x="519" y="646"/>
                  <a:pt x="515" y="648"/>
                  <a:pt x="511" y="650"/>
                </a:cubicBezTo>
                <a:cubicBezTo>
                  <a:pt x="511" y="649"/>
                  <a:pt x="512" y="648"/>
                  <a:pt x="513" y="647"/>
                </a:cubicBezTo>
                <a:cubicBezTo>
                  <a:pt x="513" y="646"/>
                  <a:pt x="513" y="646"/>
                  <a:pt x="512" y="646"/>
                </a:cubicBezTo>
                <a:cubicBezTo>
                  <a:pt x="510" y="647"/>
                  <a:pt x="509" y="648"/>
                  <a:pt x="507" y="649"/>
                </a:cubicBezTo>
                <a:cubicBezTo>
                  <a:pt x="506" y="649"/>
                  <a:pt x="506" y="649"/>
                  <a:pt x="506" y="649"/>
                </a:cubicBezTo>
                <a:cubicBezTo>
                  <a:pt x="505" y="649"/>
                  <a:pt x="505" y="649"/>
                  <a:pt x="505" y="649"/>
                </a:cubicBezTo>
                <a:cubicBezTo>
                  <a:pt x="505" y="649"/>
                  <a:pt x="505" y="650"/>
                  <a:pt x="505" y="650"/>
                </a:cubicBezTo>
                <a:cubicBezTo>
                  <a:pt x="505" y="650"/>
                  <a:pt x="504" y="650"/>
                  <a:pt x="504" y="650"/>
                </a:cubicBezTo>
                <a:cubicBezTo>
                  <a:pt x="504" y="649"/>
                  <a:pt x="505" y="649"/>
                  <a:pt x="505" y="648"/>
                </a:cubicBezTo>
                <a:cubicBezTo>
                  <a:pt x="505" y="648"/>
                  <a:pt x="505" y="648"/>
                  <a:pt x="505" y="647"/>
                </a:cubicBezTo>
                <a:cubicBezTo>
                  <a:pt x="505" y="647"/>
                  <a:pt x="506" y="646"/>
                  <a:pt x="507" y="646"/>
                </a:cubicBezTo>
                <a:cubicBezTo>
                  <a:pt x="508" y="645"/>
                  <a:pt x="507" y="644"/>
                  <a:pt x="507" y="645"/>
                </a:cubicBezTo>
                <a:cubicBezTo>
                  <a:pt x="505" y="646"/>
                  <a:pt x="503" y="647"/>
                  <a:pt x="501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494" y="653"/>
                  <a:pt x="488" y="657"/>
                  <a:pt x="482" y="661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1"/>
                  <a:pt x="482" y="661"/>
                  <a:pt x="481" y="661"/>
                </a:cubicBezTo>
                <a:cubicBezTo>
                  <a:pt x="483" y="658"/>
                  <a:pt x="484" y="656"/>
                  <a:pt x="485" y="653"/>
                </a:cubicBezTo>
                <a:cubicBezTo>
                  <a:pt x="485" y="653"/>
                  <a:pt x="485" y="653"/>
                  <a:pt x="485" y="653"/>
                </a:cubicBezTo>
                <a:close/>
                <a:moveTo>
                  <a:pt x="546" y="697"/>
                </a:moveTo>
                <a:cubicBezTo>
                  <a:pt x="545" y="697"/>
                  <a:pt x="545" y="698"/>
                  <a:pt x="544" y="698"/>
                </a:cubicBezTo>
                <a:cubicBezTo>
                  <a:pt x="544" y="699"/>
                  <a:pt x="543" y="699"/>
                  <a:pt x="542" y="700"/>
                </a:cubicBezTo>
                <a:cubicBezTo>
                  <a:pt x="542" y="699"/>
                  <a:pt x="541" y="698"/>
                  <a:pt x="540" y="698"/>
                </a:cubicBezTo>
                <a:cubicBezTo>
                  <a:pt x="542" y="697"/>
                  <a:pt x="543" y="696"/>
                  <a:pt x="545" y="695"/>
                </a:cubicBezTo>
                <a:cubicBezTo>
                  <a:pt x="545" y="696"/>
                  <a:pt x="545" y="696"/>
                  <a:pt x="546" y="697"/>
                </a:cubicBezTo>
                <a:close/>
                <a:moveTo>
                  <a:pt x="546" y="695"/>
                </a:moveTo>
                <a:cubicBezTo>
                  <a:pt x="546" y="695"/>
                  <a:pt x="546" y="695"/>
                  <a:pt x="546" y="695"/>
                </a:cubicBezTo>
                <a:cubicBezTo>
                  <a:pt x="551" y="692"/>
                  <a:pt x="549" y="694"/>
                  <a:pt x="547" y="696"/>
                </a:cubicBezTo>
                <a:cubicBezTo>
                  <a:pt x="546" y="696"/>
                  <a:pt x="546" y="695"/>
                  <a:pt x="546" y="695"/>
                </a:cubicBezTo>
                <a:close/>
                <a:moveTo>
                  <a:pt x="543" y="702"/>
                </a:moveTo>
                <a:cubicBezTo>
                  <a:pt x="543" y="702"/>
                  <a:pt x="544" y="701"/>
                  <a:pt x="543" y="701"/>
                </a:cubicBezTo>
                <a:cubicBezTo>
                  <a:pt x="543" y="701"/>
                  <a:pt x="543" y="701"/>
                  <a:pt x="543" y="700"/>
                </a:cubicBezTo>
                <a:cubicBezTo>
                  <a:pt x="544" y="699"/>
                  <a:pt x="545" y="699"/>
                  <a:pt x="546" y="698"/>
                </a:cubicBezTo>
                <a:cubicBezTo>
                  <a:pt x="547" y="699"/>
                  <a:pt x="548" y="700"/>
                  <a:pt x="549" y="702"/>
                </a:cubicBezTo>
                <a:cubicBezTo>
                  <a:pt x="549" y="702"/>
                  <a:pt x="549" y="702"/>
                  <a:pt x="549" y="702"/>
                </a:cubicBezTo>
                <a:cubicBezTo>
                  <a:pt x="547" y="702"/>
                  <a:pt x="544" y="703"/>
                  <a:pt x="541" y="704"/>
                </a:cubicBezTo>
                <a:cubicBezTo>
                  <a:pt x="534" y="706"/>
                  <a:pt x="540" y="703"/>
                  <a:pt x="542" y="701"/>
                </a:cubicBezTo>
                <a:cubicBezTo>
                  <a:pt x="542" y="701"/>
                  <a:pt x="543" y="701"/>
                  <a:pt x="543" y="702"/>
                </a:cubicBezTo>
                <a:close/>
                <a:moveTo>
                  <a:pt x="540" y="697"/>
                </a:moveTo>
                <a:cubicBezTo>
                  <a:pt x="538" y="696"/>
                  <a:pt x="537" y="694"/>
                  <a:pt x="536" y="693"/>
                </a:cubicBezTo>
                <a:cubicBezTo>
                  <a:pt x="538" y="692"/>
                  <a:pt x="539" y="690"/>
                  <a:pt x="540" y="689"/>
                </a:cubicBezTo>
                <a:cubicBezTo>
                  <a:pt x="542" y="691"/>
                  <a:pt x="543" y="693"/>
                  <a:pt x="544" y="695"/>
                </a:cubicBezTo>
                <a:cubicBezTo>
                  <a:pt x="543" y="695"/>
                  <a:pt x="541" y="696"/>
                  <a:pt x="540" y="697"/>
                </a:cubicBezTo>
                <a:close/>
                <a:moveTo>
                  <a:pt x="509" y="687"/>
                </a:moveTo>
                <a:cubicBezTo>
                  <a:pt x="507" y="686"/>
                  <a:pt x="505" y="684"/>
                  <a:pt x="503" y="682"/>
                </a:cubicBezTo>
                <a:cubicBezTo>
                  <a:pt x="504" y="681"/>
                  <a:pt x="506" y="679"/>
                  <a:pt x="507" y="678"/>
                </a:cubicBezTo>
                <a:cubicBezTo>
                  <a:pt x="509" y="680"/>
                  <a:pt x="511" y="682"/>
                  <a:pt x="512" y="684"/>
                </a:cubicBezTo>
                <a:cubicBezTo>
                  <a:pt x="511" y="685"/>
                  <a:pt x="510" y="686"/>
                  <a:pt x="509" y="687"/>
                </a:cubicBezTo>
                <a:close/>
                <a:moveTo>
                  <a:pt x="479" y="701"/>
                </a:moveTo>
                <a:cubicBezTo>
                  <a:pt x="479" y="701"/>
                  <a:pt x="479" y="701"/>
                  <a:pt x="479" y="701"/>
                </a:cubicBezTo>
                <a:cubicBezTo>
                  <a:pt x="478" y="701"/>
                  <a:pt x="478" y="702"/>
                  <a:pt x="477" y="702"/>
                </a:cubicBezTo>
                <a:cubicBezTo>
                  <a:pt x="477" y="703"/>
                  <a:pt x="477" y="703"/>
                  <a:pt x="478" y="703"/>
                </a:cubicBezTo>
                <a:cubicBezTo>
                  <a:pt x="478" y="703"/>
                  <a:pt x="478" y="703"/>
                  <a:pt x="479" y="703"/>
                </a:cubicBezTo>
                <a:cubicBezTo>
                  <a:pt x="479" y="704"/>
                  <a:pt x="479" y="705"/>
                  <a:pt x="479" y="707"/>
                </a:cubicBezTo>
                <a:cubicBezTo>
                  <a:pt x="479" y="708"/>
                  <a:pt x="479" y="709"/>
                  <a:pt x="479" y="710"/>
                </a:cubicBezTo>
                <a:cubicBezTo>
                  <a:pt x="477" y="710"/>
                  <a:pt x="476" y="710"/>
                  <a:pt x="474" y="710"/>
                </a:cubicBezTo>
                <a:cubicBezTo>
                  <a:pt x="474" y="706"/>
                  <a:pt x="474" y="702"/>
                  <a:pt x="474" y="699"/>
                </a:cubicBezTo>
                <a:cubicBezTo>
                  <a:pt x="474" y="698"/>
                  <a:pt x="473" y="698"/>
                  <a:pt x="473" y="699"/>
                </a:cubicBezTo>
                <a:cubicBezTo>
                  <a:pt x="473" y="702"/>
                  <a:pt x="473" y="706"/>
                  <a:pt x="473" y="710"/>
                </a:cubicBezTo>
                <a:cubicBezTo>
                  <a:pt x="470" y="710"/>
                  <a:pt x="467" y="709"/>
                  <a:pt x="464" y="709"/>
                </a:cubicBezTo>
                <a:cubicBezTo>
                  <a:pt x="464" y="707"/>
                  <a:pt x="464" y="704"/>
                  <a:pt x="464" y="702"/>
                </a:cubicBezTo>
                <a:cubicBezTo>
                  <a:pt x="465" y="702"/>
                  <a:pt x="465" y="701"/>
                  <a:pt x="466" y="701"/>
                </a:cubicBezTo>
                <a:cubicBezTo>
                  <a:pt x="470" y="698"/>
                  <a:pt x="474" y="695"/>
                  <a:pt x="478" y="693"/>
                </a:cubicBezTo>
                <a:cubicBezTo>
                  <a:pt x="481" y="691"/>
                  <a:pt x="484" y="689"/>
                  <a:pt x="486" y="686"/>
                </a:cubicBezTo>
                <a:cubicBezTo>
                  <a:pt x="487" y="688"/>
                  <a:pt x="489" y="689"/>
                  <a:pt x="490" y="691"/>
                </a:cubicBezTo>
                <a:cubicBezTo>
                  <a:pt x="486" y="694"/>
                  <a:pt x="482" y="697"/>
                  <a:pt x="479" y="701"/>
                </a:cubicBezTo>
                <a:close/>
                <a:moveTo>
                  <a:pt x="489" y="711"/>
                </a:move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lose/>
                <a:moveTo>
                  <a:pt x="539" y="719"/>
                </a:moveTo>
                <a:cubicBezTo>
                  <a:pt x="539" y="720"/>
                  <a:pt x="539" y="721"/>
                  <a:pt x="539" y="721"/>
                </a:cubicBezTo>
                <a:cubicBezTo>
                  <a:pt x="537" y="721"/>
                  <a:pt x="534" y="721"/>
                  <a:pt x="532" y="720"/>
                </a:cubicBezTo>
                <a:cubicBezTo>
                  <a:pt x="532" y="719"/>
                  <a:pt x="532" y="718"/>
                  <a:pt x="532" y="717"/>
                </a:cubicBezTo>
                <a:cubicBezTo>
                  <a:pt x="533" y="717"/>
                  <a:pt x="535" y="718"/>
                  <a:pt x="536" y="718"/>
                </a:cubicBezTo>
                <a:cubicBezTo>
                  <a:pt x="537" y="718"/>
                  <a:pt x="537" y="717"/>
                  <a:pt x="536" y="717"/>
                </a:cubicBezTo>
                <a:cubicBezTo>
                  <a:pt x="537" y="717"/>
                  <a:pt x="538" y="717"/>
                  <a:pt x="539" y="717"/>
                </a:cubicBezTo>
                <a:cubicBezTo>
                  <a:pt x="539" y="718"/>
                  <a:pt x="539" y="719"/>
                  <a:pt x="539" y="719"/>
                </a:cubicBezTo>
                <a:close/>
                <a:moveTo>
                  <a:pt x="569" y="737"/>
                </a:moveTo>
                <a:cubicBezTo>
                  <a:pt x="570" y="738"/>
                  <a:pt x="570" y="737"/>
                  <a:pt x="570" y="737"/>
                </a:cubicBezTo>
                <a:cubicBezTo>
                  <a:pt x="570" y="737"/>
                  <a:pt x="570" y="737"/>
                  <a:pt x="570" y="737"/>
                </a:cubicBezTo>
                <a:cubicBezTo>
                  <a:pt x="571" y="737"/>
                  <a:pt x="572" y="737"/>
                  <a:pt x="572" y="737"/>
                </a:cubicBezTo>
                <a:cubicBezTo>
                  <a:pt x="571" y="738"/>
                  <a:pt x="573" y="741"/>
                  <a:pt x="575" y="740"/>
                </a:cubicBezTo>
                <a:cubicBezTo>
                  <a:pt x="576" y="739"/>
                  <a:pt x="578" y="739"/>
                  <a:pt x="579" y="738"/>
                </a:cubicBezTo>
                <a:cubicBezTo>
                  <a:pt x="579" y="739"/>
                  <a:pt x="580" y="739"/>
                  <a:pt x="580" y="740"/>
                </a:cubicBezTo>
                <a:cubicBezTo>
                  <a:pt x="580" y="740"/>
                  <a:pt x="580" y="740"/>
                  <a:pt x="581" y="740"/>
                </a:cubicBezTo>
                <a:cubicBezTo>
                  <a:pt x="581" y="741"/>
                  <a:pt x="581" y="741"/>
                  <a:pt x="582" y="741"/>
                </a:cubicBezTo>
                <a:cubicBezTo>
                  <a:pt x="585" y="741"/>
                  <a:pt x="587" y="741"/>
                  <a:pt x="590" y="742"/>
                </a:cubicBezTo>
                <a:cubicBezTo>
                  <a:pt x="590" y="742"/>
                  <a:pt x="590" y="742"/>
                  <a:pt x="590" y="742"/>
                </a:cubicBezTo>
                <a:cubicBezTo>
                  <a:pt x="590" y="743"/>
                  <a:pt x="592" y="743"/>
                  <a:pt x="592" y="742"/>
                </a:cubicBezTo>
                <a:cubicBezTo>
                  <a:pt x="593" y="742"/>
                  <a:pt x="595" y="742"/>
                  <a:pt x="597" y="743"/>
                </a:cubicBezTo>
                <a:cubicBezTo>
                  <a:pt x="597" y="743"/>
                  <a:pt x="598" y="743"/>
                  <a:pt x="598" y="742"/>
                </a:cubicBezTo>
                <a:cubicBezTo>
                  <a:pt x="603" y="742"/>
                  <a:pt x="608" y="743"/>
                  <a:pt x="613" y="743"/>
                </a:cubicBezTo>
                <a:cubicBezTo>
                  <a:pt x="613" y="744"/>
                  <a:pt x="613" y="746"/>
                  <a:pt x="615" y="746"/>
                </a:cubicBezTo>
                <a:cubicBezTo>
                  <a:pt x="624" y="746"/>
                  <a:pt x="634" y="746"/>
                  <a:pt x="643" y="746"/>
                </a:cubicBezTo>
                <a:cubicBezTo>
                  <a:pt x="627" y="746"/>
                  <a:pt x="610" y="747"/>
                  <a:pt x="594" y="748"/>
                </a:cubicBezTo>
                <a:cubicBezTo>
                  <a:pt x="594" y="747"/>
                  <a:pt x="594" y="747"/>
                  <a:pt x="593" y="747"/>
                </a:cubicBezTo>
                <a:cubicBezTo>
                  <a:pt x="592" y="747"/>
                  <a:pt x="590" y="746"/>
                  <a:pt x="589" y="746"/>
                </a:cubicBezTo>
                <a:cubicBezTo>
                  <a:pt x="589" y="745"/>
                  <a:pt x="589" y="745"/>
                  <a:pt x="588" y="745"/>
                </a:cubicBezTo>
                <a:cubicBezTo>
                  <a:pt x="575" y="742"/>
                  <a:pt x="562" y="740"/>
                  <a:pt x="549" y="739"/>
                </a:cubicBezTo>
                <a:cubicBezTo>
                  <a:pt x="549" y="738"/>
                  <a:pt x="548" y="738"/>
                  <a:pt x="548" y="737"/>
                </a:cubicBezTo>
                <a:cubicBezTo>
                  <a:pt x="550" y="737"/>
                  <a:pt x="552" y="737"/>
                  <a:pt x="555" y="737"/>
                </a:cubicBezTo>
                <a:cubicBezTo>
                  <a:pt x="556" y="737"/>
                  <a:pt x="557" y="737"/>
                  <a:pt x="558" y="737"/>
                </a:cubicBezTo>
                <a:cubicBezTo>
                  <a:pt x="558" y="738"/>
                  <a:pt x="558" y="739"/>
                  <a:pt x="559" y="740"/>
                </a:cubicBezTo>
                <a:cubicBezTo>
                  <a:pt x="559" y="741"/>
                  <a:pt x="560" y="740"/>
                  <a:pt x="560" y="740"/>
                </a:cubicBezTo>
                <a:cubicBezTo>
                  <a:pt x="559" y="739"/>
                  <a:pt x="559" y="738"/>
                  <a:pt x="559" y="737"/>
                </a:cubicBezTo>
                <a:cubicBezTo>
                  <a:pt x="562" y="737"/>
                  <a:pt x="566" y="736"/>
                  <a:pt x="569" y="737"/>
                </a:cubicBezTo>
                <a:cubicBezTo>
                  <a:pt x="569" y="737"/>
                  <a:pt x="569" y="737"/>
                  <a:pt x="569" y="737"/>
                </a:cubicBezTo>
                <a:close/>
                <a:moveTo>
                  <a:pt x="442" y="709"/>
                </a:moveTo>
                <a:cubicBezTo>
                  <a:pt x="446" y="709"/>
                  <a:pt x="449" y="709"/>
                  <a:pt x="453" y="709"/>
                </a:cubicBezTo>
                <a:cubicBezTo>
                  <a:pt x="452" y="712"/>
                  <a:pt x="452" y="715"/>
                  <a:pt x="452" y="718"/>
                </a:cubicBezTo>
                <a:cubicBezTo>
                  <a:pt x="449" y="718"/>
                  <a:pt x="446" y="718"/>
                  <a:pt x="443" y="718"/>
                </a:cubicBezTo>
                <a:cubicBezTo>
                  <a:pt x="443" y="715"/>
                  <a:pt x="442" y="712"/>
                  <a:pt x="442" y="709"/>
                </a:cubicBezTo>
                <a:close/>
                <a:moveTo>
                  <a:pt x="454" y="700"/>
                </a:moveTo>
                <a:cubicBezTo>
                  <a:pt x="458" y="698"/>
                  <a:pt x="464" y="691"/>
                  <a:pt x="465" y="691"/>
                </a:cubicBezTo>
                <a:cubicBezTo>
                  <a:pt x="470" y="688"/>
                  <a:pt x="474" y="684"/>
                  <a:pt x="478" y="681"/>
                </a:cubicBezTo>
                <a:cubicBezTo>
                  <a:pt x="479" y="680"/>
                  <a:pt x="480" y="679"/>
                  <a:pt x="482" y="679"/>
                </a:cubicBezTo>
                <a:cubicBezTo>
                  <a:pt x="483" y="681"/>
                  <a:pt x="484" y="683"/>
                  <a:pt x="486" y="686"/>
                </a:cubicBezTo>
                <a:cubicBezTo>
                  <a:pt x="479" y="690"/>
                  <a:pt x="473" y="695"/>
                  <a:pt x="466" y="700"/>
                </a:cubicBezTo>
                <a:cubicBezTo>
                  <a:pt x="466" y="699"/>
                  <a:pt x="466" y="699"/>
                  <a:pt x="465" y="699"/>
                </a:cubicBezTo>
                <a:cubicBezTo>
                  <a:pt x="465" y="700"/>
                  <a:pt x="465" y="700"/>
                  <a:pt x="464" y="701"/>
                </a:cubicBezTo>
                <a:cubicBezTo>
                  <a:pt x="464" y="699"/>
                  <a:pt x="464" y="698"/>
                  <a:pt x="464" y="697"/>
                </a:cubicBezTo>
                <a:cubicBezTo>
                  <a:pt x="463" y="696"/>
                  <a:pt x="463" y="696"/>
                  <a:pt x="463" y="697"/>
                </a:cubicBezTo>
                <a:cubicBezTo>
                  <a:pt x="462" y="697"/>
                  <a:pt x="463" y="698"/>
                  <a:pt x="463" y="699"/>
                </a:cubicBezTo>
                <a:cubicBezTo>
                  <a:pt x="463" y="699"/>
                  <a:pt x="463" y="699"/>
                  <a:pt x="463" y="699"/>
                </a:cubicBezTo>
                <a:cubicBezTo>
                  <a:pt x="463" y="699"/>
                  <a:pt x="463" y="699"/>
                  <a:pt x="463" y="700"/>
                </a:cubicBezTo>
                <a:cubicBezTo>
                  <a:pt x="463" y="700"/>
                  <a:pt x="463" y="701"/>
                  <a:pt x="463" y="702"/>
                </a:cubicBezTo>
                <a:cubicBezTo>
                  <a:pt x="462" y="702"/>
                  <a:pt x="461" y="703"/>
                  <a:pt x="460" y="703"/>
                </a:cubicBezTo>
                <a:cubicBezTo>
                  <a:pt x="460" y="704"/>
                  <a:pt x="460" y="705"/>
                  <a:pt x="461" y="704"/>
                </a:cubicBezTo>
                <a:cubicBezTo>
                  <a:pt x="462" y="704"/>
                  <a:pt x="462" y="703"/>
                  <a:pt x="463" y="703"/>
                </a:cubicBezTo>
                <a:cubicBezTo>
                  <a:pt x="463" y="705"/>
                  <a:pt x="463" y="707"/>
                  <a:pt x="463" y="709"/>
                </a:cubicBezTo>
                <a:cubicBezTo>
                  <a:pt x="460" y="709"/>
                  <a:pt x="457" y="708"/>
                  <a:pt x="454" y="708"/>
                </a:cubicBezTo>
                <a:cubicBezTo>
                  <a:pt x="454" y="706"/>
                  <a:pt x="454" y="705"/>
                  <a:pt x="454" y="703"/>
                </a:cubicBezTo>
                <a:cubicBezTo>
                  <a:pt x="454" y="702"/>
                  <a:pt x="454" y="701"/>
                  <a:pt x="454" y="700"/>
                </a:cubicBezTo>
                <a:close/>
                <a:moveTo>
                  <a:pt x="503" y="650"/>
                </a:moveTo>
                <a:cubicBezTo>
                  <a:pt x="503" y="650"/>
                  <a:pt x="503" y="650"/>
                  <a:pt x="503" y="650"/>
                </a:cubicBezTo>
                <a:cubicBezTo>
                  <a:pt x="503" y="650"/>
                  <a:pt x="503" y="650"/>
                  <a:pt x="503" y="650"/>
                </a:cubicBezTo>
                <a:cubicBezTo>
                  <a:pt x="503" y="651"/>
                  <a:pt x="502" y="651"/>
                  <a:pt x="501" y="651"/>
                </a:cubicBezTo>
                <a:cubicBezTo>
                  <a:pt x="501" y="651"/>
                  <a:pt x="501" y="650"/>
                  <a:pt x="501" y="650"/>
                </a:cubicBezTo>
                <a:cubicBezTo>
                  <a:pt x="502" y="649"/>
                  <a:pt x="503" y="649"/>
                  <a:pt x="504" y="648"/>
                </a:cubicBezTo>
                <a:cubicBezTo>
                  <a:pt x="504" y="648"/>
                  <a:pt x="504" y="649"/>
                  <a:pt x="503" y="649"/>
                </a:cubicBezTo>
                <a:cubicBezTo>
                  <a:pt x="503" y="649"/>
                  <a:pt x="503" y="649"/>
                  <a:pt x="503" y="649"/>
                </a:cubicBezTo>
                <a:cubicBezTo>
                  <a:pt x="503" y="648"/>
                  <a:pt x="502" y="649"/>
                  <a:pt x="503" y="650"/>
                </a:cubicBezTo>
                <a:close/>
                <a:moveTo>
                  <a:pt x="507" y="650"/>
                </a:moveTo>
                <a:cubicBezTo>
                  <a:pt x="508" y="650"/>
                  <a:pt x="508" y="650"/>
                  <a:pt x="509" y="650"/>
                </a:cubicBezTo>
                <a:cubicBezTo>
                  <a:pt x="509" y="650"/>
                  <a:pt x="509" y="650"/>
                  <a:pt x="509" y="650"/>
                </a:cubicBezTo>
                <a:cubicBezTo>
                  <a:pt x="508" y="651"/>
                  <a:pt x="508" y="651"/>
                  <a:pt x="507" y="651"/>
                </a:cubicBezTo>
                <a:cubicBezTo>
                  <a:pt x="507" y="651"/>
                  <a:pt x="506" y="651"/>
                  <a:pt x="506" y="650"/>
                </a:cubicBezTo>
                <a:cubicBezTo>
                  <a:pt x="506" y="650"/>
                  <a:pt x="507" y="650"/>
                  <a:pt x="507" y="650"/>
                </a:cubicBezTo>
                <a:close/>
                <a:moveTo>
                  <a:pt x="516" y="648"/>
                </a:moveTo>
                <a:cubicBezTo>
                  <a:pt x="516" y="649"/>
                  <a:pt x="517" y="650"/>
                  <a:pt x="517" y="651"/>
                </a:cubicBezTo>
                <a:cubicBezTo>
                  <a:pt x="517" y="651"/>
                  <a:pt x="516" y="652"/>
                  <a:pt x="515" y="653"/>
                </a:cubicBezTo>
                <a:cubicBezTo>
                  <a:pt x="514" y="652"/>
                  <a:pt x="513" y="651"/>
                  <a:pt x="512" y="650"/>
                </a:cubicBezTo>
                <a:cubicBezTo>
                  <a:pt x="513" y="649"/>
                  <a:pt x="515" y="649"/>
                  <a:pt x="516" y="648"/>
                </a:cubicBezTo>
                <a:close/>
                <a:moveTo>
                  <a:pt x="518" y="658"/>
                </a:moveTo>
                <a:cubicBezTo>
                  <a:pt x="518" y="657"/>
                  <a:pt x="518" y="657"/>
                  <a:pt x="519" y="657"/>
                </a:cubicBezTo>
                <a:cubicBezTo>
                  <a:pt x="520" y="658"/>
                  <a:pt x="521" y="660"/>
                  <a:pt x="522" y="661"/>
                </a:cubicBezTo>
                <a:cubicBezTo>
                  <a:pt x="519" y="663"/>
                  <a:pt x="515" y="665"/>
                  <a:pt x="512" y="667"/>
                </a:cubicBezTo>
                <a:cubicBezTo>
                  <a:pt x="511" y="665"/>
                  <a:pt x="509" y="662"/>
                  <a:pt x="508" y="660"/>
                </a:cubicBezTo>
                <a:cubicBezTo>
                  <a:pt x="509" y="659"/>
                  <a:pt x="510" y="658"/>
                  <a:pt x="512" y="657"/>
                </a:cubicBezTo>
                <a:cubicBezTo>
                  <a:pt x="513" y="659"/>
                  <a:pt x="514" y="660"/>
                  <a:pt x="515" y="661"/>
                </a:cubicBezTo>
                <a:cubicBezTo>
                  <a:pt x="515" y="662"/>
                  <a:pt x="516" y="661"/>
                  <a:pt x="515" y="661"/>
                </a:cubicBezTo>
                <a:cubicBezTo>
                  <a:pt x="515" y="659"/>
                  <a:pt x="514" y="658"/>
                  <a:pt x="513" y="657"/>
                </a:cubicBezTo>
                <a:cubicBezTo>
                  <a:pt x="514" y="656"/>
                  <a:pt x="514" y="656"/>
                  <a:pt x="515" y="655"/>
                </a:cubicBezTo>
                <a:cubicBezTo>
                  <a:pt x="516" y="655"/>
                  <a:pt x="516" y="655"/>
                  <a:pt x="516" y="655"/>
                </a:cubicBezTo>
                <a:cubicBezTo>
                  <a:pt x="517" y="655"/>
                  <a:pt x="517" y="656"/>
                  <a:pt x="518" y="656"/>
                </a:cubicBezTo>
                <a:cubicBezTo>
                  <a:pt x="518" y="657"/>
                  <a:pt x="518" y="657"/>
                  <a:pt x="517" y="657"/>
                </a:cubicBezTo>
                <a:cubicBezTo>
                  <a:pt x="517" y="657"/>
                  <a:pt x="517" y="658"/>
                  <a:pt x="518" y="658"/>
                </a:cubicBezTo>
                <a:close/>
                <a:moveTo>
                  <a:pt x="527" y="668"/>
                </a:moveTo>
                <a:cubicBezTo>
                  <a:pt x="527" y="669"/>
                  <a:pt x="526" y="670"/>
                  <a:pt x="524" y="671"/>
                </a:cubicBezTo>
                <a:cubicBezTo>
                  <a:pt x="524" y="672"/>
                  <a:pt x="524" y="673"/>
                  <a:pt x="525" y="672"/>
                </a:cubicBezTo>
                <a:cubicBezTo>
                  <a:pt x="526" y="671"/>
                  <a:pt x="527" y="670"/>
                  <a:pt x="527" y="669"/>
                </a:cubicBezTo>
                <a:cubicBezTo>
                  <a:pt x="528" y="670"/>
                  <a:pt x="529" y="671"/>
                  <a:pt x="529" y="672"/>
                </a:cubicBezTo>
                <a:cubicBezTo>
                  <a:pt x="527" y="674"/>
                  <a:pt x="524" y="675"/>
                  <a:pt x="522" y="677"/>
                </a:cubicBezTo>
                <a:cubicBezTo>
                  <a:pt x="520" y="676"/>
                  <a:pt x="519" y="674"/>
                  <a:pt x="517" y="672"/>
                </a:cubicBezTo>
                <a:cubicBezTo>
                  <a:pt x="517" y="672"/>
                  <a:pt x="517" y="672"/>
                  <a:pt x="518" y="672"/>
                </a:cubicBezTo>
                <a:cubicBezTo>
                  <a:pt x="520" y="670"/>
                  <a:pt x="525" y="667"/>
                  <a:pt x="526" y="668"/>
                </a:cubicBezTo>
                <a:cubicBezTo>
                  <a:pt x="527" y="668"/>
                  <a:pt x="527" y="668"/>
                  <a:pt x="527" y="668"/>
                </a:cubicBezTo>
                <a:close/>
                <a:moveTo>
                  <a:pt x="498" y="678"/>
                </a:moveTo>
                <a:cubicBezTo>
                  <a:pt x="499" y="679"/>
                  <a:pt x="500" y="680"/>
                  <a:pt x="501" y="681"/>
                </a:cubicBezTo>
                <a:cubicBezTo>
                  <a:pt x="500" y="682"/>
                  <a:pt x="499" y="683"/>
                  <a:pt x="498" y="684"/>
                </a:cubicBezTo>
                <a:cubicBezTo>
                  <a:pt x="497" y="683"/>
                  <a:pt x="496" y="681"/>
                  <a:pt x="495" y="680"/>
                </a:cubicBezTo>
                <a:cubicBezTo>
                  <a:pt x="496" y="680"/>
                  <a:pt x="497" y="679"/>
                  <a:pt x="498" y="678"/>
                </a:cubicBezTo>
                <a:cubicBezTo>
                  <a:pt x="498" y="678"/>
                  <a:pt x="498" y="678"/>
                  <a:pt x="498" y="678"/>
                </a:cubicBezTo>
                <a:close/>
                <a:moveTo>
                  <a:pt x="488" y="663"/>
                </a:moveTo>
                <a:cubicBezTo>
                  <a:pt x="492" y="660"/>
                  <a:pt x="496" y="658"/>
                  <a:pt x="501" y="656"/>
                </a:cubicBezTo>
                <a:cubicBezTo>
                  <a:pt x="501" y="658"/>
                  <a:pt x="502" y="660"/>
                  <a:pt x="503" y="661"/>
                </a:cubicBezTo>
                <a:cubicBezTo>
                  <a:pt x="502" y="663"/>
                  <a:pt x="500" y="664"/>
                  <a:pt x="499" y="665"/>
                </a:cubicBezTo>
                <a:cubicBezTo>
                  <a:pt x="497" y="663"/>
                  <a:pt x="496" y="661"/>
                  <a:pt x="495" y="660"/>
                </a:cubicBezTo>
                <a:cubicBezTo>
                  <a:pt x="495" y="659"/>
                  <a:pt x="494" y="660"/>
                  <a:pt x="495" y="660"/>
                </a:cubicBezTo>
                <a:cubicBezTo>
                  <a:pt x="496" y="662"/>
                  <a:pt x="497" y="664"/>
                  <a:pt x="498" y="665"/>
                </a:cubicBezTo>
                <a:cubicBezTo>
                  <a:pt x="496" y="667"/>
                  <a:pt x="493" y="668"/>
                  <a:pt x="491" y="670"/>
                </a:cubicBezTo>
                <a:cubicBezTo>
                  <a:pt x="489" y="667"/>
                  <a:pt x="488" y="665"/>
                  <a:pt x="488" y="663"/>
                </a:cubicBezTo>
                <a:close/>
                <a:moveTo>
                  <a:pt x="489" y="659"/>
                </a:moveTo>
                <a:cubicBezTo>
                  <a:pt x="491" y="658"/>
                  <a:pt x="493" y="657"/>
                  <a:pt x="495" y="656"/>
                </a:cubicBezTo>
                <a:cubicBezTo>
                  <a:pt x="497" y="655"/>
                  <a:pt x="499" y="654"/>
                  <a:pt x="500" y="653"/>
                </a:cubicBezTo>
                <a:cubicBezTo>
                  <a:pt x="500" y="654"/>
                  <a:pt x="500" y="654"/>
                  <a:pt x="501" y="655"/>
                </a:cubicBezTo>
                <a:cubicBezTo>
                  <a:pt x="496" y="657"/>
                  <a:pt x="492" y="659"/>
                  <a:pt x="488" y="662"/>
                </a:cubicBezTo>
                <a:cubicBezTo>
                  <a:pt x="488" y="661"/>
                  <a:pt x="488" y="661"/>
                  <a:pt x="489" y="660"/>
                </a:cubicBezTo>
                <a:cubicBezTo>
                  <a:pt x="489" y="660"/>
                  <a:pt x="489" y="660"/>
                  <a:pt x="489" y="659"/>
                </a:cubicBezTo>
                <a:close/>
                <a:moveTo>
                  <a:pt x="503" y="652"/>
                </a:moveTo>
                <a:cubicBezTo>
                  <a:pt x="503" y="652"/>
                  <a:pt x="503" y="652"/>
                  <a:pt x="504" y="653"/>
                </a:cubicBezTo>
                <a:cubicBezTo>
                  <a:pt x="503" y="653"/>
                  <a:pt x="502" y="654"/>
                  <a:pt x="501" y="654"/>
                </a:cubicBezTo>
                <a:cubicBezTo>
                  <a:pt x="501" y="654"/>
                  <a:pt x="501" y="653"/>
                  <a:pt x="501" y="653"/>
                </a:cubicBezTo>
                <a:cubicBezTo>
                  <a:pt x="502" y="652"/>
                  <a:pt x="503" y="652"/>
                  <a:pt x="503" y="652"/>
                </a:cubicBezTo>
                <a:close/>
                <a:moveTo>
                  <a:pt x="511" y="651"/>
                </a:moveTo>
                <a:cubicBezTo>
                  <a:pt x="512" y="651"/>
                  <a:pt x="513" y="652"/>
                  <a:pt x="514" y="653"/>
                </a:cubicBezTo>
                <a:cubicBezTo>
                  <a:pt x="513" y="654"/>
                  <a:pt x="512" y="655"/>
                  <a:pt x="511" y="655"/>
                </a:cubicBezTo>
                <a:cubicBezTo>
                  <a:pt x="510" y="654"/>
                  <a:pt x="509" y="653"/>
                  <a:pt x="508" y="653"/>
                </a:cubicBezTo>
                <a:cubicBezTo>
                  <a:pt x="509" y="652"/>
                  <a:pt x="509" y="652"/>
                  <a:pt x="509" y="651"/>
                </a:cubicBezTo>
                <a:cubicBezTo>
                  <a:pt x="510" y="651"/>
                  <a:pt x="510" y="651"/>
                  <a:pt x="511" y="651"/>
                </a:cubicBezTo>
                <a:close/>
                <a:moveTo>
                  <a:pt x="516" y="653"/>
                </a:moveTo>
                <a:cubicBezTo>
                  <a:pt x="516" y="653"/>
                  <a:pt x="517" y="652"/>
                  <a:pt x="518" y="651"/>
                </a:cubicBezTo>
                <a:cubicBezTo>
                  <a:pt x="518" y="652"/>
                  <a:pt x="518" y="652"/>
                  <a:pt x="519" y="653"/>
                </a:cubicBezTo>
                <a:cubicBezTo>
                  <a:pt x="518" y="653"/>
                  <a:pt x="517" y="653"/>
                  <a:pt x="516" y="654"/>
                </a:cubicBezTo>
                <a:cubicBezTo>
                  <a:pt x="516" y="654"/>
                  <a:pt x="516" y="653"/>
                  <a:pt x="516" y="653"/>
                </a:cubicBezTo>
                <a:close/>
                <a:moveTo>
                  <a:pt x="516" y="654"/>
                </a:moveTo>
                <a:cubicBezTo>
                  <a:pt x="514" y="655"/>
                  <a:pt x="513" y="655"/>
                  <a:pt x="512" y="656"/>
                </a:cubicBezTo>
                <a:cubicBezTo>
                  <a:pt x="512" y="656"/>
                  <a:pt x="512" y="656"/>
                  <a:pt x="512" y="656"/>
                </a:cubicBezTo>
                <a:cubicBezTo>
                  <a:pt x="513" y="655"/>
                  <a:pt x="514" y="654"/>
                  <a:pt x="515" y="654"/>
                </a:cubicBezTo>
                <a:cubicBezTo>
                  <a:pt x="515" y="654"/>
                  <a:pt x="515" y="654"/>
                  <a:pt x="516" y="654"/>
                </a:cubicBezTo>
                <a:close/>
                <a:moveTo>
                  <a:pt x="507" y="653"/>
                </a:moveTo>
                <a:cubicBezTo>
                  <a:pt x="507" y="653"/>
                  <a:pt x="507" y="653"/>
                  <a:pt x="507" y="653"/>
                </a:cubicBezTo>
                <a:cubicBezTo>
                  <a:pt x="506" y="653"/>
                  <a:pt x="507" y="654"/>
                  <a:pt x="507" y="654"/>
                </a:cubicBezTo>
                <a:cubicBezTo>
                  <a:pt x="507" y="653"/>
                  <a:pt x="508" y="653"/>
                  <a:pt x="508" y="653"/>
                </a:cubicBezTo>
                <a:cubicBezTo>
                  <a:pt x="509" y="654"/>
                  <a:pt x="510" y="655"/>
                  <a:pt x="511" y="656"/>
                </a:cubicBezTo>
                <a:cubicBezTo>
                  <a:pt x="510" y="656"/>
                  <a:pt x="510" y="656"/>
                  <a:pt x="509" y="657"/>
                </a:cubicBezTo>
                <a:cubicBezTo>
                  <a:pt x="509" y="657"/>
                  <a:pt x="509" y="657"/>
                  <a:pt x="509" y="658"/>
                </a:cubicBezTo>
                <a:cubicBezTo>
                  <a:pt x="509" y="658"/>
                  <a:pt x="508" y="659"/>
                  <a:pt x="507" y="659"/>
                </a:cubicBezTo>
                <a:cubicBezTo>
                  <a:pt x="506" y="657"/>
                  <a:pt x="505" y="655"/>
                  <a:pt x="505" y="654"/>
                </a:cubicBezTo>
                <a:cubicBezTo>
                  <a:pt x="505" y="653"/>
                  <a:pt x="506" y="653"/>
                  <a:pt x="507" y="653"/>
                </a:cubicBezTo>
                <a:cubicBezTo>
                  <a:pt x="507" y="653"/>
                  <a:pt x="507" y="653"/>
                  <a:pt x="507" y="653"/>
                </a:cubicBezTo>
                <a:close/>
                <a:moveTo>
                  <a:pt x="506" y="659"/>
                </a:moveTo>
                <a:cubicBezTo>
                  <a:pt x="506" y="660"/>
                  <a:pt x="505" y="660"/>
                  <a:pt x="504" y="661"/>
                </a:cubicBezTo>
                <a:cubicBezTo>
                  <a:pt x="503" y="659"/>
                  <a:pt x="502" y="657"/>
                  <a:pt x="502" y="655"/>
                </a:cubicBezTo>
                <a:cubicBezTo>
                  <a:pt x="502" y="655"/>
                  <a:pt x="503" y="654"/>
                  <a:pt x="504" y="654"/>
                </a:cubicBezTo>
                <a:cubicBezTo>
                  <a:pt x="504" y="656"/>
                  <a:pt x="505" y="658"/>
                  <a:pt x="506" y="659"/>
                </a:cubicBezTo>
                <a:close/>
                <a:moveTo>
                  <a:pt x="504" y="662"/>
                </a:moveTo>
                <a:cubicBezTo>
                  <a:pt x="505" y="665"/>
                  <a:pt x="507" y="667"/>
                  <a:pt x="509" y="669"/>
                </a:cubicBezTo>
                <a:cubicBezTo>
                  <a:pt x="507" y="670"/>
                  <a:pt x="506" y="671"/>
                  <a:pt x="504" y="672"/>
                </a:cubicBezTo>
                <a:cubicBezTo>
                  <a:pt x="502" y="670"/>
                  <a:pt x="501" y="668"/>
                  <a:pt x="499" y="666"/>
                </a:cubicBezTo>
                <a:cubicBezTo>
                  <a:pt x="501" y="665"/>
                  <a:pt x="502" y="664"/>
                  <a:pt x="504" y="662"/>
                </a:cubicBezTo>
                <a:cubicBezTo>
                  <a:pt x="504" y="662"/>
                  <a:pt x="504" y="662"/>
                  <a:pt x="504" y="662"/>
                </a:cubicBezTo>
                <a:close/>
                <a:moveTo>
                  <a:pt x="505" y="662"/>
                </a:moveTo>
                <a:cubicBezTo>
                  <a:pt x="505" y="661"/>
                  <a:pt x="506" y="661"/>
                  <a:pt x="507" y="660"/>
                </a:cubicBezTo>
                <a:cubicBezTo>
                  <a:pt x="509" y="663"/>
                  <a:pt x="510" y="665"/>
                  <a:pt x="512" y="667"/>
                </a:cubicBezTo>
                <a:cubicBezTo>
                  <a:pt x="511" y="668"/>
                  <a:pt x="510" y="668"/>
                  <a:pt x="509" y="669"/>
                </a:cubicBezTo>
                <a:cubicBezTo>
                  <a:pt x="508" y="667"/>
                  <a:pt x="506" y="664"/>
                  <a:pt x="505" y="662"/>
                </a:cubicBezTo>
                <a:close/>
                <a:moveTo>
                  <a:pt x="498" y="666"/>
                </a:moveTo>
                <a:cubicBezTo>
                  <a:pt x="500" y="669"/>
                  <a:pt x="502" y="671"/>
                  <a:pt x="503" y="673"/>
                </a:cubicBezTo>
                <a:cubicBezTo>
                  <a:pt x="501" y="674"/>
                  <a:pt x="499" y="676"/>
                  <a:pt x="498" y="677"/>
                </a:cubicBezTo>
                <a:cubicBezTo>
                  <a:pt x="496" y="675"/>
                  <a:pt x="494" y="673"/>
                  <a:pt x="492" y="671"/>
                </a:cubicBezTo>
                <a:cubicBezTo>
                  <a:pt x="494" y="669"/>
                  <a:pt x="496" y="668"/>
                  <a:pt x="498" y="666"/>
                </a:cubicBezTo>
                <a:close/>
                <a:moveTo>
                  <a:pt x="498" y="678"/>
                </a:moveTo>
                <a:cubicBezTo>
                  <a:pt x="500" y="676"/>
                  <a:pt x="502" y="675"/>
                  <a:pt x="504" y="674"/>
                </a:cubicBezTo>
                <a:cubicBezTo>
                  <a:pt x="505" y="675"/>
                  <a:pt x="506" y="676"/>
                  <a:pt x="507" y="678"/>
                </a:cubicBezTo>
                <a:cubicBezTo>
                  <a:pt x="505" y="679"/>
                  <a:pt x="503" y="680"/>
                  <a:pt x="502" y="681"/>
                </a:cubicBezTo>
                <a:cubicBezTo>
                  <a:pt x="501" y="680"/>
                  <a:pt x="500" y="679"/>
                  <a:pt x="498" y="678"/>
                </a:cubicBezTo>
                <a:close/>
                <a:moveTo>
                  <a:pt x="505" y="673"/>
                </a:moveTo>
                <a:cubicBezTo>
                  <a:pt x="506" y="672"/>
                  <a:pt x="508" y="671"/>
                  <a:pt x="509" y="670"/>
                </a:cubicBezTo>
                <a:cubicBezTo>
                  <a:pt x="510" y="671"/>
                  <a:pt x="510" y="671"/>
                  <a:pt x="510" y="672"/>
                </a:cubicBezTo>
                <a:cubicBezTo>
                  <a:pt x="511" y="672"/>
                  <a:pt x="512" y="673"/>
                  <a:pt x="512" y="674"/>
                </a:cubicBezTo>
                <a:cubicBezTo>
                  <a:pt x="511" y="675"/>
                  <a:pt x="509" y="676"/>
                  <a:pt x="508" y="677"/>
                </a:cubicBezTo>
                <a:cubicBezTo>
                  <a:pt x="507" y="676"/>
                  <a:pt x="506" y="674"/>
                  <a:pt x="505" y="673"/>
                </a:cubicBezTo>
                <a:close/>
                <a:moveTo>
                  <a:pt x="510" y="670"/>
                </a:moveTo>
                <a:cubicBezTo>
                  <a:pt x="511" y="669"/>
                  <a:pt x="512" y="668"/>
                  <a:pt x="513" y="668"/>
                </a:cubicBezTo>
                <a:cubicBezTo>
                  <a:pt x="514" y="669"/>
                  <a:pt x="514" y="670"/>
                  <a:pt x="515" y="671"/>
                </a:cubicBezTo>
                <a:cubicBezTo>
                  <a:pt x="515" y="671"/>
                  <a:pt x="516" y="671"/>
                  <a:pt x="516" y="672"/>
                </a:cubicBezTo>
                <a:cubicBezTo>
                  <a:pt x="515" y="672"/>
                  <a:pt x="514" y="673"/>
                  <a:pt x="513" y="674"/>
                </a:cubicBezTo>
                <a:cubicBezTo>
                  <a:pt x="512" y="672"/>
                  <a:pt x="511" y="671"/>
                  <a:pt x="510" y="670"/>
                </a:cubicBezTo>
                <a:close/>
                <a:moveTo>
                  <a:pt x="517" y="673"/>
                </a:moveTo>
                <a:cubicBezTo>
                  <a:pt x="518" y="674"/>
                  <a:pt x="519" y="676"/>
                  <a:pt x="521" y="678"/>
                </a:cubicBezTo>
                <a:cubicBezTo>
                  <a:pt x="520" y="678"/>
                  <a:pt x="519" y="679"/>
                  <a:pt x="518" y="680"/>
                </a:cubicBezTo>
                <a:cubicBezTo>
                  <a:pt x="517" y="679"/>
                  <a:pt x="517" y="678"/>
                  <a:pt x="516" y="677"/>
                </a:cubicBezTo>
                <a:cubicBezTo>
                  <a:pt x="515" y="676"/>
                  <a:pt x="514" y="675"/>
                  <a:pt x="514" y="674"/>
                </a:cubicBezTo>
                <a:cubicBezTo>
                  <a:pt x="515" y="674"/>
                  <a:pt x="516" y="673"/>
                  <a:pt x="517" y="673"/>
                </a:cubicBezTo>
                <a:close/>
                <a:moveTo>
                  <a:pt x="516" y="671"/>
                </a:moveTo>
                <a:cubicBezTo>
                  <a:pt x="515" y="670"/>
                  <a:pt x="514" y="669"/>
                  <a:pt x="513" y="668"/>
                </a:cubicBezTo>
                <a:cubicBezTo>
                  <a:pt x="515" y="666"/>
                  <a:pt x="516" y="665"/>
                  <a:pt x="518" y="664"/>
                </a:cubicBezTo>
                <a:cubicBezTo>
                  <a:pt x="519" y="664"/>
                  <a:pt x="521" y="663"/>
                  <a:pt x="522" y="662"/>
                </a:cubicBezTo>
                <a:cubicBezTo>
                  <a:pt x="523" y="663"/>
                  <a:pt x="525" y="665"/>
                  <a:pt x="526" y="667"/>
                </a:cubicBezTo>
                <a:cubicBezTo>
                  <a:pt x="523" y="668"/>
                  <a:pt x="519" y="670"/>
                  <a:pt x="516" y="671"/>
                </a:cubicBezTo>
                <a:close/>
                <a:moveTo>
                  <a:pt x="517" y="654"/>
                </a:moveTo>
                <a:cubicBezTo>
                  <a:pt x="518" y="654"/>
                  <a:pt x="518" y="654"/>
                  <a:pt x="519" y="653"/>
                </a:cubicBezTo>
                <a:cubicBezTo>
                  <a:pt x="519" y="654"/>
                  <a:pt x="520" y="654"/>
                  <a:pt x="520" y="655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19" y="655"/>
                  <a:pt x="519" y="656"/>
                  <a:pt x="518" y="656"/>
                </a:cubicBezTo>
                <a:cubicBezTo>
                  <a:pt x="518" y="655"/>
                  <a:pt x="517" y="655"/>
                  <a:pt x="517" y="654"/>
                </a:cubicBezTo>
                <a:close/>
                <a:moveTo>
                  <a:pt x="510" y="649"/>
                </a:moveTo>
                <a:cubicBezTo>
                  <a:pt x="509" y="649"/>
                  <a:pt x="509" y="649"/>
                  <a:pt x="509" y="649"/>
                </a:cubicBezTo>
                <a:cubicBezTo>
                  <a:pt x="509" y="649"/>
                  <a:pt x="510" y="648"/>
                  <a:pt x="510" y="648"/>
                </a:cubicBezTo>
                <a:cubicBezTo>
                  <a:pt x="510" y="648"/>
                  <a:pt x="510" y="649"/>
                  <a:pt x="510" y="649"/>
                </a:cubicBezTo>
                <a:close/>
                <a:moveTo>
                  <a:pt x="506" y="652"/>
                </a:moveTo>
                <a:cubicBezTo>
                  <a:pt x="505" y="652"/>
                  <a:pt x="505" y="652"/>
                  <a:pt x="504" y="653"/>
                </a:cubicBezTo>
                <a:cubicBezTo>
                  <a:pt x="504" y="652"/>
                  <a:pt x="504" y="652"/>
                  <a:pt x="504" y="651"/>
                </a:cubicBezTo>
                <a:cubicBezTo>
                  <a:pt x="504" y="651"/>
                  <a:pt x="504" y="651"/>
                  <a:pt x="505" y="651"/>
                </a:cubicBezTo>
                <a:cubicBezTo>
                  <a:pt x="505" y="651"/>
                  <a:pt x="505" y="652"/>
                  <a:pt x="506" y="652"/>
                </a:cubicBezTo>
                <a:close/>
                <a:moveTo>
                  <a:pt x="500" y="652"/>
                </a:moveTo>
                <a:cubicBezTo>
                  <a:pt x="496" y="654"/>
                  <a:pt x="493" y="656"/>
                  <a:pt x="489" y="658"/>
                </a:cubicBezTo>
                <a:cubicBezTo>
                  <a:pt x="493" y="655"/>
                  <a:pt x="496" y="653"/>
                  <a:pt x="500" y="650"/>
                </a:cubicBezTo>
                <a:cubicBezTo>
                  <a:pt x="500" y="651"/>
                  <a:pt x="500" y="651"/>
                  <a:pt x="500" y="652"/>
                </a:cubicBezTo>
                <a:close/>
                <a:moveTo>
                  <a:pt x="482" y="664"/>
                </a:moveTo>
                <a:cubicBezTo>
                  <a:pt x="482" y="664"/>
                  <a:pt x="482" y="664"/>
                  <a:pt x="482" y="665"/>
                </a:cubicBezTo>
                <a:cubicBezTo>
                  <a:pt x="481" y="666"/>
                  <a:pt x="480" y="667"/>
                  <a:pt x="478" y="668"/>
                </a:cubicBezTo>
                <a:cubicBezTo>
                  <a:pt x="479" y="667"/>
                  <a:pt x="479" y="666"/>
                  <a:pt x="480" y="665"/>
                </a:cubicBezTo>
                <a:cubicBezTo>
                  <a:pt x="480" y="664"/>
                  <a:pt x="481" y="664"/>
                  <a:pt x="482" y="664"/>
                </a:cubicBezTo>
                <a:close/>
                <a:moveTo>
                  <a:pt x="483" y="663"/>
                </a:moveTo>
                <a:cubicBezTo>
                  <a:pt x="484" y="662"/>
                  <a:pt x="486" y="661"/>
                  <a:pt x="488" y="660"/>
                </a:cubicBezTo>
                <a:cubicBezTo>
                  <a:pt x="487" y="661"/>
                  <a:pt x="487" y="661"/>
                  <a:pt x="487" y="662"/>
                </a:cubicBezTo>
                <a:cubicBezTo>
                  <a:pt x="486" y="663"/>
                  <a:pt x="484" y="664"/>
                  <a:pt x="483" y="664"/>
                </a:cubicBezTo>
                <a:cubicBezTo>
                  <a:pt x="483" y="664"/>
                  <a:pt x="483" y="663"/>
                  <a:pt x="483" y="663"/>
                </a:cubicBezTo>
                <a:close/>
                <a:moveTo>
                  <a:pt x="487" y="664"/>
                </a:moveTo>
                <a:cubicBezTo>
                  <a:pt x="487" y="663"/>
                  <a:pt x="487" y="663"/>
                  <a:pt x="487" y="663"/>
                </a:cubicBezTo>
                <a:cubicBezTo>
                  <a:pt x="487" y="666"/>
                  <a:pt x="489" y="668"/>
                  <a:pt x="491" y="670"/>
                </a:cubicBezTo>
                <a:cubicBezTo>
                  <a:pt x="490" y="671"/>
                  <a:pt x="489" y="672"/>
                  <a:pt x="488" y="673"/>
                </a:cubicBezTo>
                <a:cubicBezTo>
                  <a:pt x="486" y="670"/>
                  <a:pt x="485" y="668"/>
                  <a:pt x="483" y="665"/>
                </a:cubicBezTo>
                <a:cubicBezTo>
                  <a:pt x="485" y="665"/>
                  <a:pt x="486" y="664"/>
                  <a:pt x="487" y="664"/>
                </a:cubicBezTo>
                <a:close/>
                <a:moveTo>
                  <a:pt x="491" y="671"/>
                </a:moveTo>
                <a:cubicBezTo>
                  <a:pt x="493" y="673"/>
                  <a:pt x="495" y="675"/>
                  <a:pt x="497" y="677"/>
                </a:cubicBezTo>
                <a:cubicBezTo>
                  <a:pt x="496" y="678"/>
                  <a:pt x="495" y="679"/>
                  <a:pt x="494" y="680"/>
                </a:cubicBezTo>
                <a:cubicBezTo>
                  <a:pt x="492" y="678"/>
                  <a:pt x="490" y="676"/>
                  <a:pt x="488" y="673"/>
                </a:cubicBezTo>
                <a:cubicBezTo>
                  <a:pt x="489" y="673"/>
                  <a:pt x="490" y="672"/>
                  <a:pt x="491" y="671"/>
                </a:cubicBezTo>
                <a:close/>
                <a:moveTo>
                  <a:pt x="493" y="680"/>
                </a:moveTo>
                <a:cubicBezTo>
                  <a:pt x="491" y="682"/>
                  <a:pt x="489" y="683"/>
                  <a:pt x="487" y="685"/>
                </a:cubicBezTo>
                <a:cubicBezTo>
                  <a:pt x="485" y="683"/>
                  <a:pt x="483" y="680"/>
                  <a:pt x="482" y="678"/>
                </a:cubicBezTo>
                <a:cubicBezTo>
                  <a:pt x="484" y="677"/>
                  <a:pt x="486" y="675"/>
                  <a:pt x="488" y="674"/>
                </a:cubicBezTo>
                <a:cubicBezTo>
                  <a:pt x="489" y="676"/>
                  <a:pt x="491" y="678"/>
                  <a:pt x="493" y="680"/>
                </a:cubicBezTo>
                <a:close/>
                <a:moveTo>
                  <a:pt x="454" y="719"/>
                </a:moveTo>
                <a:cubicBezTo>
                  <a:pt x="456" y="719"/>
                  <a:pt x="458" y="719"/>
                  <a:pt x="461" y="719"/>
                </a:cubicBezTo>
                <a:cubicBezTo>
                  <a:pt x="458" y="719"/>
                  <a:pt x="456" y="719"/>
                  <a:pt x="454" y="719"/>
                </a:cubicBezTo>
                <a:cubicBezTo>
                  <a:pt x="454" y="719"/>
                  <a:pt x="454" y="719"/>
                  <a:pt x="454" y="719"/>
                </a:cubicBezTo>
                <a:close/>
                <a:moveTo>
                  <a:pt x="452" y="719"/>
                </a:moveTo>
                <a:cubicBezTo>
                  <a:pt x="450" y="719"/>
                  <a:pt x="447" y="719"/>
                  <a:pt x="444" y="719"/>
                </a:cubicBezTo>
                <a:cubicBezTo>
                  <a:pt x="447" y="719"/>
                  <a:pt x="450" y="719"/>
                  <a:pt x="452" y="719"/>
                </a:cubicBezTo>
                <a:cubicBezTo>
                  <a:pt x="452" y="719"/>
                  <a:pt x="452" y="719"/>
                  <a:pt x="452" y="719"/>
                </a:cubicBezTo>
                <a:close/>
                <a:moveTo>
                  <a:pt x="454" y="709"/>
                </a:moveTo>
                <a:cubicBezTo>
                  <a:pt x="457" y="710"/>
                  <a:pt x="460" y="710"/>
                  <a:pt x="464" y="710"/>
                </a:cubicBezTo>
                <a:cubicBezTo>
                  <a:pt x="464" y="713"/>
                  <a:pt x="464" y="716"/>
                  <a:pt x="464" y="718"/>
                </a:cubicBezTo>
                <a:cubicBezTo>
                  <a:pt x="461" y="718"/>
                  <a:pt x="457" y="718"/>
                  <a:pt x="454" y="718"/>
                </a:cubicBezTo>
                <a:cubicBezTo>
                  <a:pt x="454" y="715"/>
                  <a:pt x="454" y="712"/>
                  <a:pt x="454" y="709"/>
                </a:cubicBezTo>
                <a:close/>
                <a:moveTo>
                  <a:pt x="465" y="718"/>
                </a:moveTo>
                <a:cubicBezTo>
                  <a:pt x="465" y="716"/>
                  <a:pt x="465" y="713"/>
                  <a:pt x="465" y="710"/>
                </a:cubicBezTo>
                <a:cubicBezTo>
                  <a:pt x="467" y="710"/>
                  <a:pt x="470" y="711"/>
                  <a:pt x="473" y="711"/>
                </a:cubicBezTo>
                <a:cubicBezTo>
                  <a:pt x="473" y="714"/>
                  <a:pt x="473" y="716"/>
                  <a:pt x="473" y="719"/>
                </a:cubicBezTo>
                <a:cubicBezTo>
                  <a:pt x="470" y="719"/>
                  <a:pt x="468" y="718"/>
                  <a:pt x="465" y="718"/>
                </a:cubicBezTo>
                <a:close/>
                <a:moveTo>
                  <a:pt x="464" y="720"/>
                </a:moveTo>
                <a:cubicBezTo>
                  <a:pt x="464" y="723"/>
                  <a:pt x="465" y="726"/>
                  <a:pt x="465" y="729"/>
                </a:cubicBezTo>
                <a:cubicBezTo>
                  <a:pt x="465" y="730"/>
                  <a:pt x="466" y="730"/>
                  <a:pt x="466" y="729"/>
                </a:cubicBezTo>
                <a:cubicBezTo>
                  <a:pt x="466" y="726"/>
                  <a:pt x="465" y="723"/>
                  <a:pt x="465" y="720"/>
                </a:cubicBezTo>
                <a:cubicBezTo>
                  <a:pt x="468" y="720"/>
                  <a:pt x="471" y="720"/>
                  <a:pt x="473" y="720"/>
                </a:cubicBezTo>
                <a:cubicBezTo>
                  <a:pt x="473" y="722"/>
                  <a:pt x="473" y="724"/>
                  <a:pt x="473" y="725"/>
                </a:cubicBezTo>
                <a:cubicBezTo>
                  <a:pt x="473" y="726"/>
                  <a:pt x="474" y="726"/>
                  <a:pt x="474" y="725"/>
                </a:cubicBezTo>
                <a:cubicBezTo>
                  <a:pt x="474" y="724"/>
                  <a:pt x="474" y="722"/>
                  <a:pt x="474" y="720"/>
                </a:cubicBezTo>
                <a:cubicBezTo>
                  <a:pt x="476" y="720"/>
                  <a:pt x="477" y="720"/>
                  <a:pt x="479" y="720"/>
                </a:cubicBezTo>
                <a:cubicBezTo>
                  <a:pt x="479" y="724"/>
                  <a:pt x="479" y="727"/>
                  <a:pt x="479" y="731"/>
                </a:cubicBezTo>
                <a:cubicBezTo>
                  <a:pt x="471" y="730"/>
                  <a:pt x="463" y="730"/>
                  <a:pt x="455" y="730"/>
                </a:cubicBezTo>
                <a:cubicBezTo>
                  <a:pt x="454" y="727"/>
                  <a:pt x="454" y="723"/>
                  <a:pt x="454" y="720"/>
                </a:cubicBezTo>
                <a:cubicBezTo>
                  <a:pt x="457" y="720"/>
                  <a:pt x="461" y="720"/>
                  <a:pt x="464" y="720"/>
                </a:cubicBezTo>
                <a:close/>
                <a:moveTo>
                  <a:pt x="498" y="714"/>
                </a:moveTo>
                <a:cubicBezTo>
                  <a:pt x="501" y="714"/>
                  <a:pt x="504" y="714"/>
                  <a:pt x="506" y="715"/>
                </a:cubicBezTo>
                <a:cubicBezTo>
                  <a:pt x="506" y="715"/>
                  <a:pt x="505" y="717"/>
                  <a:pt x="505" y="719"/>
                </a:cubicBezTo>
                <a:cubicBezTo>
                  <a:pt x="503" y="719"/>
                  <a:pt x="500" y="719"/>
                  <a:pt x="498" y="719"/>
                </a:cubicBezTo>
                <a:cubicBezTo>
                  <a:pt x="498" y="717"/>
                  <a:pt x="498" y="715"/>
                  <a:pt x="498" y="714"/>
                </a:cubicBezTo>
                <a:close/>
                <a:moveTo>
                  <a:pt x="505" y="731"/>
                </a:moveTo>
                <a:cubicBezTo>
                  <a:pt x="503" y="731"/>
                  <a:pt x="500" y="731"/>
                  <a:pt x="498" y="731"/>
                </a:cubicBezTo>
                <a:cubicBezTo>
                  <a:pt x="498" y="729"/>
                  <a:pt x="498" y="727"/>
                  <a:pt x="498" y="725"/>
                </a:cubicBezTo>
                <a:cubicBezTo>
                  <a:pt x="498" y="725"/>
                  <a:pt x="498" y="723"/>
                  <a:pt x="498" y="721"/>
                </a:cubicBezTo>
                <a:cubicBezTo>
                  <a:pt x="500" y="721"/>
                  <a:pt x="503" y="721"/>
                  <a:pt x="505" y="722"/>
                </a:cubicBezTo>
                <a:cubicBezTo>
                  <a:pt x="505" y="725"/>
                  <a:pt x="505" y="728"/>
                  <a:pt x="505" y="731"/>
                </a:cubicBezTo>
                <a:close/>
                <a:moveTo>
                  <a:pt x="506" y="722"/>
                </a:moveTo>
                <a:cubicBezTo>
                  <a:pt x="509" y="722"/>
                  <a:pt x="512" y="722"/>
                  <a:pt x="515" y="722"/>
                </a:cubicBezTo>
                <a:cubicBezTo>
                  <a:pt x="515" y="725"/>
                  <a:pt x="515" y="728"/>
                  <a:pt x="515" y="732"/>
                </a:cubicBezTo>
                <a:cubicBezTo>
                  <a:pt x="513" y="731"/>
                  <a:pt x="511" y="731"/>
                  <a:pt x="510" y="731"/>
                </a:cubicBezTo>
                <a:cubicBezTo>
                  <a:pt x="508" y="731"/>
                  <a:pt x="507" y="731"/>
                  <a:pt x="506" y="731"/>
                </a:cubicBezTo>
                <a:cubicBezTo>
                  <a:pt x="506" y="728"/>
                  <a:pt x="506" y="725"/>
                  <a:pt x="506" y="722"/>
                </a:cubicBezTo>
                <a:close/>
                <a:moveTo>
                  <a:pt x="516" y="732"/>
                </a:moveTo>
                <a:cubicBezTo>
                  <a:pt x="516" y="729"/>
                  <a:pt x="516" y="726"/>
                  <a:pt x="516" y="723"/>
                </a:cubicBezTo>
                <a:cubicBezTo>
                  <a:pt x="518" y="723"/>
                  <a:pt x="520" y="723"/>
                  <a:pt x="522" y="723"/>
                </a:cubicBezTo>
                <a:cubicBezTo>
                  <a:pt x="522" y="726"/>
                  <a:pt x="522" y="729"/>
                  <a:pt x="522" y="732"/>
                </a:cubicBezTo>
                <a:cubicBezTo>
                  <a:pt x="520" y="732"/>
                  <a:pt x="518" y="732"/>
                  <a:pt x="516" y="732"/>
                </a:cubicBezTo>
                <a:close/>
                <a:moveTo>
                  <a:pt x="516" y="722"/>
                </a:moveTo>
                <a:cubicBezTo>
                  <a:pt x="516" y="721"/>
                  <a:pt x="516" y="721"/>
                  <a:pt x="516" y="721"/>
                </a:cubicBezTo>
                <a:cubicBezTo>
                  <a:pt x="518" y="721"/>
                  <a:pt x="520" y="721"/>
                  <a:pt x="522" y="721"/>
                </a:cubicBezTo>
                <a:cubicBezTo>
                  <a:pt x="522" y="721"/>
                  <a:pt x="522" y="722"/>
                  <a:pt x="522" y="722"/>
                </a:cubicBezTo>
                <a:cubicBezTo>
                  <a:pt x="520" y="722"/>
                  <a:pt x="518" y="722"/>
                  <a:pt x="516" y="722"/>
                </a:cubicBezTo>
                <a:close/>
                <a:moveTo>
                  <a:pt x="515" y="721"/>
                </a:moveTo>
                <a:cubicBezTo>
                  <a:pt x="512" y="721"/>
                  <a:pt x="509" y="721"/>
                  <a:pt x="506" y="721"/>
                </a:cubicBezTo>
                <a:cubicBezTo>
                  <a:pt x="506" y="721"/>
                  <a:pt x="506" y="721"/>
                  <a:pt x="506" y="720"/>
                </a:cubicBezTo>
                <a:cubicBezTo>
                  <a:pt x="509" y="721"/>
                  <a:pt x="512" y="721"/>
                  <a:pt x="515" y="721"/>
                </a:cubicBezTo>
                <a:cubicBezTo>
                  <a:pt x="515" y="721"/>
                  <a:pt x="515" y="721"/>
                  <a:pt x="515" y="721"/>
                </a:cubicBezTo>
                <a:close/>
                <a:moveTo>
                  <a:pt x="505" y="721"/>
                </a:moveTo>
                <a:cubicBezTo>
                  <a:pt x="504" y="721"/>
                  <a:pt x="503" y="720"/>
                  <a:pt x="502" y="720"/>
                </a:cubicBezTo>
                <a:cubicBezTo>
                  <a:pt x="503" y="720"/>
                  <a:pt x="504" y="720"/>
                  <a:pt x="505" y="720"/>
                </a:cubicBezTo>
                <a:cubicBezTo>
                  <a:pt x="505" y="721"/>
                  <a:pt x="505" y="721"/>
                  <a:pt x="505" y="721"/>
                </a:cubicBezTo>
                <a:close/>
                <a:moveTo>
                  <a:pt x="497" y="721"/>
                </a:moveTo>
                <a:cubicBezTo>
                  <a:pt x="497" y="724"/>
                  <a:pt x="497" y="728"/>
                  <a:pt x="497" y="731"/>
                </a:cubicBezTo>
                <a:cubicBezTo>
                  <a:pt x="495" y="731"/>
                  <a:pt x="492" y="731"/>
                  <a:pt x="489" y="731"/>
                </a:cubicBezTo>
                <a:cubicBezTo>
                  <a:pt x="489" y="727"/>
                  <a:pt x="490" y="724"/>
                  <a:pt x="490" y="720"/>
                </a:cubicBezTo>
                <a:cubicBezTo>
                  <a:pt x="492" y="721"/>
                  <a:pt x="495" y="721"/>
                  <a:pt x="497" y="721"/>
                </a:cubicBezTo>
                <a:close/>
                <a:moveTo>
                  <a:pt x="541" y="732"/>
                </a:moveTo>
                <a:cubicBezTo>
                  <a:pt x="541" y="730"/>
                  <a:pt x="540" y="728"/>
                  <a:pt x="540" y="725"/>
                </a:cubicBezTo>
                <a:cubicBezTo>
                  <a:pt x="542" y="725"/>
                  <a:pt x="544" y="726"/>
                  <a:pt x="546" y="726"/>
                </a:cubicBezTo>
                <a:cubicBezTo>
                  <a:pt x="546" y="728"/>
                  <a:pt x="546" y="730"/>
                  <a:pt x="546" y="732"/>
                </a:cubicBezTo>
                <a:cubicBezTo>
                  <a:pt x="545" y="732"/>
                  <a:pt x="543" y="732"/>
                  <a:pt x="541" y="732"/>
                </a:cubicBezTo>
                <a:close/>
                <a:moveTo>
                  <a:pt x="540" y="732"/>
                </a:moveTo>
                <a:cubicBezTo>
                  <a:pt x="537" y="732"/>
                  <a:pt x="535" y="732"/>
                  <a:pt x="532" y="732"/>
                </a:cubicBezTo>
                <a:cubicBezTo>
                  <a:pt x="532" y="729"/>
                  <a:pt x="532" y="727"/>
                  <a:pt x="532" y="724"/>
                </a:cubicBezTo>
                <a:cubicBezTo>
                  <a:pt x="534" y="725"/>
                  <a:pt x="537" y="725"/>
                  <a:pt x="539" y="725"/>
                </a:cubicBezTo>
                <a:cubicBezTo>
                  <a:pt x="539" y="727"/>
                  <a:pt x="539" y="730"/>
                  <a:pt x="540" y="732"/>
                </a:cubicBezTo>
                <a:close/>
                <a:moveTo>
                  <a:pt x="531" y="732"/>
                </a:moveTo>
                <a:cubicBezTo>
                  <a:pt x="528" y="732"/>
                  <a:pt x="525" y="732"/>
                  <a:pt x="523" y="732"/>
                </a:cubicBezTo>
                <a:cubicBezTo>
                  <a:pt x="523" y="729"/>
                  <a:pt x="523" y="726"/>
                  <a:pt x="523" y="723"/>
                </a:cubicBezTo>
                <a:cubicBezTo>
                  <a:pt x="526" y="724"/>
                  <a:pt x="528" y="724"/>
                  <a:pt x="531" y="724"/>
                </a:cubicBezTo>
                <a:cubicBezTo>
                  <a:pt x="531" y="727"/>
                  <a:pt x="531" y="729"/>
                  <a:pt x="531" y="732"/>
                </a:cubicBezTo>
                <a:close/>
                <a:moveTo>
                  <a:pt x="523" y="722"/>
                </a:moveTo>
                <a:cubicBezTo>
                  <a:pt x="523" y="722"/>
                  <a:pt x="523" y="721"/>
                  <a:pt x="523" y="721"/>
                </a:cubicBezTo>
                <a:cubicBezTo>
                  <a:pt x="526" y="721"/>
                  <a:pt x="528" y="721"/>
                  <a:pt x="531" y="721"/>
                </a:cubicBezTo>
                <a:cubicBezTo>
                  <a:pt x="531" y="722"/>
                  <a:pt x="531" y="723"/>
                  <a:pt x="531" y="723"/>
                </a:cubicBezTo>
                <a:cubicBezTo>
                  <a:pt x="528" y="723"/>
                  <a:pt x="526" y="723"/>
                  <a:pt x="523" y="722"/>
                </a:cubicBezTo>
                <a:close/>
                <a:moveTo>
                  <a:pt x="524" y="720"/>
                </a:moveTo>
                <a:cubicBezTo>
                  <a:pt x="524" y="719"/>
                  <a:pt x="524" y="718"/>
                  <a:pt x="524" y="717"/>
                </a:cubicBezTo>
                <a:cubicBezTo>
                  <a:pt x="526" y="717"/>
                  <a:pt x="529" y="717"/>
                  <a:pt x="531" y="717"/>
                </a:cubicBezTo>
                <a:cubicBezTo>
                  <a:pt x="531" y="718"/>
                  <a:pt x="531" y="719"/>
                  <a:pt x="531" y="720"/>
                </a:cubicBezTo>
                <a:cubicBezTo>
                  <a:pt x="528" y="720"/>
                  <a:pt x="526" y="720"/>
                  <a:pt x="524" y="720"/>
                </a:cubicBezTo>
                <a:close/>
                <a:moveTo>
                  <a:pt x="523" y="720"/>
                </a:moveTo>
                <a:cubicBezTo>
                  <a:pt x="520" y="720"/>
                  <a:pt x="518" y="720"/>
                  <a:pt x="516" y="720"/>
                </a:cubicBezTo>
                <a:cubicBezTo>
                  <a:pt x="516" y="718"/>
                  <a:pt x="516" y="717"/>
                  <a:pt x="516" y="716"/>
                </a:cubicBezTo>
                <a:cubicBezTo>
                  <a:pt x="518" y="716"/>
                  <a:pt x="521" y="716"/>
                  <a:pt x="523" y="716"/>
                </a:cubicBezTo>
                <a:cubicBezTo>
                  <a:pt x="523" y="718"/>
                  <a:pt x="523" y="719"/>
                  <a:pt x="523" y="720"/>
                </a:cubicBezTo>
                <a:close/>
                <a:moveTo>
                  <a:pt x="515" y="720"/>
                </a:moveTo>
                <a:cubicBezTo>
                  <a:pt x="512" y="720"/>
                  <a:pt x="509" y="720"/>
                  <a:pt x="506" y="719"/>
                </a:cubicBezTo>
                <a:cubicBezTo>
                  <a:pt x="506" y="717"/>
                  <a:pt x="507" y="715"/>
                  <a:pt x="507" y="715"/>
                </a:cubicBezTo>
                <a:cubicBezTo>
                  <a:pt x="507" y="715"/>
                  <a:pt x="507" y="715"/>
                  <a:pt x="507" y="715"/>
                </a:cubicBezTo>
                <a:cubicBezTo>
                  <a:pt x="510" y="715"/>
                  <a:pt x="512" y="715"/>
                  <a:pt x="515" y="715"/>
                </a:cubicBezTo>
                <a:cubicBezTo>
                  <a:pt x="515" y="717"/>
                  <a:pt x="515" y="718"/>
                  <a:pt x="515" y="720"/>
                </a:cubicBezTo>
                <a:close/>
                <a:moveTo>
                  <a:pt x="498" y="713"/>
                </a:moveTo>
                <a:cubicBezTo>
                  <a:pt x="497" y="716"/>
                  <a:pt x="498" y="718"/>
                  <a:pt x="497" y="719"/>
                </a:cubicBezTo>
                <a:cubicBezTo>
                  <a:pt x="495" y="719"/>
                  <a:pt x="492" y="719"/>
                  <a:pt x="490" y="719"/>
                </a:cubicBezTo>
                <a:cubicBezTo>
                  <a:pt x="490" y="718"/>
                  <a:pt x="490" y="717"/>
                  <a:pt x="490" y="715"/>
                </a:cubicBezTo>
                <a:cubicBezTo>
                  <a:pt x="490" y="715"/>
                  <a:pt x="490" y="714"/>
                  <a:pt x="490" y="713"/>
                </a:cubicBezTo>
                <a:cubicBezTo>
                  <a:pt x="492" y="713"/>
                  <a:pt x="495" y="713"/>
                  <a:pt x="498" y="713"/>
                </a:cubicBezTo>
                <a:close/>
                <a:moveTo>
                  <a:pt x="489" y="720"/>
                </a:moveTo>
                <a:cubicBezTo>
                  <a:pt x="489" y="722"/>
                  <a:pt x="489" y="723"/>
                  <a:pt x="489" y="724"/>
                </a:cubicBezTo>
                <a:cubicBezTo>
                  <a:pt x="489" y="726"/>
                  <a:pt x="488" y="728"/>
                  <a:pt x="488" y="731"/>
                </a:cubicBezTo>
                <a:cubicBezTo>
                  <a:pt x="485" y="731"/>
                  <a:pt x="482" y="731"/>
                  <a:pt x="480" y="731"/>
                </a:cubicBezTo>
                <a:cubicBezTo>
                  <a:pt x="480" y="727"/>
                  <a:pt x="480" y="724"/>
                  <a:pt x="480" y="720"/>
                </a:cubicBezTo>
                <a:cubicBezTo>
                  <a:pt x="482" y="720"/>
                  <a:pt x="483" y="720"/>
                  <a:pt x="485" y="720"/>
                </a:cubicBezTo>
                <a:cubicBezTo>
                  <a:pt x="487" y="720"/>
                  <a:pt x="488" y="720"/>
                  <a:pt x="489" y="720"/>
                </a:cubicBezTo>
                <a:close/>
                <a:moveTo>
                  <a:pt x="474" y="719"/>
                </a:moveTo>
                <a:cubicBezTo>
                  <a:pt x="474" y="716"/>
                  <a:pt x="474" y="714"/>
                  <a:pt x="474" y="711"/>
                </a:cubicBezTo>
                <a:cubicBezTo>
                  <a:pt x="476" y="711"/>
                  <a:pt x="477" y="711"/>
                  <a:pt x="479" y="711"/>
                </a:cubicBezTo>
                <a:cubicBezTo>
                  <a:pt x="479" y="714"/>
                  <a:pt x="479" y="716"/>
                  <a:pt x="479" y="719"/>
                </a:cubicBezTo>
                <a:cubicBezTo>
                  <a:pt x="477" y="719"/>
                  <a:pt x="476" y="719"/>
                  <a:pt x="474" y="719"/>
                </a:cubicBezTo>
                <a:close/>
                <a:moveTo>
                  <a:pt x="452" y="720"/>
                </a:moveTo>
                <a:cubicBezTo>
                  <a:pt x="453" y="723"/>
                  <a:pt x="453" y="727"/>
                  <a:pt x="454" y="730"/>
                </a:cubicBezTo>
                <a:cubicBezTo>
                  <a:pt x="451" y="730"/>
                  <a:pt x="448" y="729"/>
                  <a:pt x="445" y="729"/>
                </a:cubicBezTo>
                <a:cubicBezTo>
                  <a:pt x="444" y="726"/>
                  <a:pt x="444" y="723"/>
                  <a:pt x="443" y="720"/>
                </a:cubicBezTo>
                <a:cubicBezTo>
                  <a:pt x="446" y="720"/>
                  <a:pt x="449" y="720"/>
                  <a:pt x="452" y="720"/>
                </a:cubicBezTo>
                <a:close/>
                <a:moveTo>
                  <a:pt x="497" y="735"/>
                </a:moveTo>
                <a:cubicBezTo>
                  <a:pt x="497" y="736"/>
                  <a:pt x="497" y="737"/>
                  <a:pt x="497" y="737"/>
                </a:cubicBezTo>
                <a:cubicBezTo>
                  <a:pt x="494" y="737"/>
                  <a:pt x="492" y="737"/>
                  <a:pt x="489" y="737"/>
                </a:cubicBezTo>
                <a:cubicBezTo>
                  <a:pt x="489" y="736"/>
                  <a:pt x="489" y="736"/>
                  <a:pt x="489" y="735"/>
                </a:cubicBezTo>
                <a:cubicBezTo>
                  <a:pt x="492" y="735"/>
                  <a:pt x="495" y="735"/>
                  <a:pt x="497" y="735"/>
                </a:cubicBezTo>
                <a:close/>
                <a:moveTo>
                  <a:pt x="498" y="737"/>
                </a:moveTo>
                <a:cubicBezTo>
                  <a:pt x="498" y="737"/>
                  <a:pt x="498" y="736"/>
                  <a:pt x="498" y="735"/>
                </a:cubicBezTo>
                <a:cubicBezTo>
                  <a:pt x="500" y="735"/>
                  <a:pt x="503" y="735"/>
                  <a:pt x="505" y="735"/>
                </a:cubicBezTo>
                <a:cubicBezTo>
                  <a:pt x="505" y="736"/>
                  <a:pt x="505" y="737"/>
                  <a:pt x="505" y="737"/>
                </a:cubicBezTo>
                <a:cubicBezTo>
                  <a:pt x="503" y="737"/>
                  <a:pt x="501" y="737"/>
                  <a:pt x="498" y="737"/>
                </a:cubicBezTo>
                <a:close/>
                <a:moveTo>
                  <a:pt x="505" y="742"/>
                </a:moveTo>
                <a:cubicBezTo>
                  <a:pt x="505" y="742"/>
                  <a:pt x="505" y="742"/>
                  <a:pt x="505" y="742"/>
                </a:cubicBezTo>
                <a:cubicBezTo>
                  <a:pt x="505" y="742"/>
                  <a:pt x="505" y="742"/>
                  <a:pt x="504" y="741"/>
                </a:cubicBezTo>
                <a:cubicBezTo>
                  <a:pt x="505" y="741"/>
                  <a:pt x="505" y="742"/>
                  <a:pt x="505" y="742"/>
                </a:cubicBezTo>
                <a:close/>
                <a:moveTo>
                  <a:pt x="506" y="735"/>
                </a:moveTo>
                <a:cubicBezTo>
                  <a:pt x="509" y="735"/>
                  <a:pt x="512" y="735"/>
                  <a:pt x="515" y="736"/>
                </a:cubicBezTo>
                <a:cubicBezTo>
                  <a:pt x="515" y="736"/>
                  <a:pt x="515" y="737"/>
                  <a:pt x="515" y="738"/>
                </a:cubicBezTo>
                <a:cubicBezTo>
                  <a:pt x="512" y="738"/>
                  <a:pt x="509" y="737"/>
                  <a:pt x="506" y="737"/>
                </a:cubicBezTo>
                <a:cubicBezTo>
                  <a:pt x="506" y="737"/>
                  <a:pt x="506" y="736"/>
                  <a:pt x="506" y="735"/>
                </a:cubicBezTo>
                <a:close/>
                <a:moveTo>
                  <a:pt x="516" y="736"/>
                </a:moveTo>
                <a:cubicBezTo>
                  <a:pt x="518" y="736"/>
                  <a:pt x="520" y="736"/>
                  <a:pt x="522" y="736"/>
                </a:cubicBezTo>
                <a:cubicBezTo>
                  <a:pt x="522" y="736"/>
                  <a:pt x="522" y="737"/>
                  <a:pt x="522" y="738"/>
                </a:cubicBezTo>
                <a:cubicBezTo>
                  <a:pt x="520" y="738"/>
                  <a:pt x="518" y="738"/>
                  <a:pt x="516" y="738"/>
                </a:cubicBezTo>
                <a:cubicBezTo>
                  <a:pt x="516" y="737"/>
                  <a:pt x="516" y="736"/>
                  <a:pt x="516" y="736"/>
                </a:cubicBezTo>
                <a:close/>
                <a:moveTo>
                  <a:pt x="523" y="738"/>
                </a:moveTo>
                <a:cubicBezTo>
                  <a:pt x="523" y="737"/>
                  <a:pt x="523" y="736"/>
                  <a:pt x="523" y="736"/>
                </a:cubicBezTo>
                <a:cubicBezTo>
                  <a:pt x="526" y="736"/>
                  <a:pt x="529" y="736"/>
                  <a:pt x="531" y="736"/>
                </a:cubicBezTo>
                <a:cubicBezTo>
                  <a:pt x="531" y="737"/>
                  <a:pt x="531" y="737"/>
                  <a:pt x="532" y="738"/>
                </a:cubicBezTo>
                <a:cubicBezTo>
                  <a:pt x="529" y="738"/>
                  <a:pt x="526" y="738"/>
                  <a:pt x="523" y="738"/>
                </a:cubicBezTo>
                <a:close/>
                <a:moveTo>
                  <a:pt x="533" y="738"/>
                </a:moveTo>
                <a:cubicBezTo>
                  <a:pt x="533" y="738"/>
                  <a:pt x="532" y="737"/>
                  <a:pt x="532" y="736"/>
                </a:cubicBezTo>
                <a:cubicBezTo>
                  <a:pt x="534" y="736"/>
                  <a:pt x="535" y="736"/>
                  <a:pt x="536" y="736"/>
                </a:cubicBezTo>
                <a:cubicBezTo>
                  <a:pt x="538" y="736"/>
                  <a:pt x="539" y="736"/>
                  <a:pt x="541" y="736"/>
                </a:cubicBezTo>
                <a:cubicBezTo>
                  <a:pt x="541" y="737"/>
                  <a:pt x="541" y="738"/>
                  <a:pt x="541" y="739"/>
                </a:cubicBezTo>
                <a:cubicBezTo>
                  <a:pt x="541" y="739"/>
                  <a:pt x="541" y="739"/>
                  <a:pt x="541" y="739"/>
                </a:cubicBezTo>
                <a:cubicBezTo>
                  <a:pt x="538" y="739"/>
                  <a:pt x="536" y="738"/>
                  <a:pt x="533" y="738"/>
                </a:cubicBezTo>
                <a:close/>
                <a:moveTo>
                  <a:pt x="542" y="736"/>
                </a:moveTo>
                <a:cubicBezTo>
                  <a:pt x="543" y="736"/>
                  <a:pt x="545" y="736"/>
                  <a:pt x="547" y="737"/>
                </a:cubicBezTo>
                <a:cubicBezTo>
                  <a:pt x="547" y="737"/>
                  <a:pt x="548" y="738"/>
                  <a:pt x="548" y="739"/>
                </a:cubicBezTo>
                <a:cubicBezTo>
                  <a:pt x="546" y="739"/>
                  <a:pt x="544" y="739"/>
                  <a:pt x="542" y="739"/>
                </a:cubicBezTo>
                <a:cubicBezTo>
                  <a:pt x="542" y="739"/>
                  <a:pt x="542" y="739"/>
                  <a:pt x="542" y="738"/>
                </a:cubicBezTo>
                <a:cubicBezTo>
                  <a:pt x="542" y="738"/>
                  <a:pt x="542" y="737"/>
                  <a:pt x="542" y="736"/>
                </a:cubicBezTo>
                <a:close/>
                <a:moveTo>
                  <a:pt x="558" y="733"/>
                </a:moveTo>
                <a:cubicBezTo>
                  <a:pt x="558" y="731"/>
                  <a:pt x="557" y="729"/>
                  <a:pt x="557" y="727"/>
                </a:cubicBezTo>
                <a:cubicBezTo>
                  <a:pt x="560" y="727"/>
                  <a:pt x="563" y="728"/>
                  <a:pt x="566" y="728"/>
                </a:cubicBezTo>
                <a:cubicBezTo>
                  <a:pt x="566" y="730"/>
                  <a:pt x="567" y="731"/>
                  <a:pt x="567" y="733"/>
                </a:cubicBezTo>
                <a:cubicBezTo>
                  <a:pt x="564" y="732"/>
                  <a:pt x="561" y="733"/>
                  <a:pt x="558" y="733"/>
                </a:cubicBezTo>
                <a:close/>
                <a:moveTo>
                  <a:pt x="557" y="733"/>
                </a:moveTo>
                <a:cubicBezTo>
                  <a:pt x="555" y="733"/>
                  <a:pt x="553" y="733"/>
                  <a:pt x="551" y="733"/>
                </a:cubicBezTo>
                <a:cubicBezTo>
                  <a:pt x="550" y="733"/>
                  <a:pt x="549" y="733"/>
                  <a:pt x="548" y="733"/>
                </a:cubicBezTo>
                <a:cubicBezTo>
                  <a:pt x="547" y="730"/>
                  <a:pt x="547" y="728"/>
                  <a:pt x="547" y="726"/>
                </a:cubicBezTo>
                <a:cubicBezTo>
                  <a:pt x="550" y="726"/>
                  <a:pt x="553" y="727"/>
                  <a:pt x="556" y="727"/>
                </a:cubicBezTo>
                <a:cubicBezTo>
                  <a:pt x="557" y="729"/>
                  <a:pt x="557" y="731"/>
                  <a:pt x="557" y="733"/>
                </a:cubicBezTo>
                <a:close/>
                <a:moveTo>
                  <a:pt x="547" y="725"/>
                </a:moveTo>
                <a:cubicBezTo>
                  <a:pt x="547" y="724"/>
                  <a:pt x="547" y="723"/>
                  <a:pt x="547" y="723"/>
                </a:cubicBezTo>
                <a:cubicBezTo>
                  <a:pt x="550" y="723"/>
                  <a:pt x="553" y="723"/>
                  <a:pt x="556" y="724"/>
                </a:cubicBezTo>
                <a:cubicBezTo>
                  <a:pt x="556" y="724"/>
                  <a:pt x="556" y="725"/>
                  <a:pt x="556" y="726"/>
                </a:cubicBezTo>
                <a:cubicBezTo>
                  <a:pt x="553" y="726"/>
                  <a:pt x="550" y="725"/>
                  <a:pt x="547" y="725"/>
                </a:cubicBezTo>
                <a:close/>
                <a:moveTo>
                  <a:pt x="546" y="725"/>
                </a:moveTo>
                <a:cubicBezTo>
                  <a:pt x="544" y="725"/>
                  <a:pt x="542" y="724"/>
                  <a:pt x="540" y="724"/>
                </a:cubicBezTo>
                <a:cubicBezTo>
                  <a:pt x="540" y="723"/>
                  <a:pt x="540" y="723"/>
                  <a:pt x="540" y="722"/>
                </a:cubicBezTo>
                <a:cubicBezTo>
                  <a:pt x="542" y="722"/>
                  <a:pt x="544" y="722"/>
                  <a:pt x="546" y="723"/>
                </a:cubicBezTo>
                <a:cubicBezTo>
                  <a:pt x="546" y="723"/>
                  <a:pt x="546" y="724"/>
                  <a:pt x="546" y="725"/>
                </a:cubicBezTo>
                <a:close/>
                <a:moveTo>
                  <a:pt x="539" y="724"/>
                </a:moveTo>
                <a:cubicBezTo>
                  <a:pt x="537" y="724"/>
                  <a:pt x="534" y="724"/>
                  <a:pt x="532" y="723"/>
                </a:cubicBezTo>
                <a:cubicBezTo>
                  <a:pt x="532" y="723"/>
                  <a:pt x="532" y="722"/>
                  <a:pt x="532" y="721"/>
                </a:cubicBezTo>
                <a:cubicBezTo>
                  <a:pt x="534" y="722"/>
                  <a:pt x="537" y="722"/>
                  <a:pt x="539" y="722"/>
                </a:cubicBezTo>
                <a:cubicBezTo>
                  <a:pt x="539" y="723"/>
                  <a:pt x="539" y="723"/>
                  <a:pt x="539" y="724"/>
                </a:cubicBezTo>
                <a:close/>
                <a:moveTo>
                  <a:pt x="532" y="716"/>
                </a:moveTo>
                <a:cubicBezTo>
                  <a:pt x="532" y="716"/>
                  <a:pt x="532" y="716"/>
                  <a:pt x="532" y="716"/>
                </a:cubicBezTo>
                <a:cubicBezTo>
                  <a:pt x="533" y="716"/>
                  <a:pt x="534" y="716"/>
                  <a:pt x="535" y="717"/>
                </a:cubicBezTo>
                <a:cubicBezTo>
                  <a:pt x="534" y="716"/>
                  <a:pt x="533" y="716"/>
                  <a:pt x="532" y="716"/>
                </a:cubicBezTo>
                <a:close/>
                <a:moveTo>
                  <a:pt x="531" y="716"/>
                </a:moveTo>
                <a:cubicBezTo>
                  <a:pt x="529" y="716"/>
                  <a:pt x="526" y="716"/>
                  <a:pt x="524" y="716"/>
                </a:cubicBezTo>
                <a:cubicBezTo>
                  <a:pt x="524" y="715"/>
                  <a:pt x="524" y="715"/>
                  <a:pt x="524" y="715"/>
                </a:cubicBezTo>
                <a:cubicBezTo>
                  <a:pt x="526" y="716"/>
                  <a:pt x="529" y="716"/>
                  <a:pt x="531" y="716"/>
                </a:cubicBezTo>
                <a:cubicBezTo>
                  <a:pt x="531" y="716"/>
                  <a:pt x="531" y="716"/>
                  <a:pt x="531" y="716"/>
                </a:cubicBezTo>
                <a:close/>
                <a:moveTo>
                  <a:pt x="523" y="715"/>
                </a:moveTo>
                <a:cubicBezTo>
                  <a:pt x="521" y="715"/>
                  <a:pt x="518" y="715"/>
                  <a:pt x="516" y="715"/>
                </a:cubicBezTo>
                <a:cubicBezTo>
                  <a:pt x="516" y="715"/>
                  <a:pt x="516" y="715"/>
                  <a:pt x="516" y="715"/>
                </a:cubicBezTo>
                <a:cubicBezTo>
                  <a:pt x="518" y="715"/>
                  <a:pt x="521" y="715"/>
                  <a:pt x="523" y="715"/>
                </a:cubicBezTo>
                <a:cubicBezTo>
                  <a:pt x="523" y="715"/>
                  <a:pt x="523" y="715"/>
                  <a:pt x="523" y="715"/>
                </a:cubicBezTo>
                <a:close/>
                <a:moveTo>
                  <a:pt x="515" y="714"/>
                </a:moveTo>
                <a:cubicBezTo>
                  <a:pt x="514" y="714"/>
                  <a:pt x="513" y="714"/>
                  <a:pt x="513" y="714"/>
                </a:cubicBezTo>
                <a:cubicBezTo>
                  <a:pt x="513" y="714"/>
                  <a:pt x="514" y="714"/>
                  <a:pt x="515" y="714"/>
                </a:cubicBezTo>
                <a:cubicBezTo>
                  <a:pt x="515" y="714"/>
                  <a:pt x="515" y="714"/>
                  <a:pt x="515" y="714"/>
                </a:cubicBezTo>
                <a:close/>
                <a:moveTo>
                  <a:pt x="489" y="712"/>
                </a:moveTo>
                <a:cubicBezTo>
                  <a:pt x="489" y="713"/>
                  <a:pt x="489" y="714"/>
                  <a:pt x="489" y="715"/>
                </a:cubicBezTo>
                <a:cubicBezTo>
                  <a:pt x="489" y="716"/>
                  <a:pt x="489" y="718"/>
                  <a:pt x="489" y="719"/>
                </a:cubicBezTo>
                <a:cubicBezTo>
                  <a:pt x="488" y="719"/>
                  <a:pt x="487" y="719"/>
                  <a:pt x="485" y="719"/>
                </a:cubicBezTo>
                <a:cubicBezTo>
                  <a:pt x="483" y="719"/>
                  <a:pt x="482" y="719"/>
                  <a:pt x="480" y="719"/>
                </a:cubicBezTo>
                <a:cubicBezTo>
                  <a:pt x="480" y="716"/>
                  <a:pt x="480" y="714"/>
                  <a:pt x="480" y="711"/>
                </a:cubicBezTo>
                <a:cubicBezTo>
                  <a:pt x="481" y="712"/>
                  <a:pt x="482" y="712"/>
                  <a:pt x="483" y="712"/>
                </a:cubicBezTo>
                <a:cubicBezTo>
                  <a:pt x="485" y="712"/>
                  <a:pt x="487" y="712"/>
                  <a:pt x="489" y="712"/>
                </a:cubicBezTo>
                <a:close/>
                <a:moveTo>
                  <a:pt x="487" y="686"/>
                </a:moveTo>
                <a:cubicBezTo>
                  <a:pt x="489" y="684"/>
                  <a:pt x="492" y="683"/>
                  <a:pt x="494" y="681"/>
                </a:cubicBezTo>
                <a:cubicBezTo>
                  <a:pt x="495" y="682"/>
                  <a:pt x="496" y="683"/>
                  <a:pt x="498" y="684"/>
                </a:cubicBezTo>
                <a:cubicBezTo>
                  <a:pt x="495" y="686"/>
                  <a:pt x="493" y="688"/>
                  <a:pt x="491" y="690"/>
                </a:cubicBezTo>
                <a:cubicBezTo>
                  <a:pt x="489" y="689"/>
                  <a:pt x="488" y="687"/>
                  <a:pt x="487" y="686"/>
                </a:cubicBezTo>
                <a:close/>
                <a:moveTo>
                  <a:pt x="498" y="685"/>
                </a:moveTo>
                <a:cubicBezTo>
                  <a:pt x="500" y="687"/>
                  <a:pt x="502" y="689"/>
                  <a:pt x="504" y="691"/>
                </a:cubicBezTo>
                <a:cubicBezTo>
                  <a:pt x="504" y="691"/>
                  <a:pt x="505" y="691"/>
                  <a:pt x="505" y="690"/>
                </a:cubicBezTo>
                <a:cubicBezTo>
                  <a:pt x="503" y="688"/>
                  <a:pt x="501" y="686"/>
                  <a:pt x="499" y="684"/>
                </a:cubicBezTo>
                <a:cubicBezTo>
                  <a:pt x="500" y="684"/>
                  <a:pt x="501" y="683"/>
                  <a:pt x="502" y="682"/>
                </a:cubicBezTo>
                <a:cubicBezTo>
                  <a:pt x="504" y="684"/>
                  <a:pt x="506" y="686"/>
                  <a:pt x="508" y="688"/>
                </a:cubicBezTo>
                <a:cubicBezTo>
                  <a:pt x="504" y="691"/>
                  <a:pt x="501" y="694"/>
                  <a:pt x="497" y="697"/>
                </a:cubicBezTo>
                <a:cubicBezTo>
                  <a:pt x="495" y="695"/>
                  <a:pt x="493" y="693"/>
                  <a:pt x="491" y="691"/>
                </a:cubicBezTo>
                <a:cubicBezTo>
                  <a:pt x="494" y="689"/>
                  <a:pt x="496" y="687"/>
                  <a:pt x="498" y="685"/>
                </a:cubicBezTo>
                <a:close/>
                <a:moveTo>
                  <a:pt x="508" y="678"/>
                </a:moveTo>
                <a:cubicBezTo>
                  <a:pt x="510" y="677"/>
                  <a:pt x="511" y="676"/>
                  <a:pt x="513" y="675"/>
                </a:cubicBezTo>
                <a:cubicBezTo>
                  <a:pt x="514" y="677"/>
                  <a:pt x="516" y="678"/>
                  <a:pt x="517" y="680"/>
                </a:cubicBezTo>
                <a:cubicBezTo>
                  <a:pt x="516" y="681"/>
                  <a:pt x="514" y="683"/>
                  <a:pt x="513" y="684"/>
                </a:cubicBezTo>
                <a:cubicBezTo>
                  <a:pt x="511" y="682"/>
                  <a:pt x="510" y="680"/>
                  <a:pt x="508" y="678"/>
                </a:cubicBezTo>
                <a:close/>
                <a:moveTo>
                  <a:pt x="518" y="681"/>
                </a:moveTo>
                <a:cubicBezTo>
                  <a:pt x="520" y="683"/>
                  <a:pt x="521" y="684"/>
                  <a:pt x="523" y="686"/>
                </a:cubicBezTo>
                <a:cubicBezTo>
                  <a:pt x="522" y="687"/>
                  <a:pt x="522" y="687"/>
                  <a:pt x="521" y="687"/>
                </a:cubicBezTo>
                <a:cubicBezTo>
                  <a:pt x="520" y="688"/>
                  <a:pt x="519" y="689"/>
                  <a:pt x="518" y="690"/>
                </a:cubicBezTo>
                <a:cubicBezTo>
                  <a:pt x="516" y="688"/>
                  <a:pt x="515" y="686"/>
                  <a:pt x="514" y="684"/>
                </a:cubicBezTo>
                <a:cubicBezTo>
                  <a:pt x="515" y="683"/>
                  <a:pt x="517" y="682"/>
                  <a:pt x="518" y="681"/>
                </a:cubicBezTo>
                <a:close/>
                <a:moveTo>
                  <a:pt x="519" y="680"/>
                </a:moveTo>
                <a:cubicBezTo>
                  <a:pt x="520" y="680"/>
                  <a:pt x="520" y="679"/>
                  <a:pt x="521" y="678"/>
                </a:cubicBezTo>
                <a:cubicBezTo>
                  <a:pt x="523" y="680"/>
                  <a:pt x="524" y="682"/>
                  <a:pt x="526" y="684"/>
                </a:cubicBezTo>
                <a:cubicBezTo>
                  <a:pt x="525" y="684"/>
                  <a:pt x="524" y="685"/>
                  <a:pt x="523" y="686"/>
                </a:cubicBezTo>
                <a:cubicBezTo>
                  <a:pt x="522" y="684"/>
                  <a:pt x="520" y="682"/>
                  <a:pt x="519" y="680"/>
                </a:cubicBezTo>
                <a:close/>
                <a:moveTo>
                  <a:pt x="526" y="684"/>
                </a:moveTo>
                <a:cubicBezTo>
                  <a:pt x="528" y="686"/>
                  <a:pt x="530" y="689"/>
                  <a:pt x="532" y="691"/>
                </a:cubicBezTo>
                <a:cubicBezTo>
                  <a:pt x="531" y="691"/>
                  <a:pt x="530" y="692"/>
                  <a:pt x="529" y="692"/>
                </a:cubicBezTo>
                <a:cubicBezTo>
                  <a:pt x="527" y="690"/>
                  <a:pt x="526" y="688"/>
                  <a:pt x="524" y="686"/>
                </a:cubicBezTo>
                <a:cubicBezTo>
                  <a:pt x="525" y="685"/>
                  <a:pt x="525" y="685"/>
                  <a:pt x="526" y="684"/>
                </a:cubicBezTo>
                <a:close/>
                <a:moveTo>
                  <a:pt x="533" y="691"/>
                </a:moveTo>
                <a:cubicBezTo>
                  <a:pt x="534" y="692"/>
                  <a:pt x="534" y="693"/>
                  <a:pt x="535" y="693"/>
                </a:cubicBezTo>
                <a:cubicBezTo>
                  <a:pt x="534" y="694"/>
                  <a:pt x="533" y="695"/>
                  <a:pt x="532" y="696"/>
                </a:cubicBezTo>
                <a:cubicBezTo>
                  <a:pt x="531" y="695"/>
                  <a:pt x="531" y="694"/>
                  <a:pt x="530" y="693"/>
                </a:cubicBezTo>
                <a:cubicBezTo>
                  <a:pt x="531" y="693"/>
                  <a:pt x="532" y="692"/>
                  <a:pt x="533" y="691"/>
                </a:cubicBezTo>
                <a:close/>
                <a:moveTo>
                  <a:pt x="534" y="691"/>
                </a:moveTo>
                <a:cubicBezTo>
                  <a:pt x="534" y="691"/>
                  <a:pt x="535" y="690"/>
                  <a:pt x="536" y="690"/>
                </a:cubicBezTo>
                <a:cubicBezTo>
                  <a:pt x="541" y="687"/>
                  <a:pt x="538" y="690"/>
                  <a:pt x="535" y="692"/>
                </a:cubicBezTo>
                <a:cubicBezTo>
                  <a:pt x="535" y="692"/>
                  <a:pt x="534" y="691"/>
                  <a:pt x="534" y="691"/>
                </a:cubicBezTo>
                <a:close/>
                <a:moveTo>
                  <a:pt x="533" y="699"/>
                </a:moveTo>
                <a:cubicBezTo>
                  <a:pt x="534" y="699"/>
                  <a:pt x="534" y="699"/>
                  <a:pt x="534" y="698"/>
                </a:cubicBezTo>
                <a:cubicBezTo>
                  <a:pt x="534" y="698"/>
                  <a:pt x="533" y="697"/>
                  <a:pt x="533" y="696"/>
                </a:cubicBezTo>
                <a:cubicBezTo>
                  <a:pt x="534" y="696"/>
                  <a:pt x="534" y="695"/>
                  <a:pt x="535" y="694"/>
                </a:cubicBezTo>
                <a:cubicBezTo>
                  <a:pt x="536" y="695"/>
                  <a:pt x="538" y="696"/>
                  <a:pt x="539" y="697"/>
                </a:cubicBezTo>
                <a:cubicBezTo>
                  <a:pt x="535" y="700"/>
                  <a:pt x="531" y="702"/>
                  <a:pt x="527" y="704"/>
                </a:cubicBezTo>
                <a:cubicBezTo>
                  <a:pt x="518" y="708"/>
                  <a:pt x="530" y="699"/>
                  <a:pt x="532" y="697"/>
                </a:cubicBezTo>
                <a:cubicBezTo>
                  <a:pt x="532" y="698"/>
                  <a:pt x="533" y="698"/>
                  <a:pt x="533" y="699"/>
                </a:cubicBezTo>
                <a:close/>
                <a:moveTo>
                  <a:pt x="533" y="690"/>
                </a:moveTo>
                <a:cubicBezTo>
                  <a:pt x="531" y="688"/>
                  <a:pt x="529" y="686"/>
                  <a:pt x="527" y="684"/>
                </a:cubicBezTo>
                <a:cubicBezTo>
                  <a:pt x="530" y="682"/>
                  <a:pt x="532" y="681"/>
                  <a:pt x="534" y="680"/>
                </a:cubicBezTo>
                <a:cubicBezTo>
                  <a:pt x="536" y="682"/>
                  <a:pt x="538" y="685"/>
                  <a:pt x="539" y="687"/>
                </a:cubicBezTo>
                <a:cubicBezTo>
                  <a:pt x="537" y="688"/>
                  <a:pt x="535" y="689"/>
                  <a:pt x="533" y="690"/>
                </a:cubicBezTo>
                <a:close/>
                <a:moveTo>
                  <a:pt x="527" y="683"/>
                </a:moveTo>
                <a:cubicBezTo>
                  <a:pt x="526" y="682"/>
                  <a:pt x="524" y="680"/>
                  <a:pt x="523" y="678"/>
                </a:cubicBezTo>
                <a:cubicBezTo>
                  <a:pt x="523" y="678"/>
                  <a:pt x="522" y="678"/>
                  <a:pt x="522" y="678"/>
                </a:cubicBezTo>
                <a:cubicBezTo>
                  <a:pt x="523" y="677"/>
                  <a:pt x="523" y="677"/>
                  <a:pt x="524" y="677"/>
                </a:cubicBezTo>
                <a:cubicBezTo>
                  <a:pt x="524" y="676"/>
                  <a:pt x="527" y="675"/>
                  <a:pt x="530" y="673"/>
                </a:cubicBezTo>
                <a:cubicBezTo>
                  <a:pt x="531" y="674"/>
                  <a:pt x="531" y="675"/>
                  <a:pt x="532" y="676"/>
                </a:cubicBezTo>
                <a:cubicBezTo>
                  <a:pt x="532" y="677"/>
                  <a:pt x="533" y="678"/>
                  <a:pt x="534" y="679"/>
                </a:cubicBezTo>
                <a:cubicBezTo>
                  <a:pt x="532" y="680"/>
                  <a:pt x="529" y="682"/>
                  <a:pt x="527" y="683"/>
                </a:cubicBezTo>
                <a:close/>
                <a:moveTo>
                  <a:pt x="531" y="673"/>
                </a:moveTo>
                <a:cubicBezTo>
                  <a:pt x="531" y="673"/>
                  <a:pt x="532" y="672"/>
                  <a:pt x="532" y="672"/>
                </a:cubicBezTo>
                <a:cubicBezTo>
                  <a:pt x="534" y="674"/>
                  <a:pt x="535" y="676"/>
                  <a:pt x="536" y="678"/>
                </a:cubicBezTo>
                <a:cubicBezTo>
                  <a:pt x="536" y="678"/>
                  <a:pt x="535" y="679"/>
                  <a:pt x="535" y="679"/>
                </a:cubicBezTo>
                <a:cubicBezTo>
                  <a:pt x="533" y="677"/>
                  <a:pt x="532" y="675"/>
                  <a:pt x="531" y="673"/>
                </a:cubicBezTo>
                <a:close/>
                <a:moveTo>
                  <a:pt x="530" y="672"/>
                </a:moveTo>
                <a:cubicBezTo>
                  <a:pt x="529" y="671"/>
                  <a:pt x="529" y="670"/>
                  <a:pt x="528" y="669"/>
                </a:cubicBezTo>
                <a:cubicBezTo>
                  <a:pt x="528" y="668"/>
                  <a:pt x="529" y="668"/>
                  <a:pt x="529" y="667"/>
                </a:cubicBezTo>
                <a:cubicBezTo>
                  <a:pt x="530" y="669"/>
                  <a:pt x="531" y="670"/>
                  <a:pt x="532" y="671"/>
                </a:cubicBezTo>
                <a:cubicBezTo>
                  <a:pt x="531" y="671"/>
                  <a:pt x="531" y="672"/>
                  <a:pt x="530" y="672"/>
                </a:cubicBezTo>
                <a:close/>
                <a:moveTo>
                  <a:pt x="526" y="666"/>
                </a:moveTo>
                <a:cubicBezTo>
                  <a:pt x="526" y="666"/>
                  <a:pt x="526" y="666"/>
                  <a:pt x="526" y="666"/>
                </a:cubicBezTo>
                <a:cubicBezTo>
                  <a:pt x="525" y="665"/>
                  <a:pt x="524" y="663"/>
                  <a:pt x="523" y="662"/>
                </a:cubicBezTo>
                <a:cubicBezTo>
                  <a:pt x="523" y="661"/>
                  <a:pt x="524" y="661"/>
                  <a:pt x="524" y="661"/>
                </a:cubicBezTo>
                <a:cubicBezTo>
                  <a:pt x="525" y="662"/>
                  <a:pt x="526" y="662"/>
                  <a:pt x="526" y="663"/>
                </a:cubicBezTo>
                <a:cubicBezTo>
                  <a:pt x="527" y="664"/>
                  <a:pt x="527" y="665"/>
                  <a:pt x="528" y="666"/>
                </a:cubicBezTo>
                <a:cubicBezTo>
                  <a:pt x="527" y="666"/>
                  <a:pt x="527" y="666"/>
                  <a:pt x="526" y="666"/>
                </a:cubicBezTo>
                <a:close/>
                <a:moveTo>
                  <a:pt x="522" y="661"/>
                </a:moveTo>
                <a:cubicBezTo>
                  <a:pt x="521" y="659"/>
                  <a:pt x="520" y="658"/>
                  <a:pt x="519" y="657"/>
                </a:cubicBezTo>
                <a:cubicBezTo>
                  <a:pt x="520" y="656"/>
                  <a:pt x="520" y="656"/>
                  <a:pt x="521" y="656"/>
                </a:cubicBezTo>
                <a:cubicBezTo>
                  <a:pt x="522" y="657"/>
                  <a:pt x="523" y="658"/>
                  <a:pt x="524" y="660"/>
                </a:cubicBezTo>
                <a:cubicBezTo>
                  <a:pt x="523" y="660"/>
                  <a:pt x="523" y="660"/>
                  <a:pt x="522" y="661"/>
                </a:cubicBezTo>
                <a:close/>
                <a:moveTo>
                  <a:pt x="520" y="653"/>
                </a:moveTo>
                <a:cubicBezTo>
                  <a:pt x="521" y="653"/>
                  <a:pt x="521" y="652"/>
                  <a:pt x="521" y="652"/>
                </a:cubicBezTo>
                <a:cubicBezTo>
                  <a:pt x="524" y="651"/>
                  <a:pt x="523" y="652"/>
                  <a:pt x="521" y="654"/>
                </a:cubicBezTo>
                <a:cubicBezTo>
                  <a:pt x="521" y="653"/>
                  <a:pt x="521" y="653"/>
                  <a:pt x="520" y="653"/>
                </a:cubicBezTo>
                <a:close/>
                <a:moveTo>
                  <a:pt x="517" y="648"/>
                </a:moveTo>
                <a:cubicBezTo>
                  <a:pt x="518" y="647"/>
                  <a:pt x="519" y="647"/>
                  <a:pt x="520" y="647"/>
                </a:cubicBezTo>
                <a:cubicBezTo>
                  <a:pt x="522" y="645"/>
                  <a:pt x="523" y="645"/>
                  <a:pt x="523" y="646"/>
                </a:cubicBezTo>
                <a:cubicBezTo>
                  <a:pt x="521" y="647"/>
                  <a:pt x="520" y="649"/>
                  <a:pt x="518" y="650"/>
                </a:cubicBezTo>
                <a:cubicBezTo>
                  <a:pt x="518" y="649"/>
                  <a:pt x="517" y="649"/>
                  <a:pt x="517" y="648"/>
                </a:cubicBezTo>
                <a:close/>
                <a:moveTo>
                  <a:pt x="481" y="662"/>
                </a:moveTo>
                <a:cubicBezTo>
                  <a:pt x="481" y="662"/>
                  <a:pt x="481" y="662"/>
                  <a:pt x="481" y="662"/>
                </a:cubicBezTo>
                <a:cubicBezTo>
                  <a:pt x="481" y="662"/>
                  <a:pt x="481" y="662"/>
                  <a:pt x="481" y="661"/>
                </a:cubicBezTo>
                <a:cubicBezTo>
                  <a:pt x="481" y="661"/>
                  <a:pt x="481" y="661"/>
                  <a:pt x="481" y="661"/>
                </a:cubicBezTo>
                <a:cubicBezTo>
                  <a:pt x="481" y="661"/>
                  <a:pt x="481" y="662"/>
                  <a:pt x="481" y="662"/>
                </a:cubicBezTo>
                <a:close/>
                <a:moveTo>
                  <a:pt x="448" y="708"/>
                </a:moveTo>
                <a:cubicBezTo>
                  <a:pt x="446" y="708"/>
                  <a:pt x="444" y="708"/>
                  <a:pt x="442" y="708"/>
                </a:cubicBezTo>
                <a:cubicBezTo>
                  <a:pt x="442" y="708"/>
                  <a:pt x="442" y="708"/>
                  <a:pt x="442" y="708"/>
                </a:cubicBezTo>
                <a:cubicBezTo>
                  <a:pt x="444" y="708"/>
                  <a:pt x="446" y="708"/>
                  <a:pt x="448" y="708"/>
                </a:cubicBezTo>
                <a:close/>
                <a:moveTo>
                  <a:pt x="441" y="708"/>
                </a:moveTo>
                <a:cubicBezTo>
                  <a:pt x="439" y="708"/>
                  <a:pt x="437" y="708"/>
                  <a:pt x="434" y="708"/>
                </a:cubicBezTo>
                <a:cubicBezTo>
                  <a:pt x="434" y="708"/>
                  <a:pt x="434" y="707"/>
                  <a:pt x="434" y="706"/>
                </a:cubicBezTo>
                <a:cubicBezTo>
                  <a:pt x="436" y="707"/>
                  <a:pt x="439" y="707"/>
                  <a:pt x="441" y="707"/>
                </a:cubicBezTo>
                <a:cubicBezTo>
                  <a:pt x="441" y="708"/>
                  <a:pt x="441" y="708"/>
                  <a:pt x="441" y="708"/>
                </a:cubicBezTo>
                <a:close/>
                <a:moveTo>
                  <a:pt x="441" y="709"/>
                </a:moveTo>
                <a:cubicBezTo>
                  <a:pt x="441" y="712"/>
                  <a:pt x="442" y="715"/>
                  <a:pt x="442" y="718"/>
                </a:cubicBezTo>
                <a:cubicBezTo>
                  <a:pt x="439" y="718"/>
                  <a:pt x="437" y="719"/>
                  <a:pt x="434" y="719"/>
                </a:cubicBezTo>
                <a:cubicBezTo>
                  <a:pt x="434" y="716"/>
                  <a:pt x="434" y="714"/>
                  <a:pt x="434" y="712"/>
                </a:cubicBezTo>
                <a:cubicBezTo>
                  <a:pt x="434" y="711"/>
                  <a:pt x="434" y="710"/>
                  <a:pt x="434" y="709"/>
                </a:cubicBezTo>
                <a:cubicBezTo>
                  <a:pt x="437" y="709"/>
                  <a:pt x="439" y="709"/>
                  <a:pt x="441" y="709"/>
                </a:cubicBezTo>
                <a:close/>
                <a:moveTo>
                  <a:pt x="440" y="719"/>
                </a:moveTo>
                <a:cubicBezTo>
                  <a:pt x="440" y="720"/>
                  <a:pt x="440" y="720"/>
                  <a:pt x="440" y="720"/>
                </a:cubicBezTo>
                <a:cubicBezTo>
                  <a:pt x="441" y="720"/>
                  <a:pt x="442" y="720"/>
                  <a:pt x="442" y="720"/>
                </a:cubicBezTo>
                <a:cubicBezTo>
                  <a:pt x="443" y="723"/>
                  <a:pt x="443" y="726"/>
                  <a:pt x="444" y="729"/>
                </a:cubicBezTo>
                <a:cubicBezTo>
                  <a:pt x="441" y="729"/>
                  <a:pt x="437" y="729"/>
                  <a:pt x="434" y="729"/>
                </a:cubicBezTo>
                <a:cubicBezTo>
                  <a:pt x="434" y="726"/>
                  <a:pt x="434" y="723"/>
                  <a:pt x="434" y="720"/>
                </a:cubicBezTo>
                <a:cubicBezTo>
                  <a:pt x="436" y="720"/>
                  <a:pt x="438" y="719"/>
                  <a:pt x="440" y="719"/>
                </a:cubicBezTo>
                <a:close/>
                <a:moveTo>
                  <a:pt x="433" y="729"/>
                </a:moveTo>
                <a:cubicBezTo>
                  <a:pt x="432" y="729"/>
                  <a:pt x="431" y="729"/>
                  <a:pt x="430" y="729"/>
                </a:cubicBezTo>
                <a:cubicBezTo>
                  <a:pt x="428" y="729"/>
                  <a:pt x="427" y="729"/>
                  <a:pt x="426" y="729"/>
                </a:cubicBezTo>
                <a:cubicBezTo>
                  <a:pt x="426" y="726"/>
                  <a:pt x="425" y="723"/>
                  <a:pt x="425" y="720"/>
                </a:cubicBezTo>
                <a:cubicBezTo>
                  <a:pt x="428" y="720"/>
                  <a:pt x="431" y="720"/>
                  <a:pt x="433" y="720"/>
                </a:cubicBezTo>
                <a:cubicBezTo>
                  <a:pt x="433" y="723"/>
                  <a:pt x="433" y="726"/>
                  <a:pt x="433" y="729"/>
                </a:cubicBezTo>
                <a:close/>
                <a:moveTo>
                  <a:pt x="288" y="654"/>
                </a:moveTo>
                <a:cubicBezTo>
                  <a:pt x="291" y="654"/>
                  <a:pt x="294" y="653"/>
                  <a:pt x="297" y="653"/>
                </a:cubicBezTo>
                <a:cubicBezTo>
                  <a:pt x="297" y="654"/>
                  <a:pt x="296" y="655"/>
                  <a:pt x="296" y="656"/>
                </a:cubicBezTo>
                <a:cubicBezTo>
                  <a:pt x="293" y="656"/>
                  <a:pt x="291" y="656"/>
                  <a:pt x="290" y="656"/>
                </a:cubicBezTo>
                <a:cubicBezTo>
                  <a:pt x="290" y="656"/>
                  <a:pt x="290" y="655"/>
                  <a:pt x="290" y="655"/>
                </a:cubicBezTo>
                <a:cubicBezTo>
                  <a:pt x="289" y="656"/>
                  <a:pt x="288" y="656"/>
                  <a:pt x="288" y="656"/>
                </a:cubicBezTo>
                <a:cubicBezTo>
                  <a:pt x="288" y="657"/>
                  <a:pt x="288" y="657"/>
                  <a:pt x="288" y="657"/>
                </a:cubicBezTo>
                <a:cubicBezTo>
                  <a:pt x="290" y="658"/>
                  <a:pt x="293" y="658"/>
                  <a:pt x="296" y="658"/>
                </a:cubicBezTo>
                <a:cubicBezTo>
                  <a:pt x="295" y="663"/>
                  <a:pt x="295" y="668"/>
                  <a:pt x="294" y="672"/>
                </a:cubicBezTo>
                <a:cubicBezTo>
                  <a:pt x="291" y="689"/>
                  <a:pt x="288" y="705"/>
                  <a:pt x="289" y="722"/>
                </a:cubicBezTo>
                <a:cubicBezTo>
                  <a:pt x="287" y="721"/>
                  <a:pt x="285" y="721"/>
                  <a:pt x="282" y="721"/>
                </a:cubicBezTo>
                <a:cubicBezTo>
                  <a:pt x="282" y="720"/>
                  <a:pt x="281" y="721"/>
                  <a:pt x="281" y="721"/>
                </a:cubicBezTo>
                <a:cubicBezTo>
                  <a:pt x="279" y="699"/>
                  <a:pt x="284" y="676"/>
                  <a:pt x="288" y="654"/>
                </a:cubicBezTo>
                <a:close/>
                <a:moveTo>
                  <a:pt x="380" y="666"/>
                </a:moveTo>
                <a:cubicBezTo>
                  <a:pt x="377" y="666"/>
                  <a:pt x="373" y="666"/>
                  <a:pt x="369" y="666"/>
                </a:cubicBezTo>
                <a:cubicBezTo>
                  <a:pt x="370" y="663"/>
                  <a:pt x="370" y="660"/>
                  <a:pt x="370" y="657"/>
                </a:cubicBezTo>
                <a:cubicBezTo>
                  <a:pt x="374" y="657"/>
                  <a:pt x="377" y="657"/>
                  <a:pt x="380" y="657"/>
                </a:cubicBezTo>
                <a:cubicBezTo>
                  <a:pt x="380" y="660"/>
                  <a:pt x="380" y="663"/>
                  <a:pt x="380" y="666"/>
                </a:cubicBezTo>
                <a:close/>
                <a:moveTo>
                  <a:pt x="289" y="726"/>
                </a:moveTo>
                <a:cubicBezTo>
                  <a:pt x="289" y="726"/>
                  <a:pt x="289" y="727"/>
                  <a:pt x="289" y="727"/>
                </a:cubicBezTo>
                <a:cubicBezTo>
                  <a:pt x="289" y="727"/>
                  <a:pt x="289" y="727"/>
                  <a:pt x="288" y="727"/>
                </a:cubicBezTo>
                <a:cubicBezTo>
                  <a:pt x="289" y="726"/>
                  <a:pt x="289" y="726"/>
                  <a:pt x="289" y="726"/>
                </a:cubicBezTo>
                <a:cubicBezTo>
                  <a:pt x="289" y="726"/>
                  <a:pt x="289" y="726"/>
                  <a:pt x="289" y="726"/>
                </a:cubicBezTo>
                <a:close/>
                <a:moveTo>
                  <a:pt x="291" y="730"/>
                </a:moveTo>
                <a:cubicBezTo>
                  <a:pt x="291" y="730"/>
                  <a:pt x="291" y="730"/>
                  <a:pt x="291" y="730"/>
                </a:cubicBezTo>
                <a:cubicBezTo>
                  <a:pt x="291" y="730"/>
                  <a:pt x="291" y="729"/>
                  <a:pt x="291" y="729"/>
                </a:cubicBezTo>
                <a:cubicBezTo>
                  <a:pt x="291" y="728"/>
                  <a:pt x="291" y="728"/>
                  <a:pt x="290" y="727"/>
                </a:cubicBezTo>
                <a:cubicBezTo>
                  <a:pt x="290" y="727"/>
                  <a:pt x="290" y="727"/>
                  <a:pt x="290" y="726"/>
                </a:cubicBezTo>
                <a:cubicBezTo>
                  <a:pt x="294" y="727"/>
                  <a:pt x="297" y="727"/>
                  <a:pt x="300" y="728"/>
                </a:cubicBezTo>
                <a:cubicBezTo>
                  <a:pt x="300" y="728"/>
                  <a:pt x="300" y="729"/>
                  <a:pt x="300" y="730"/>
                </a:cubicBezTo>
                <a:cubicBezTo>
                  <a:pt x="300" y="730"/>
                  <a:pt x="300" y="731"/>
                  <a:pt x="300" y="731"/>
                </a:cubicBezTo>
                <a:cubicBezTo>
                  <a:pt x="300" y="731"/>
                  <a:pt x="301" y="731"/>
                  <a:pt x="301" y="731"/>
                </a:cubicBezTo>
                <a:cubicBezTo>
                  <a:pt x="301" y="731"/>
                  <a:pt x="301" y="732"/>
                  <a:pt x="301" y="732"/>
                </a:cubicBezTo>
                <a:cubicBezTo>
                  <a:pt x="297" y="731"/>
                  <a:pt x="294" y="731"/>
                  <a:pt x="291" y="730"/>
                </a:cubicBezTo>
                <a:close/>
                <a:moveTo>
                  <a:pt x="294" y="680"/>
                </a:moveTo>
                <a:cubicBezTo>
                  <a:pt x="294" y="678"/>
                  <a:pt x="295" y="668"/>
                  <a:pt x="296" y="658"/>
                </a:cubicBezTo>
                <a:cubicBezTo>
                  <a:pt x="297" y="658"/>
                  <a:pt x="297" y="658"/>
                  <a:pt x="298" y="658"/>
                </a:cubicBezTo>
                <a:cubicBezTo>
                  <a:pt x="300" y="658"/>
                  <a:pt x="303" y="658"/>
                  <a:pt x="306" y="658"/>
                </a:cubicBezTo>
                <a:cubicBezTo>
                  <a:pt x="306" y="662"/>
                  <a:pt x="305" y="666"/>
                  <a:pt x="305" y="670"/>
                </a:cubicBezTo>
                <a:cubicBezTo>
                  <a:pt x="303" y="670"/>
                  <a:pt x="301" y="670"/>
                  <a:pt x="299" y="670"/>
                </a:cubicBezTo>
                <a:cubicBezTo>
                  <a:pt x="298" y="670"/>
                  <a:pt x="298" y="671"/>
                  <a:pt x="299" y="671"/>
                </a:cubicBezTo>
                <a:cubicBezTo>
                  <a:pt x="301" y="671"/>
                  <a:pt x="303" y="671"/>
                  <a:pt x="305" y="671"/>
                </a:cubicBezTo>
                <a:cubicBezTo>
                  <a:pt x="304" y="673"/>
                  <a:pt x="304" y="676"/>
                  <a:pt x="304" y="679"/>
                </a:cubicBezTo>
                <a:cubicBezTo>
                  <a:pt x="304" y="679"/>
                  <a:pt x="303" y="680"/>
                  <a:pt x="303" y="680"/>
                </a:cubicBezTo>
                <a:cubicBezTo>
                  <a:pt x="303" y="680"/>
                  <a:pt x="302" y="680"/>
                  <a:pt x="302" y="681"/>
                </a:cubicBezTo>
                <a:cubicBezTo>
                  <a:pt x="301" y="681"/>
                  <a:pt x="301" y="682"/>
                  <a:pt x="302" y="682"/>
                </a:cubicBezTo>
                <a:cubicBezTo>
                  <a:pt x="302" y="682"/>
                  <a:pt x="303" y="682"/>
                  <a:pt x="303" y="682"/>
                </a:cubicBezTo>
                <a:cubicBezTo>
                  <a:pt x="301" y="695"/>
                  <a:pt x="299" y="710"/>
                  <a:pt x="300" y="724"/>
                </a:cubicBezTo>
                <a:cubicBezTo>
                  <a:pt x="297" y="723"/>
                  <a:pt x="293" y="723"/>
                  <a:pt x="290" y="722"/>
                </a:cubicBezTo>
                <a:cubicBezTo>
                  <a:pt x="289" y="708"/>
                  <a:pt x="291" y="694"/>
                  <a:pt x="294" y="680"/>
                </a:cubicBezTo>
                <a:close/>
                <a:moveTo>
                  <a:pt x="299" y="643"/>
                </a:moveTo>
                <a:cubicBezTo>
                  <a:pt x="302" y="643"/>
                  <a:pt x="305" y="643"/>
                  <a:pt x="307" y="643"/>
                </a:cubicBezTo>
                <a:cubicBezTo>
                  <a:pt x="307" y="645"/>
                  <a:pt x="307" y="648"/>
                  <a:pt x="307" y="650"/>
                </a:cubicBezTo>
                <a:cubicBezTo>
                  <a:pt x="307" y="650"/>
                  <a:pt x="307" y="650"/>
                  <a:pt x="307" y="650"/>
                </a:cubicBezTo>
                <a:cubicBezTo>
                  <a:pt x="304" y="651"/>
                  <a:pt x="301" y="651"/>
                  <a:pt x="298" y="652"/>
                </a:cubicBezTo>
                <a:cubicBezTo>
                  <a:pt x="298" y="648"/>
                  <a:pt x="299" y="645"/>
                  <a:pt x="299" y="643"/>
                </a:cubicBezTo>
                <a:close/>
                <a:moveTo>
                  <a:pt x="297" y="652"/>
                </a:moveTo>
                <a:cubicBezTo>
                  <a:pt x="294" y="652"/>
                  <a:pt x="291" y="653"/>
                  <a:pt x="288" y="653"/>
                </a:cubicBezTo>
                <a:cubicBezTo>
                  <a:pt x="288" y="650"/>
                  <a:pt x="289" y="646"/>
                  <a:pt x="290" y="642"/>
                </a:cubicBezTo>
                <a:cubicBezTo>
                  <a:pt x="290" y="642"/>
                  <a:pt x="290" y="642"/>
                  <a:pt x="290" y="642"/>
                </a:cubicBezTo>
                <a:cubicBezTo>
                  <a:pt x="293" y="643"/>
                  <a:pt x="296" y="643"/>
                  <a:pt x="299" y="643"/>
                </a:cubicBezTo>
                <a:cubicBezTo>
                  <a:pt x="298" y="646"/>
                  <a:pt x="297" y="649"/>
                  <a:pt x="297" y="652"/>
                </a:cubicBezTo>
                <a:close/>
                <a:moveTo>
                  <a:pt x="303" y="634"/>
                </a:moveTo>
                <a:cubicBezTo>
                  <a:pt x="303" y="634"/>
                  <a:pt x="303" y="633"/>
                  <a:pt x="303" y="633"/>
                </a:cubicBezTo>
                <a:cubicBezTo>
                  <a:pt x="312" y="632"/>
                  <a:pt x="320" y="632"/>
                  <a:pt x="329" y="632"/>
                </a:cubicBezTo>
                <a:cubicBezTo>
                  <a:pt x="329" y="633"/>
                  <a:pt x="329" y="634"/>
                  <a:pt x="328" y="635"/>
                </a:cubicBezTo>
                <a:cubicBezTo>
                  <a:pt x="322" y="634"/>
                  <a:pt x="315" y="635"/>
                  <a:pt x="308" y="635"/>
                </a:cubicBezTo>
                <a:cubicBezTo>
                  <a:pt x="307" y="633"/>
                  <a:pt x="307" y="632"/>
                  <a:pt x="306" y="635"/>
                </a:cubicBezTo>
                <a:cubicBezTo>
                  <a:pt x="304" y="635"/>
                  <a:pt x="303" y="635"/>
                  <a:pt x="301" y="635"/>
                </a:cubicBezTo>
                <a:cubicBezTo>
                  <a:pt x="302" y="634"/>
                  <a:pt x="303" y="634"/>
                  <a:pt x="303" y="634"/>
                </a:cubicBezTo>
                <a:close/>
                <a:moveTo>
                  <a:pt x="362" y="632"/>
                </a:moveTo>
                <a:cubicBezTo>
                  <a:pt x="362" y="632"/>
                  <a:pt x="362" y="632"/>
                  <a:pt x="362" y="632"/>
                </a:cubicBezTo>
                <a:cubicBezTo>
                  <a:pt x="359" y="632"/>
                  <a:pt x="356" y="632"/>
                  <a:pt x="353" y="632"/>
                </a:cubicBezTo>
                <a:cubicBezTo>
                  <a:pt x="353" y="631"/>
                  <a:pt x="352" y="631"/>
                  <a:pt x="352" y="632"/>
                </a:cubicBezTo>
                <a:cubicBezTo>
                  <a:pt x="347" y="631"/>
                  <a:pt x="341" y="631"/>
                  <a:pt x="336" y="631"/>
                </a:cubicBezTo>
                <a:cubicBezTo>
                  <a:pt x="343" y="631"/>
                  <a:pt x="350" y="631"/>
                  <a:pt x="358" y="631"/>
                </a:cubicBezTo>
                <a:cubicBezTo>
                  <a:pt x="359" y="632"/>
                  <a:pt x="361" y="632"/>
                  <a:pt x="362" y="632"/>
                </a:cubicBezTo>
                <a:close/>
                <a:moveTo>
                  <a:pt x="365" y="633"/>
                </a:moveTo>
                <a:cubicBezTo>
                  <a:pt x="364" y="633"/>
                  <a:pt x="364" y="633"/>
                  <a:pt x="363" y="633"/>
                </a:cubicBezTo>
                <a:cubicBezTo>
                  <a:pt x="363" y="632"/>
                  <a:pt x="363" y="632"/>
                  <a:pt x="363" y="632"/>
                </a:cubicBezTo>
                <a:cubicBezTo>
                  <a:pt x="364" y="632"/>
                  <a:pt x="364" y="633"/>
                  <a:pt x="365" y="633"/>
                </a:cubicBezTo>
                <a:close/>
                <a:moveTo>
                  <a:pt x="371" y="641"/>
                </a:moveTo>
                <a:cubicBezTo>
                  <a:pt x="368" y="641"/>
                  <a:pt x="365" y="641"/>
                  <a:pt x="362" y="641"/>
                </a:cubicBezTo>
                <a:cubicBezTo>
                  <a:pt x="363" y="638"/>
                  <a:pt x="363" y="636"/>
                  <a:pt x="363" y="633"/>
                </a:cubicBezTo>
                <a:cubicBezTo>
                  <a:pt x="366" y="634"/>
                  <a:pt x="369" y="634"/>
                  <a:pt x="372" y="634"/>
                </a:cubicBezTo>
                <a:cubicBezTo>
                  <a:pt x="372" y="634"/>
                  <a:pt x="372" y="634"/>
                  <a:pt x="372" y="635"/>
                </a:cubicBezTo>
                <a:cubicBezTo>
                  <a:pt x="372" y="637"/>
                  <a:pt x="371" y="639"/>
                  <a:pt x="371" y="641"/>
                </a:cubicBezTo>
                <a:close/>
                <a:moveTo>
                  <a:pt x="371" y="642"/>
                </a:moveTo>
                <a:cubicBezTo>
                  <a:pt x="368" y="642"/>
                  <a:pt x="365" y="642"/>
                  <a:pt x="362" y="642"/>
                </a:cubicBezTo>
                <a:cubicBezTo>
                  <a:pt x="365" y="642"/>
                  <a:pt x="368" y="641"/>
                  <a:pt x="371" y="642"/>
                </a:cubicBezTo>
                <a:cubicBezTo>
                  <a:pt x="371" y="642"/>
                  <a:pt x="371" y="642"/>
                  <a:pt x="371" y="642"/>
                </a:cubicBezTo>
                <a:close/>
                <a:moveTo>
                  <a:pt x="372" y="642"/>
                </a:moveTo>
                <a:cubicBezTo>
                  <a:pt x="374" y="642"/>
                  <a:pt x="377" y="642"/>
                  <a:pt x="379" y="642"/>
                </a:cubicBezTo>
                <a:cubicBezTo>
                  <a:pt x="379" y="642"/>
                  <a:pt x="379" y="642"/>
                  <a:pt x="379" y="643"/>
                </a:cubicBezTo>
                <a:cubicBezTo>
                  <a:pt x="377" y="643"/>
                  <a:pt x="374" y="642"/>
                  <a:pt x="372" y="642"/>
                </a:cubicBezTo>
                <a:cubicBezTo>
                  <a:pt x="372" y="642"/>
                  <a:pt x="372" y="642"/>
                  <a:pt x="372" y="642"/>
                </a:cubicBezTo>
                <a:close/>
                <a:moveTo>
                  <a:pt x="301" y="728"/>
                </a:moveTo>
                <a:cubicBezTo>
                  <a:pt x="305" y="728"/>
                  <a:pt x="309" y="729"/>
                  <a:pt x="313" y="729"/>
                </a:cubicBezTo>
                <a:cubicBezTo>
                  <a:pt x="313" y="730"/>
                  <a:pt x="313" y="730"/>
                  <a:pt x="313" y="731"/>
                </a:cubicBezTo>
                <a:cubicBezTo>
                  <a:pt x="313" y="731"/>
                  <a:pt x="314" y="731"/>
                  <a:pt x="314" y="730"/>
                </a:cubicBezTo>
                <a:cubicBezTo>
                  <a:pt x="314" y="730"/>
                  <a:pt x="314" y="730"/>
                  <a:pt x="314" y="729"/>
                </a:cubicBezTo>
                <a:cubicBezTo>
                  <a:pt x="315" y="729"/>
                  <a:pt x="317" y="730"/>
                  <a:pt x="318" y="730"/>
                </a:cubicBezTo>
                <a:cubicBezTo>
                  <a:pt x="318" y="731"/>
                  <a:pt x="318" y="732"/>
                  <a:pt x="318" y="733"/>
                </a:cubicBezTo>
                <a:cubicBezTo>
                  <a:pt x="313" y="733"/>
                  <a:pt x="307" y="732"/>
                  <a:pt x="301" y="730"/>
                </a:cubicBezTo>
                <a:cubicBezTo>
                  <a:pt x="301" y="729"/>
                  <a:pt x="301" y="729"/>
                  <a:pt x="301" y="728"/>
                </a:cubicBezTo>
                <a:close/>
                <a:moveTo>
                  <a:pt x="304" y="681"/>
                </a:moveTo>
                <a:cubicBezTo>
                  <a:pt x="306" y="681"/>
                  <a:pt x="308" y="681"/>
                  <a:pt x="309" y="681"/>
                </a:cubicBezTo>
                <a:cubicBezTo>
                  <a:pt x="309" y="685"/>
                  <a:pt x="309" y="689"/>
                  <a:pt x="308" y="693"/>
                </a:cubicBezTo>
                <a:cubicBezTo>
                  <a:pt x="308" y="693"/>
                  <a:pt x="307" y="693"/>
                  <a:pt x="307" y="693"/>
                </a:cubicBezTo>
                <a:cubicBezTo>
                  <a:pt x="306" y="693"/>
                  <a:pt x="306" y="694"/>
                  <a:pt x="307" y="694"/>
                </a:cubicBezTo>
                <a:cubicBezTo>
                  <a:pt x="307" y="694"/>
                  <a:pt x="308" y="694"/>
                  <a:pt x="308" y="694"/>
                </a:cubicBezTo>
                <a:cubicBezTo>
                  <a:pt x="308" y="704"/>
                  <a:pt x="309" y="715"/>
                  <a:pt x="311" y="725"/>
                </a:cubicBezTo>
                <a:cubicBezTo>
                  <a:pt x="308" y="725"/>
                  <a:pt x="304" y="724"/>
                  <a:pt x="301" y="724"/>
                </a:cubicBezTo>
                <a:cubicBezTo>
                  <a:pt x="300" y="710"/>
                  <a:pt x="302" y="696"/>
                  <a:pt x="304" y="681"/>
                </a:cubicBezTo>
                <a:close/>
                <a:moveTo>
                  <a:pt x="352" y="632"/>
                </a:moveTo>
                <a:cubicBezTo>
                  <a:pt x="351" y="635"/>
                  <a:pt x="351" y="638"/>
                  <a:pt x="351" y="641"/>
                </a:cubicBezTo>
                <a:cubicBezTo>
                  <a:pt x="346" y="640"/>
                  <a:pt x="341" y="640"/>
                  <a:pt x="336" y="640"/>
                </a:cubicBezTo>
                <a:cubicBezTo>
                  <a:pt x="336" y="638"/>
                  <a:pt x="336" y="637"/>
                  <a:pt x="337" y="636"/>
                </a:cubicBezTo>
                <a:cubicBezTo>
                  <a:pt x="338" y="636"/>
                  <a:pt x="339" y="636"/>
                  <a:pt x="340" y="636"/>
                </a:cubicBezTo>
                <a:cubicBezTo>
                  <a:pt x="341" y="636"/>
                  <a:pt x="341" y="635"/>
                  <a:pt x="340" y="635"/>
                </a:cubicBezTo>
                <a:cubicBezTo>
                  <a:pt x="339" y="635"/>
                  <a:pt x="338" y="635"/>
                  <a:pt x="337" y="635"/>
                </a:cubicBezTo>
                <a:cubicBezTo>
                  <a:pt x="337" y="634"/>
                  <a:pt x="338" y="634"/>
                  <a:pt x="338" y="634"/>
                </a:cubicBezTo>
                <a:cubicBezTo>
                  <a:pt x="339" y="633"/>
                  <a:pt x="338" y="632"/>
                  <a:pt x="337" y="633"/>
                </a:cubicBezTo>
                <a:cubicBezTo>
                  <a:pt x="337" y="633"/>
                  <a:pt x="336" y="634"/>
                  <a:pt x="336" y="635"/>
                </a:cubicBezTo>
                <a:cubicBezTo>
                  <a:pt x="334" y="635"/>
                  <a:pt x="331" y="635"/>
                  <a:pt x="329" y="635"/>
                </a:cubicBezTo>
                <a:cubicBezTo>
                  <a:pt x="329" y="634"/>
                  <a:pt x="329" y="633"/>
                  <a:pt x="330" y="632"/>
                </a:cubicBezTo>
                <a:cubicBezTo>
                  <a:pt x="337" y="632"/>
                  <a:pt x="344" y="632"/>
                  <a:pt x="352" y="632"/>
                </a:cubicBezTo>
                <a:close/>
                <a:moveTo>
                  <a:pt x="362" y="633"/>
                </a:moveTo>
                <a:cubicBezTo>
                  <a:pt x="362" y="636"/>
                  <a:pt x="362" y="638"/>
                  <a:pt x="361" y="641"/>
                </a:cubicBezTo>
                <a:cubicBezTo>
                  <a:pt x="359" y="641"/>
                  <a:pt x="358" y="641"/>
                  <a:pt x="356" y="641"/>
                </a:cubicBezTo>
                <a:cubicBezTo>
                  <a:pt x="354" y="641"/>
                  <a:pt x="353" y="641"/>
                  <a:pt x="352" y="641"/>
                </a:cubicBezTo>
                <a:cubicBezTo>
                  <a:pt x="352" y="638"/>
                  <a:pt x="352" y="635"/>
                  <a:pt x="353" y="633"/>
                </a:cubicBezTo>
                <a:cubicBezTo>
                  <a:pt x="356" y="633"/>
                  <a:pt x="359" y="633"/>
                  <a:pt x="362" y="633"/>
                </a:cubicBezTo>
                <a:close/>
                <a:moveTo>
                  <a:pt x="319" y="726"/>
                </a:moveTo>
                <a:cubicBezTo>
                  <a:pt x="319" y="723"/>
                  <a:pt x="319" y="719"/>
                  <a:pt x="319" y="716"/>
                </a:cubicBezTo>
                <a:cubicBezTo>
                  <a:pt x="322" y="716"/>
                  <a:pt x="325" y="715"/>
                  <a:pt x="327" y="715"/>
                </a:cubicBezTo>
                <a:cubicBezTo>
                  <a:pt x="328" y="715"/>
                  <a:pt x="329" y="715"/>
                  <a:pt x="330" y="715"/>
                </a:cubicBezTo>
                <a:cubicBezTo>
                  <a:pt x="330" y="719"/>
                  <a:pt x="330" y="723"/>
                  <a:pt x="330" y="726"/>
                </a:cubicBezTo>
                <a:cubicBezTo>
                  <a:pt x="326" y="726"/>
                  <a:pt x="323" y="726"/>
                  <a:pt x="319" y="726"/>
                </a:cubicBezTo>
                <a:close/>
                <a:moveTo>
                  <a:pt x="309" y="694"/>
                </a:moveTo>
                <a:cubicBezTo>
                  <a:pt x="313" y="694"/>
                  <a:pt x="317" y="694"/>
                  <a:pt x="321" y="694"/>
                </a:cubicBezTo>
                <a:cubicBezTo>
                  <a:pt x="320" y="697"/>
                  <a:pt x="320" y="701"/>
                  <a:pt x="319" y="705"/>
                </a:cubicBezTo>
                <a:cubicBezTo>
                  <a:pt x="318" y="705"/>
                  <a:pt x="317" y="704"/>
                  <a:pt x="315" y="703"/>
                </a:cubicBezTo>
                <a:cubicBezTo>
                  <a:pt x="315" y="703"/>
                  <a:pt x="314" y="704"/>
                  <a:pt x="315" y="704"/>
                </a:cubicBezTo>
                <a:cubicBezTo>
                  <a:pt x="316" y="705"/>
                  <a:pt x="318" y="706"/>
                  <a:pt x="319" y="706"/>
                </a:cubicBezTo>
                <a:cubicBezTo>
                  <a:pt x="319" y="709"/>
                  <a:pt x="319" y="712"/>
                  <a:pt x="318" y="714"/>
                </a:cubicBezTo>
                <a:cubicBezTo>
                  <a:pt x="316" y="714"/>
                  <a:pt x="313" y="714"/>
                  <a:pt x="314" y="714"/>
                </a:cubicBezTo>
                <a:cubicBezTo>
                  <a:pt x="315" y="713"/>
                  <a:pt x="314" y="712"/>
                  <a:pt x="313" y="713"/>
                </a:cubicBezTo>
                <a:cubicBezTo>
                  <a:pt x="312" y="714"/>
                  <a:pt x="312" y="713"/>
                  <a:pt x="312" y="715"/>
                </a:cubicBezTo>
                <a:cubicBezTo>
                  <a:pt x="312" y="715"/>
                  <a:pt x="312" y="715"/>
                  <a:pt x="312" y="715"/>
                </a:cubicBezTo>
                <a:cubicBezTo>
                  <a:pt x="314" y="716"/>
                  <a:pt x="316" y="716"/>
                  <a:pt x="318" y="716"/>
                </a:cubicBezTo>
                <a:cubicBezTo>
                  <a:pt x="318" y="719"/>
                  <a:pt x="318" y="722"/>
                  <a:pt x="318" y="726"/>
                </a:cubicBezTo>
                <a:cubicBezTo>
                  <a:pt x="316" y="725"/>
                  <a:pt x="314" y="725"/>
                  <a:pt x="313" y="725"/>
                </a:cubicBezTo>
                <a:cubicBezTo>
                  <a:pt x="310" y="715"/>
                  <a:pt x="309" y="704"/>
                  <a:pt x="309" y="694"/>
                </a:cubicBezTo>
                <a:close/>
                <a:moveTo>
                  <a:pt x="309" y="680"/>
                </a:moveTo>
                <a:cubicBezTo>
                  <a:pt x="308" y="680"/>
                  <a:pt x="307" y="680"/>
                  <a:pt x="306" y="680"/>
                </a:cubicBezTo>
                <a:cubicBezTo>
                  <a:pt x="302" y="681"/>
                  <a:pt x="308" y="679"/>
                  <a:pt x="309" y="679"/>
                </a:cubicBezTo>
                <a:cubicBezTo>
                  <a:pt x="309" y="679"/>
                  <a:pt x="309" y="680"/>
                  <a:pt x="309" y="680"/>
                </a:cubicBezTo>
                <a:close/>
                <a:moveTo>
                  <a:pt x="358" y="642"/>
                </a:moveTo>
                <a:cubicBezTo>
                  <a:pt x="357" y="642"/>
                  <a:pt x="357" y="642"/>
                  <a:pt x="357" y="643"/>
                </a:cubicBezTo>
                <a:cubicBezTo>
                  <a:pt x="357" y="645"/>
                  <a:pt x="357" y="648"/>
                  <a:pt x="357" y="651"/>
                </a:cubicBezTo>
                <a:cubicBezTo>
                  <a:pt x="355" y="651"/>
                  <a:pt x="353" y="651"/>
                  <a:pt x="350" y="650"/>
                </a:cubicBezTo>
                <a:cubicBezTo>
                  <a:pt x="351" y="648"/>
                  <a:pt x="351" y="645"/>
                  <a:pt x="351" y="642"/>
                </a:cubicBezTo>
                <a:cubicBezTo>
                  <a:pt x="352" y="642"/>
                  <a:pt x="353" y="642"/>
                  <a:pt x="354" y="642"/>
                </a:cubicBezTo>
                <a:cubicBezTo>
                  <a:pt x="355" y="642"/>
                  <a:pt x="356" y="642"/>
                  <a:pt x="358" y="642"/>
                </a:cubicBezTo>
                <a:close/>
                <a:moveTo>
                  <a:pt x="346" y="707"/>
                </a:moveTo>
                <a:cubicBezTo>
                  <a:pt x="347" y="703"/>
                  <a:pt x="347" y="698"/>
                  <a:pt x="347" y="694"/>
                </a:cubicBezTo>
                <a:cubicBezTo>
                  <a:pt x="349" y="694"/>
                  <a:pt x="351" y="694"/>
                  <a:pt x="353" y="694"/>
                </a:cubicBezTo>
                <a:cubicBezTo>
                  <a:pt x="353" y="698"/>
                  <a:pt x="353" y="702"/>
                  <a:pt x="353" y="706"/>
                </a:cubicBezTo>
                <a:cubicBezTo>
                  <a:pt x="351" y="707"/>
                  <a:pt x="349" y="707"/>
                  <a:pt x="346" y="707"/>
                </a:cubicBezTo>
                <a:close/>
                <a:moveTo>
                  <a:pt x="320" y="705"/>
                </a:moveTo>
                <a:cubicBezTo>
                  <a:pt x="320" y="701"/>
                  <a:pt x="321" y="698"/>
                  <a:pt x="322" y="694"/>
                </a:cubicBezTo>
                <a:cubicBezTo>
                  <a:pt x="325" y="694"/>
                  <a:pt x="328" y="694"/>
                  <a:pt x="332" y="694"/>
                </a:cubicBezTo>
                <a:cubicBezTo>
                  <a:pt x="331" y="698"/>
                  <a:pt x="331" y="703"/>
                  <a:pt x="331" y="707"/>
                </a:cubicBezTo>
                <a:cubicBezTo>
                  <a:pt x="327" y="707"/>
                  <a:pt x="323" y="707"/>
                  <a:pt x="320" y="705"/>
                </a:cubicBezTo>
                <a:close/>
                <a:moveTo>
                  <a:pt x="331" y="708"/>
                </a:moveTo>
                <a:cubicBezTo>
                  <a:pt x="331" y="710"/>
                  <a:pt x="330" y="712"/>
                  <a:pt x="330" y="714"/>
                </a:cubicBezTo>
                <a:cubicBezTo>
                  <a:pt x="328" y="714"/>
                  <a:pt x="326" y="714"/>
                  <a:pt x="323" y="714"/>
                </a:cubicBezTo>
                <a:cubicBezTo>
                  <a:pt x="323" y="714"/>
                  <a:pt x="321" y="714"/>
                  <a:pt x="319" y="714"/>
                </a:cubicBezTo>
                <a:cubicBezTo>
                  <a:pt x="320" y="712"/>
                  <a:pt x="320" y="709"/>
                  <a:pt x="320" y="706"/>
                </a:cubicBezTo>
                <a:cubicBezTo>
                  <a:pt x="323" y="708"/>
                  <a:pt x="327" y="708"/>
                  <a:pt x="331" y="708"/>
                </a:cubicBezTo>
                <a:close/>
                <a:moveTo>
                  <a:pt x="334" y="680"/>
                </a:moveTo>
                <a:cubicBezTo>
                  <a:pt x="336" y="680"/>
                  <a:pt x="338" y="680"/>
                  <a:pt x="340" y="679"/>
                </a:cubicBezTo>
                <a:cubicBezTo>
                  <a:pt x="339" y="683"/>
                  <a:pt x="339" y="687"/>
                  <a:pt x="338" y="691"/>
                </a:cubicBezTo>
                <a:cubicBezTo>
                  <a:pt x="338" y="692"/>
                  <a:pt x="338" y="692"/>
                  <a:pt x="338" y="693"/>
                </a:cubicBezTo>
                <a:cubicBezTo>
                  <a:pt x="336" y="693"/>
                  <a:pt x="335" y="693"/>
                  <a:pt x="333" y="693"/>
                </a:cubicBezTo>
                <a:cubicBezTo>
                  <a:pt x="333" y="691"/>
                  <a:pt x="333" y="688"/>
                  <a:pt x="333" y="686"/>
                </a:cubicBezTo>
                <a:cubicBezTo>
                  <a:pt x="333" y="684"/>
                  <a:pt x="333" y="682"/>
                  <a:pt x="334" y="680"/>
                </a:cubicBezTo>
                <a:close/>
                <a:moveTo>
                  <a:pt x="336" y="651"/>
                </a:moveTo>
                <a:cubicBezTo>
                  <a:pt x="339" y="651"/>
                  <a:pt x="342" y="651"/>
                  <a:pt x="345" y="651"/>
                </a:cubicBezTo>
                <a:cubicBezTo>
                  <a:pt x="344" y="653"/>
                  <a:pt x="344" y="654"/>
                  <a:pt x="344" y="656"/>
                </a:cubicBezTo>
                <a:cubicBezTo>
                  <a:pt x="341" y="656"/>
                  <a:pt x="338" y="656"/>
                  <a:pt x="335" y="657"/>
                </a:cubicBezTo>
                <a:cubicBezTo>
                  <a:pt x="335" y="655"/>
                  <a:pt x="335" y="654"/>
                  <a:pt x="335" y="653"/>
                </a:cubicBezTo>
                <a:cubicBezTo>
                  <a:pt x="336" y="652"/>
                  <a:pt x="336" y="652"/>
                  <a:pt x="336" y="651"/>
                </a:cubicBezTo>
                <a:close/>
                <a:moveTo>
                  <a:pt x="343" y="657"/>
                </a:moveTo>
                <a:cubicBezTo>
                  <a:pt x="343" y="661"/>
                  <a:pt x="342" y="664"/>
                  <a:pt x="341" y="667"/>
                </a:cubicBezTo>
                <a:cubicBezTo>
                  <a:pt x="339" y="668"/>
                  <a:pt x="337" y="668"/>
                  <a:pt x="334" y="668"/>
                </a:cubicBezTo>
                <a:cubicBezTo>
                  <a:pt x="335" y="664"/>
                  <a:pt x="335" y="661"/>
                  <a:pt x="335" y="657"/>
                </a:cubicBezTo>
                <a:cubicBezTo>
                  <a:pt x="338" y="657"/>
                  <a:pt x="341" y="657"/>
                  <a:pt x="343" y="657"/>
                </a:cubicBezTo>
                <a:close/>
                <a:moveTo>
                  <a:pt x="341" y="668"/>
                </a:moveTo>
                <a:cubicBezTo>
                  <a:pt x="341" y="672"/>
                  <a:pt x="340" y="675"/>
                  <a:pt x="340" y="678"/>
                </a:cubicBezTo>
                <a:cubicBezTo>
                  <a:pt x="338" y="678"/>
                  <a:pt x="336" y="679"/>
                  <a:pt x="334" y="679"/>
                </a:cubicBezTo>
                <a:cubicBezTo>
                  <a:pt x="334" y="675"/>
                  <a:pt x="334" y="672"/>
                  <a:pt x="334" y="669"/>
                </a:cubicBezTo>
                <a:cubicBezTo>
                  <a:pt x="337" y="669"/>
                  <a:pt x="339" y="669"/>
                  <a:pt x="341" y="668"/>
                </a:cubicBezTo>
                <a:close/>
                <a:moveTo>
                  <a:pt x="339" y="691"/>
                </a:moveTo>
                <a:cubicBezTo>
                  <a:pt x="340" y="687"/>
                  <a:pt x="340" y="683"/>
                  <a:pt x="340" y="679"/>
                </a:cubicBezTo>
                <a:cubicBezTo>
                  <a:pt x="343" y="679"/>
                  <a:pt x="345" y="679"/>
                  <a:pt x="347" y="679"/>
                </a:cubicBezTo>
                <a:cubicBezTo>
                  <a:pt x="346" y="684"/>
                  <a:pt x="346" y="688"/>
                  <a:pt x="346" y="693"/>
                </a:cubicBezTo>
                <a:cubicBezTo>
                  <a:pt x="344" y="693"/>
                  <a:pt x="342" y="693"/>
                  <a:pt x="339" y="693"/>
                </a:cubicBezTo>
                <a:cubicBezTo>
                  <a:pt x="339" y="692"/>
                  <a:pt x="339" y="692"/>
                  <a:pt x="339" y="691"/>
                </a:cubicBezTo>
                <a:close/>
                <a:moveTo>
                  <a:pt x="341" y="678"/>
                </a:moveTo>
                <a:cubicBezTo>
                  <a:pt x="341" y="675"/>
                  <a:pt x="341" y="672"/>
                  <a:pt x="342" y="668"/>
                </a:cubicBezTo>
                <a:cubicBezTo>
                  <a:pt x="344" y="668"/>
                  <a:pt x="346" y="668"/>
                  <a:pt x="347" y="668"/>
                </a:cubicBezTo>
                <a:cubicBezTo>
                  <a:pt x="347" y="672"/>
                  <a:pt x="347" y="675"/>
                  <a:pt x="347" y="678"/>
                </a:cubicBezTo>
                <a:cubicBezTo>
                  <a:pt x="345" y="678"/>
                  <a:pt x="343" y="678"/>
                  <a:pt x="341" y="678"/>
                </a:cubicBezTo>
                <a:close/>
                <a:moveTo>
                  <a:pt x="342" y="667"/>
                </a:moveTo>
                <a:cubicBezTo>
                  <a:pt x="343" y="664"/>
                  <a:pt x="344" y="660"/>
                  <a:pt x="344" y="657"/>
                </a:cubicBezTo>
                <a:cubicBezTo>
                  <a:pt x="346" y="657"/>
                  <a:pt x="347" y="657"/>
                  <a:pt x="349" y="657"/>
                </a:cubicBezTo>
                <a:cubicBezTo>
                  <a:pt x="348" y="660"/>
                  <a:pt x="348" y="664"/>
                  <a:pt x="348" y="667"/>
                </a:cubicBezTo>
                <a:cubicBezTo>
                  <a:pt x="346" y="667"/>
                  <a:pt x="344" y="667"/>
                  <a:pt x="342" y="667"/>
                </a:cubicBezTo>
                <a:close/>
                <a:moveTo>
                  <a:pt x="345" y="656"/>
                </a:moveTo>
                <a:cubicBezTo>
                  <a:pt x="345" y="654"/>
                  <a:pt x="345" y="653"/>
                  <a:pt x="346" y="651"/>
                </a:cubicBezTo>
                <a:cubicBezTo>
                  <a:pt x="347" y="651"/>
                  <a:pt x="348" y="651"/>
                  <a:pt x="349" y="651"/>
                </a:cubicBezTo>
                <a:cubicBezTo>
                  <a:pt x="349" y="653"/>
                  <a:pt x="349" y="654"/>
                  <a:pt x="349" y="656"/>
                </a:cubicBezTo>
                <a:cubicBezTo>
                  <a:pt x="347" y="656"/>
                  <a:pt x="346" y="656"/>
                  <a:pt x="345" y="656"/>
                </a:cubicBezTo>
                <a:close/>
                <a:moveTo>
                  <a:pt x="346" y="650"/>
                </a:moveTo>
                <a:cubicBezTo>
                  <a:pt x="347" y="648"/>
                  <a:pt x="348" y="645"/>
                  <a:pt x="349" y="643"/>
                </a:cubicBezTo>
                <a:cubicBezTo>
                  <a:pt x="349" y="642"/>
                  <a:pt x="348" y="642"/>
                  <a:pt x="348" y="642"/>
                </a:cubicBezTo>
                <a:cubicBezTo>
                  <a:pt x="347" y="645"/>
                  <a:pt x="346" y="647"/>
                  <a:pt x="345" y="650"/>
                </a:cubicBezTo>
                <a:cubicBezTo>
                  <a:pt x="342" y="650"/>
                  <a:pt x="339" y="650"/>
                  <a:pt x="336" y="650"/>
                </a:cubicBezTo>
                <a:cubicBezTo>
                  <a:pt x="336" y="648"/>
                  <a:pt x="336" y="645"/>
                  <a:pt x="336" y="642"/>
                </a:cubicBezTo>
                <a:cubicBezTo>
                  <a:pt x="341" y="642"/>
                  <a:pt x="346" y="642"/>
                  <a:pt x="350" y="642"/>
                </a:cubicBezTo>
                <a:cubicBezTo>
                  <a:pt x="350" y="645"/>
                  <a:pt x="350" y="647"/>
                  <a:pt x="349" y="650"/>
                </a:cubicBezTo>
                <a:cubicBezTo>
                  <a:pt x="348" y="650"/>
                  <a:pt x="347" y="650"/>
                  <a:pt x="346" y="650"/>
                </a:cubicBezTo>
                <a:close/>
                <a:moveTo>
                  <a:pt x="335" y="644"/>
                </a:moveTo>
                <a:cubicBezTo>
                  <a:pt x="335" y="646"/>
                  <a:pt x="335" y="648"/>
                  <a:pt x="335" y="649"/>
                </a:cubicBezTo>
                <a:cubicBezTo>
                  <a:pt x="333" y="649"/>
                  <a:pt x="330" y="649"/>
                  <a:pt x="328" y="649"/>
                </a:cubicBezTo>
                <a:cubicBezTo>
                  <a:pt x="328" y="648"/>
                  <a:pt x="328" y="647"/>
                  <a:pt x="328" y="645"/>
                </a:cubicBezTo>
                <a:cubicBezTo>
                  <a:pt x="328" y="644"/>
                  <a:pt x="328" y="644"/>
                  <a:pt x="328" y="643"/>
                </a:cubicBezTo>
                <a:cubicBezTo>
                  <a:pt x="331" y="643"/>
                  <a:pt x="333" y="643"/>
                  <a:pt x="335" y="642"/>
                </a:cubicBezTo>
                <a:cubicBezTo>
                  <a:pt x="335" y="643"/>
                  <a:pt x="335" y="644"/>
                  <a:pt x="335" y="644"/>
                </a:cubicBezTo>
                <a:close/>
                <a:moveTo>
                  <a:pt x="328" y="650"/>
                </a:moveTo>
                <a:cubicBezTo>
                  <a:pt x="330" y="650"/>
                  <a:pt x="332" y="650"/>
                  <a:pt x="335" y="650"/>
                </a:cubicBezTo>
                <a:cubicBezTo>
                  <a:pt x="335" y="652"/>
                  <a:pt x="334" y="655"/>
                  <a:pt x="334" y="657"/>
                </a:cubicBezTo>
                <a:cubicBezTo>
                  <a:pt x="332" y="657"/>
                  <a:pt x="330" y="657"/>
                  <a:pt x="328" y="657"/>
                </a:cubicBezTo>
                <a:cubicBezTo>
                  <a:pt x="328" y="655"/>
                  <a:pt x="328" y="652"/>
                  <a:pt x="328" y="650"/>
                </a:cubicBezTo>
                <a:close/>
                <a:moveTo>
                  <a:pt x="334" y="657"/>
                </a:moveTo>
                <a:cubicBezTo>
                  <a:pt x="334" y="661"/>
                  <a:pt x="334" y="664"/>
                  <a:pt x="333" y="668"/>
                </a:cubicBezTo>
                <a:cubicBezTo>
                  <a:pt x="331" y="668"/>
                  <a:pt x="328" y="668"/>
                  <a:pt x="326" y="668"/>
                </a:cubicBezTo>
                <a:cubicBezTo>
                  <a:pt x="326" y="665"/>
                  <a:pt x="327" y="661"/>
                  <a:pt x="327" y="658"/>
                </a:cubicBezTo>
                <a:cubicBezTo>
                  <a:pt x="330" y="658"/>
                  <a:pt x="332" y="657"/>
                  <a:pt x="334" y="657"/>
                </a:cubicBezTo>
                <a:close/>
                <a:moveTo>
                  <a:pt x="333" y="669"/>
                </a:moveTo>
                <a:cubicBezTo>
                  <a:pt x="333" y="672"/>
                  <a:pt x="333" y="675"/>
                  <a:pt x="333" y="678"/>
                </a:cubicBezTo>
                <a:cubicBezTo>
                  <a:pt x="333" y="678"/>
                  <a:pt x="333" y="678"/>
                  <a:pt x="333" y="679"/>
                </a:cubicBezTo>
                <a:cubicBezTo>
                  <a:pt x="330" y="679"/>
                  <a:pt x="327" y="679"/>
                  <a:pt x="324" y="679"/>
                </a:cubicBezTo>
                <a:cubicBezTo>
                  <a:pt x="324" y="676"/>
                  <a:pt x="325" y="673"/>
                  <a:pt x="325" y="669"/>
                </a:cubicBezTo>
                <a:cubicBezTo>
                  <a:pt x="328" y="669"/>
                  <a:pt x="331" y="669"/>
                  <a:pt x="333" y="669"/>
                </a:cubicBezTo>
                <a:close/>
                <a:moveTo>
                  <a:pt x="333" y="680"/>
                </a:moveTo>
                <a:cubicBezTo>
                  <a:pt x="332" y="684"/>
                  <a:pt x="332" y="688"/>
                  <a:pt x="332" y="693"/>
                </a:cubicBezTo>
                <a:cubicBezTo>
                  <a:pt x="328" y="693"/>
                  <a:pt x="325" y="693"/>
                  <a:pt x="322" y="693"/>
                </a:cubicBezTo>
                <a:cubicBezTo>
                  <a:pt x="322" y="688"/>
                  <a:pt x="323" y="684"/>
                  <a:pt x="324" y="680"/>
                </a:cubicBezTo>
                <a:cubicBezTo>
                  <a:pt x="327" y="680"/>
                  <a:pt x="330" y="680"/>
                  <a:pt x="333" y="680"/>
                </a:cubicBezTo>
                <a:close/>
                <a:moveTo>
                  <a:pt x="333" y="694"/>
                </a:moveTo>
                <a:cubicBezTo>
                  <a:pt x="335" y="694"/>
                  <a:pt x="336" y="694"/>
                  <a:pt x="338" y="694"/>
                </a:cubicBezTo>
                <a:cubicBezTo>
                  <a:pt x="338" y="698"/>
                  <a:pt x="338" y="703"/>
                  <a:pt x="337" y="708"/>
                </a:cubicBezTo>
                <a:cubicBezTo>
                  <a:pt x="336" y="708"/>
                  <a:pt x="334" y="708"/>
                  <a:pt x="332" y="707"/>
                </a:cubicBezTo>
                <a:cubicBezTo>
                  <a:pt x="332" y="703"/>
                  <a:pt x="332" y="698"/>
                  <a:pt x="333" y="694"/>
                </a:cubicBezTo>
                <a:close/>
                <a:moveTo>
                  <a:pt x="339" y="694"/>
                </a:moveTo>
                <a:cubicBezTo>
                  <a:pt x="341" y="694"/>
                  <a:pt x="344" y="694"/>
                  <a:pt x="346" y="694"/>
                </a:cubicBezTo>
                <a:cubicBezTo>
                  <a:pt x="346" y="698"/>
                  <a:pt x="346" y="703"/>
                  <a:pt x="345" y="707"/>
                </a:cubicBezTo>
                <a:cubicBezTo>
                  <a:pt x="343" y="707"/>
                  <a:pt x="341" y="707"/>
                  <a:pt x="339" y="707"/>
                </a:cubicBezTo>
                <a:cubicBezTo>
                  <a:pt x="339" y="703"/>
                  <a:pt x="339" y="698"/>
                  <a:pt x="339" y="694"/>
                </a:cubicBezTo>
                <a:close/>
                <a:moveTo>
                  <a:pt x="347" y="693"/>
                </a:moveTo>
                <a:cubicBezTo>
                  <a:pt x="347" y="688"/>
                  <a:pt x="347" y="684"/>
                  <a:pt x="348" y="679"/>
                </a:cubicBezTo>
                <a:cubicBezTo>
                  <a:pt x="350" y="679"/>
                  <a:pt x="352" y="679"/>
                  <a:pt x="355" y="679"/>
                </a:cubicBezTo>
                <a:cubicBezTo>
                  <a:pt x="354" y="684"/>
                  <a:pt x="354" y="688"/>
                  <a:pt x="353" y="693"/>
                </a:cubicBezTo>
                <a:cubicBezTo>
                  <a:pt x="351" y="693"/>
                  <a:pt x="349" y="693"/>
                  <a:pt x="347" y="693"/>
                </a:cubicBezTo>
                <a:close/>
                <a:moveTo>
                  <a:pt x="348" y="678"/>
                </a:moveTo>
                <a:cubicBezTo>
                  <a:pt x="348" y="675"/>
                  <a:pt x="348" y="672"/>
                  <a:pt x="348" y="668"/>
                </a:cubicBezTo>
                <a:cubicBezTo>
                  <a:pt x="351" y="668"/>
                  <a:pt x="354" y="668"/>
                  <a:pt x="357" y="668"/>
                </a:cubicBezTo>
                <a:cubicBezTo>
                  <a:pt x="356" y="671"/>
                  <a:pt x="355" y="675"/>
                  <a:pt x="355" y="678"/>
                </a:cubicBezTo>
                <a:cubicBezTo>
                  <a:pt x="353" y="678"/>
                  <a:pt x="350" y="678"/>
                  <a:pt x="348" y="678"/>
                </a:cubicBezTo>
                <a:close/>
                <a:moveTo>
                  <a:pt x="357" y="667"/>
                </a:moveTo>
                <a:cubicBezTo>
                  <a:pt x="354" y="667"/>
                  <a:pt x="351" y="667"/>
                  <a:pt x="349" y="667"/>
                </a:cubicBezTo>
                <a:cubicBezTo>
                  <a:pt x="349" y="664"/>
                  <a:pt x="349" y="660"/>
                  <a:pt x="350" y="657"/>
                </a:cubicBezTo>
                <a:cubicBezTo>
                  <a:pt x="352" y="657"/>
                  <a:pt x="355" y="657"/>
                  <a:pt x="357" y="657"/>
                </a:cubicBezTo>
                <a:cubicBezTo>
                  <a:pt x="357" y="660"/>
                  <a:pt x="357" y="663"/>
                  <a:pt x="357" y="666"/>
                </a:cubicBezTo>
                <a:cubicBezTo>
                  <a:pt x="357" y="666"/>
                  <a:pt x="357" y="666"/>
                  <a:pt x="357" y="667"/>
                </a:cubicBezTo>
                <a:close/>
                <a:moveTo>
                  <a:pt x="350" y="656"/>
                </a:moveTo>
                <a:cubicBezTo>
                  <a:pt x="350" y="654"/>
                  <a:pt x="350" y="653"/>
                  <a:pt x="350" y="651"/>
                </a:cubicBezTo>
                <a:cubicBezTo>
                  <a:pt x="353" y="652"/>
                  <a:pt x="355" y="652"/>
                  <a:pt x="357" y="652"/>
                </a:cubicBezTo>
                <a:cubicBezTo>
                  <a:pt x="357" y="653"/>
                  <a:pt x="357" y="655"/>
                  <a:pt x="357" y="656"/>
                </a:cubicBezTo>
                <a:cubicBezTo>
                  <a:pt x="355" y="656"/>
                  <a:pt x="352" y="656"/>
                  <a:pt x="350" y="656"/>
                </a:cubicBezTo>
                <a:close/>
                <a:moveTo>
                  <a:pt x="338" y="642"/>
                </a:moveTo>
                <a:cubicBezTo>
                  <a:pt x="337" y="642"/>
                  <a:pt x="336" y="642"/>
                  <a:pt x="336" y="642"/>
                </a:cubicBezTo>
                <a:cubicBezTo>
                  <a:pt x="336" y="641"/>
                  <a:pt x="336" y="641"/>
                  <a:pt x="336" y="641"/>
                </a:cubicBezTo>
                <a:cubicBezTo>
                  <a:pt x="340" y="641"/>
                  <a:pt x="344" y="641"/>
                  <a:pt x="348" y="641"/>
                </a:cubicBezTo>
                <a:cubicBezTo>
                  <a:pt x="344" y="641"/>
                  <a:pt x="341" y="642"/>
                  <a:pt x="338" y="642"/>
                </a:cubicBezTo>
                <a:close/>
                <a:moveTo>
                  <a:pt x="335" y="642"/>
                </a:moveTo>
                <a:cubicBezTo>
                  <a:pt x="333" y="642"/>
                  <a:pt x="331" y="642"/>
                  <a:pt x="328" y="642"/>
                </a:cubicBezTo>
                <a:cubicBezTo>
                  <a:pt x="328" y="641"/>
                  <a:pt x="328" y="641"/>
                  <a:pt x="328" y="640"/>
                </a:cubicBezTo>
                <a:cubicBezTo>
                  <a:pt x="330" y="640"/>
                  <a:pt x="331" y="640"/>
                  <a:pt x="332" y="640"/>
                </a:cubicBezTo>
                <a:cubicBezTo>
                  <a:pt x="333" y="640"/>
                  <a:pt x="334" y="640"/>
                  <a:pt x="335" y="641"/>
                </a:cubicBezTo>
                <a:cubicBezTo>
                  <a:pt x="335" y="641"/>
                  <a:pt x="335" y="641"/>
                  <a:pt x="335" y="642"/>
                </a:cubicBezTo>
                <a:close/>
                <a:moveTo>
                  <a:pt x="327" y="642"/>
                </a:moveTo>
                <a:cubicBezTo>
                  <a:pt x="324" y="642"/>
                  <a:pt x="320" y="642"/>
                  <a:pt x="316" y="642"/>
                </a:cubicBezTo>
                <a:cubicBezTo>
                  <a:pt x="316" y="641"/>
                  <a:pt x="316" y="640"/>
                  <a:pt x="316" y="640"/>
                </a:cubicBezTo>
                <a:cubicBezTo>
                  <a:pt x="320" y="640"/>
                  <a:pt x="324" y="640"/>
                  <a:pt x="328" y="640"/>
                </a:cubicBezTo>
                <a:cubicBezTo>
                  <a:pt x="328" y="641"/>
                  <a:pt x="328" y="641"/>
                  <a:pt x="327" y="642"/>
                </a:cubicBezTo>
                <a:close/>
                <a:moveTo>
                  <a:pt x="325" y="643"/>
                </a:moveTo>
                <a:cubicBezTo>
                  <a:pt x="326" y="643"/>
                  <a:pt x="326" y="643"/>
                  <a:pt x="327" y="643"/>
                </a:cubicBezTo>
                <a:cubicBezTo>
                  <a:pt x="327" y="645"/>
                  <a:pt x="327" y="647"/>
                  <a:pt x="327" y="647"/>
                </a:cubicBezTo>
                <a:cubicBezTo>
                  <a:pt x="327" y="648"/>
                  <a:pt x="327" y="649"/>
                  <a:pt x="327" y="649"/>
                </a:cubicBezTo>
                <a:cubicBezTo>
                  <a:pt x="323" y="649"/>
                  <a:pt x="319" y="650"/>
                  <a:pt x="315" y="650"/>
                </a:cubicBezTo>
                <a:cubicBezTo>
                  <a:pt x="315" y="647"/>
                  <a:pt x="316" y="645"/>
                  <a:pt x="316" y="643"/>
                </a:cubicBezTo>
                <a:cubicBezTo>
                  <a:pt x="319" y="643"/>
                  <a:pt x="322" y="643"/>
                  <a:pt x="325" y="643"/>
                </a:cubicBezTo>
                <a:close/>
                <a:moveTo>
                  <a:pt x="327" y="650"/>
                </a:moveTo>
                <a:cubicBezTo>
                  <a:pt x="327" y="652"/>
                  <a:pt x="326" y="655"/>
                  <a:pt x="326" y="657"/>
                </a:cubicBezTo>
                <a:cubicBezTo>
                  <a:pt x="322" y="657"/>
                  <a:pt x="318" y="657"/>
                  <a:pt x="314" y="657"/>
                </a:cubicBezTo>
                <a:cubicBezTo>
                  <a:pt x="314" y="655"/>
                  <a:pt x="314" y="653"/>
                  <a:pt x="315" y="651"/>
                </a:cubicBezTo>
                <a:cubicBezTo>
                  <a:pt x="319" y="651"/>
                  <a:pt x="323" y="650"/>
                  <a:pt x="327" y="650"/>
                </a:cubicBezTo>
                <a:close/>
                <a:moveTo>
                  <a:pt x="321" y="658"/>
                </a:moveTo>
                <a:cubicBezTo>
                  <a:pt x="322" y="658"/>
                  <a:pt x="324" y="658"/>
                  <a:pt x="326" y="658"/>
                </a:cubicBezTo>
                <a:cubicBezTo>
                  <a:pt x="326" y="661"/>
                  <a:pt x="325" y="665"/>
                  <a:pt x="325" y="669"/>
                </a:cubicBezTo>
                <a:cubicBezTo>
                  <a:pt x="320" y="669"/>
                  <a:pt x="316" y="669"/>
                  <a:pt x="312" y="669"/>
                </a:cubicBezTo>
                <a:cubicBezTo>
                  <a:pt x="312" y="665"/>
                  <a:pt x="313" y="662"/>
                  <a:pt x="313" y="658"/>
                </a:cubicBezTo>
                <a:cubicBezTo>
                  <a:pt x="316" y="658"/>
                  <a:pt x="318" y="658"/>
                  <a:pt x="321" y="658"/>
                </a:cubicBezTo>
                <a:close/>
                <a:moveTo>
                  <a:pt x="324" y="670"/>
                </a:moveTo>
                <a:cubicBezTo>
                  <a:pt x="324" y="673"/>
                  <a:pt x="324" y="676"/>
                  <a:pt x="323" y="679"/>
                </a:cubicBezTo>
                <a:cubicBezTo>
                  <a:pt x="321" y="679"/>
                  <a:pt x="319" y="679"/>
                  <a:pt x="317" y="679"/>
                </a:cubicBezTo>
                <a:cubicBezTo>
                  <a:pt x="315" y="680"/>
                  <a:pt x="313" y="680"/>
                  <a:pt x="310" y="680"/>
                </a:cubicBezTo>
                <a:cubicBezTo>
                  <a:pt x="311" y="677"/>
                  <a:pt x="311" y="673"/>
                  <a:pt x="311" y="670"/>
                </a:cubicBezTo>
                <a:cubicBezTo>
                  <a:pt x="316" y="670"/>
                  <a:pt x="320" y="670"/>
                  <a:pt x="324" y="670"/>
                </a:cubicBezTo>
                <a:close/>
                <a:moveTo>
                  <a:pt x="323" y="680"/>
                </a:moveTo>
                <a:cubicBezTo>
                  <a:pt x="322" y="684"/>
                  <a:pt x="322" y="688"/>
                  <a:pt x="321" y="693"/>
                </a:cubicBezTo>
                <a:cubicBezTo>
                  <a:pt x="317" y="693"/>
                  <a:pt x="313" y="693"/>
                  <a:pt x="309" y="693"/>
                </a:cubicBezTo>
                <a:cubicBezTo>
                  <a:pt x="310" y="689"/>
                  <a:pt x="310" y="685"/>
                  <a:pt x="310" y="681"/>
                </a:cubicBezTo>
                <a:cubicBezTo>
                  <a:pt x="314" y="681"/>
                  <a:pt x="319" y="680"/>
                  <a:pt x="323" y="680"/>
                </a:cubicBezTo>
                <a:close/>
                <a:moveTo>
                  <a:pt x="331" y="715"/>
                </a:moveTo>
                <a:cubicBezTo>
                  <a:pt x="333" y="715"/>
                  <a:pt x="335" y="715"/>
                  <a:pt x="337" y="715"/>
                </a:cubicBezTo>
                <a:cubicBezTo>
                  <a:pt x="337" y="719"/>
                  <a:pt x="338" y="723"/>
                  <a:pt x="338" y="727"/>
                </a:cubicBezTo>
                <a:cubicBezTo>
                  <a:pt x="336" y="727"/>
                  <a:pt x="333" y="727"/>
                  <a:pt x="331" y="727"/>
                </a:cubicBezTo>
                <a:cubicBezTo>
                  <a:pt x="331" y="723"/>
                  <a:pt x="331" y="719"/>
                  <a:pt x="331" y="715"/>
                </a:cubicBezTo>
                <a:close/>
                <a:moveTo>
                  <a:pt x="336" y="714"/>
                </a:moveTo>
                <a:cubicBezTo>
                  <a:pt x="334" y="714"/>
                  <a:pt x="333" y="714"/>
                  <a:pt x="332" y="714"/>
                </a:cubicBezTo>
                <a:cubicBezTo>
                  <a:pt x="332" y="712"/>
                  <a:pt x="332" y="710"/>
                  <a:pt x="332" y="708"/>
                </a:cubicBezTo>
                <a:cubicBezTo>
                  <a:pt x="334" y="709"/>
                  <a:pt x="336" y="709"/>
                  <a:pt x="337" y="708"/>
                </a:cubicBezTo>
                <a:cubicBezTo>
                  <a:pt x="337" y="710"/>
                  <a:pt x="337" y="712"/>
                  <a:pt x="337" y="714"/>
                </a:cubicBezTo>
                <a:cubicBezTo>
                  <a:pt x="337" y="714"/>
                  <a:pt x="336" y="714"/>
                  <a:pt x="336" y="714"/>
                </a:cubicBezTo>
                <a:close/>
                <a:moveTo>
                  <a:pt x="338" y="708"/>
                </a:moveTo>
                <a:cubicBezTo>
                  <a:pt x="341" y="708"/>
                  <a:pt x="343" y="708"/>
                  <a:pt x="345" y="708"/>
                </a:cubicBezTo>
                <a:cubicBezTo>
                  <a:pt x="345" y="710"/>
                  <a:pt x="345" y="712"/>
                  <a:pt x="345" y="714"/>
                </a:cubicBezTo>
                <a:cubicBezTo>
                  <a:pt x="343" y="714"/>
                  <a:pt x="341" y="714"/>
                  <a:pt x="338" y="714"/>
                </a:cubicBezTo>
                <a:cubicBezTo>
                  <a:pt x="338" y="712"/>
                  <a:pt x="338" y="710"/>
                  <a:pt x="338" y="708"/>
                </a:cubicBezTo>
                <a:close/>
                <a:moveTo>
                  <a:pt x="346" y="708"/>
                </a:moveTo>
                <a:cubicBezTo>
                  <a:pt x="349" y="708"/>
                  <a:pt x="351" y="708"/>
                  <a:pt x="353" y="707"/>
                </a:cubicBezTo>
                <a:cubicBezTo>
                  <a:pt x="353" y="710"/>
                  <a:pt x="353" y="712"/>
                  <a:pt x="353" y="714"/>
                </a:cubicBezTo>
                <a:cubicBezTo>
                  <a:pt x="351" y="714"/>
                  <a:pt x="349" y="714"/>
                  <a:pt x="346" y="714"/>
                </a:cubicBezTo>
                <a:cubicBezTo>
                  <a:pt x="346" y="712"/>
                  <a:pt x="346" y="710"/>
                  <a:pt x="346" y="708"/>
                </a:cubicBezTo>
                <a:close/>
                <a:moveTo>
                  <a:pt x="354" y="707"/>
                </a:moveTo>
                <a:cubicBezTo>
                  <a:pt x="355" y="707"/>
                  <a:pt x="355" y="707"/>
                  <a:pt x="356" y="707"/>
                </a:cubicBezTo>
                <a:cubicBezTo>
                  <a:pt x="356" y="709"/>
                  <a:pt x="356" y="712"/>
                  <a:pt x="356" y="714"/>
                </a:cubicBezTo>
                <a:cubicBezTo>
                  <a:pt x="355" y="714"/>
                  <a:pt x="355" y="714"/>
                  <a:pt x="354" y="714"/>
                </a:cubicBezTo>
                <a:cubicBezTo>
                  <a:pt x="354" y="712"/>
                  <a:pt x="354" y="709"/>
                  <a:pt x="354" y="707"/>
                </a:cubicBezTo>
                <a:close/>
                <a:moveTo>
                  <a:pt x="354" y="706"/>
                </a:moveTo>
                <a:cubicBezTo>
                  <a:pt x="354" y="702"/>
                  <a:pt x="354" y="698"/>
                  <a:pt x="354" y="694"/>
                </a:cubicBezTo>
                <a:cubicBezTo>
                  <a:pt x="355" y="694"/>
                  <a:pt x="356" y="694"/>
                  <a:pt x="356" y="694"/>
                </a:cubicBezTo>
                <a:cubicBezTo>
                  <a:pt x="356" y="698"/>
                  <a:pt x="356" y="702"/>
                  <a:pt x="356" y="706"/>
                </a:cubicBezTo>
                <a:cubicBezTo>
                  <a:pt x="355" y="706"/>
                  <a:pt x="355" y="706"/>
                  <a:pt x="354" y="706"/>
                </a:cubicBezTo>
                <a:close/>
                <a:moveTo>
                  <a:pt x="354" y="693"/>
                </a:moveTo>
                <a:cubicBezTo>
                  <a:pt x="355" y="688"/>
                  <a:pt x="355" y="684"/>
                  <a:pt x="356" y="679"/>
                </a:cubicBezTo>
                <a:cubicBezTo>
                  <a:pt x="356" y="679"/>
                  <a:pt x="356" y="679"/>
                  <a:pt x="357" y="679"/>
                </a:cubicBezTo>
                <a:cubicBezTo>
                  <a:pt x="356" y="684"/>
                  <a:pt x="356" y="688"/>
                  <a:pt x="356" y="693"/>
                </a:cubicBezTo>
                <a:cubicBezTo>
                  <a:pt x="356" y="693"/>
                  <a:pt x="355" y="693"/>
                  <a:pt x="354" y="693"/>
                </a:cubicBezTo>
                <a:close/>
                <a:moveTo>
                  <a:pt x="356" y="678"/>
                </a:moveTo>
                <a:cubicBezTo>
                  <a:pt x="356" y="676"/>
                  <a:pt x="356" y="675"/>
                  <a:pt x="357" y="673"/>
                </a:cubicBezTo>
                <a:cubicBezTo>
                  <a:pt x="357" y="675"/>
                  <a:pt x="357" y="676"/>
                  <a:pt x="357" y="678"/>
                </a:cubicBezTo>
                <a:cubicBezTo>
                  <a:pt x="356" y="678"/>
                  <a:pt x="356" y="678"/>
                  <a:pt x="356" y="678"/>
                </a:cubicBezTo>
                <a:close/>
                <a:moveTo>
                  <a:pt x="358" y="657"/>
                </a:moveTo>
                <a:cubicBezTo>
                  <a:pt x="358" y="657"/>
                  <a:pt x="358" y="657"/>
                  <a:pt x="358" y="657"/>
                </a:cubicBezTo>
                <a:cubicBezTo>
                  <a:pt x="358" y="658"/>
                  <a:pt x="358" y="660"/>
                  <a:pt x="358" y="661"/>
                </a:cubicBezTo>
                <a:cubicBezTo>
                  <a:pt x="358" y="660"/>
                  <a:pt x="358" y="658"/>
                  <a:pt x="358" y="657"/>
                </a:cubicBezTo>
                <a:close/>
                <a:moveTo>
                  <a:pt x="358" y="656"/>
                </a:moveTo>
                <a:cubicBezTo>
                  <a:pt x="358" y="655"/>
                  <a:pt x="358" y="653"/>
                  <a:pt x="358" y="652"/>
                </a:cubicBezTo>
                <a:cubicBezTo>
                  <a:pt x="358" y="652"/>
                  <a:pt x="359" y="652"/>
                  <a:pt x="359" y="652"/>
                </a:cubicBezTo>
                <a:cubicBezTo>
                  <a:pt x="359" y="653"/>
                  <a:pt x="359" y="655"/>
                  <a:pt x="359" y="656"/>
                </a:cubicBezTo>
                <a:cubicBezTo>
                  <a:pt x="358" y="656"/>
                  <a:pt x="358" y="656"/>
                  <a:pt x="358" y="656"/>
                </a:cubicBezTo>
                <a:close/>
                <a:moveTo>
                  <a:pt x="358" y="651"/>
                </a:moveTo>
                <a:cubicBezTo>
                  <a:pt x="358" y="649"/>
                  <a:pt x="358" y="648"/>
                  <a:pt x="359" y="646"/>
                </a:cubicBezTo>
                <a:cubicBezTo>
                  <a:pt x="358" y="647"/>
                  <a:pt x="359" y="647"/>
                  <a:pt x="360" y="647"/>
                </a:cubicBezTo>
                <a:cubicBezTo>
                  <a:pt x="360" y="645"/>
                  <a:pt x="360" y="645"/>
                  <a:pt x="360" y="643"/>
                </a:cubicBezTo>
                <a:cubicBezTo>
                  <a:pt x="360" y="643"/>
                  <a:pt x="360" y="643"/>
                  <a:pt x="359" y="643"/>
                </a:cubicBezTo>
                <a:cubicBezTo>
                  <a:pt x="359" y="643"/>
                  <a:pt x="359" y="642"/>
                  <a:pt x="358" y="642"/>
                </a:cubicBezTo>
                <a:cubicBezTo>
                  <a:pt x="359" y="642"/>
                  <a:pt x="360" y="642"/>
                  <a:pt x="361" y="642"/>
                </a:cubicBezTo>
                <a:cubicBezTo>
                  <a:pt x="360" y="645"/>
                  <a:pt x="360" y="648"/>
                  <a:pt x="359" y="651"/>
                </a:cubicBezTo>
                <a:cubicBezTo>
                  <a:pt x="359" y="651"/>
                  <a:pt x="359" y="651"/>
                  <a:pt x="358" y="651"/>
                </a:cubicBezTo>
                <a:close/>
                <a:moveTo>
                  <a:pt x="336" y="636"/>
                </a:moveTo>
                <a:cubicBezTo>
                  <a:pt x="336" y="637"/>
                  <a:pt x="336" y="638"/>
                  <a:pt x="336" y="640"/>
                </a:cubicBezTo>
                <a:cubicBezTo>
                  <a:pt x="333" y="639"/>
                  <a:pt x="331" y="639"/>
                  <a:pt x="329" y="639"/>
                </a:cubicBezTo>
                <a:cubicBezTo>
                  <a:pt x="329" y="638"/>
                  <a:pt x="329" y="637"/>
                  <a:pt x="329" y="636"/>
                </a:cubicBezTo>
                <a:cubicBezTo>
                  <a:pt x="329" y="636"/>
                  <a:pt x="329" y="636"/>
                  <a:pt x="329" y="636"/>
                </a:cubicBezTo>
                <a:cubicBezTo>
                  <a:pt x="331" y="636"/>
                  <a:pt x="334" y="636"/>
                  <a:pt x="336" y="636"/>
                </a:cubicBezTo>
                <a:close/>
                <a:moveTo>
                  <a:pt x="328" y="639"/>
                </a:moveTo>
                <a:cubicBezTo>
                  <a:pt x="327" y="639"/>
                  <a:pt x="326" y="639"/>
                  <a:pt x="325" y="639"/>
                </a:cubicBezTo>
                <a:cubicBezTo>
                  <a:pt x="322" y="639"/>
                  <a:pt x="319" y="639"/>
                  <a:pt x="317" y="639"/>
                </a:cubicBezTo>
                <a:cubicBezTo>
                  <a:pt x="317" y="638"/>
                  <a:pt x="317" y="638"/>
                  <a:pt x="317" y="637"/>
                </a:cubicBezTo>
                <a:cubicBezTo>
                  <a:pt x="317" y="637"/>
                  <a:pt x="316" y="636"/>
                  <a:pt x="316" y="637"/>
                </a:cubicBezTo>
                <a:cubicBezTo>
                  <a:pt x="316" y="638"/>
                  <a:pt x="316" y="638"/>
                  <a:pt x="316" y="639"/>
                </a:cubicBezTo>
                <a:cubicBezTo>
                  <a:pt x="313" y="639"/>
                  <a:pt x="311" y="639"/>
                  <a:pt x="308" y="639"/>
                </a:cubicBezTo>
                <a:cubicBezTo>
                  <a:pt x="308" y="638"/>
                  <a:pt x="308" y="637"/>
                  <a:pt x="308" y="636"/>
                </a:cubicBezTo>
                <a:cubicBezTo>
                  <a:pt x="315" y="636"/>
                  <a:pt x="321" y="635"/>
                  <a:pt x="328" y="636"/>
                </a:cubicBezTo>
                <a:cubicBezTo>
                  <a:pt x="328" y="637"/>
                  <a:pt x="328" y="638"/>
                  <a:pt x="328" y="639"/>
                </a:cubicBezTo>
                <a:close/>
                <a:moveTo>
                  <a:pt x="315" y="640"/>
                </a:moveTo>
                <a:cubicBezTo>
                  <a:pt x="315" y="640"/>
                  <a:pt x="315" y="641"/>
                  <a:pt x="315" y="642"/>
                </a:cubicBezTo>
                <a:cubicBezTo>
                  <a:pt x="313" y="642"/>
                  <a:pt x="310" y="642"/>
                  <a:pt x="308" y="642"/>
                </a:cubicBezTo>
                <a:cubicBezTo>
                  <a:pt x="308" y="641"/>
                  <a:pt x="308" y="640"/>
                  <a:pt x="308" y="640"/>
                </a:cubicBezTo>
                <a:cubicBezTo>
                  <a:pt x="311" y="640"/>
                  <a:pt x="313" y="640"/>
                  <a:pt x="315" y="640"/>
                </a:cubicBezTo>
                <a:close/>
                <a:moveTo>
                  <a:pt x="308" y="643"/>
                </a:moveTo>
                <a:cubicBezTo>
                  <a:pt x="310" y="643"/>
                  <a:pt x="313" y="643"/>
                  <a:pt x="315" y="643"/>
                </a:cubicBezTo>
                <a:cubicBezTo>
                  <a:pt x="315" y="645"/>
                  <a:pt x="314" y="647"/>
                  <a:pt x="314" y="650"/>
                </a:cubicBezTo>
                <a:cubicBezTo>
                  <a:pt x="312" y="650"/>
                  <a:pt x="310" y="650"/>
                  <a:pt x="308" y="650"/>
                </a:cubicBezTo>
                <a:cubicBezTo>
                  <a:pt x="308" y="648"/>
                  <a:pt x="308" y="646"/>
                  <a:pt x="308" y="643"/>
                </a:cubicBezTo>
                <a:close/>
                <a:moveTo>
                  <a:pt x="314" y="651"/>
                </a:moveTo>
                <a:cubicBezTo>
                  <a:pt x="313" y="653"/>
                  <a:pt x="313" y="655"/>
                  <a:pt x="313" y="657"/>
                </a:cubicBezTo>
                <a:cubicBezTo>
                  <a:pt x="311" y="657"/>
                  <a:pt x="309" y="657"/>
                  <a:pt x="307" y="657"/>
                </a:cubicBezTo>
                <a:cubicBezTo>
                  <a:pt x="307" y="655"/>
                  <a:pt x="308" y="654"/>
                  <a:pt x="308" y="652"/>
                </a:cubicBezTo>
                <a:cubicBezTo>
                  <a:pt x="308" y="652"/>
                  <a:pt x="308" y="652"/>
                  <a:pt x="308" y="651"/>
                </a:cubicBezTo>
                <a:cubicBezTo>
                  <a:pt x="310" y="651"/>
                  <a:pt x="312" y="651"/>
                  <a:pt x="314" y="651"/>
                </a:cubicBezTo>
                <a:close/>
                <a:moveTo>
                  <a:pt x="312" y="658"/>
                </a:moveTo>
                <a:cubicBezTo>
                  <a:pt x="312" y="662"/>
                  <a:pt x="311" y="666"/>
                  <a:pt x="311" y="669"/>
                </a:cubicBezTo>
                <a:cubicBezTo>
                  <a:pt x="309" y="669"/>
                  <a:pt x="308" y="670"/>
                  <a:pt x="306" y="670"/>
                </a:cubicBezTo>
                <a:cubicBezTo>
                  <a:pt x="307" y="666"/>
                  <a:pt x="307" y="662"/>
                  <a:pt x="307" y="658"/>
                </a:cubicBezTo>
                <a:cubicBezTo>
                  <a:pt x="309" y="658"/>
                  <a:pt x="311" y="658"/>
                  <a:pt x="312" y="658"/>
                </a:cubicBezTo>
                <a:close/>
                <a:moveTo>
                  <a:pt x="310" y="670"/>
                </a:moveTo>
                <a:cubicBezTo>
                  <a:pt x="310" y="673"/>
                  <a:pt x="310" y="675"/>
                  <a:pt x="309" y="678"/>
                </a:cubicBezTo>
                <a:cubicBezTo>
                  <a:pt x="308" y="679"/>
                  <a:pt x="306" y="679"/>
                  <a:pt x="305" y="680"/>
                </a:cubicBezTo>
                <a:cubicBezTo>
                  <a:pt x="305" y="677"/>
                  <a:pt x="305" y="674"/>
                  <a:pt x="306" y="671"/>
                </a:cubicBezTo>
                <a:cubicBezTo>
                  <a:pt x="307" y="671"/>
                  <a:pt x="309" y="670"/>
                  <a:pt x="310" y="670"/>
                </a:cubicBezTo>
                <a:close/>
                <a:moveTo>
                  <a:pt x="319" y="733"/>
                </a:moveTo>
                <a:cubicBezTo>
                  <a:pt x="319" y="732"/>
                  <a:pt x="319" y="731"/>
                  <a:pt x="319" y="730"/>
                </a:cubicBezTo>
                <a:cubicBezTo>
                  <a:pt x="323" y="730"/>
                  <a:pt x="326" y="730"/>
                  <a:pt x="330" y="731"/>
                </a:cubicBezTo>
                <a:cubicBezTo>
                  <a:pt x="330" y="732"/>
                  <a:pt x="330" y="733"/>
                  <a:pt x="330" y="734"/>
                </a:cubicBezTo>
                <a:cubicBezTo>
                  <a:pt x="330" y="734"/>
                  <a:pt x="330" y="734"/>
                  <a:pt x="330" y="734"/>
                </a:cubicBezTo>
                <a:cubicBezTo>
                  <a:pt x="327" y="734"/>
                  <a:pt x="324" y="734"/>
                  <a:pt x="321" y="733"/>
                </a:cubicBezTo>
                <a:cubicBezTo>
                  <a:pt x="320" y="733"/>
                  <a:pt x="320" y="733"/>
                  <a:pt x="319" y="733"/>
                </a:cubicBezTo>
                <a:close/>
                <a:moveTo>
                  <a:pt x="331" y="734"/>
                </a:moveTo>
                <a:cubicBezTo>
                  <a:pt x="331" y="733"/>
                  <a:pt x="331" y="732"/>
                  <a:pt x="331" y="731"/>
                </a:cubicBezTo>
                <a:cubicBezTo>
                  <a:pt x="333" y="731"/>
                  <a:pt x="336" y="731"/>
                  <a:pt x="338" y="731"/>
                </a:cubicBezTo>
                <a:cubicBezTo>
                  <a:pt x="338" y="732"/>
                  <a:pt x="339" y="733"/>
                  <a:pt x="339" y="734"/>
                </a:cubicBezTo>
                <a:cubicBezTo>
                  <a:pt x="336" y="734"/>
                  <a:pt x="334" y="734"/>
                  <a:pt x="331" y="734"/>
                </a:cubicBezTo>
                <a:close/>
                <a:moveTo>
                  <a:pt x="339" y="731"/>
                </a:moveTo>
                <a:cubicBezTo>
                  <a:pt x="345" y="731"/>
                  <a:pt x="350" y="732"/>
                  <a:pt x="356" y="732"/>
                </a:cubicBezTo>
                <a:cubicBezTo>
                  <a:pt x="356" y="733"/>
                  <a:pt x="357" y="734"/>
                  <a:pt x="357" y="735"/>
                </a:cubicBezTo>
                <a:cubicBezTo>
                  <a:pt x="351" y="734"/>
                  <a:pt x="345" y="734"/>
                  <a:pt x="340" y="734"/>
                </a:cubicBezTo>
                <a:cubicBezTo>
                  <a:pt x="340" y="733"/>
                  <a:pt x="339" y="732"/>
                  <a:pt x="339" y="731"/>
                </a:cubicBezTo>
                <a:close/>
                <a:moveTo>
                  <a:pt x="339" y="727"/>
                </a:moveTo>
                <a:cubicBezTo>
                  <a:pt x="339" y="723"/>
                  <a:pt x="338" y="719"/>
                  <a:pt x="338" y="715"/>
                </a:cubicBezTo>
                <a:cubicBezTo>
                  <a:pt x="341" y="715"/>
                  <a:pt x="343" y="715"/>
                  <a:pt x="345" y="715"/>
                </a:cubicBezTo>
                <a:cubicBezTo>
                  <a:pt x="345" y="718"/>
                  <a:pt x="345" y="721"/>
                  <a:pt x="345" y="724"/>
                </a:cubicBezTo>
                <a:cubicBezTo>
                  <a:pt x="345" y="724"/>
                  <a:pt x="346" y="724"/>
                  <a:pt x="346" y="724"/>
                </a:cubicBezTo>
                <a:cubicBezTo>
                  <a:pt x="346" y="721"/>
                  <a:pt x="346" y="718"/>
                  <a:pt x="346" y="715"/>
                </a:cubicBezTo>
                <a:cubicBezTo>
                  <a:pt x="349" y="715"/>
                  <a:pt x="351" y="715"/>
                  <a:pt x="353" y="715"/>
                </a:cubicBezTo>
                <a:cubicBezTo>
                  <a:pt x="354" y="719"/>
                  <a:pt x="354" y="723"/>
                  <a:pt x="355" y="727"/>
                </a:cubicBezTo>
                <a:cubicBezTo>
                  <a:pt x="350" y="727"/>
                  <a:pt x="344" y="727"/>
                  <a:pt x="339" y="727"/>
                </a:cubicBezTo>
                <a:close/>
                <a:moveTo>
                  <a:pt x="354" y="715"/>
                </a:moveTo>
                <a:cubicBezTo>
                  <a:pt x="355" y="715"/>
                  <a:pt x="355" y="715"/>
                  <a:pt x="356" y="715"/>
                </a:cubicBezTo>
                <a:cubicBezTo>
                  <a:pt x="356" y="715"/>
                  <a:pt x="356" y="715"/>
                  <a:pt x="356" y="716"/>
                </a:cubicBezTo>
                <a:cubicBezTo>
                  <a:pt x="356" y="716"/>
                  <a:pt x="357" y="716"/>
                  <a:pt x="357" y="716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60" y="715"/>
                  <a:pt x="364" y="715"/>
                  <a:pt x="367" y="715"/>
                </a:cubicBezTo>
                <a:cubicBezTo>
                  <a:pt x="368" y="719"/>
                  <a:pt x="368" y="723"/>
                  <a:pt x="369" y="728"/>
                </a:cubicBezTo>
                <a:cubicBezTo>
                  <a:pt x="364" y="728"/>
                  <a:pt x="360" y="728"/>
                  <a:pt x="356" y="727"/>
                </a:cubicBezTo>
                <a:cubicBezTo>
                  <a:pt x="355" y="723"/>
                  <a:pt x="355" y="719"/>
                  <a:pt x="354" y="715"/>
                </a:cubicBezTo>
                <a:close/>
                <a:moveTo>
                  <a:pt x="357" y="714"/>
                </a:moveTo>
                <a:cubicBezTo>
                  <a:pt x="357" y="712"/>
                  <a:pt x="357" y="709"/>
                  <a:pt x="357" y="707"/>
                </a:cubicBezTo>
                <a:cubicBezTo>
                  <a:pt x="360" y="706"/>
                  <a:pt x="364" y="706"/>
                  <a:pt x="367" y="706"/>
                </a:cubicBezTo>
                <a:cubicBezTo>
                  <a:pt x="367" y="709"/>
                  <a:pt x="367" y="711"/>
                  <a:pt x="367" y="714"/>
                </a:cubicBezTo>
                <a:cubicBezTo>
                  <a:pt x="364" y="714"/>
                  <a:pt x="360" y="714"/>
                  <a:pt x="357" y="714"/>
                </a:cubicBezTo>
                <a:close/>
                <a:moveTo>
                  <a:pt x="357" y="706"/>
                </a:moveTo>
                <a:cubicBezTo>
                  <a:pt x="357" y="702"/>
                  <a:pt x="357" y="698"/>
                  <a:pt x="357" y="694"/>
                </a:cubicBezTo>
                <a:cubicBezTo>
                  <a:pt x="360" y="694"/>
                  <a:pt x="364" y="694"/>
                  <a:pt x="367" y="694"/>
                </a:cubicBezTo>
                <a:cubicBezTo>
                  <a:pt x="367" y="697"/>
                  <a:pt x="367" y="701"/>
                  <a:pt x="367" y="705"/>
                </a:cubicBezTo>
                <a:cubicBezTo>
                  <a:pt x="364" y="705"/>
                  <a:pt x="360" y="705"/>
                  <a:pt x="357" y="706"/>
                </a:cubicBezTo>
                <a:close/>
                <a:moveTo>
                  <a:pt x="357" y="693"/>
                </a:moveTo>
                <a:cubicBezTo>
                  <a:pt x="357" y="688"/>
                  <a:pt x="357" y="684"/>
                  <a:pt x="358" y="679"/>
                </a:cubicBezTo>
                <a:cubicBezTo>
                  <a:pt x="358" y="679"/>
                  <a:pt x="358" y="679"/>
                  <a:pt x="358" y="679"/>
                </a:cubicBezTo>
                <a:cubicBezTo>
                  <a:pt x="361" y="679"/>
                  <a:pt x="364" y="679"/>
                  <a:pt x="367" y="679"/>
                </a:cubicBezTo>
                <a:cubicBezTo>
                  <a:pt x="367" y="684"/>
                  <a:pt x="367" y="688"/>
                  <a:pt x="367" y="693"/>
                </a:cubicBezTo>
                <a:cubicBezTo>
                  <a:pt x="364" y="693"/>
                  <a:pt x="360" y="693"/>
                  <a:pt x="357" y="693"/>
                </a:cubicBezTo>
                <a:close/>
                <a:moveTo>
                  <a:pt x="358" y="678"/>
                </a:moveTo>
                <a:cubicBezTo>
                  <a:pt x="358" y="675"/>
                  <a:pt x="358" y="671"/>
                  <a:pt x="358" y="668"/>
                </a:cubicBezTo>
                <a:cubicBezTo>
                  <a:pt x="361" y="668"/>
                  <a:pt x="365" y="667"/>
                  <a:pt x="368" y="667"/>
                </a:cubicBezTo>
                <a:cubicBezTo>
                  <a:pt x="368" y="671"/>
                  <a:pt x="368" y="674"/>
                  <a:pt x="367" y="678"/>
                </a:cubicBezTo>
                <a:cubicBezTo>
                  <a:pt x="364" y="678"/>
                  <a:pt x="361" y="678"/>
                  <a:pt x="358" y="678"/>
                </a:cubicBezTo>
                <a:close/>
                <a:moveTo>
                  <a:pt x="358" y="667"/>
                </a:moveTo>
                <a:cubicBezTo>
                  <a:pt x="358" y="663"/>
                  <a:pt x="359" y="660"/>
                  <a:pt x="359" y="657"/>
                </a:cubicBezTo>
                <a:cubicBezTo>
                  <a:pt x="363" y="657"/>
                  <a:pt x="366" y="657"/>
                  <a:pt x="369" y="657"/>
                </a:cubicBezTo>
                <a:cubicBezTo>
                  <a:pt x="369" y="660"/>
                  <a:pt x="369" y="663"/>
                  <a:pt x="368" y="666"/>
                </a:cubicBezTo>
                <a:cubicBezTo>
                  <a:pt x="365" y="666"/>
                  <a:pt x="361" y="667"/>
                  <a:pt x="358" y="667"/>
                </a:cubicBezTo>
                <a:close/>
                <a:moveTo>
                  <a:pt x="360" y="656"/>
                </a:moveTo>
                <a:cubicBezTo>
                  <a:pt x="360" y="655"/>
                  <a:pt x="360" y="653"/>
                  <a:pt x="360" y="652"/>
                </a:cubicBezTo>
                <a:cubicBezTo>
                  <a:pt x="363" y="653"/>
                  <a:pt x="366" y="653"/>
                  <a:pt x="370" y="653"/>
                </a:cubicBezTo>
                <a:cubicBezTo>
                  <a:pt x="369" y="654"/>
                  <a:pt x="369" y="655"/>
                  <a:pt x="369" y="656"/>
                </a:cubicBezTo>
                <a:cubicBezTo>
                  <a:pt x="366" y="656"/>
                  <a:pt x="363" y="656"/>
                  <a:pt x="360" y="656"/>
                </a:cubicBezTo>
                <a:close/>
                <a:moveTo>
                  <a:pt x="360" y="651"/>
                </a:moveTo>
                <a:cubicBezTo>
                  <a:pt x="361" y="648"/>
                  <a:pt x="361" y="645"/>
                  <a:pt x="362" y="642"/>
                </a:cubicBezTo>
                <a:cubicBezTo>
                  <a:pt x="365" y="643"/>
                  <a:pt x="368" y="643"/>
                  <a:pt x="371" y="643"/>
                </a:cubicBezTo>
                <a:cubicBezTo>
                  <a:pt x="370" y="646"/>
                  <a:pt x="370" y="649"/>
                  <a:pt x="370" y="652"/>
                </a:cubicBezTo>
                <a:cubicBezTo>
                  <a:pt x="367" y="652"/>
                  <a:pt x="364" y="652"/>
                  <a:pt x="360" y="651"/>
                </a:cubicBezTo>
                <a:close/>
                <a:moveTo>
                  <a:pt x="305" y="636"/>
                </a:moveTo>
                <a:cubicBezTo>
                  <a:pt x="305" y="636"/>
                  <a:pt x="306" y="636"/>
                  <a:pt x="306" y="636"/>
                </a:cubicBezTo>
                <a:cubicBezTo>
                  <a:pt x="306" y="636"/>
                  <a:pt x="307" y="636"/>
                  <a:pt x="307" y="636"/>
                </a:cubicBezTo>
                <a:cubicBezTo>
                  <a:pt x="307" y="637"/>
                  <a:pt x="307" y="638"/>
                  <a:pt x="307" y="639"/>
                </a:cubicBezTo>
                <a:cubicBezTo>
                  <a:pt x="305" y="639"/>
                  <a:pt x="303" y="639"/>
                  <a:pt x="300" y="639"/>
                </a:cubicBezTo>
                <a:cubicBezTo>
                  <a:pt x="300" y="638"/>
                  <a:pt x="301" y="637"/>
                  <a:pt x="301" y="636"/>
                </a:cubicBezTo>
                <a:cubicBezTo>
                  <a:pt x="302" y="636"/>
                  <a:pt x="304" y="636"/>
                  <a:pt x="305" y="636"/>
                </a:cubicBezTo>
                <a:close/>
                <a:moveTo>
                  <a:pt x="307" y="640"/>
                </a:moveTo>
                <a:cubicBezTo>
                  <a:pt x="307" y="641"/>
                  <a:pt x="307" y="641"/>
                  <a:pt x="30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306" y="642"/>
                  <a:pt x="304" y="642"/>
                  <a:pt x="303" y="642"/>
                </a:cubicBezTo>
                <a:cubicBezTo>
                  <a:pt x="302" y="642"/>
                  <a:pt x="301" y="642"/>
                  <a:pt x="299" y="642"/>
                </a:cubicBezTo>
                <a:cubicBezTo>
                  <a:pt x="300" y="641"/>
                  <a:pt x="300" y="641"/>
                  <a:pt x="300" y="640"/>
                </a:cubicBezTo>
                <a:cubicBezTo>
                  <a:pt x="302" y="640"/>
                  <a:pt x="305" y="640"/>
                  <a:pt x="307" y="640"/>
                </a:cubicBezTo>
                <a:close/>
                <a:moveTo>
                  <a:pt x="307" y="651"/>
                </a:moveTo>
                <a:cubicBezTo>
                  <a:pt x="306" y="653"/>
                  <a:pt x="306" y="655"/>
                  <a:pt x="306" y="657"/>
                </a:cubicBezTo>
                <a:cubicBezTo>
                  <a:pt x="304" y="657"/>
                  <a:pt x="300" y="657"/>
                  <a:pt x="297" y="656"/>
                </a:cubicBezTo>
                <a:cubicBezTo>
                  <a:pt x="297" y="655"/>
                  <a:pt x="297" y="654"/>
                  <a:pt x="297" y="653"/>
                </a:cubicBezTo>
                <a:cubicBezTo>
                  <a:pt x="300" y="652"/>
                  <a:pt x="304" y="652"/>
                  <a:pt x="307" y="651"/>
                </a:cubicBezTo>
                <a:close/>
                <a:moveTo>
                  <a:pt x="302" y="732"/>
                </a:moveTo>
                <a:cubicBezTo>
                  <a:pt x="302" y="732"/>
                  <a:pt x="302" y="731"/>
                  <a:pt x="302" y="731"/>
                </a:cubicBezTo>
                <a:cubicBezTo>
                  <a:pt x="303" y="732"/>
                  <a:pt x="305" y="732"/>
                  <a:pt x="306" y="732"/>
                </a:cubicBezTo>
                <a:cubicBezTo>
                  <a:pt x="305" y="732"/>
                  <a:pt x="303" y="732"/>
                  <a:pt x="302" y="732"/>
                </a:cubicBezTo>
                <a:close/>
                <a:moveTo>
                  <a:pt x="339" y="738"/>
                </a:moveTo>
                <a:cubicBezTo>
                  <a:pt x="339" y="739"/>
                  <a:pt x="339" y="739"/>
                  <a:pt x="339" y="739"/>
                </a:cubicBezTo>
                <a:cubicBezTo>
                  <a:pt x="337" y="739"/>
                  <a:pt x="334" y="739"/>
                  <a:pt x="331" y="739"/>
                </a:cubicBezTo>
                <a:cubicBezTo>
                  <a:pt x="331" y="739"/>
                  <a:pt x="331" y="738"/>
                  <a:pt x="331" y="738"/>
                </a:cubicBezTo>
                <a:cubicBezTo>
                  <a:pt x="334" y="738"/>
                  <a:pt x="337" y="738"/>
                  <a:pt x="339" y="738"/>
                </a:cubicBezTo>
                <a:close/>
                <a:moveTo>
                  <a:pt x="340" y="738"/>
                </a:moveTo>
                <a:cubicBezTo>
                  <a:pt x="343" y="739"/>
                  <a:pt x="347" y="739"/>
                  <a:pt x="350" y="739"/>
                </a:cubicBezTo>
                <a:cubicBezTo>
                  <a:pt x="347" y="739"/>
                  <a:pt x="344" y="739"/>
                  <a:pt x="341" y="739"/>
                </a:cubicBezTo>
                <a:cubicBezTo>
                  <a:pt x="340" y="739"/>
                  <a:pt x="340" y="739"/>
                  <a:pt x="340" y="738"/>
                </a:cubicBezTo>
                <a:close/>
                <a:moveTo>
                  <a:pt x="376" y="736"/>
                </a:moveTo>
                <a:cubicBezTo>
                  <a:pt x="376" y="735"/>
                  <a:pt x="376" y="733"/>
                  <a:pt x="376" y="732"/>
                </a:cubicBezTo>
                <a:cubicBezTo>
                  <a:pt x="378" y="732"/>
                  <a:pt x="381" y="732"/>
                  <a:pt x="384" y="732"/>
                </a:cubicBezTo>
                <a:cubicBezTo>
                  <a:pt x="384" y="733"/>
                  <a:pt x="384" y="735"/>
                  <a:pt x="384" y="736"/>
                </a:cubicBezTo>
                <a:cubicBezTo>
                  <a:pt x="381" y="736"/>
                  <a:pt x="378" y="736"/>
                  <a:pt x="376" y="736"/>
                </a:cubicBezTo>
                <a:close/>
                <a:moveTo>
                  <a:pt x="375" y="736"/>
                </a:moveTo>
                <a:cubicBezTo>
                  <a:pt x="369" y="735"/>
                  <a:pt x="363" y="735"/>
                  <a:pt x="358" y="735"/>
                </a:cubicBezTo>
                <a:cubicBezTo>
                  <a:pt x="358" y="734"/>
                  <a:pt x="357" y="733"/>
                  <a:pt x="357" y="732"/>
                </a:cubicBezTo>
                <a:cubicBezTo>
                  <a:pt x="361" y="732"/>
                  <a:pt x="365" y="732"/>
                  <a:pt x="369" y="732"/>
                </a:cubicBezTo>
                <a:cubicBezTo>
                  <a:pt x="369" y="732"/>
                  <a:pt x="369" y="732"/>
                  <a:pt x="369" y="732"/>
                </a:cubicBezTo>
                <a:cubicBezTo>
                  <a:pt x="369" y="733"/>
                  <a:pt x="370" y="732"/>
                  <a:pt x="370" y="732"/>
                </a:cubicBezTo>
                <a:cubicBezTo>
                  <a:pt x="372" y="732"/>
                  <a:pt x="373" y="732"/>
                  <a:pt x="375" y="732"/>
                </a:cubicBezTo>
                <a:cubicBezTo>
                  <a:pt x="375" y="733"/>
                  <a:pt x="375" y="735"/>
                  <a:pt x="375" y="736"/>
                </a:cubicBezTo>
                <a:close/>
                <a:moveTo>
                  <a:pt x="370" y="728"/>
                </a:moveTo>
                <a:cubicBezTo>
                  <a:pt x="369" y="723"/>
                  <a:pt x="369" y="719"/>
                  <a:pt x="368" y="715"/>
                </a:cubicBezTo>
                <a:cubicBezTo>
                  <a:pt x="369" y="715"/>
                  <a:pt x="370" y="715"/>
                  <a:pt x="371" y="715"/>
                </a:cubicBezTo>
                <a:cubicBezTo>
                  <a:pt x="372" y="715"/>
                  <a:pt x="372" y="714"/>
                  <a:pt x="371" y="714"/>
                </a:cubicBezTo>
                <a:cubicBezTo>
                  <a:pt x="370" y="714"/>
                  <a:pt x="369" y="714"/>
                  <a:pt x="368" y="714"/>
                </a:cubicBezTo>
                <a:cubicBezTo>
                  <a:pt x="368" y="711"/>
                  <a:pt x="368" y="709"/>
                  <a:pt x="368" y="706"/>
                </a:cubicBezTo>
                <a:cubicBezTo>
                  <a:pt x="369" y="706"/>
                  <a:pt x="370" y="706"/>
                  <a:pt x="371" y="706"/>
                </a:cubicBezTo>
                <a:cubicBezTo>
                  <a:pt x="372" y="706"/>
                  <a:pt x="372" y="705"/>
                  <a:pt x="371" y="705"/>
                </a:cubicBezTo>
                <a:cubicBezTo>
                  <a:pt x="370" y="705"/>
                  <a:pt x="369" y="705"/>
                  <a:pt x="368" y="705"/>
                </a:cubicBezTo>
                <a:cubicBezTo>
                  <a:pt x="368" y="701"/>
                  <a:pt x="368" y="697"/>
                  <a:pt x="368" y="694"/>
                </a:cubicBezTo>
                <a:cubicBezTo>
                  <a:pt x="371" y="694"/>
                  <a:pt x="375" y="694"/>
                  <a:pt x="378" y="694"/>
                </a:cubicBezTo>
                <a:cubicBezTo>
                  <a:pt x="377" y="705"/>
                  <a:pt x="376" y="716"/>
                  <a:pt x="375" y="728"/>
                </a:cubicBezTo>
                <a:cubicBezTo>
                  <a:pt x="373" y="728"/>
                  <a:pt x="371" y="728"/>
                  <a:pt x="370" y="728"/>
                </a:cubicBezTo>
                <a:close/>
                <a:moveTo>
                  <a:pt x="378" y="693"/>
                </a:moveTo>
                <a:cubicBezTo>
                  <a:pt x="375" y="693"/>
                  <a:pt x="371" y="693"/>
                  <a:pt x="368" y="693"/>
                </a:cubicBezTo>
                <a:cubicBezTo>
                  <a:pt x="368" y="688"/>
                  <a:pt x="368" y="684"/>
                  <a:pt x="368" y="679"/>
                </a:cubicBezTo>
                <a:cubicBezTo>
                  <a:pt x="372" y="679"/>
                  <a:pt x="376" y="679"/>
                  <a:pt x="379" y="679"/>
                </a:cubicBezTo>
                <a:cubicBezTo>
                  <a:pt x="379" y="684"/>
                  <a:pt x="379" y="688"/>
                  <a:pt x="378" y="693"/>
                </a:cubicBezTo>
                <a:close/>
                <a:moveTo>
                  <a:pt x="368" y="678"/>
                </a:moveTo>
                <a:cubicBezTo>
                  <a:pt x="369" y="674"/>
                  <a:pt x="369" y="671"/>
                  <a:pt x="369" y="667"/>
                </a:cubicBezTo>
                <a:cubicBezTo>
                  <a:pt x="373" y="667"/>
                  <a:pt x="376" y="667"/>
                  <a:pt x="380" y="667"/>
                </a:cubicBezTo>
                <a:cubicBezTo>
                  <a:pt x="380" y="671"/>
                  <a:pt x="380" y="674"/>
                  <a:pt x="380" y="678"/>
                </a:cubicBezTo>
                <a:cubicBezTo>
                  <a:pt x="376" y="678"/>
                  <a:pt x="372" y="678"/>
                  <a:pt x="368" y="678"/>
                </a:cubicBezTo>
                <a:close/>
                <a:moveTo>
                  <a:pt x="370" y="656"/>
                </a:moveTo>
                <a:cubicBezTo>
                  <a:pt x="370" y="655"/>
                  <a:pt x="370" y="654"/>
                  <a:pt x="371" y="654"/>
                </a:cubicBezTo>
                <a:cubicBezTo>
                  <a:pt x="371" y="654"/>
                  <a:pt x="371" y="654"/>
                  <a:pt x="371" y="654"/>
                </a:cubicBezTo>
                <a:cubicBezTo>
                  <a:pt x="372" y="654"/>
                  <a:pt x="372" y="653"/>
                  <a:pt x="371" y="653"/>
                </a:cubicBezTo>
                <a:cubicBezTo>
                  <a:pt x="371" y="653"/>
                  <a:pt x="371" y="653"/>
                  <a:pt x="371" y="653"/>
                </a:cubicBezTo>
                <a:cubicBezTo>
                  <a:pt x="371" y="649"/>
                  <a:pt x="371" y="646"/>
                  <a:pt x="372" y="643"/>
                </a:cubicBezTo>
                <a:cubicBezTo>
                  <a:pt x="374" y="643"/>
                  <a:pt x="377" y="644"/>
                  <a:pt x="379" y="644"/>
                </a:cubicBezTo>
                <a:cubicBezTo>
                  <a:pt x="380" y="648"/>
                  <a:pt x="380" y="652"/>
                  <a:pt x="380" y="656"/>
                </a:cubicBezTo>
                <a:cubicBezTo>
                  <a:pt x="377" y="656"/>
                  <a:pt x="374" y="656"/>
                  <a:pt x="370" y="656"/>
                </a:cubicBezTo>
                <a:close/>
                <a:moveTo>
                  <a:pt x="380" y="644"/>
                </a:moveTo>
                <a:cubicBezTo>
                  <a:pt x="381" y="644"/>
                  <a:pt x="382" y="644"/>
                  <a:pt x="383" y="644"/>
                </a:cubicBezTo>
                <a:cubicBezTo>
                  <a:pt x="382" y="648"/>
                  <a:pt x="382" y="652"/>
                  <a:pt x="382" y="656"/>
                </a:cubicBezTo>
                <a:cubicBezTo>
                  <a:pt x="382" y="656"/>
                  <a:pt x="381" y="656"/>
                  <a:pt x="381" y="656"/>
                </a:cubicBezTo>
                <a:cubicBezTo>
                  <a:pt x="381" y="652"/>
                  <a:pt x="381" y="648"/>
                  <a:pt x="380" y="644"/>
                </a:cubicBezTo>
                <a:close/>
                <a:moveTo>
                  <a:pt x="380" y="643"/>
                </a:moveTo>
                <a:cubicBezTo>
                  <a:pt x="380" y="642"/>
                  <a:pt x="380" y="642"/>
                  <a:pt x="380" y="642"/>
                </a:cubicBezTo>
                <a:cubicBezTo>
                  <a:pt x="381" y="642"/>
                  <a:pt x="383" y="642"/>
                  <a:pt x="384" y="642"/>
                </a:cubicBezTo>
                <a:cubicBezTo>
                  <a:pt x="384" y="642"/>
                  <a:pt x="384" y="643"/>
                  <a:pt x="384" y="643"/>
                </a:cubicBezTo>
                <a:cubicBezTo>
                  <a:pt x="383" y="643"/>
                  <a:pt x="381" y="643"/>
                  <a:pt x="380" y="643"/>
                </a:cubicBezTo>
                <a:close/>
                <a:moveTo>
                  <a:pt x="380" y="641"/>
                </a:moveTo>
                <a:cubicBezTo>
                  <a:pt x="380" y="640"/>
                  <a:pt x="380" y="638"/>
                  <a:pt x="380" y="637"/>
                </a:cubicBezTo>
                <a:cubicBezTo>
                  <a:pt x="379" y="636"/>
                  <a:pt x="378" y="637"/>
                  <a:pt x="379" y="637"/>
                </a:cubicBezTo>
                <a:cubicBezTo>
                  <a:pt x="379" y="638"/>
                  <a:pt x="379" y="640"/>
                  <a:pt x="379" y="641"/>
                </a:cubicBezTo>
                <a:cubicBezTo>
                  <a:pt x="377" y="641"/>
                  <a:pt x="374" y="641"/>
                  <a:pt x="372" y="641"/>
                </a:cubicBezTo>
                <a:cubicBezTo>
                  <a:pt x="372" y="639"/>
                  <a:pt x="373" y="637"/>
                  <a:pt x="373" y="635"/>
                </a:cubicBezTo>
                <a:cubicBezTo>
                  <a:pt x="377" y="636"/>
                  <a:pt x="381" y="637"/>
                  <a:pt x="385" y="638"/>
                </a:cubicBezTo>
                <a:cubicBezTo>
                  <a:pt x="385" y="639"/>
                  <a:pt x="385" y="640"/>
                  <a:pt x="384" y="641"/>
                </a:cubicBezTo>
                <a:cubicBezTo>
                  <a:pt x="383" y="641"/>
                  <a:pt x="381" y="641"/>
                  <a:pt x="380" y="641"/>
                </a:cubicBezTo>
                <a:close/>
                <a:moveTo>
                  <a:pt x="387" y="636"/>
                </a:moveTo>
                <a:cubicBezTo>
                  <a:pt x="385" y="635"/>
                  <a:pt x="382" y="635"/>
                  <a:pt x="380" y="635"/>
                </a:cubicBezTo>
                <a:cubicBezTo>
                  <a:pt x="380" y="634"/>
                  <a:pt x="379" y="634"/>
                  <a:pt x="379" y="634"/>
                </a:cubicBezTo>
                <a:cubicBezTo>
                  <a:pt x="378" y="634"/>
                  <a:pt x="377" y="634"/>
                  <a:pt x="376" y="633"/>
                </a:cubicBezTo>
                <a:cubicBezTo>
                  <a:pt x="380" y="634"/>
                  <a:pt x="383" y="634"/>
                  <a:pt x="387" y="635"/>
                </a:cubicBezTo>
                <a:cubicBezTo>
                  <a:pt x="387" y="635"/>
                  <a:pt x="387" y="635"/>
                  <a:pt x="387" y="636"/>
                </a:cubicBezTo>
                <a:close/>
                <a:moveTo>
                  <a:pt x="289" y="630"/>
                </a:moveTo>
                <a:cubicBezTo>
                  <a:pt x="289" y="630"/>
                  <a:pt x="289" y="631"/>
                  <a:pt x="289" y="631"/>
                </a:cubicBezTo>
                <a:cubicBezTo>
                  <a:pt x="287" y="631"/>
                  <a:pt x="284" y="631"/>
                  <a:pt x="282" y="632"/>
                </a:cubicBezTo>
                <a:cubicBezTo>
                  <a:pt x="282" y="631"/>
                  <a:pt x="282" y="630"/>
                  <a:pt x="282" y="630"/>
                </a:cubicBezTo>
                <a:cubicBezTo>
                  <a:pt x="284" y="630"/>
                  <a:pt x="287" y="630"/>
                  <a:pt x="289" y="630"/>
                </a:cubicBezTo>
                <a:close/>
                <a:moveTo>
                  <a:pt x="290" y="630"/>
                </a:moveTo>
                <a:cubicBezTo>
                  <a:pt x="290" y="630"/>
                  <a:pt x="290" y="630"/>
                  <a:pt x="290" y="630"/>
                </a:cubicBezTo>
                <a:cubicBezTo>
                  <a:pt x="290" y="630"/>
                  <a:pt x="290" y="631"/>
                  <a:pt x="290" y="631"/>
                </a:cubicBezTo>
                <a:cubicBezTo>
                  <a:pt x="290" y="631"/>
                  <a:pt x="290" y="631"/>
                  <a:pt x="290" y="631"/>
                </a:cubicBezTo>
                <a:cubicBezTo>
                  <a:pt x="290" y="631"/>
                  <a:pt x="290" y="630"/>
                  <a:pt x="290" y="630"/>
                </a:cubicBezTo>
                <a:close/>
                <a:moveTo>
                  <a:pt x="291" y="630"/>
                </a:moveTo>
                <a:cubicBezTo>
                  <a:pt x="300" y="630"/>
                  <a:pt x="309" y="630"/>
                  <a:pt x="319" y="630"/>
                </a:cubicBezTo>
                <a:cubicBezTo>
                  <a:pt x="320" y="630"/>
                  <a:pt x="322" y="630"/>
                  <a:pt x="323" y="630"/>
                </a:cubicBezTo>
                <a:cubicBezTo>
                  <a:pt x="313" y="630"/>
                  <a:pt x="302" y="631"/>
                  <a:pt x="291" y="631"/>
                </a:cubicBezTo>
                <a:cubicBezTo>
                  <a:pt x="291" y="631"/>
                  <a:pt x="291" y="630"/>
                  <a:pt x="291" y="630"/>
                </a:cubicBezTo>
                <a:close/>
                <a:moveTo>
                  <a:pt x="316" y="631"/>
                </a:moveTo>
                <a:cubicBezTo>
                  <a:pt x="308" y="632"/>
                  <a:pt x="300" y="633"/>
                  <a:pt x="292" y="634"/>
                </a:cubicBezTo>
                <a:cubicBezTo>
                  <a:pt x="292" y="634"/>
                  <a:pt x="292" y="635"/>
                  <a:pt x="293" y="635"/>
                </a:cubicBezTo>
                <a:cubicBezTo>
                  <a:pt x="295" y="634"/>
                  <a:pt x="298" y="634"/>
                  <a:pt x="301" y="634"/>
                </a:cubicBezTo>
                <a:cubicBezTo>
                  <a:pt x="301" y="634"/>
                  <a:pt x="300" y="635"/>
                  <a:pt x="300" y="636"/>
                </a:cubicBezTo>
                <a:cubicBezTo>
                  <a:pt x="297" y="636"/>
                  <a:pt x="294" y="636"/>
                  <a:pt x="291" y="637"/>
                </a:cubicBezTo>
                <a:cubicBezTo>
                  <a:pt x="290" y="637"/>
                  <a:pt x="291" y="638"/>
                  <a:pt x="291" y="638"/>
                </a:cubicBezTo>
                <a:cubicBezTo>
                  <a:pt x="294" y="637"/>
                  <a:pt x="297" y="637"/>
                  <a:pt x="300" y="637"/>
                </a:cubicBezTo>
                <a:cubicBezTo>
                  <a:pt x="300" y="637"/>
                  <a:pt x="299" y="638"/>
                  <a:pt x="299" y="639"/>
                </a:cubicBezTo>
                <a:cubicBezTo>
                  <a:pt x="296" y="639"/>
                  <a:pt x="293" y="639"/>
                  <a:pt x="290" y="640"/>
                </a:cubicBezTo>
                <a:cubicBezTo>
                  <a:pt x="290" y="637"/>
                  <a:pt x="291" y="635"/>
                  <a:pt x="291" y="632"/>
                </a:cubicBezTo>
                <a:cubicBezTo>
                  <a:pt x="299" y="632"/>
                  <a:pt x="307" y="631"/>
                  <a:pt x="316" y="631"/>
                </a:cubicBezTo>
                <a:close/>
                <a:moveTo>
                  <a:pt x="295" y="640"/>
                </a:moveTo>
                <a:cubicBezTo>
                  <a:pt x="297" y="640"/>
                  <a:pt x="298" y="640"/>
                  <a:pt x="299" y="640"/>
                </a:cubicBezTo>
                <a:cubicBezTo>
                  <a:pt x="299" y="641"/>
                  <a:pt x="299" y="641"/>
                  <a:pt x="299" y="642"/>
                </a:cubicBezTo>
                <a:cubicBezTo>
                  <a:pt x="296" y="642"/>
                  <a:pt x="293" y="642"/>
                  <a:pt x="290" y="642"/>
                </a:cubicBezTo>
                <a:cubicBezTo>
                  <a:pt x="290" y="641"/>
                  <a:pt x="290" y="641"/>
                  <a:pt x="290" y="640"/>
                </a:cubicBezTo>
                <a:cubicBezTo>
                  <a:pt x="292" y="640"/>
                  <a:pt x="294" y="640"/>
                  <a:pt x="295" y="640"/>
                </a:cubicBezTo>
                <a:close/>
                <a:moveTo>
                  <a:pt x="289" y="642"/>
                </a:moveTo>
                <a:cubicBezTo>
                  <a:pt x="287" y="642"/>
                  <a:pt x="285" y="642"/>
                  <a:pt x="283" y="641"/>
                </a:cubicBezTo>
                <a:cubicBezTo>
                  <a:pt x="285" y="641"/>
                  <a:pt x="287" y="641"/>
                  <a:pt x="289" y="640"/>
                </a:cubicBezTo>
                <a:cubicBezTo>
                  <a:pt x="289" y="641"/>
                  <a:pt x="289" y="641"/>
                  <a:pt x="289" y="642"/>
                </a:cubicBezTo>
                <a:close/>
                <a:moveTo>
                  <a:pt x="289" y="642"/>
                </a:moveTo>
                <a:cubicBezTo>
                  <a:pt x="288" y="645"/>
                  <a:pt x="288" y="649"/>
                  <a:pt x="287" y="652"/>
                </a:cubicBezTo>
                <a:cubicBezTo>
                  <a:pt x="287" y="652"/>
                  <a:pt x="287" y="653"/>
                  <a:pt x="287" y="653"/>
                </a:cubicBezTo>
                <a:cubicBezTo>
                  <a:pt x="286" y="654"/>
                  <a:pt x="285" y="654"/>
                  <a:pt x="284" y="654"/>
                </a:cubicBezTo>
                <a:cubicBezTo>
                  <a:pt x="284" y="654"/>
                  <a:pt x="284" y="655"/>
                  <a:pt x="285" y="655"/>
                </a:cubicBezTo>
                <a:cubicBezTo>
                  <a:pt x="285" y="655"/>
                  <a:pt x="286" y="655"/>
                  <a:pt x="287" y="655"/>
                </a:cubicBezTo>
                <a:cubicBezTo>
                  <a:pt x="285" y="663"/>
                  <a:pt x="284" y="672"/>
                  <a:pt x="282" y="681"/>
                </a:cubicBezTo>
                <a:cubicBezTo>
                  <a:pt x="283" y="668"/>
                  <a:pt x="283" y="655"/>
                  <a:pt x="282" y="642"/>
                </a:cubicBezTo>
                <a:cubicBezTo>
                  <a:pt x="284" y="642"/>
                  <a:pt x="287" y="642"/>
                  <a:pt x="289" y="642"/>
                </a:cubicBezTo>
                <a:close/>
                <a:moveTo>
                  <a:pt x="281" y="724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82" y="725"/>
                  <a:pt x="284" y="725"/>
                  <a:pt x="285" y="726"/>
                </a:cubicBezTo>
                <a:cubicBezTo>
                  <a:pt x="283" y="726"/>
                  <a:pt x="282" y="726"/>
                  <a:pt x="281" y="725"/>
                </a:cubicBezTo>
                <a:cubicBezTo>
                  <a:pt x="281" y="725"/>
                  <a:pt x="281" y="725"/>
                  <a:pt x="281" y="724"/>
                </a:cubicBezTo>
                <a:close/>
                <a:moveTo>
                  <a:pt x="295" y="735"/>
                </a:moveTo>
                <a:cubicBezTo>
                  <a:pt x="305" y="736"/>
                  <a:pt x="316" y="737"/>
                  <a:pt x="327" y="738"/>
                </a:cubicBezTo>
                <a:cubicBezTo>
                  <a:pt x="328" y="738"/>
                  <a:pt x="329" y="738"/>
                  <a:pt x="330" y="738"/>
                </a:cubicBezTo>
                <a:cubicBezTo>
                  <a:pt x="330" y="738"/>
                  <a:pt x="330" y="739"/>
                  <a:pt x="330" y="739"/>
                </a:cubicBezTo>
                <a:cubicBezTo>
                  <a:pt x="318" y="739"/>
                  <a:pt x="305" y="738"/>
                  <a:pt x="293" y="736"/>
                </a:cubicBezTo>
                <a:cubicBezTo>
                  <a:pt x="294" y="736"/>
                  <a:pt x="294" y="735"/>
                  <a:pt x="295" y="735"/>
                </a:cubicBezTo>
                <a:close/>
                <a:moveTo>
                  <a:pt x="384" y="728"/>
                </a:moveTo>
                <a:cubicBezTo>
                  <a:pt x="381" y="728"/>
                  <a:pt x="379" y="728"/>
                  <a:pt x="376" y="728"/>
                </a:cubicBezTo>
                <a:cubicBezTo>
                  <a:pt x="377" y="716"/>
                  <a:pt x="378" y="705"/>
                  <a:pt x="379" y="694"/>
                </a:cubicBezTo>
                <a:cubicBezTo>
                  <a:pt x="380" y="693"/>
                  <a:pt x="380" y="693"/>
                  <a:pt x="379" y="693"/>
                </a:cubicBezTo>
                <a:cubicBezTo>
                  <a:pt x="380" y="688"/>
                  <a:pt x="380" y="684"/>
                  <a:pt x="380" y="679"/>
                </a:cubicBezTo>
                <a:cubicBezTo>
                  <a:pt x="381" y="679"/>
                  <a:pt x="381" y="679"/>
                  <a:pt x="382" y="679"/>
                </a:cubicBezTo>
                <a:cubicBezTo>
                  <a:pt x="382" y="679"/>
                  <a:pt x="382" y="679"/>
                  <a:pt x="382" y="679"/>
                </a:cubicBezTo>
                <a:cubicBezTo>
                  <a:pt x="382" y="695"/>
                  <a:pt x="383" y="711"/>
                  <a:pt x="384" y="728"/>
                </a:cubicBezTo>
                <a:close/>
                <a:moveTo>
                  <a:pt x="382" y="678"/>
                </a:moveTo>
                <a:cubicBezTo>
                  <a:pt x="382" y="678"/>
                  <a:pt x="382" y="678"/>
                  <a:pt x="382" y="678"/>
                </a:cubicBezTo>
                <a:cubicBezTo>
                  <a:pt x="382" y="678"/>
                  <a:pt x="382" y="678"/>
                  <a:pt x="382" y="678"/>
                </a:cubicBezTo>
                <a:cubicBezTo>
                  <a:pt x="381" y="678"/>
                  <a:pt x="381" y="678"/>
                  <a:pt x="381" y="678"/>
                </a:cubicBezTo>
                <a:cubicBezTo>
                  <a:pt x="381" y="674"/>
                  <a:pt x="381" y="671"/>
                  <a:pt x="381" y="667"/>
                </a:cubicBezTo>
                <a:cubicBezTo>
                  <a:pt x="381" y="667"/>
                  <a:pt x="381" y="667"/>
                  <a:pt x="382" y="667"/>
                </a:cubicBezTo>
                <a:cubicBezTo>
                  <a:pt x="382" y="671"/>
                  <a:pt x="382" y="674"/>
                  <a:pt x="382" y="678"/>
                </a:cubicBezTo>
                <a:close/>
                <a:moveTo>
                  <a:pt x="382" y="666"/>
                </a:moveTo>
                <a:cubicBezTo>
                  <a:pt x="381" y="666"/>
                  <a:pt x="381" y="666"/>
                  <a:pt x="381" y="666"/>
                </a:cubicBezTo>
                <a:cubicBezTo>
                  <a:pt x="381" y="663"/>
                  <a:pt x="381" y="660"/>
                  <a:pt x="381" y="657"/>
                </a:cubicBezTo>
                <a:cubicBezTo>
                  <a:pt x="381" y="657"/>
                  <a:pt x="382" y="657"/>
                  <a:pt x="382" y="657"/>
                </a:cubicBezTo>
                <a:cubicBezTo>
                  <a:pt x="382" y="660"/>
                  <a:pt x="382" y="663"/>
                  <a:pt x="382" y="666"/>
                </a:cubicBezTo>
                <a:close/>
                <a:moveTo>
                  <a:pt x="383" y="656"/>
                </a:moveTo>
                <a:cubicBezTo>
                  <a:pt x="384" y="652"/>
                  <a:pt x="384" y="648"/>
                  <a:pt x="385" y="644"/>
                </a:cubicBezTo>
                <a:cubicBezTo>
                  <a:pt x="389" y="644"/>
                  <a:pt x="393" y="644"/>
                  <a:pt x="397" y="644"/>
                </a:cubicBezTo>
                <a:cubicBezTo>
                  <a:pt x="397" y="649"/>
                  <a:pt x="397" y="653"/>
                  <a:pt x="397" y="658"/>
                </a:cubicBezTo>
                <a:cubicBezTo>
                  <a:pt x="392" y="657"/>
                  <a:pt x="388" y="656"/>
                  <a:pt x="383" y="656"/>
                </a:cubicBezTo>
                <a:close/>
                <a:moveTo>
                  <a:pt x="398" y="641"/>
                </a:moveTo>
                <a:cubicBezTo>
                  <a:pt x="398" y="642"/>
                  <a:pt x="398" y="642"/>
                  <a:pt x="397" y="643"/>
                </a:cubicBezTo>
                <a:cubicBezTo>
                  <a:pt x="393" y="643"/>
                  <a:pt x="389" y="643"/>
                  <a:pt x="385" y="643"/>
                </a:cubicBezTo>
                <a:cubicBezTo>
                  <a:pt x="385" y="643"/>
                  <a:pt x="385" y="642"/>
                  <a:pt x="385" y="642"/>
                </a:cubicBezTo>
                <a:cubicBezTo>
                  <a:pt x="388" y="642"/>
                  <a:pt x="391" y="643"/>
                  <a:pt x="394" y="643"/>
                </a:cubicBezTo>
                <a:cubicBezTo>
                  <a:pt x="394" y="643"/>
                  <a:pt x="394" y="642"/>
                  <a:pt x="394" y="642"/>
                </a:cubicBezTo>
                <a:cubicBezTo>
                  <a:pt x="391" y="642"/>
                  <a:pt x="388" y="641"/>
                  <a:pt x="386" y="641"/>
                </a:cubicBezTo>
                <a:cubicBezTo>
                  <a:pt x="386" y="640"/>
                  <a:pt x="386" y="640"/>
                  <a:pt x="387" y="639"/>
                </a:cubicBezTo>
                <a:cubicBezTo>
                  <a:pt x="387" y="639"/>
                  <a:pt x="387" y="639"/>
                  <a:pt x="387" y="639"/>
                </a:cubicBezTo>
                <a:cubicBezTo>
                  <a:pt x="387" y="639"/>
                  <a:pt x="388" y="639"/>
                  <a:pt x="388" y="638"/>
                </a:cubicBezTo>
                <a:cubicBezTo>
                  <a:pt x="388" y="638"/>
                  <a:pt x="388" y="637"/>
                  <a:pt x="389" y="637"/>
                </a:cubicBezTo>
                <a:cubicBezTo>
                  <a:pt x="392" y="637"/>
                  <a:pt x="395" y="638"/>
                  <a:pt x="398" y="638"/>
                </a:cubicBezTo>
                <a:cubicBezTo>
                  <a:pt x="398" y="639"/>
                  <a:pt x="398" y="640"/>
                  <a:pt x="398" y="641"/>
                </a:cubicBezTo>
                <a:close/>
                <a:moveTo>
                  <a:pt x="392" y="636"/>
                </a:moveTo>
                <a:cubicBezTo>
                  <a:pt x="391" y="636"/>
                  <a:pt x="390" y="636"/>
                  <a:pt x="389" y="636"/>
                </a:cubicBezTo>
                <a:cubicBezTo>
                  <a:pt x="389" y="636"/>
                  <a:pt x="389" y="636"/>
                  <a:pt x="389" y="636"/>
                </a:cubicBezTo>
                <a:cubicBezTo>
                  <a:pt x="390" y="636"/>
                  <a:pt x="391" y="636"/>
                  <a:pt x="392" y="636"/>
                </a:cubicBezTo>
                <a:close/>
                <a:moveTo>
                  <a:pt x="387" y="630"/>
                </a:moveTo>
                <a:cubicBezTo>
                  <a:pt x="388" y="632"/>
                  <a:pt x="388" y="633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1" y="633"/>
                  <a:pt x="374" y="632"/>
                  <a:pt x="366" y="631"/>
                </a:cubicBezTo>
                <a:cubicBezTo>
                  <a:pt x="365" y="631"/>
                  <a:pt x="363" y="630"/>
                  <a:pt x="362" y="630"/>
                </a:cubicBezTo>
                <a:cubicBezTo>
                  <a:pt x="370" y="630"/>
                  <a:pt x="379" y="629"/>
                  <a:pt x="387" y="630"/>
                </a:cubicBezTo>
                <a:cubicBezTo>
                  <a:pt x="387" y="630"/>
                  <a:pt x="387" y="630"/>
                  <a:pt x="387" y="630"/>
                </a:cubicBezTo>
                <a:close/>
                <a:moveTo>
                  <a:pt x="127" y="625"/>
                </a:moveTo>
                <a:cubicBezTo>
                  <a:pt x="160" y="625"/>
                  <a:pt x="193" y="625"/>
                  <a:pt x="225" y="625"/>
                </a:cubicBezTo>
                <a:cubicBezTo>
                  <a:pt x="275" y="625"/>
                  <a:pt x="325" y="622"/>
                  <a:pt x="374" y="628"/>
                </a:cubicBezTo>
                <a:cubicBezTo>
                  <a:pt x="372" y="628"/>
                  <a:pt x="371" y="628"/>
                  <a:pt x="369" y="628"/>
                </a:cubicBezTo>
                <a:cubicBezTo>
                  <a:pt x="362" y="628"/>
                  <a:pt x="354" y="628"/>
                  <a:pt x="347" y="628"/>
                </a:cubicBezTo>
                <a:cubicBezTo>
                  <a:pt x="338" y="627"/>
                  <a:pt x="330" y="627"/>
                  <a:pt x="321" y="627"/>
                </a:cubicBezTo>
                <a:cubicBezTo>
                  <a:pt x="311" y="627"/>
                  <a:pt x="301" y="627"/>
                  <a:pt x="291" y="627"/>
                </a:cubicBezTo>
                <a:cubicBezTo>
                  <a:pt x="292" y="627"/>
                  <a:pt x="292" y="627"/>
                  <a:pt x="292" y="627"/>
                </a:cubicBezTo>
                <a:cubicBezTo>
                  <a:pt x="292" y="626"/>
                  <a:pt x="291" y="626"/>
                  <a:pt x="291" y="626"/>
                </a:cubicBezTo>
                <a:cubicBezTo>
                  <a:pt x="290" y="627"/>
                  <a:pt x="290" y="627"/>
                  <a:pt x="290" y="627"/>
                </a:cubicBezTo>
                <a:cubicBezTo>
                  <a:pt x="287" y="627"/>
                  <a:pt x="285" y="627"/>
                  <a:pt x="282" y="628"/>
                </a:cubicBezTo>
                <a:cubicBezTo>
                  <a:pt x="282" y="627"/>
                  <a:pt x="280" y="627"/>
                  <a:pt x="280" y="628"/>
                </a:cubicBezTo>
                <a:cubicBezTo>
                  <a:pt x="280" y="628"/>
                  <a:pt x="280" y="628"/>
                  <a:pt x="280" y="628"/>
                </a:cubicBezTo>
                <a:cubicBezTo>
                  <a:pt x="259" y="628"/>
                  <a:pt x="239" y="628"/>
                  <a:pt x="219" y="627"/>
                </a:cubicBezTo>
                <a:cubicBezTo>
                  <a:pt x="194" y="626"/>
                  <a:pt x="168" y="624"/>
                  <a:pt x="143" y="626"/>
                </a:cubicBezTo>
                <a:cubicBezTo>
                  <a:pt x="138" y="625"/>
                  <a:pt x="133" y="625"/>
                  <a:pt x="127" y="625"/>
                </a:cubicBezTo>
                <a:close/>
                <a:moveTo>
                  <a:pt x="172" y="628"/>
                </a:moveTo>
                <a:cubicBezTo>
                  <a:pt x="185" y="628"/>
                  <a:pt x="198" y="628"/>
                  <a:pt x="211" y="629"/>
                </a:cubicBezTo>
                <a:cubicBezTo>
                  <a:pt x="223" y="629"/>
                  <a:pt x="234" y="629"/>
                  <a:pt x="246" y="630"/>
                </a:cubicBezTo>
                <a:cubicBezTo>
                  <a:pt x="242" y="630"/>
                  <a:pt x="239" y="630"/>
                  <a:pt x="235" y="630"/>
                </a:cubicBezTo>
                <a:cubicBezTo>
                  <a:pt x="229" y="631"/>
                  <a:pt x="222" y="631"/>
                  <a:pt x="215" y="631"/>
                </a:cubicBezTo>
                <a:cubicBezTo>
                  <a:pt x="201" y="630"/>
                  <a:pt x="187" y="629"/>
                  <a:pt x="172" y="628"/>
                </a:cubicBezTo>
                <a:close/>
                <a:moveTo>
                  <a:pt x="248" y="632"/>
                </a:moveTo>
                <a:cubicBezTo>
                  <a:pt x="245" y="632"/>
                  <a:pt x="242" y="632"/>
                  <a:pt x="240" y="632"/>
                </a:cubicBezTo>
                <a:cubicBezTo>
                  <a:pt x="250" y="631"/>
                  <a:pt x="260" y="631"/>
                  <a:pt x="270" y="630"/>
                </a:cubicBezTo>
                <a:cubicBezTo>
                  <a:pt x="273" y="630"/>
                  <a:pt x="277" y="630"/>
                  <a:pt x="280" y="630"/>
                </a:cubicBezTo>
                <a:cubicBezTo>
                  <a:pt x="280" y="630"/>
                  <a:pt x="280" y="631"/>
                  <a:pt x="280" y="632"/>
                </a:cubicBezTo>
                <a:cubicBezTo>
                  <a:pt x="269" y="632"/>
                  <a:pt x="258" y="632"/>
                  <a:pt x="248" y="632"/>
                </a:cubicBezTo>
                <a:close/>
                <a:moveTo>
                  <a:pt x="289" y="632"/>
                </a:moveTo>
                <a:cubicBezTo>
                  <a:pt x="289" y="634"/>
                  <a:pt x="288" y="635"/>
                  <a:pt x="288" y="637"/>
                </a:cubicBezTo>
                <a:cubicBezTo>
                  <a:pt x="288" y="638"/>
                  <a:pt x="289" y="638"/>
                  <a:pt x="289" y="637"/>
                </a:cubicBezTo>
                <a:cubicBezTo>
                  <a:pt x="289" y="637"/>
                  <a:pt x="289" y="634"/>
                  <a:pt x="290" y="632"/>
                </a:cubicBezTo>
                <a:cubicBezTo>
                  <a:pt x="290" y="632"/>
                  <a:pt x="290" y="632"/>
                  <a:pt x="290" y="632"/>
                </a:cubicBezTo>
                <a:cubicBezTo>
                  <a:pt x="290" y="632"/>
                  <a:pt x="290" y="633"/>
                  <a:pt x="290" y="633"/>
                </a:cubicBezTo>
                <a:cubicBezTo>
                  <a:pt x="290" y="635"/>
                  <a:pt x="289" y="637"/>
                  <a:pt x="289" y="640"/>
                </a:cubicBezTo>
                <a:cubicBezTo>
                  <a:pt x="289" y="640"/>
                  <a:pt x="288" y="640"/>
                  <a:pt x="288" y="640"/>
                </a:cubicBezTo>
                <a:cubicBezTo>
                  <a:pt x="286" y="640"/>
                  <a:pt x="284" y="640"/>
                  <a:pt x="282" y="640"/>
                </a:cubicBezTo>
                <a:cubicBezTo>
                  <a:pt x="282" y="638"/>
                  <a:pt x="282" y="635"/>
                  <a:pt x="282" y="633"/>
                </a:cubicBezTo>
                <a:cubicBezTo>
                  <a:pt x="284" y="633"/>
                  <a:pt x="287" y="632"/>
                  <a:pt x="289" y="632"/>
                </a:cubicBezTo>
                <a:close/>
                <a:moveTo>
                  <a:pt x="276" y="725"/>
                </a:moveTo>
                <a:cubicBezTo>
                  <a:pt x="277" y="706"/>
                  <a:pt x="279" y="687"/>
                  <a:pt x="281" y="668"/>
                </a:cubicBezTo>
                <a:cubicBezTo>
                  <a:pt x="281" y="673"/>
                  <a:pt x="281" y="679"/>
                  <a:pt x="280" y="684"/>
                </a:cubicBezTo>
                <a:cubicBezTo>
                  <a:pt x="280" y="685"/>
                  <a:pt x="281" y="685"/>
                  <a:pt x="282" y="684"/>
                </a:cubicBezTo>
                <a:cubicBezTo>
                  <a:pt x="280" y="697"/>
                  <a:pt x="279" y="710"/>
                  <a:pt x="280" y="723"/>
                </a:cubicBezTo>
                <a:cubicBezTo>
                  <a:pt x="280" y="723"/>
                  <a:pt x="280" y="723"/>
                  <a:pt x="280" y="723"/>
                </a:cubicBezTo>
                <a:cubicBezTo>
                  <a:pt x="280" y="724"/>
                  <a:pt x="280" y="725"/>
                  <a:pt x="280" y="725"/>
                </a:cubicBezTo>
                <a:cubicBezTo>
                  <a:pt x="279" y="725"/>
                  <a:pt x="278" y="725"/>
                  <a:pt x="276" y="725"/>
                </a:cubicBezTo>
                <a:close/>
                <a:moveTo>
                  <a:pt x="281" y="729"/>
                </a:moveTo>
                <a:cubicBezTo>
                  <a:pt x="282" y="729"/>
                  <a:pt x="283" y="729"/>
                  <a:pt x="284" y="729"/>
                </a:cubicBezTo>
                <a:cubicBezTo>
                  <a:pt x="284" y="730"/>
                  <a:pt x="284" y="731"/>
                  <a:pt x="285" y="731"/>
                </a:cubicBezTo>
                <a:cubicBezTo>
                  <a:pt x="285" y="732"/>
                  <a:pt x="285" y="732"/>
                  <a:pt x="285" y="732"/>
                </a:cubicBezTo>
                <a:cubicBezTo>
                  <a:pt x="284" y="732"/>
                  <a:pt x="283" y="732"/>
                  <a:pt x="282" y="732"/>
                </a:cubicBezTo>
                <a:cubicBezTo>
                  <a:pt x="282" y="731"/>
                  <a:pt x="282" y="730"/>
                  <a:pt x="281" y="729"/>
                </a:cubicBezTo>
                <a:close/>
                <a:moveTo>
                  <a:pt x="284" y="736"/>
                </a:moveTo>
                <a:cubicBezTo>
                  <a:pt x="286" y="737"/>
                  <a:pt x="288" y="737"/>
                  <a:pt x="291" y="737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93" y="738"/>
                  <a:pt x="295" y="738"/>
                  <a:pt x="296" y="738"/>
                </a:cubicBezTo>
                <a:cubicBezTo>
                  <a:pt x="287" y="738"/>
                  <a:pt x="278" y="738"/>
                  <a:pt x="269" y="737"/>
                </a:cubicBezTo>
                <a:cubicBezTo>
                  <a:pt x="269" y="737"/>
                  <a:pt x="269" y="737"/>
                  <a:pt x="269" y="737"/>
                </a:cubicBezTo>
                <a:cubicBezTo>
                  <a:pt x="274" y="737"/>
                  <a:pt x="279" y="737"/>
                  <a:pt x="284" y="736"/>
                </a:cubicBezTo>
                <a:close/>
                <a:moveTo>
                  <a:pt x="513" y="743"/>
                </a:moveTo>
                <a:cubicBezTo>
                  <a:pt x="513" y="743"/>
                  <a:pt x="512" y="743"/>
                  <a:pt x="512" y="743"/>
                </a:cubicBezTo>
                <a:cubicBezTo>
                  <a:pt x="510" y="743"/>
                  <a:pt x="508" y="742"/>
                  <a:pt x="506" y="742"/>
                </a:cubicBezTo>
                <a:cubicBezTo>
                  <a:pt x="506" y="742"/>
                  <a:pt x="506" y="742"/>
                  <a:pt x="506" y="742"/>
                </a:cubicBezTo>
                <a:cubicBezTo>
                  <a:pt x="521" y="742"/>
                  <a:pt x="535" y="742"/>
                  <a:pt x="549" y="743"/>
                </a:cubicBezTo>
                <a:cubicBezTo>
                  <a:pt x="549" y="744"/>
                  <a:pt x="549" y="744"/>
                  <a:pt x="549" y="744"/>
                </a:cubicBezTo>
                <a:cubicBezTo>
                  <a:pt x="537" y="744"/>
                  <a:pt x="525" y="744"/>
                  <a:pt x="513" y="743"/>
                </a:cubicBezTo>
                <a:close/>
                <a:moveTo>
                  <a:pt x="550" y="744"/>
                </a:moveTo>
                <a:cubicBezTo>
                  <a:pt x="550" y="744"/>
                  <a:pt x="550" y="744"/>
                  <a:pt x="550" y="744"/>
                </a:cubicBezTo>
                <a:cubicBezTo>
                  <a:pt x="550" y="744"/>
                  <a:pt x="550" y="744"/>
                  <a:pt x="550" y="743"/>
                </a:cubicBezTo>
                <a:cubicBezTo>
                  <a:pt x="551" y="744"/>
                  <a:pt x="552" y="744"/>
                  <a:pt x="553" y="744"/>
                </a:cubicBezTo>
                <a:cubicBezTo>
                  <a:pt x="552" y="744"/>
                  <a:pt x="551" y="744"/>
                  <a:pt x="550" y="744"/>
                </a:cubicBezTo>
                <a:close/>
                <a:moveTo>
                  <a:pt x="445" y="756"/>
                </a:moveTo>
                <a:cubicBezTo>
                  <a:pt x="445" y="755"/>
                  <a:pt x="446" y="755"/>
                  <a:pt x="447" y="755"/>
                </a:cubicBezTo>
                <a:cubicBezTo>
                  <a:pt x="448" y="755"/>
                  <a:pt x="449" y="755"/>
                  <a:pt x="450" y="755"/>
                </a:cubicBezTo>
                <a:cubicBezTo>
                  <a:pt x="452" y="755"/>
                  <a:pt x="455" y="755"/>
                  <a:pt x="458" y="755"/>
                </a:cubicBezTo>
                <a:cubicBezTo>
                  <a:pt x="454" y="755"/>
                  <a:pt x="449" y="756"/>
                  <a:pt x="445" y="756"/>
                </a:cubicBezTo>
                <a:close/>
                <a:moveTo>
                  <a:pt x="418" y="757"/>
                </a:moveTo>
                <a:cubicBezTo>
                  <a:pt x="418" y="757"/>
                  <a:pt x="417" y="756"/>
                  <a:pt x="416" y="756"/>
                </a:cubicBezTo>
                <a:cubicBezTo>
                  <a:pt x="389" y="754"/>
                  <a:pt x="363" y="755"/>
                  <a:pt x="336" y="755"/>
                </a:cubicBezTo>
                <a:cubicBezTo>
                  <a:pt x="331" y="755"/>
                  <a:pt x="326" y="754"/>
                  <a:pt x="321" y="753"/>
                </a:cubicBezTo>
                <a:cubicBezTo>
                  <a:pt x="352" y="754"/>
                  <a:pt x="384" y="754"/>
                  <a:pt x="415" y="754"/>
                </a:cubicBezTo>
                <a:cubicBezTo>
                  <a:pt x="415" y="754"/>
                  <a:pt x="416" y="754"/>
                  <a:pt x="416" y="753"/>
                </a:cubicBezTo>
                <a:cubicBezTo>
                  <a:pt x="424" y="754"/>
                  <a:pt x="432" y="754"/>
                  <a:pt x="440" y="754"/>
                </a:cubicBezTo>
                <a:cubicBezTo>
                  <a:pt x="440" y="755"/>
                  <a:pt x="440" y="756"/>
                  <a:pt x="440" y="756"/>
                </a:cubicBezTo>
                <a:cubicBezTo>
                  <a:pt x="433" y="757"/>
                  <a:pt x="425" y="757"/>
                  <a:pt x="418" y="757"/>
                </a:cubicBezTo>
                <a:close/>
                <a:moveTo>
                  <a:pt x="480" y="759"/>
                </a:moveTo>
                <a:cubicBezTo>
                  <a:pt x="476" y="759"/>
                  <a:pt x="471" y="759"/>
                  <a:pt x="466" y="759"/>
                </a:cubicBezTo>
                <a:cubicBezTo>
                  <a:pt x="478" y="758"/>
                  <a:pt x="490" y="757"/>
                  <a:pt x="502" y="757"/>
                </a:cubicBezTo>
                <a:cubicBezTo>
                  <a:pt x="522" y="757"/>
                  <a:pt x="542" y="758"/>
                  <a:pt x="563" y="758"/>
                </a:cubicBezTo>
                <a:cubicBezTo>
                  <a:pt x="556" y="758"/>
                  <a:pt x="550" y="758"/>
                  <a:pt x="544" y="758"/>
                </a:cubicBezTo>
                <a:cubicBezTo>
                  <a:pt x="523" y="759"/>
                  <a:pt x="502" y="759"/>
                  <a:pt x="480" y="759"/>
                </a:cubicBezTo>
                <a:close/>
                <a:moveTo>
                  <a:pt x="707" y="758"/>
                </a:moveTo>
                <a:cubicBezTo>
                  <a:pt x="709" y="758"/>
                  <a:pt x="710" y="754"/>
                  <a:pt x="708" y="754"/>
                </a:cubicBezTo>
                <a:cubicBezTo>
                  <a:pt x="683" y="750"/>
                  <a:pt x="659" y="750"/>
                  <a:pt x="635" y="754"/>
                </a:cubicBezTo>
                <a:cubicBezTo>
                  <a:pt x="633" y="754"/>
                  <a:pt x="633" y="756"/>
                  <a:pt x="633" y="757"/>
                </a:cubicBezTo>
                <a:cubicBezTo>
                  <a:pt x="614" y="757"/>
                  <a:pt x="595" y="757"/>
                  <a:pt x="576" y="757"/>
                </a:cubicBezTo>
                <a:cubicBezTo>
                  <a:pt x="577" y="756"/>
                  <a:pt x="577" y="754"/>
                  <a:pt x="575" y="754"/>
                </a:cubicBezTo>
                <a:cubicBezTo>
                  <a:pt x="568" y="754"/>
                  <a:pt x="561" y="754"/>
                  <a:pt x="555" y="754"/>
                </a:cubicBezTo>
                <a:cubicBezTo>
                  <a:pt x="667" y="748"/>
                  <a:pt x="780" y="744"/>
                  <a:pt x="893" y="757"/>
                </a:cubicBezTo>
                <a:cubicBezTo>
                  <a:pt x="831" y="754"/>
                  <a:pt x="768" y="757"/>
                  <a:pt x="707" y="758"/>
                </a:cubicBezTo>
                <a:close/>
                <a:moveTo>
                  <a:pt x="792" y="743"/>
                </a:moveTo>
                <a:cubicBezTo>
                  <a:pt x="774" y="742"/>
                  <a:pt x="755" y="741"/>
                  <a:pt x="736" y="741"/>
                </a:cubicBezTo>
                <a:cubicBezTo>
                  <a:pt x="688" y="736"/>
                  <a:pt x="639" y="741"/>
                  <a:pt x="591" y="738"/>
                </a:cubicBezTo>
                <a:cubicBezTo>
                  <a:pt x="590" y="730"/>
                  <a:pt x="588" y="722"/>
                  <a:pt x="587" y="714"/>
                </a:cubicBezTo>
                <a:cubicBezTo>
                  <a:pt x="585" y="706"/>
                  <a:pt x="581" y="690"/>
                  <a:pt x="586" y="682"/>
                </a:cubicBezTo>
                <a:cubicBezTo>
                  <a:pt x="587" y="681"/>
                  <a:pt x="585" y="680"/>
                  <a:pt x="584" y="681"/>
                </a:cubicBezTo>
                <a:cubicBezTo>
                  <a:pt x="580" y="688"/>
                  <a:pt x="582" y="698"/>
                  <a:pt x="583" y="705"/>
                </a:cubicBezTo>
                <a:cubicBezTo>
                  <a:pt x="585" y="716"/>
                  <a:pt x="587" y="727"/>
                  <a:pt x="589" y="737"/>
                </a:cubicBezTo>
                <a:cubicBezTo>
                  <a:pt x="587" y="737"/>
                  <a:pt x="584" y="737"/>
                  <a:pt x="582" y="737"/>
                </a:cubicBezTo>
                <a:cubicBezTo>
                  <a:pt x="581" y="737"/>
                  <a:pt x="581" y="737"/>
                  <a:pt x="580" y="738"/>
                </a:cubicBezTo>
                <a:cubicBezTo>
                  <a:pt x="580" y="737"/>
                  <a:pt x="580" y="737"/>
                  <a:pt x="580" y="736"/>
                </a:cubicBezTo>
                <a:cubicBezTo>
                  <a:pt x="580" y="736"/>
                  <a:pt x="580" y="736"/>
                  <a:pt x="580" y="736"/>
                </a:cubicBezTo>
                <a:cubicBezTo>
                  <a:pt x="578" y="731"/>
                  <a:pt x="578" y="725"/>
                  <a:pt x="577" y="720"/>
                </a:cubicBezTo>
                <a:cubicBezTo>
                  <a:pt x="577" y="719"/>
                  <a:pt x="577" y="702"/>
                  <a:pt x="579" y="703"/>
                </a:cubicBezTo>
                <a:cubicBezTo>
                  <a:pt x="579" y="703"/>
                  <a:pt x="580" y="702"/>
                  <a:pt x="579" y="702"/>
                </a:cubicBezTo>
                <a:cubicBezTo>
                  <a:pt x="576" y="701"/>
                  <a:pt x="576" y="709"/>
                  <a:pt x="576" y="711"/>
                </a:cubicBezTo>
                <a:cubicBezTo>
                  <a:pt x="576" y="718"/>
                  <a:pt x="576" y="727"/>
                  <a:pt x="578" y="735"/>
                </a:cubicBezTo>
                <a:cubicBezTo>
                  <a:pt x="575" y="733"/>
                  <a:pt x="572" y="733"/>
                  <a:pt x="568" y="733"/>
                </a:cubicBezTo>
                <a:cubicBezTo>
                  <a:pt x="568" y="731"/>
                  <a:pt x="567" y="730"/>
                  <a:pt x="567" y="728"/>
                </a:cubicBezTo>
                <a:cubicBezTo>
                  <a:pt x="568" y="728"/>
                  <a:pt x="568" y="728"/>
                  <a:pt x="568" y="728"/>
                </a:cubicBezTo>
                <a:cubicBezTo>
                  <a:pt x="569" y="728"/>
                  <a:pt x="569" y="727"/>
                  <a:pt x="568" y="727"/>
                </a:cubicBezTo>
                <a:cubicBezTo>
                  <a:pt x="568" y="727"/>
                  <a:pt x="567" y="727"/>
                  <a:pt x="567" y="727"/>
                </a:cubicBezTo>
                <a:cubicBezTo>
                  <a:pt x="567" y="724"/>
                  <a:pt x="566" y="721"/>
                  <a:pt x="566" y="719"/>
                </a:cubicBezTo>
                <a:cubicBezTo>
                  <a:pt x="566" y="715"/>
                  <a:pt x="566" y="709"/>
                  <a:pt x="567" y="705"/>
                </a:cubicBezTo>
                <a:cubicBezTo>
                  <a:pt x="568" y="705"/>
                  <a:pt x="567" y="704"/>
                  <a:pt x="567" y="705"/>
                </a:cubicBezTo>
                <a:cubicBezTo>
                  <a:pt x="564" y="708"/>
                  <a:pt x="565" y="715"/>
                  <a:pt x="565" y="719"/>
                </a:cubicBezTo>
                <a:cubicBezTo>
                  <a:pt x="565" y="721"/>
                  <a:pt x="566" y="724"/>
                  <a:pt x="566" y="727"/>
                </a:cubicBezTo>
                <a:cubicBezTo>
                  <a:pt x="563" y="727"/>
                  <a:pt x="560" y="726"/>
                  <a:pt x="557" y="726"/>
                </a:cubicBezTo>
                <a:cubicBezTo>
                  <a:pt x="557" y="726"/>
                  <a:pt x="557" y="726"/>
                  <a:pt x="557" y="725"/>
                </a:cubicBezTo>
                <a:cubicBezTo>
                  <a:pt x="557" y="725"/>
                  <a:pt x="557" y="724"/>
                  <a:pt x="557" y="724"/>
                </a:cubicBezTo>
                <a:cubicBezTo>
                  <a:pt x="559" y="724"/>
                  <a:pt x="561" y="724"/>
                  <a:pt x="563" y="724"/>
                </a:cubicBezTo>
                <a:cubicBezTo>
                  <a:pt x="564" y="724"/>
                  <a:pt x="564" y="723"/>
                  <a:pt x="563" y="723"/>
                </a:cubicBezTo>
                <a:cubicBezTo>
                  <a:pt x="561" y="723"/>
                  <a:pt x="559" y="723"/>
                  <a:pt x="557" y="723"/>
                </a:cubicBezTo>
                <a:cubicBezTo>
                  <a:pt x="557" y="718"/>
                  <a:pt x="557" y="708"/>
                  <a:pt x="560" y="710"/>
                </a:cubicBezTo>
                <a:cubicBezTo>
                  <a:pt x="561" y="710"/>
                  <a:pt x="561" y="709"/>
                  <a:pt x="561" y="709"/>
                </a:cubicBezTo>
                <a:cubicBezTo>
                  <a:pt x="556" y="707"/>
                  <a:pt x="556" y="714"/>
                  <a:pt x="556" y="723"/>
                </a:cubicBezTo>
                <a:cubicBezTo>
                  <a:pt x="553" y="722"/>
                  <a:pt x="550" y="722"/>
                  <a:pt x="547" y="722"/>
                </a:cubicBezTo>
                <a:cubicBezTo>
                  <a:pt x="548" y="718"/>
                  <a:pt x="549" y="715"/>
                  <a:pt x="550" y="712"/>
                </a:cubicBezTo>
                <a:cubicBezTo>
                  <a:pt x="550" y="712"/>
                  <a:pt x="550" y="711"/>
                  <a:pt x="549" y="712"/>
                </a:cubicBezTo>
                <a:cubicBezTo>
                  <a:pt x="548" y="715"/>
                  <a:pt x="547" y="718"/>
                  <a:pt x="546" y="722"/>
                </a:cubicBezTo>
                <a:cubicBezTo>
                  <a:pt x="544" y="721"/>
                  <a:pt x="542" y="721"/>
                  <a:pt x="540" y="721"/>
                </a:cubicBezTo>
                <a:cubicBezTo>
                  <a:pt x="540" y="720"/>
                  <a:pt x="540" y="718"/>
                  <a:pt x="540" y="717"/>
                </a:cubicBezTo>
                <a:cubicBezTo>
                  <a:pt x="542" y="717"/>
                  <a:pt x="543" y="717"/>
                  <a:pt x="544" y="718"/>
                </a:cubicBezTo>
                <a:cubicBezTo>
                  <a:pt x="545" y="718"/>
                  <a:pt x="545" y="717"/>
                  <a:pt x="544" y="717"/>
                </a:cubicBezTo>
                <a:cubicBezTo>
                  <a:pt x="543" y="716"/>
                  <a:pt x="541" y="716"/>
                  <a:pt x="540" y="716"/>
                </a:cubicBezTo>
                <a:cubicBezTo>
                  <a:pt x="540" y="715"/>
                  <a:pt x="540" y="714"/>
                  <a:pt x="540" y="714"/>
                </a:cubicBezTo>
                <a:cubicBezTo>
                  <a:pt x="540" y="713"/>
                  <a:pt x="540" y="712"/>
                  <a:pt x="540" y="711"/>
                </a:cubicBezTo>
                <a:cubicBezTo>
                  <a:pt x="540" y="711"/>
                  <a:pt x="541" y="711"/>
                  <a:pt x="541" y="710"/>
                </a:cubicBezTo>
                <a:cubicBezTo>
                  <a:pt x="541" y="710"/>
                  <a:pt x="541" y="709"/>
                  <a:pt x="540" y="709"/>
                </a:cubicBezTo>
                <a:cubicBezTo>
                  <a:pt x="540" y="709"/>
                  <a:pt x="540" y="709"/>
                  <a:pt x="540" y="709"/>
                </a:cubicBezTo>
                <a:cubicBezTo>
                  <a:pt x="539" y="710"/>
                  <a:pt x="539" y="713"/>
                  <a:pt x="539" y="716"/>
                </a:cubicBezTo>
                <a:cubicBezTo>
                  <a:pt x="536" y="716"/>
                  <a:pt x="534" y="715"/>
                  <a:pt x="532" y="715"/>
                </a:cubicBezTo>
                <a:cubicBezTo>
                  <a:pt x="532" y="713"/>
                  <a:pt x="532" y="711"/>
                  <a:pt x="533" y="709"/>
                </a:cubicBezTo>
                <a:cubicBezTo>
                  <a:pt x="533" y="709"/>
                  <a:pt x="532" y="708"/>
                  <a:pt x="532" y="709"/>
                </a:cubicBezTo>
                <a:cubicBezTo>
                  <a:pt x="531" y="710"/>
                  <a:pt x="531" y="713"/>
                  <a:pt x="531" y="715"/>
                </a:cubicBezTo>
                <a:cubicBezTo>
                  <a:pt x="529" y="715"/>
                  <a:pt x="526" y="715"/>
                  <a:pt x="524" y="714"/>
                </a:cubicBezTo>
                <a:cubicBezTo>
                  <a:pt x="524" y="714"/>
                  <a:pt x="524" y="714"/>
                  <a:pt x="524" y="714"/>
                </a:cubicBezTo>
                <a:cubicBezTo>
                  <a:pt x="525" y="714"/>
                  <a:pt x="525" y="713"/>
                  <a:pt x="525" y="713"/>
                </a:cubicBezTo>
                <a:cubicBezTo>
                  <a:pt x="525" y="711"/>
                  <a:pt x="525" y="709"/>
                  <a:pt x="525" y="707"/>
                </a:cubicBezTo>
                <a:cubicBezTo>
                  <a:pt x="525" y="706"/>
                  <a:pt x="524" y="706"/>
                  <a:pt x="524" y="707"/>
                </a:cubicBezTo>
                <a:cubicBezTo>
                  <a:pt x="524" y="709"/>
                  <a:pt x="524" y="712"/>
                  <a:pt x="523" y="714"/>
                </a:cubicBezTo>
                <a:cubicBezTo>
                  <a:pt x="521" y="714"/>
                  <a:pt x="518" y="714"/>
                  <a:pt x="516" y="714"/>
                </a:cubicBezTo>
                <a:cubicBezTo>
                  <a:pt x="516" y="711"/>
                  <a:pt x="516" y="709"/>
                  <a:pt x="516" y="707"/>
                </a:cubicBezTo>
                <a:cubicBezTo>
                  <a:pt x="516" y="706"/>
                  <a:pt x="515" y="706"/>
                  <a:pt x="515" y="707"/>
                </a:cubicBezTo>
                <a:cubicBezTo>
                  <a:pt x="515" y="709"/>
                  <a:pt x="515" y="711"/>
                  <a:pt x="515" y="713"/>
                </a:cubicBezTo>
                <a:cubicBezTo>
                  <a:pt x="509" y="713"/>
                  <a:pt x="504" y="713"/>
                  <a:pt x="499" y="712"/>
                </a:cubicBezTo>
                <a:cubicBezTo>
                  <a:pt x="499" y="712"/>
                  <a:pt x="499" y="711"/>
                  <a:pt x="499" y="711"/>
                </a:cubicBezTo>
                <a:cubicBezTo>
                  <a:pt x="500" y="711"/>
                  <a:pt x="499" y="710"/>
                  <a:pt x="499" y="710"/>
                </a:cubicBezTo>
                <a:cubicBezTo>
                  <a:pt x="498" y="710"/>
                  <a:pt x="498" y="711"/>
                  <a:pt x="498" y="712"/>
                </a:cubicBezTo>
                <a:cubicBezTo>
                  <a:pt x="495" y="712"/>
                  <a:pt x="492" y="712"/>
                  <a:pt x="490" y="711"/>
                </a:cubicBezTo>
                <a:cubicBezTo>
                  <a:pt x="489" y="710"/>
                  <a:pt x="489" y="709"/>
                  <a:pt x="488" y="711"/>
                </a:cubicBezTo>
                <a:cubicBezTo>
                  <a:pt x="486" y="711"/>
                  <a:pt x="485" y="711"/>
                  <a:pt x="483" y="711"/>
                </a:cubicBezTo>
                <a:cubicBezTo>
                  <a:pt x="482" y="711"/>
                  <a:pt x="481" y="711"/>
                  <a:pt x="480" y="710"/>
                </a:cubicBezTo>
                <a:cubicBezTo>
                  <a:pt x="480" y="709"/>
                  <a:pt x="480" y="708"/>
                  <a:pt x="480" y="707"/>
                </a:cubicBezTo>
                <a:cubicBezTo>
                  <a:pt x="480" y="705"/>
                  <a:pt x="480" y="703"/>
                  <a:pt x="480" y="702"/>
                </a:cubicBezTo>
                <a:cubicBezTo>
                  <a:pt x="481" y="701"/>
                  <a:pt x="483" y="700"/>
                  <a:pt x="485" y="699"/>
                </a:cubicBezTo>
                <a:cubicBezTo>
                  <a:pt x="485" y="699"/>
                  <a:pt x="485" y="698"/>
                  <a:pt x="484" y="698"/>
                </a:cubicBezTo>
                <a:cubicBezTo>
                  <a:pt x="477" y="702"/>
                  <a:pt x="482" y="699"/>
                  <a:pt x="486" y="696"/>
                </a:cubicBezTo>
                <a:cubicBezTo>
                  <a:pt x="487" y="694"/>
                  <a:pt x="489" y="693"/>
                  <a:pt x="490" y="691"/>
                </a:cubicBezTo>
                <a:cubicBezTo>
                  <a:pt x="492" y="694"/>
                  <a:pt x="494" y="696"/>
                  <a:pt x="496" y="698"/>
                </a:cubicBezTo>
                <a:cubicBezTo>
                  <a:pt x="493" y="700"/>
                  <a:pt x="490" y="702"/>
                  <a:pt x="487" y="703"/>
                </a:cubicBezTo>
                <a:cubicBezTo>
                  <a:pt x="486" y="704"/>
                  <a:pt x="487" y="705"/>
                  <a:pt x="487" y="704"/>
                </a:cubicBezTo>
                <a:cubicBezTo>
                  <a:pt x="491" y="703"/>
                  <a:pt x="494" y="701"/>
                  <a:pt x="496" y="699"/>
                </a:cubicBezTo>
                <a:cubicBezTo>
                  <a:pt x="497" y="699"/>
                  <a:pt x="498" y="700"/>
                  <a:pt x="499" y="701"/>
                </a:cubicBezTo>
                <a:cubicBezTo>
                  <a:pt x="499" y="702"/>
                  <a:pt x="500" y="701"/>
                  <a:pt x="499" y="701"/>
                </a:cubicBezTo>
                <a:cubicBezTo>
                  <a:pt x="499" y="700"/>
                  <a:pt x="498" y="699"/>
                  <a:pt x="497" y="698"/>
                </a:cubicBezTo>
                <a:cubicBezTo>
                  <a:pt x="501" y="695"/>
                  <a:pt x="504" y="692"/>
                  <a:pt x="508" y="689"/>
                </a:cubicBezTo>
                <a:cubicBezTo>
                  <a:pt x="508" y="689"/>
                  <a:pt x="508" y="689"/>
                  <a:pt x="509" y="689"/>
                </a:cubicBezTo>
                <a:cubicBezTo>
                  <a:pt x="509" y="689"/>
                  <a:pt x="509" y="689"/>
                  <a:pt x="509" y="690"/>
                </a:cubicBezTo>
                <a:cubicBezTo>
                  <a:pt x="510" y="690"/>
                  <a:pt x="510" y="689"/>
                  <a:pt x="510" y="689"/>
                </a:cubicBezTo>
                <a:cubicBezTo>
                  <a:pt x="510" y="689"/>
                  <a:pt x="510" y="688"/>
                  <a:pt x="509" y="688"/>
                </a:cubicBezTo>
                <a:cubicBezTo>
                  <a:pt x="510" y="687"/>
                  <a:pt x="512" y="686"/>
                  <a:pt x="513" y="685"/>
                </a:cubicBezTo>
                <a:cubicBezTo>
                  <a:pt x="514" y="687"/>
                  <a:pt x="515" y="689"/>
                  <a:pt x="517" y="691"/>
                </a:cubicBezTo>
                <a:cubicBezTo>
                  <a:pt x="515" y="692"/>
                  <a:pt x="513" y="694"/>
                  <a:pt x="511" y="696"/>
                </a:cubicBezTo>
                <a:cubicBezTo>
                  <a:pt x="509" y="697"/>
                  <a:pt x="507" y="698"/>
                  <a:pt x="506" y="700"/>
                </a:cubicBezTo>
                <a:cubicBezTo>
                  <a:pt x="504" y="701"/>
                  <a:pt x="501" y="703"/>
                  <a:pt x="505" y="700"/>
                </a:cubicBezTo>
                <a:cubicBezTo>
                  <a:pt x="505" y="700"/>
                  <a:pt x="505" y="699"/>
                  <a:pt x="504" y="699"/>
                </a:cubicBezTo>
                <a:cubicBezTo>
                  <a:pt x="503" y="700"/>
                  <a:pt x="501" y="701"/>
                  <a:pt x="500" y="703"/>
                </a:cubicBezTo>
                <a:cubicBezTo>
                  <a:pt x="500" y="703"/>
                  <a:pt x="500" y="703"/>
                  <a:pt x="500" y="703"/>
                </a:cubicBezTo>
                <a:cubicBezTo>
                  <a:pt x="501" y="704"/>
                  <a:pt x="501" y="704"/>
                  <a:pt x="501" y="704"/>
                </a:cubicBezTo>
                <a:cubicBezTo>
                  <a:pt x="502" y="704"/>
                  <a:pt x="502" y="704"/>
                  <a:pt x="502" y="704"/>
                </a:cubicBezTo>
                <a:cubicBezTo>
                  <a:pt x="507" y="700"/>
                  <a:pt x="512" y="695"/>
                  <a:pt x="517" y="691"/>
                </a:cubicBezTo>
                <a:cubicBezTo>
                  <a:pt x="518" y="693"/>
                  <a:pt x="519" y="694"/>
                  <a:pt x="520" y="696"/>
                </a:cubicBezTo>
                <a:cubicBezTo>
                  <a:pt x="520" y="697"/>
                  <a:pt x="521" y="696"/>
                  <a:pt x="521" y="696"/>
                </a:cubicBezTo>
                <a:cubicBezTo>
                  <a:pt x="520" y="694"/>
                  <a:pt x="519" y="692"/>
                  <a:pt x="518" y="690"/>
                </a:cubicBezTo>
                <a:cubicBezTo>
                  <a:pt x="519" y="689"/>
                  <a:pt x="521" y="688"/>
                  <a:pt x="523" y="687"/>
                </a:cubicBezTo>
                <a:cubicBezTo>
                  <a:pt x="525" y="689"/>
                  <a:pt x="527" y="691"/>
                  <a:pt x="528" y="693"/>
                </a:cubicBezTo>
                <a:cubicBezTo>
                  <a:pt x="527" y="694"/>
                  <a:pt x="525" y="695"/>
                  <a:pt x="523" y="696"/>
                </a:cubicBezTo>
                <a:cubicBezTo>
                  <a:pt x="520" y="698"/>
                  <a:pt x="517" y="700"/>
                  <a:pt x="514" y="702"/>
                </a:cubicBezTo>
                <a:cubicBezTo>
                  <a:pt x="511" y="703"/>
                  <a:pt x="510" y="705"/>
                  <a:pt x="513" y="702"/>
                </a:cubicBezTo>
                <a:cubicBezTo>
                  <a:pt x="513" y="701"/>
                  <a:pt x="512" y="700"/>
                  <a:pt x="512" y="701"/>
                </a:cubicBezTo>
                <a:cubicBezTo>
                  <a:pt x="511" y="702"/>
                  <a:pt x="509" y="703"/>
                  <a:pt x="508" y="705"/>
                </a:cubicBezTo>
                <a:cubicBezTo>
                  <a:pt x="508" y="705"/>
                  <a:pt x="508" y="706"/>
                  <a:pt x="509" y="706"/>
                </a:cubicBezTo>
                <a:cubicBezTo>
                  <a:pt x="516" y="702"/>
                  <a:pt x="522" y="698"/>
                  <a:pt x="529" y="694"/>
                </a:cubicBezTo>
                <a:cubicBezTo>
                  <a:pt x="530" y="695"/>
                  <a:pt x="530" y="695"/>
                  <a:pt x="531" y="696"/>
                </a:cubicBezTo>
                <a:cubicBezTo>
                  <a:pt x="527" y="699"/>
                  <a:pt x="523" y="702"/>
                  <a:pt x="520" y="706"/>
                </a:cubicBezTo>
                <a:cubicBezTo>
                  <a:pt x="520" y="706"/>
                  <a:pt x="520" y="707"/>
                  <a:pt x="521" y="707"/>
                </a:cubicBezTo>
                <a:cubicBezTo>
                  <a:pt x="527" y="705"/>
                  <a:pt x="533" y="701"/>
                  <a:pt x="539" y="698"/>
                </a:cubicBezTo>
                <a:cubicBezTo>
                  <a:pt x="540" y="699"/>
                  <a:pt x="541" y="700"/>
                  <a:pt x="541" y="700"/>
                </a:cubicBezTo>
                <a:cubicBezTo>
                  <a:pt x="539" y="702"/>
                  <a:pt x="537" y="704"/>
                  <a:pt x="535" y="706"/>
                </a:cubicBezTo>
                <a:cubicBezTo>
                  <a:pt x="534" y="706"/>
                  <a:pt x="535" y="707"/>
                  <a:pt x="535" y="707"/>
                </a:cubicBezTo>
                <a:cubicBezTo>
                  <a:pt x="542" y="705"/>
                  <a:pt x="550" y="701"/>
                  <a:pt x="558" y="703"/>
                </a:cubicBezTo>
                <a:cubicBezTo>
                  <a:pt x="558" y="703"/>
                  <a:pt x="558" y="702"/>
                  <a:pt x="558" y="702"/>
                </a:cubicBezTo>
                <a:cubicBezTo>
                  <a:pt x="555" y="701"/>
                  <a:pt x="553" y="701"/>
                  <a:pt x="550" y="701"/>
                </a:cubicBezTo>
                <a:cubicBezTo>
                  <a:pt x="550" y="701"/>
                  <a:pt x="550" y="701"/>
                  <a:pt x="550" y="701"/>
                </a:cubicBezTo>
                <a:cubicBezTo>
                  <a:pt x="549" y="700"/>
                  <a:pt x="548" y="698"/>
                  <a:pt x="547" y="697"/>
                </a:cubicBezTo>
                <a:cubicBezTo>
                  <a:pt x="550" y="695"/>
                  <a:pt x="553" y="693"/>
                  <a:pt x="555" y="691"/>
                </a:cubicBezTo>
                <a:cubicBezTo>
                  <a:pt x="556" y="691"/>
                  <a:pt x="555" y="690"/>
                  <a:pt x="555" y="690"/>
                </a:cubicBezTo>
                <a:cubicBezTo>
                  <a:pt x="552" y="691"/>
                  <a:pt x="548" y="693"/>
                  <a:pt x="545" y="694"/>
                </a:cubicBezTo>
                <a:cubicBezTo>
                  <a:pt x="544" y="692"/>
                  <a:pt x="542" y="690"/>
                  <a:pt x="541" y="688"/>
                </a:cubicBezTo>
                <a:cubicBezTo>
                  <a:pt x="541" y="688"/>
                  <a:pt x="542" y="687"/>
                  <a:pt x="542" y="687"/>
                </a:cubicBezTo>
                <a:cubicBezTo>
                  <a:pt x="542" y="686"/>
                  <a:pt x="542" y="686"/>
                  <a:pt x="541" y="686"/>
                </a:cubicBezTo>
                <a:cubicBezTo>
                  <a:pt x="541" y="686"/>
                  <a:pt x="540" y="687"/>
                  <a:pt x="540" y="687"/>
                </a:cubicBezTo>
                <a:cubicBezTo>
                  <a:pt x="538" y="684"/>
                  <a:pt x="537" y="682"/>
                  <a:pt x="535" y="680"/>
                </a:cubicBezTo>
                <a:cubicBezTo>
                  <a:pt x="536" y="679"/>
                  <a:pt x="536" y="679"/>
                  <a:pt x="537" y="679"/>
                </a:cubicBezTo>
                <a:cubicBezTo>
                  <a:pt x="538" y="681"/>
                  <a:pt x="540" y="683"/>
                  <a:pt x="541" y="685"/>
                </a:cubicBezTo>
                <a:cubicBezTo>
                  <a:pt x="542" y="686"/>
                  <a:pt x="543" y="685"/>
                  <a:pt x="542" y="685"/>
                </a:cubicBezTo>
                <a:cubicBezTo>
                  <a:pt x="541" y="683"/>
                  <a:pt x="539" y="681"/>
                  <a:pt x="538" y="679"/>
                </a:cubicBezTo>
                <a:cubicBezTo>
                  <a:pt x="539" y="678"/>
                  <a:pt x="541" y="678"/>
                  <a:pt x="542" y="678"/>
                </a:cubicBezTo>
                <a:cubicBezTo>
                  <a:pt x="542" y="678"/>
                  <a:pt x="542" y="677"/>
                  <a:pt x="542" y="677"/>
                </a:cubicBezTo>
                <a:cubicBezTo>
                  <a:pt x="540" y="677"/>
                  <a:pt x="539" y="677"/>
                  <a:pt x="537" y="678"/>
                </a:cubicBezTo>
                <a:cubicBezTo>
                  <a:pt x="536" y="676"/>
                  <a:pt x="535" y="674"/>
                  <a:pt x="533" y="672"/>
                </a:cubicBezTo>
                <a:cubicBezTo>
                  <a:pt x="536" y="670"/>
                  <a:pt x="538" y="670"/>
                  <a:pt x="536" y="673"/>
                </a:cubicBezTo>
                <a:cubicBezTo>
                  <a:pt x="536" y="673"/>
                  <a:pt x="536" y="674"/>
                  <a:pt x="537" y="674"/>
                </a:cubicBezTo>
                <a:cubicBezTo>
                  <a:pt x="537" y="672"/>
                  <a:pt x="538" y="671"/>
                  <a:pt x="539" y="671"/>
                </a:cubicBezTo>
                <a:cubicBezTo>
                  <a:pt x="539" y="670"/>
                  <a:pt x="539" y="670"/>
                  <a:pt x="539" y="670"/>
                </a:cubicBezTo>
                <a:cubicBezTo>
                  <a:pt x="539" y="670"/>
                  <a:pt x="538" y="669"/>
                  <a:pt x="538" y="669"/>
                </a:cubicBezTo>
                <a:cubicBezTo>
                  <a:pt x="538" y="669"/>
                  <a:pt x="538" y="669"/>
                  <a:pt x="538" y="669"/>
                </a:cubicBezTo>
                <a:cubicBezTo>
                  <a:pt x="536" y="669"/>
                  <a:pt x="534" y="670"/>
                  <a:pt x="533" y="671"/>
                </a:cubicBezTo>
                <a:cubicBezTo>
                  <a:pt x="532" y="669"/>
                  <a:pt x="531" y="668"/>
                  <a:pt x="530" y="666"/>
                </a:cubicBezTo>
                <a:cubicBezTo>
                  <a:pt x="530" y="666"/>
                  <a:pt x="530" y="666"/>
                  <a:pt x="530" y="665"/>
                </a:cubicBezTo>
                <a:cubicBezTo>
                  <a:pt x="530" y="665"/>
                  <a:pt x="530" y="665"/>
                  <a:pt x="529" y="665"/>
                </a:cubicBezTo>
                <a:cubicBezTo>
                  <a:pt x="529" y="665"/>
                  <a:pt x="529" y="665"/>
                  <a:pt x="529" y="665"/>
                </a:cubicBezTo>
                <a:cubicBezTo>
                  <a:pt x="528" y="663"/>
                  <a:pt x="526" y="662"/>
                  <a:pt x="525" y="660"/>
                </a:cubicBezTo>
                <a:cubicBezTo>
                  <a:pt x="527" y="659"/>
                  <a:pt x="528" y="659"/>
                  <a:pt x="530" y="658"/>
                </a:cubicBezTo>
                <a:cubicBezTo>
                  <a:pt x="532" y="657"/>
                  <a:pt x="529" y="658"/>
                  <a:pt x="528" y="660"/>
                </a:cubicBezTo>
                <a:cubicBezTo>
                  <a:pt x="528" y="660"/>
                  <a:pt x="528" y="661"/>
                  <a:pt x="529" y="660"/>
                </a:cubicBezTo>
                <a:cubicBezTo>
                  <a:pt x="530" y="659"/>
                  <a:pt x="531" y="657"/>
                  <a:pt x="533" y="656"/>
                </a:cubicBezTo>
                <a:cubicBezTo>
                  <a:pt x="533" y="656"/>
                  <a:pt x="533" y="655"/>
                  <a:pt x="532" y="655"/>
                </a:cubicBezTo>
                <a:cubicBezTo>
                  <a:pt x="530" y="657"/>
                  <a:pt x="527" y="658"/>
                  <a:pt x="525" y="659"/>
                </a:cubicBezTo>
                <a:cubicBezTo>
                  <a:pt x="524" y="658"/>
                  <a:pt x="523" y="656"/>
                  <a:pt x="522" y="655"/>
                </a:cubicBezTo>
                <a:cubicBezTo>
                  <a:pt x="524" y="653"/>
                  <a:pt x="526" y="652"/>
                  <a:pt x="527" y="649"/>
                </a:cubicBezTo>
                <a:cubicBezTo>
                  <a:pt x="528" y="649"/>
                  <a:pt x="527" y="649"/>
                  <a:pt x="527" y="649"/>
                </a:cubicBezTo>
                <a:cubicBezTo>
                  <a:pt x="524" y="650"/>
                  <a:pt x="522" y="651"/>
                  <a:pt x="520" y="652"/>
                </a:cubicBezTo>
                <a:cubicBezTo>
                  <a:pt x="519" y="651"/>
                  <a:pt x="519" y="651"/>
                  <a:pt x="519" y="651"/>
                </a:cubicBezTo>
                <a:cubicBezTo>
                  <a:pt x="521" y="649"/>
                  <a:pt x="523" y="647"/>
                  <a:pt x="525" y="645"/>
                </a:cubicBezTo>
                <a:cubicBezTo>
                  <a:pt x="537" y="652"/>
                  <a:pt x="548" y="661"/>
                  <a:pt x="560" y="668"/>
                </a:cubicBezTo>
                <a:cubicBezTo>
                  <a:pt x="562" y="669"/>
                  <a:pt x="563" y="667"/>
                  <a:pt x="561" y="666"/>
                </a:cubicBezTo>
                <a:cubicBezTo>
                  <a:pt x="549" y="659"/>
                  <a:pt x="538" y="651"/>
                  <a:pt x="526" y="644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3" y="642"/>
                  <a:pt x="520" y="640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7" y="639"/>
                  <a:pt x="517" y="639"/>
                </a:cubicBezTo>
                <a:cubicBezTo>
                  <a:pt x="517" y="639"/>
                  <a:pt x="517" y="639"/>
                  <a:pt x="517" y="639"/>
                </a:cubicBezTo>
                <a:cubicBezTo>
                  <a:pt x="502" y="641"/>
                  <a:pt x="487" y="649"/>
                  <a:pt x="474" y="657"/>
                </a:cubicBezTo>
                <a:cubicBezTo>
                  <a:pt x="459" y="666"/>
                  <a:pt x="444" y="677"/>
                  <a:pt x="429" y="687"/>
                </a:cubicBezTo>
                <a:cubicBezTo>
                  <a:pt x="427" y="688"/>
                  <a:pt x="428" y="689"/>
                  <a:pt x="430" y="689"/>
                </a:cubicBezTo>
                <a:cubicBezTo>
                  <a:pt x="443" y="680"/>
                  <a:pt x="457" y="670"/>
                  <a:pt x="470" y="662"/>
                </a:cubicBezTo>
                <a:cubicBezTo>
                  <a:pt x="475" y="659"/>
                  <a:pt x="479" y="656"/>
                  <a:pt x="484" y="654"/>
                </a:cubicBezTo>
                <a:cubicBezTo>
                  <a:pt x="482" y="657"/>
                  <a:pt x="481" y="660"/>
                  <a:pt x="479" y="663"/>
                </a:cubicBezTo>
                <a:cubicBezTo>
                  <a:pt x="463" y="674"/>
                  <a:pt x="447" y="684"/>
                  <a:pt x="431" y="693"/>
                </a:cubicBezTo>
                <a:cubicBezTo>
                  <a:pt x="430" y="693"/>
                  <a:pt x="431" y="694"/>
                  <a:pt x="431" y="694"/>
                </a:cubicBezTo>
                <a:cubicBezTo>
                  <a:pt x="441" y="689"/>
                  <a:pt x="450" y="683"/>
                  <a:pt x="459" y="678"/>
                </a:cubicBezTo>
                <a:cubicBezTo>
                  <a:pt x="453" y="682"/>
                  <a:pt x="448" y="688"/>
                  <a:pt x="443" y="693"/>
                </a:cubicBezTo>
                <a:cubicBezTo>
                  <a:pt x="443" y="692"/>
                  <a:pt x="443" y="691"/>
                  <a:pt x="444" y="689"/>
                </a:cubicBezTo>
                <a:cubicBezTo>
                  <a:pt x="444" y="689"/>
                  <a:pt x="443" y="688"/>
                  <a:pt x="443" y="689"/>
                </a:cubicBezTo>
                <a:cubicBezTo>
                  <a:pt x="442" y="691"/>
                  <a:pt x="442" y="693"/>
                  <a:pt x="442" y="695"/>
                </a:cubicBezTo>
                <a:cubicBezTo>
                  <a:pt x="441" y="696"/>
                  <a:pt x="441" y="696"/>
                  <a:pt x="440" y="697"/>
                </a:cubicBezTo>
                <a:cubicBezTo>
                  <a:pt x="440" y="697"/>
                  <a:pt x="440" y="698"/>
                  <a:pt x="441" y="698"/>
                </a:cubicBezTo>
                <a:cubicBezTo>
                  <a:pt x="441" y="697"/>
                  <a:pt x="441" y="697"/>
                  <a:pt x="441" y="697"/>
                </a:cubicBezTo>
                <a:cubicBezTo>
                  <a:pt x="441" y="700"/>
                  <a:pt x="441" y="703"/>
                  <a:pt x="441" y="706"/>
                </a:cubicBezTo>
                <a:cubicBezTo>
                  <a:pt x="439" y="706"/>
                  <a:pt x="436" y="706"/>
                  <a:pt x="434" y="705"/>
                </a:cubicBezTo>
                <a:cubicBezTo>
                  <a:pt x="434" y="701"/>
                  <a:pt x="434" y="697"/>
                  <a:pt x="435" y="695"/>
                </a:cubicBezTo>
                <a:cubicBezTo>
                  <a:pt x="436" y="694"/>
                  <a:pt x="435" y="694"/>
                  <a:pt x="435" y="694"/>
                </a:cubicBezTo>
                <a:cubicBezTo>
                  <a:pt x="433" y="697"/>
                  <a:pt x="433" y="702"/>
                  <a:pt x="433" y="705"/>
                </a:cubicBezTo>
                <a:cubicBezTo>
                  <a:pt x="432" y="705"/>
                  <a:pt x="431" y="705"/>
                  <a:pt x="430" y="705"/>
                </a:cubicBezTo>
                <a:cubicBezTo>
                  <a:pt x="429" y="705"/>
                  <a:pt x="429" y="706"/>
                  <a:pt x="430" y="706"/>
                </a:cubicBezTo>
                <a:cubicBezTo>
                  <a:pt x="431" y="706"/>
                  <a:pt x="432" y="706"/>
                  <a:pt x="433" y="706"/>
                </a:cubicBezTo>
                <a:cubicBezTo>
                  <a:pt x="433" y="706"/>
                  <a:pt x="433" y="707"/>
                  <a:pt x="433" y="707"/>
                </a:cubicBezTo>
                <a:cubicBezTo>
                  <a:pt x="433" y="707"/>
                  <a:pt x="433" y="708"/>
                  <a:pt x="433" y="708"/>
                </a:cubicBezTo>
                <a:cubicBezTo>
                  <a:pt x="432" y="708"/>
                  <a:pt x="430" y="709"/>
                  <a:pt x="428" y="709"/>
                </a:cubicBezTo>
                <a:cubicBezTo>
                  <a:pt x="428" y="709"/>
                  <a:pt x="428" y="710"/>
                  <a:pt x="428" y="710"/>
                </a:cubicBezTo>
                <a:cubicBezTo>
                  <a:pt x="430" y="710"/>
                  <a:pt x="432" y="709"/>
                  <a:pt x="433" y="709"/>
                </a:cubicBezTo>
                <a:cubicBezTo>
                  <a:pt x="433" y="713"/>
                  <a:pt x="433" y="716"/>
                  <a:pt x="433" y="719"/>
                </a:cubicBezTo>
                <a:cubicBezTo>
                  <a:pt x="431" y="719"/>
                  <a:pt x="428" y="719"/>
                  <a:pt x="425" y="719"/>
                </a:cubicBezTo>
                <a:cubicBezTo>
                  <a:pt x="425" y="711"/>
                  <a:pt x="425" y="703"/>
                  <a:pt x="425" y="696"/>
                </a:cubicBezTo>
                <a:cubicBezTo>
                  <a:pt x="425" y="695"/>
                  <a:pt x="424" y="695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7"/>
                  <a:pt x="424" y="698"/>
                  <a:pt x="424" y="699"/>
                </a:cubicBezTo>
                <a:cubicBezTo>
                  <a:pt x="424" y="703"/>
                  <a:pt x="424" y="706"/>
                  <a:pt x="424" y="709"/>
                </a:cubicBezTo>
                <a:cubicBezTo>
                  <a:pt x="424" y="713"/>
                  <a:pt x="424" y="716"/>
                  <a:pt x="424" y="719"/>
                </a:cubicBezTo>
                <a:cubicBezTo>
                  <a:pt x="424" y="719"/>
                  <a:pt x="423" y="719"/>
                  <a:pt x="423" y="719"/>
                </a:cubicBezTo>
                <a:cubicBezTo>
                  <a:pt x="422" y="719"/>
                  <a:pt x="422" y="720"/>
                  <a:pt x="423" y="720"/>
                </a:cubicBezTo>
                <a:cubicBezTo>
                  <a:pt x="423" y="720"/>
                  <a:pt x="424" y="720"/>
                  <a:pt x="424" y="720"/>
                </a:cubicBezTo>
                <a:cubicBezTo>
                  <a:pt x="424" y="723"/>
                  <a:pt x="425" y="726"/>
                  <a:pt x="425" y="729"/>
                </a:cubicBezTo>
                <a:cubicBezTo>
                  <a:pt x="423" y="728"/>
                  <a:pt x="421" y="728"/>
                  <a:pt x="419" y="728"/>
                </a:cubicBezTo>
                <a:cubicBezTo>
                  <a:pt x="418" y="722"/>
                  <a:pt x="417" y="716"/>
                  <a:pt x="417" y="710"/>
                </a:cubicBezTo>
                <a:cubicBezTo>
                  <a:pt x="417" y="705"/>
                  <a:pt x="416" y="694"/>
                  <a:pt x="419" y="691"/>
                </a:cubicBezTo>
                <a:cubicBezTo>
                  <a:pt x="420" y="690"/>
                  <a:pt x="419" y="690"/>
                  <a:pt x="419" y="690"/>
                </a:cubicBezTo>
                <a:cubicBezTo>
                  <a:pt x="415" y="693"/>
                  <a:pt x="416" y="700"/>
                  <a:pt x="416" y="704"/>
                </a:cubicBezTo>
                <a:cubicBezTo>
                  <a:pt x="416" y="712"/>
                  <a:pt x="417" y="720"/>
                  <a:pt x="418" y="728"/>
                </a:cubicBezTo>
                <a:cubicBezTo>
                  <a:pt x="415" y="728"/>
                  <a:pt x="412" y="728"/>
                  <a:pt x="408" y="728"/>
                </a:cubicBezTo>
                <a:cubicBezTo>
                  <a:pt x="408" y="710"/>
                  <a:pt x="408" y="692"/>
                  <a:pt x="408" y="675"/>
                </a:cubicBezTo>
                <a:cubicBezTo>
                  <a:pt x="408" y="674"/>
                  <a:pt x="407" y="674"/>
                  <a:pt x="407" y="674"/>
                </a:cubicBezTo>
                <a:cubicBezTo>
                  <a:pt x="407" y="650"/>
                  <a:pt x="406" y="626"/>
                  <a:pt x="409" y="603"/>
                </a:cubicBezTo>
                <a:cubicBezTo>
                  <a:pt x="409" y="602"/>
                  <a:pt x="408" y="602"/>
                  <a:pt x="408" y="602"/>
                </a:cubicBezTo>
                <a:cubicBezTo>
                  <a:pt x="407" y="603"/>
                  <a:pt x="407" y="603"/>
                  <a:pt x="406" y="604"/>
                </a:cubicBezTo>
                <a:cubicBezTo>
                  <a:pt x="406" y="603"/>
                  <a:pt x="406" y="601"/>
                  <a:pt x="406" y="600"/>
                </a:cubicBezTo>
                <a:cubicBezTo>
                  <a:pt x="410" y="601"/>
                  <a:pt x="419" y="600"/>
                  <a:pt x="421" y="600"/>
                </a:cubicBezTo>
                <a:cubicBezTo>
                  <a:pt x="422" y="600"/>
                  <a:pt x="423" y="600"/>
                  <a:pt x="424" y="600"/>
                </a:cubicBezTo>
                <a:cubicBezTo>
                  <a:pt x="424" y="601"/>
                  <a:pt x="426" y="601"/>
                  <a:pt x="426" y="600"/>
                </a:cubicBezTo>
                <a:cubicBezTo>
                  <a:pt x="435" y="600"/>
                  <a:pt x="443" y="600"/>
                  <a:pt x="452" y="600"/>
                </a:cubicBezTo>
                <a:cubicBezTo>
                  <a:pt x="452" y="600"/>
                  <a:pt x="452" y="601"/>
                  <a:pt x="452" y="602"/>
                </a:cubicBezTo>
                <a:cubicBezTo>
                  <a:pt x="452" y="603"/>
                  <a:pt x="454" y="603"/>
                  <a:pt x="454" y="602"/>
                </a:cubicBezTo>
                <a:cubicBezTo>
                  <a:pt x="454" y="601"/>
                  <a:pt x="454" y="600"/>
                  <a:pt x="454" y="600"/>
                </a:cubicBezTo>
                <a:cubicBezTo>
                  <a:pt x="460" y="600"/>
                  <a:pt x="465" y="600"/>
                  <a:pt x="470" y="599"/>
                </a:cubicBezTo>
                <a:cubicBezTo>
                  <a:pt x="482" y="599"/>
                  <a:pt x="494" y="599"/>
                  <a:pt x="506" y="599"/>
                </a:cubicBezTo>
                <a:cubicBezTo>
                  <a:pt x="506" y="599"/>
                  <a:pt x="506" y="599"/>
                  <a:pt x="506" y="599"/>
                </a:cubicBezTo>
                <a:cubicBezTo>
                  <a:pt x="506" y="600"/>
                  <a:pt x="507" y="600"/>
                  <a:pt x="507" y="599"/>
                </a:cubicBezTo>
                <a:cubicBezTo>
                  <a:pt x="507" y="599"/>
                  <a:pt x="507" y="599"/>
                  <a:pt x="507" y="599"/>
                </a:cubicBezTo>
                <a:cubicBezTo>
                  <a:pt x="513" y="599"/>
                  <a:pt x="520" y="599"/>
                  <a:pt x="526" y="599"/>
                </a:cubicBezTo>
                <a:cubicBezTo>
                  <a:pt x="532" y="599"/>
                  <a:pt x="539" y="599"/>
                  <a:pt x="546" y="600"/>
                </a:cubicBezTo>
                <a:cubicBezTo>
                  <a:pt x="546" y="600"/>
                  <a:pt x="546" y="601"/>
                  <a:pt x="546" y="602"/>
                </a:cubicBezTo>
                <a:cubicBezTo>
                  <a:pt x="546" y="603"/>
                  <a:pt x="548" y="603"/>
                  <a:pt x="548" y="602"/>
                </a:cubicBezTo>
                <a:cubicBezTo>
                  <a:pt x="548" y="601"/>
                  <a:pt x="548" y="601"/>
                  <a:pt x="548" y="600"/>
                </a:cubicBezTo>
                <a:cubicBezTo>
                  <a:pt x="553" y="600"/>
                  <a:pt x="558" y="601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601" y="597"/>
                  <a:pt x="642" y="603"/>
                  <a:pt x="680" y="606"/>
                </a:cubicBezTo>
                <a:cubicBezTo>
                  <a:pt x="718" y="608"/>
                  <a:pt x="757" y="613"/>
                  <a:pt x="795" y="613"/>
                </a:cubicBezTo>
                <a:cubicBezTo>
                  <a:pt x="795" y="615"/>
                  <a:pt x="794" y="616"/>
                  <a:pt x="794" y="618"/>
                </a:cubicBezTo>
                <a:cubicBezTo>
                  <a:pt x="794" y="619"/>
                  <a:pt x="796" y="619"/>
                  <a:pt x="796" y="618"/>
                </a:cubicBezTo>
                <a:cubicBezTo>
                  <a:pt x="796" y="616"/>
                  <a:pt x="797" y="615"/>
                  <a:pt x="797" y="613"/>
                </a:cubicBezTo>
                <a:cubicBezTo>
                  <a:pt x="803" y="613"/>
                  <a:pt x="809" y="613"/>
                  <a:pt x="815" y="613"/>
                </a:cubicBezTo>
                <a:cubicBezTo>
                  <a:pt x="817" y="614"/>
                  <a:pt x="820" y="614"/>
                  <a:pt x="822" y="615"/>
                </a:cubicBezTo>
                <a:cubicBezTo>
                  <a:pt x="822" y="615"/>
                  <a:pt x="822" y="616"/>
                  <a:pt x="822" y="616"/>
                </a:cubicBezTo>
                <a:cubicBezTo>
                  <a:pt x="822" y="617"/>
                  <a:pt x="824" y="617"/>
                  <a:pt x="824" y="616"/>
                </a:cubicBezTo>
                <a:cubicBezTo>
                  <a:pt x="824" y="616"/>
                  <a:pt x="824" y="615"/>
                  <a:pt x="824" y="615"/>
                </a:cubicBezTo>
                <a:cubicBezTo>
                  <a:pt x="831" y="616"/>
                  <a:pt x="839" y="616"/>
                  <a:pt x="846" y="616"/>
                </a:cubicBezTo>
                <a:cubicBezTo>
                  <a:pt x="851" y="616"/>
                  <a:pt x="856" y="616"/>
                  <a:pt x="860" y="616"/>
                </a:cubicBezTo>
                <a:cubicBezTo>
                  <a:pt x="861" y="617"/>
                  <a:pt x="862" y="617"/>
                  <a:pt x="862" y="616"/>
                </a:cubicBezTo>
                <a:cubicBezTo>
                  <a:pt x="862" y="616"/>
                  <a:pt x="863" y="616"/>
                  <a:pt x="863" y="616"/>
                </a:cubicBezTo>
                <a:cubicBezTo>
                  <a:pt x="864" y="616"/>
                  <a:pt x="865" y="616"/>
                  <a:pt x="866" y="616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6"/>
                  <a:pt x="867" y="616"/>
                </a:cubicBezTo>
                <a:cubicBezTo>
                  <a:pt x="867" y="616"/>
                  <a:pt x="867" y="616"/>
                  <a:pt x="868" y="616"/>
                </a:cubicBezTo>
                <a:cubicBezTo>
                  <a:pt x="867" y="617"/>
                  <a:pt x="867" y="617"/>
                  <a:pt x="867" y="618"/>
                </a:cubicBezTo>
                <a:cubicBezTo>
                  <a:pt x="867" y="618"/>
                  <a:pt x="867" y="618"/>
                  <a:pt x="868" y="618"/>
                </a:cubicBezTo>
                <a:cubicBezTo>
                  <a:pt x="868" y="617"/>
                  <a:pt x="868" y="617"/>
                  <a:pt x="868" y="616"/>
                </a:cubicBezTo>
                <a:cubicBezTo>
                  <a:pt x="869" y="617"/>
                  <a:pt x="869" y="617"/>
                  <a:pt x="870" y="617"/>
                </a:cubicBezTo>
                <a:cubicBezTo>
                  <a:pt x="870" y="617"/>
                  <a:pt x="870" y="617"/>
                  <a:pt x="870" y="618"/>
                </a:cubicBezTo>
                <a:cubicBezTo>
                  <a:pt x="870" y="618"/>
                  <a:pt x="870" y="618"/>
                  <a:pt x="870" y="618"/>
                </a:cubicBezTo>
                <a:cubicBezTo>
                  <a:pt x="870" y="621"/>
                  <a:pt x="871" y="624"/>
                  <a:pt x="871" y="627"/>
                </a:cubicBezTo>
                <a:cubicBezTo>
                  <a:pt x="870" y="627"/>
                  <a:pt x="870" y="627"/>
                  <a:pt x="870" y="628"/>
                </a:cubicBezTo>
                <a:cubicBezTo>
                  <a:pt x="870" y="632"/>
                  <a:pt x="870" y="635"/>
                  <a:pt x="870" y="639"/>
                </a:cubicBezTo>
                <a:cubicBezTo>
                  <a:pt x="870" y="639"/>
                  <a:pt x="870" y="639"/>
                  <a:pt x="870" y="638"/>
                </a:cubicBezTo>
                <a:cubicBezTo>
                  <a:pt x="869" y="638"/>
                  <a:pt x="868" y="637"/>
                  <a:pt x="867" y="637"/>
                </a:cubicBezTo>
                <a:cubicBezTo>
                  <a:pt x="868" y="636"/>
                  <a:pt x="868" y="635"/>
                  <a:pt x="867" y="634"/>
                </a:cubicBezTo>
                <a:cubicBezTo>
                  <a:pt x="867" y="634"/>
                  <a:pt x="867" y="634"/>
                  <a:pt x="866" y="634"/>
                </a:cubicBezTo>
                <a:cubicBezTo>
                  <a:pt x="867" y="633"/>
                  <a:pt x="868" y="633"/>
                  <a:pt x="869" y="632"/>
                </a:cubicBezTo>
                <a:cubicBezTo>
                  <a:pt x="869" y="632"/>
                  <a:pt x="869" y="631"/>
                  <a:pt x="868" y="631"/>
                </a:cubicBezTo>
                <a:cubicBezTo>
                  <a:pt x="867" y="632"/>
                  <a:pt x="866" y="633"/>
                  <a:pt x="865" y="633"/>
                </a:cubicBezTo>
                <a:cubicBezTo>
                  <a:pt x="860" y="630"/>
                  <a:pt x="854" y="630"/>
                  <a:pt x="848" y="629"/>
                </a:cubicBezTo>
                <a:cubicBezTo>
                  <a:pt x="837" y="628"/>
                  <a:pt x="827" y="627"/>
                  <a:pt x="816" y="626"/>
                </a:cubicBezTo>
                <a:cubicBezTo>
                  <a:pt x="795" y="625"/>
                  <a:pt x="773" y="626"/>
                  <a:pt x="751" y="627"/>
                </a:cubicBezTo>
                <a:cubicBezTo>
                  <a:pt x="742" y="627"/>
                  <a:pt x="732" y="626"/>
                  <a:pt x="723" y="626"/>
                </a:cubicBezTo>
                <a:cubicBezTo>
                  <a:pt x="723" y="626"/>
                  <a:pt x="722" y="626"/>
                  <a:pt x="722" y="626"/>
                </a:cubicBezTo>
                <a:cubicBezTo>
                  <a:pt x="721" y="626"/>
                  <a:pt x="721" y="626"/>
                  <a:pt x="720" y="626"/>
                </a:cubicBezTo>
                <a:cubicBezTo>
                  <a:pt x="706" y="626"/>
                  <a:pt x="692" y="625"/>
                  <a:pt x="677" y="624"/>
                </a:cubicBezTo>
                <a:cubicBezTo>
                  <a:pt x="657" y="622"/>
                  <a:pt x="636" y="621"/>
                  <a:pt x="616" y="621"/>
                </a:cubicBezTo>
                <a:cubicBezTo>
                  <a:pt x="616" y="620"/>
                  <a:pt x="616" y="619"/>
                  <a:pt x="617" y="619"/>
                </a:cubicBezTo>
                <a:cubicBezTo>
                  <a:pt x="617" y="618"/>
                  <a:pt x="616" y="618"/>
                  <a:pt x="616" y="618"/>
                </a:cubicBezTo>
                <a:cubicBezTo>
                  <a:pt x="615" y="619"/>
                  <a:pt x="615" y="620"/>
                  <a:pt x="615" y="620"/>
                </a:cubicBezTo>
                <a:cubicBezTo>
                  <a:pt x="611" y="620"/>
                  <a:pt x="607" y="620"/>
                  <a:pt x="604" y="620"/>
                </a:cubicBezTo>
                <a:cubicBezTo>
                  <a:pt x="603" y="620"/>
                  <a:pt x="602" y="620"/>
                  <a:pt x="601" y="620"/>
                </a:cubicBezTo>
                <a:cubicBezTo>
                  <a:pt x="602" y="619"/>
                  <a:pt x="603" y="618"/>
                  <a:pt x="603" y="618"/>
                </a:cubicBezTo>
                <a:cubicBezTo>
                  <a:pt x="604" y="617"/>
                  <a:pt x="603" y="616"/>
                  <a:pt x="603" y="617"/>
                </a:cubicBezTo>
                <a:cubicBezTo>
                  <a:pt x="602" y="618"/>
                  <a:pt x="601" y="619"/>
                  <a:pt x="600" y="620"/>
                </a:cubicBezTo>
                <a:cubicBezTo>
                  <a:pt x="592" y="620"/>
                  <a:pt x="583" y="620"/>
                  <a:pt x="575" y="621"/>
                </a:cubicBezTo>
                <a:cubicBezTo>
                  <a:pt x="572" y="621"/>
                  <a:pt x="566" y="621"/>
                  <a:pt x="564" y="624"/>
                </a:cubicBezTo>
                <a:cubicBezTo>
                  <a:pt x="563" y="617"/>
                  <a:pt x="563" y="611"/>
                  <a:pt x="562" y="604"/>
                </a:cubicBezTo>
                <a:cubicBezTo>
                  <a:pt x="562" y="603"/>
                  <a:pt x="560" y="603"/>
                  <a:pt x="560" y="604"/>
                </a:cubicBezTo>
                <a:cubicBezTo>
                  <a:pt x="561" y="612"/>
                  <a:pt x="562" y="621"/>
                  <a:pt x="562" y="630"/>
                </a:cubicBezTo>
                <a:cubicBezTo>
                  <a:pt x="561" y="630"/>
                  <a:pt x="560" y="630"/>
                  <a:pt x="559" y="631"/>
                </a:cubicBezTo>
                <a:cubicBezTo>
                  <a:pt x="557" y="631"/>
                  <a:pt x="558" y="633"/>
                  <a:pt x="560" y="633"/>
                </a:cubicBezTo>
                <a:cubicBezTo>
                  <a:pt x="560" y="632"/>
                  <a:pt x="562" y="632"/>
                  <a:pt x="562" y="632"/>
                </a:cubicBezTo>
                <a:cubicBezTo>
                  <a:pt x="563" y="643"/>
                  <a:pt x="564" y="654"/>
                  <a:pt x="566" y="666"/>
                </a:cubicBezTo>
                <a:cubicBezTo>
                  <a:pt x="566" y="667"/>
                  <a:pt x="567" y="667"/>
                  <a:pt x="567" y="666"/>
                </a:cubicBezTo>
                <a:cubicBezTo>
                  <a:pt x="566" y="668"/>
                  <a:pt x="566" y="670"/>
                  <a:pt x="566" y="672"/>
                </a:cubicBezTo>
                <a:cubicBezTo>
                  <a:pt x="566" y="673"/>
                  <a:pt x="568" y="673"/>
                  <a:pt x="568" y="672"/>
                </a:cubicBezTo>
                <a:cubicBezTo>
                  <a:pt x="568" y="671"/>
                  <a:pt x="568" y="667"/>
                  <a:pt x="569" y="668"/>
                </a:cubicBezTo>
                <a:cubicBezTo>
                  <a:pt x="569" y="668"/>
                  <a:pt x="569" y="668"/>
                  <a:pt x="570" y="668"/>
                </a:cubicBezTo>
                <a:cubicBezTo>
                  <a:pt x="569" y="668"/>
                  <a:pt x="569" y="669"/>
                  <a:pt x="568" y="669"/>
                </a:cubicBezTo>
                <a:cubicBezTo>
                  <a:pt x="568" y="670"/>
                  <a:pt x="569" y="672"/>
                  <a:pt x="570" y="671"/>
                </a:cubicBezTo>
                <a:cubicBezTo>
                  <a:pt x="570" y="670"/>
                  <a:pt x="571" y="669"/>
                  <a:pt x="571" y="669"/>
                </a:cubicBezTo>
                <a:cubicBezTo>
                  <a:pt x="572" y="670"/>
                  <a:pt x="573" y="671"/>
                  <a:pt x="573" y="671"/>
                </a:cubicBezTo>
                <a:cubicBezTo>
                  <a:pt x="575" y="673"/>
                  <a:pt x="576" y="675"/>
                  <a:pt x="577" y="677"/>
                </a:cubicBezTo>
                <a:cubicBezTo>
                  <a:pt x="577" y="677"/>
                  <a:pt x="577" y="677"/>
                  <a:pt x="577" y="677"/>
                </a:cubicBezTo>
                <a:cubicBezTo>
                  <a:pt x="576" y="677"/>
                  <a:pt x="576" y="677"/>
                  <a:pt x="576" y="678"/>
                </a:cubicBezTo>
                <a:cubicBezTo>
                  <a:pt x="576" y="678"/>
                  <a:pt x="575" y="679"/>
                  <a:pt x="574" y="679"/>
                </a:cubicBezTo>
                <a:cubicBezTo>
                  <a:pt x="573" y="680"/>
                  <a:pt x="575" y="681"/>
                  <a:pt x="576" y="681"/>
                </a:cubicBezTo>
                <a:cubicBezTo>
                  <a:pt x="577" y="680"/>
                  <a:pt x="577" y="679"/>
                  <a:pt x="578" y="679"/>
                </a:cubicBezTo>
                <a:cubicBezTo>
                  <a:pt x="578" y="679"/>
                  <a:pt x="579" y="679"/>
                  <a:pt x="579" y="679"/>
                </a:cubicBezTo>
                <a:cubicBezTo>
                  <a:pt x="579" y="679"/>
                  <a:pt x="580" y="680"/>
                  <a:pt x="580" y="681"/>
                </a:cubicBezTo>
                <a:cubicBezTo>
                  <a:pt x="581" y="681"/>
                  <a:pt x="583" y="680"/>
                  <a:pt x="582" y="679"/>
                </a:cubicBezTo>
                <a:cubicBezTo>
                  <a:pt x="581" y="679"/>
                  <a:pt x="581" y="678"/>
                  <a:pt x="580" y="677"/>
                </a:cubicBezTo>
                <a:cubicBezTo>
                  <a:pt x="584" y="675"/>
                  <a:pt x="588" y="672"/>
                  <a:pt x="592" y="670"/>
                </a:cubicBezTo>
                <a:cubicBezTo>
                  <a:pt x="604" y="664"/>
                  <a:pt x="617" y="659"/>
                  <a:pt x="629" y="655"/>
                </a:cubicBezTo>
                <a:cubicBezTo>
                  <a:pt x="635" y="653"/>
                  <a:pt x="641" y="651"/>
                  <a:pt x="647" y="650"/>
                </a:cubicBezTo>
                <a:cubicBezTo>
                  <a:pt x="668" y="644"/>
                  <a:pt x="688" y="640"/>
                  <a:pt x="709" y="637"/>
                </a:cubicBezTo>
                <a:cubicBezTo>
                  <a:pt x="712" y="638"/>
                  <a:pt x="715" y="638"/>
                  <a:pt x="718" y="639"/>
                </a:cubicBezTo>
                <a:cubicBezTo>
                  <a:pt x="717" y="640"/>
                  <a:pt x="717" y="641"/>
                  <a:pt x="716" y="643"/>
                </a:cubicBezTo>
                <a:cubicBezTo>
                  <a:pt x="716" y="643"/>
                  <a:pt x="715" y="644"/>
                  <a:pt x="715" y="644"/>
                </a:cubicBezTo>
                <a:cubicBezTo>
                  <a:pt x="715" y="645"/>
                  <a:pt x="715" y="645"/>
                  <a:pt x="714" y="645"/>
                </a:cubicBezTo>
                <a:cubicBezTo>
                  <a:pt x="714" y="645"/>
                  <a:pt x="714" y="645"/>
                  <a:pt x="714" y="645"/>
                </a:cubicBezTo>
                <a:cubicBezTo>
                  <a:pt x="714" y="646"/>
                  <a:pt x="714" y="646"/>
                  <a:pt x="714" y="646"/>
                </a:cubicBezTo>
                <a:cubicBezTo>
                  <a:pt x="714" y="647"/>
                  <a:pt x="714" y="648"/>
                  <a:pt x="715" y="648"/>
                </a:cubicBezTo>
                <a:cubicBezTo>
                  <a:pt x="717" y="647"/>
                  <a:pt x="718" y="642"/>
                  <a:pt x="719" y="641"/>
                </a:cubicBezTo>
                <a:cubicBezTo>
                  <a:pt x="719" y="640"/>
                  <a:pt x="720" y="640"/>
                  <a:pt x="720" y="639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18" y="643"/>
                  <a:pt x="718" y="644"/>
                  <a:pt x="718" y="648"/>
                </a:cubicBezTo>
                <a:cubicBezTo>
                  <a:pt x="718" y="654"/>
                  <a:pt x="718" y="660"/>
                  <a:pt x="718" y="666"/>
                </a:cubicBezTo>
                <a:cubicBezTo>
                  <a:pt x="719" y="689"/>
                  <a:pt x="720" y="711"/>
                  <a:pt x="722" y="734"/>
                </a:cubicBezTo>
                <a:cubicBezTo>
                  <a:pt x="722" y="734"/>
                  <a:pt x="721" y="735"/>
                  <a:pt x="721" y="736"/>
                </a:cubicBezTo>
                <a:cubicBezTo>
                  <a:pt x="721" y="736"/>
                  <a:pt x="721" y="737"/>
                  <a:pt x="722" y="738"/>
                </a:cubicBezTo>
                <a:cubicBezTo>
                  <a:pt x="723" y="739"/>
                  <a:pt x="723" y="739"/>
                  <a:pt x="725" y="738"/>
                </a:cubicBezTo>
                <a:cubicBezTo>
                  <a:pt x="730" y="738"/>
                  <a:pt x="735" y="738"/>
                  <a:pt x="741" y="739"/>
                </a:cubicBezTo>
                <a:cubicBezTo>
                  <a:pt x="752" y="741"/>
                  <a:pt x="763" y="740"/>
                  <a:pt x="775" y="740"/>
                </a:cubicBezTo>
                <a:cubicBezTo>
                  <a:pt x="781" y="740"/>
                  <a:pt x="786" y="740"/>
                  <a:pt x="792" y="740"/>
                </a:cubicBezTo>
                <a:cubicBezTo>
                  <a:pt x="792" y="741"/>
                  <a:pt x="792" y="742"/>
                  <a:pt x="792" y="743"/>
                </a:cubicBezTo>
                <a:close/>
                <a:moveTo>
                  <a:pt x="867" y="685"/>
                </a:moveTo>
                <a:cubicBezTo>
                  <a:pt x="867" y="685"/>
                  <a:pt x="867" y="685"/>
                  <a:pt x="867" y="685"/>
                </a:cubicBezTo>
                <a:cubicBezTo>
                  <a:pt x="865" y="684"/>
                  <a:pt x="863" y="684"/>
                  <a:pt x="861" y="683"/>
                </a:cubicBezTo>
                <a:cubicBezTo>
                  <a:pt x="861" y="683"/>
                  <a:pt x="861" y="683"/>
                  <a:pt x="862" y="683"/>
                </a:cubicBezTo>
                <a:cubicBezTo>
                  <a:pt x="863" y="683"/>
                  <a:pt x="865" y="684"/>
                  <a:pt x="867" y="685"/>
                </a:cubicBezTo>
                <a:close/>
                <a:moveTo>
                  <a:pt x="843" y="679"/>
                </a:moveTo>
                <a:cubicBezTo>
                  <a:pt x="838" y="676"/>
                  <a:pt x="833" y="673"/>
                  <a:pt x="827" y="670"/>
                </a:cubicBezTo>
                <a:cubicBezTo>
                  <a:pt x="835" y="673"/>
                  <a:pt x="843" y="676"/>
                  <a:pt x="851" y="679"/>
                </a:cubicBezTo>
                <a:cubicBezTo>
                  <a:pt x="848" y="679"/>
                  <a:pt x="846" y="679"/>
                  <a:pt x="843" y="679"/>
                </a:cubicBezTo>
                <a:close/>
                <a:moveTo>
                  <a:pt x="822" y="686"/>
                </a:moveTo>
                <a:cubicBezTo>
                  <a:pt x="822" y="686"/>
                  <a:pt x="822" y="686"/>
                  <a:pt x="822" y="686"/>
                </a:cubicBezTo>
                <a:cubicBezTo>
                  <a:pt x="822" y="685"/>
                  <a:pt x="822" y="685"/>
                  <a:pt x="822" y="686"/>
                </a:cubicBezTo>
                <a:close/>
                <a:moveTo>
                  <a:pt x="860" y="713"/>
                </a:moveTo>
                <a:cubicBezTo>
                  <a:pt x="860" y="713"/>
                  <a:pt x="860" y="714"/>
                  <a:pt x="860" y="715"/>
                </a:cubicBezTo>
                <a:cubicBezTo>
                  <a:pt x="856" y="715"/>
                  <a:pt x="853" y="714"/>
                  <a:pt x="849" y="714"/>
                </a:cubicBezTo>
                <a:cubicBezTo>
                  <a:pt x="849" y="712"/>
                  <a:pt x="849" y="711"/>
                  <a:pt x="850" y="709"/>
                </a:cubicBezTo>
                <a:cubicBezTo>
                  <a:pt x="852" y="709"/>
                  <a:pt x="855" y="709"/>
                  <a:pt x="858" y="710"/>
                </a:cubicBezTo>
                <a:cubicBezTo>
                  <a:pt x="858" y="710"/>
                  <a:pt x="858" y="709"/>
                  <a:pt x="858" y="709"/>
                </a:cubicBezTo>
                <a:cubicBezTo>
                  <a:pt x="855" y="708"/>
                  <a:pt x="852" y="708"/>
                  <a:pt x="850" y="708"/>
                </a:cubicBezTo>
                <a:cubicBezTo>
                  <a:pt x="850" y="706"/>
                  <a:pt x="850" y="704"/>
                  <a:pt x="850" y="702"/>
                </a:cubicBezTo>
                <a:cubicBezTo>
                  <a:pt x="853" y="702"/>
                  <a:pt x="856" y="702"/>
                  <a:pt x="859" y="703"/>
                </a:cubicBezTo>
                <a:cubicBezTo>
                  <a:pt x="860" y="703"/>
                  <a:pt x="860" y="702"/>
                  <a:pt x="859" y="702"/>
                </a:cubicBezTo>
                <a:cubicBezTo>
                  <a:pt x="856" y="701"/>
                  <a:pt x="853" y="701"/>
                  <a:pt x="850" y="701"/>
                </a:cubicBezTo>
                <a:cubicBezTo>
                  <a:pt x="850" y="699"/>
                  <a:pt x="850" y="697"/>
                  <a:pt x="850" y="695"/>
                </a:cubicBezTo>
                <a:cubicBezTo>
                  <a:pt x="854" y="695"/>
                  <a:pt x="857" y="695"/>
                  <a:pt x="860" y="696"/>
                </a:cubicBezTo>
                <a:cubicBezTo>
                  <a:pt x="859" y="701"/>
                  <a:pt x="860" y="708"/>
                  <a:pt x="860" y="713"/>
                </a:cubicBezTo>
                <a:close/>
                <a:moveTo>
                  <a:pt x="724" y="731"/>
                </a:moveTo>
                <a:cubicBezTo>
                  <a:pt x="722" y="701"/>
                  <a:pt x="720" y="670"/>
                  <a:pt x="720" y="639"/>
                </a:cubicBezTo>
                <a:cubicBezTo>
                  <a:pt x="721" y="640"/>
                  <a:pt x="722" y="640"/>
                  <a:pt x="723" y="640"/>
                </a:cubicBezTo>
                <a:cubicBezTo>
                  <a:pt x="723" y="642"/>
                  <a:pt x="723" y="644"/>
                  <a:pt x="724" y="646"/>
                </a:cubicBezTo>
                <a:cubicBezTo>
                  <a:pt x="724" y="647"/>
                  <a:pt x="725" y="646"/>
                  <a:pt x="725" y="646"/>
                </a:cubicBezTo>
                <a:cubicBezTo>
                  <a:pt x="724" y="644"/>
                  <a:pt x="724" y="643"/>
                  <a:pt x="724" y="641"/>
                </a:cubicBezTo>
                <a:cubicBezTo>
                  <a:pt x="725" y="641"/>
                  <a:pt x="725" y="641"/>
                  <a:pt x="726" y="641"/>
                </a:cubicBezTo>
                <a:cubicBezTo>
                  <a:pt x="727" y="643"/>
                  <a:pt x="727" y="645"/>
                  <a:pt x="727" y="646"/>
                </a:cubicBezTo>
                <a:cubicBezTo>
                  <a:pt x="730" y="657"/>
                  <a:pt x="730" y="668"/>
                  <a:pt x="730" y="678"/>
                </a:cubicBezTo>
                <a:cubicBezTo>
                  <a:pt x="730" y="696"/>
                  <a:pt x="728" y="715"/>
                  <a:pt x="729" y="733"/>
                </a:cubicBezTo>
                <a:cubicBezTo>
                  <a:pt x="729" y="733"/>
                  <a:pt x="729" y="733"/>
                  <a:pt x="729" y="733"/>
                </a:cubicBezTo>
                <a:cubicBezTo>
                  <a:pt x="728" y="733"/>
                  <a:pt x="728" y="733"/>
                  <a:pt x="728" y="733"/>
                </a:cubicBezTo>
                <a:cubicBezTo>
                  <a:pt x="727" y="733"/>
                  <a:pt x="726" y="734"/>
                  <a:pt x="726" y="734"/>
                </a:cubicBezTo>
                <a:cubicBezTo>
                  <a:pt x="727" y="732"/>
                  <a:pt x="725" y="731"/>
                  <a:pt x="724" y="731"/>
                </a:cubicBezTo>
                <a:close/>
                <a:moveTo>
                  <a:pt x="719" y="637"/>
                </a:moveTo>
                <a:cubicBezTo>
                  <a:pt x="718" y="637"/>
                  <a:pt x="717" y="636"/>
                  <a:pt x="716" y="636"/>
                </a:cubicBezTo>
                <a:cubicBezTo>
                  <a:pt x="718" y="636"/>
                  <a:pt x="719" y="636"/>
                  <a:pt x="721" y="635"/>
                </a:cubicBezTo>
                <a:cubicBezTo>
                  <a:pt x="722" y="635"/>
                  <a:pt x="722" y="635"/>
                  <a:pt x="722" y="635"/>
                </a:cubicBezTo>
                <a:cubicBezTo>
                  <a:pt x="722" y="636"/>
                  <a:pt x="722" y="637"/>
                  <a:pt x="722" y="638"/>
                </a:cubicBezTo>
                <a:cubicBezTo>
                  <a:pt x="722" y="638"/>
                  <a:pt x="721" y="637"/>
                  <a:pt x="720" y="637"/>
                </a:cubicBezTo>
                <a:cubicBezTo>
                  <a:pt x="720" y="637"/>
                  <a:pt x="719" y="637"/>
                  <a:pt x="719" y="637"/>
                </a:cubicBezTo>
                <a:close/>
                <a:moveTo>
                  <a:pt x="568" y="666"/>
                </a:moveTo>
                <a:cubicBezTo>
                  <a:pt x="568" y="666"/>
                  <a:pt x="568" y="666"/>
                  <a:pt x="567" y="666"/>
                </a:cubicBezTo>
                <a:cubicBezTo>
                  <a:pt x="568" y="666"/>
                  <a:pt x="568" y="666"/>
                  <a:pt x="568" y="666"/>
                </a:cubicBezTo>
                <a:cubicBezTo>
                  <a:pt x="566" y="655"/>
                  <a:pt x="566" y="644"/>
                  <a:pt x="565" y="633"/>
                </a:cubicBezTo>
                <a:cubicBezTo>
                  <a:pt x="565" y="634"/>
                  <a:pt x="566" y="634"/>
                  <a:pt x="567" y="634"/>
                </a:cubicBezTo>
                <a:cubicBezTo>
                  <a:pt x="568" y="633"/>
                  <a:pt x="570" y="633"/>
                  <a:pt x="571" y="632"/>
                </a:cubicBezTo>
                <a:cubicBezTo>
                  <a:pt x="573" y="637"/>
                  <a:pt x="576" y="642"/>
                  <a:pt x="579" y="646"/>
                </a:cubicBezTo>
                <a:cubicBezTo>
                  <a:pt x="576" y="653"/>
                  <a:pt x="574" y="659"/>
                  <a:pt x="569" y="665"/>
                </a:cubicBezTo>
                <a:cubicBezTo>
                  <a:pt x="569" y="665"/>
                  <a:pt x="570" y="666"/>
                  <a:pt x="570" y="665"/>
                </a:cubicBezTo>
                <a:cubicBezTo>
                  <a:pt x="574" y="660"/>
                  <a:pt x="577" y="653"/>
                  <a:pt x="580" y="647"/>
                </a:cubicBezTo>
                <a:cubicBezTo>
                  <a:pt x="581" y="648"/>
                  <a:pt x="583" y="650"/>
                  <a:pt x="584" y="651"/>
                </a:cubicBezTo>
                <a:cubicBezTo>
                  <a:pt x="584" y="654"/>
                  <a:pt x="583" y="656"/>
                  <a:pt x="582" y="659"/>
                </a:cubicBezTo>
                <a:cubicBezTo>
                  <a:pt x="578" y="661"/>
                  <a:pt x="574" y="663"/>
                  <a:pt x="571" y="666"/>
                </a:cubicBezTo>
                <a:cubicBezTo>
                  <a:pt x="570" y="666"/>
                  <a:pt x="569" y="665"/>
                  <a:pt x="568" y="666"/>
                </a:cubicBezTo>
                <a:close/>
                <a:moveTo>
                  <a:pt x="564" y="628"/>
                </a:moveTo>
                <a:cubicBezTo>
                  <a:pt x="565" y="628"/>
                  <a:pt x="566" y="628"/>
                  <a:pt x="567" y="627"/>
                </a:cubicBezTo>
                <a:cubicBezTo>
                  <a:pt x="568" y="624"/>
                  <a:pt x="579" y="624"/>
                  <a:pt x="582" y="624"/>
                </a:cubicBezTo>
                <a:cubicBezTo>
                  <a:pt x="584" y="624"/>
                  <a:pt x="586" y="624"/>
                  <a:pt x="588" y="624"/>
                </a:cubicBezTo>
                <a:cubicBezTo>
                  <a:pt x="587" y="625"/>
                  <a:pt x="587" y="626"/>
                  <a:pt x="586" y="627"/>
                </a:cubicBezTo>
                <a:cubicBezTo>
                  <a:pt x="586" y="627"/>
                  <a:pt x="585" y="627"/>
                  <a:pt x="585" y="627"/>
                </a:cubicBezTo>
                <a:cubicBezTo>
                  <a:pt x="585" y="627"/>
                  <a:pt x="585" y="626"/>
                  <a:pt x="585" y="626"/>
                </a:cubicBezTo>
                <a:cubicBezTo>
                  <a:pt x="585" y="626"/>
                  <a:pt x="584" y="626"/>
                  <a:pt x="584" y="627"/>
                </a:cubicBezTo>
                <a:cubicBezTo>
                  <a:pt x="584" y="627"/>
                  <a:pt x="584" y="627"/>
                  <a:pt x="584" y="627"/>
                </a:cubicBezTo>
                <a:cubicBezTo>
                  <a:pt x="577" y="627"/>
                  <a:pt x="570" y="627"/>
                  <a:pt x="564" y="629"/>
                </a:cubicBezTo>
                <a:cubicBezTo>
                  <a:pt x="564" y="628"/>
                  <a:pt x="564" y="628"/>
                  <a:pt x="564" y="628"/>
                </a:cubicBezTo>
                <a:close/>
                <a:moveTo>
                  <a:pt x="843" y="643"/>
                </a:moveTo>
                <a:cubicBezTo>
                  <a:pt x="847" y="643"/>
                  <a:pt x="850" y="643"/>
                  <a:pt x="854" y="643"/>
                </a:cubicBezTo>
                <a:cubicBezTo>
                  <a:pt x="850" y="646"/>
                  <a:pt x="847" y="649"/>
                  <a:pt x="844" y="652"/>
                </a:cubicBezTo>
                <a:cubicBezTo>
                  <a:pt x="843" y="649"/>
                  <a:pt x="842" y="646"/>
                  <a:pt x="842" y="644"/>
                </a:cubicBezTo>
                <a:cubicBezTo>
                  <a:pt x="842" y="643"/>
                  <a:pt x="841" y="643"/>
                  <a:pt x="841" y="644"/>
                </a:cubicBezTo>
                <a:cubicBezTo>
                  <a:pt x="841" y="647"/>
                  <a:pt x="842" y="650"/>
                  <a:pt x="843" y="652"/>
                </a:cubicBezTo>
                <a:cubicBezTo>
                  <a:pt x="841" y="654"/>
                  <a:pt x="839" y="656"/>
                  <a:pt x="837" y="658"/>
                </a:cubicBezTo>
                <a:cubicBezTo>
                  <a:pt x="834" y="654"/>
                  <a:pt x="833" y="650"/>
                  <a:pt x="831" y="646"/>
                </a:cubicBezTo>
                <a:cubicBezTo>
                  <a:pt x="832" y="645"/>
                  <a:pt x="834" y="644"/>
                  <a:pt x="836" y="643"/>
                </a:cubicBezTo>
                <a:cubicBezTo>
                  <a:pt x="836" y="643"/>
                  <a:pt x="836" y="643"/>
                  <a:pt x="836" y="643"/>
                </a:cubicBezTo>
                <a:cubicBezTo>
                  <a:pt x="837" y="641"/>
                  <a:pt x="839" y="640"/>
                  <a:pt x="840" y="639"/>
                </a:cubicBezTo>
                <a:cubicBezTo>
                  <a:pt x="843" y="640"/>
                  <a:pt x="847" y="640"/>
                  <a:pt x="850" y="640"/>
                </a:cubicBezTo>
                <a:cubicBezTo>
                  <a:pt x="852" y="640"/>
                  <a:pt x="854" y="640"/>
                  <a:pt x="857" y="640"/>
                </a:cubicBezTo>
                <a:cubicBezTo>
                  <a:pt x="856" y="640"/>
                  <a:pt x="856" y="641"/>
                  <a:pt x="856" y="641"/>
                </a:cubicBezTo>
                <a:cubicBezTo>
                  <a:pt x="851" y="641"/>
                  <a:pt x="847" y="641"/>
                  <a:pt x="843" y="641"/>
                </a:cubicBezTo>
                <a:cubicBezTo>
                  <a:pt x="842" y="641"/>
                  <a:pt x="842" y="643"/>
                  <a:pt x="843" y="643"/>
                </a:cubicBezTo>
                <a:close/>
                <a:moveTo>
                  <a:pt x="849" y="676"/>
                </a:moveTo>
                <a:cubicBezTo>
                  <a:pt x="837" y="672"/>
                  <a:pt x="825" y="667"/>
                  <a:pt x="814" y="662"/>
                </a:cubicBezTo>
                <a:cubicBezTo>
                  <a:pt x="814" y="661"/>
                  <a:pt x="813" y="661"/>
                  <a:pt x="813" y="661"/>
                </a:cubicBezTo>
                <a:cubicBezTo>
                  <a:pt x="812" y="661"/>
                  <a:pt x="811" y="660"/>
                  <a:pt x="810" y="660"/>
                </a:cubicBezTo>
                <a:cubicBezTo>
                  <a:pt x="810" y="660"/>
                  <a:pt x="809" y="659"/>
                  <a:pt x="808" y="659"/>
                </a:cubicBezTo>
                <a:cubicBezTo>
                  <a:pt x="806" y="658"/>
                  <a:pt x="805" y="657"/>
                  <a:pt x="803" y="656"/>
                </a:cubicBezTo>
                <a:cubicBezTo>
                  <a:pt x="801" y="655"/>
                  <a:pt x="799" y="653"/>
                  <a:pt x="797" y="652"/>
                </a:cubicBezTo>
                <a:cubicBezTo>
                  <a:pt x="798" y="652"/>
                  <a:pt x="800" y="653"/>
                  <a:pt x="801" y="653"/>
                </a:cubicBezTo>
                <a:cubicBezTo>
                  <a:pt x="808" y="656"/>
                  <a:pt x="814" y="659"/>
                  <a:pt x="821" y="662"/>
                </a:cubicBezTo>
                <a:cubicBezTo>
                  <a:pt x="829" y="665"/>
                  <a:pt x="841" y="669"/>
                  <a:pt x="849" y="675"/>
                </a:cubicBezTo>
                <a:cubicBezTo>
                  <a:pt x="848" y="675"/>
                  <a:pt x="848" y="676"/>
                  <a:pt x="849" y="676"/>
                </a:cubicBezTo>
                <a:close/>
                <a:moveTo>
                  <a:pt x="804" y="676"/>
                </a:moveTo>
                <a:cubicBezTo>
                  <a:pt x="803" y="676"/>
                  <a:pt x="803" y="677"/>
                  <a:pt x="803" y="678"/>
                </a:cubicBezTo>
                <a:cubicBezTo>
                  <a:pt x="801" y="678"/>
                  <a:pt x="798" y="678"/>
                  <a:pt x="795" y="678"/>
                </a:cubicBezTo>
                <a:cubicBezTo>
                  <a:pt x="795" y="678"/>
                  <a:pt x="795" y="678"/>
                  <a:pt x="795" y="678"/>
                </a:cubicBezTo>
                <a:cubicBezTo>
                  <a:pt x="795" y="678"/>
                  <a:pt x="795" y="678"/>
                  <a:pt x="794" y="677"/>
                </a:cubicBezTo>
                <a:cubicBezTo>
                  <a:pt x="794" y="677"/>
                  <a:pt x="794" y="677"/>
                  <a:pt x="793" y="677"/>
                </a:cubicBezTo>
                <a:cubicBezTo>
                  <a:pt x="794" y="676"/>
                  <a:pt x="794" y="675"/>
                  <a:pt x="794" y="674"/>
                </a:cubicBezTo>
                <a:cubicBezTo>
                  <a:pt x="794" y="673"/>
                  <a:pt x="793" y="673"/>
                  <a:pt x="793" y="674"/>
                </a:cubicBezTo>
                <a:cubicBezTo>
                  <a:pt x="792" y="674"/>
                  <a:pt x="792" y="675"/>
                  <a:pt x="792" y="675"/>
                </a:cubicBezTo>
                <a:cubicBezTo>
                  <a:pt x="781" y="665"/>
                  <a:pt x="769" y="656"/>
                  <a:pt x="757" y="647"/>
                </a:cubicBezTo>
                <a:cubicBezTo>
                  <a:pt x="756" y="647"/>
                  <a:pt x="755" y="645"/>
                  <a:pt x="753" y="644"/>
                </a:cubicBezTo>
                <a:cubicBezTo>
                  <a:pt x="762" y="647"/>
                  <a:pt x="771" y="649"/>
                  <a:pt x="779" y="652"/>
                </a:cubicBezTo>
                <a:cubicBezTo>
                  <a:pt x="780" y="652"/>
                  <a:pt x="781" y="653"/>
                  <a:pt x="782" y="653"/>
                </a:cubicBezTo>
                <a:cubicBezTo>
                  <a:pt x="780" y="653"/>
                  <a:pt x="779" y="653"/>
                  <a:pt x="777" y="653"/>
                </a:cubicBezTo>
                <a:cubicBezTo>
                  <a:pt x="777" y="653"/>
                  <a:pt x="777" y="653"/>
                  <a:pt x="777" y="653"/>
                </a:cubicBezTo>
                <a:cubicBezTo>
                  <a:pt x="777" y="653"/>
                  <a:pt x="776" y="653"/>
                  <a:pt x="776" y="653"/>
                </a:cubicBezTo>
                <a:cubicBezTo>
                  <a:pt x="775" y="653"/>
                  <a:pt x="775" y="653"/>
                  <a:pt x="774" y="653"/>
                </a:cubicBezTo>
                <a:cubicBezTo>
                  <a:pt x="773" y="653"/>
                  <a:pt x="773" y="654"/>
                  <a:pt x="774" y="654"/>
                </a:cubicBezTo>
                <a:cubicBezTo>
                  <a:pt x="777" y="654"/>
                  <a:pt x="781" y="654"/>
                  <a:pt x="785" y="654"/>
                </a:cubicBezTo>
                <a:cubicBezTo>
                  <a:pt x="790" y="656"/>
                  <a:pt x="795" y="659"/>
                  <a:pt x="800" y="661"/>
                </a:cubicBezTo>
                <a:cubicBezTo>
                  <a:pt x="798" y="661"/>
                  <a:pt x="796" y="660"/>
                  <a:pt x="794" y="660"/>
                </a:cubicBezTo>
                <a:cubicBezTo>
                  <a:pt x="791" y="660"/>
                  <a:pt x="785" y="659"/>
                  <a:pt x="783" y="662"/>
                </a:cubicBezTo>
                <a:cubicBezTo>
                  <a:pt x="782" y="663"/>
                  <a:pt x="783" y="663"/>
                  <a:pt x="783" y="663"/>
                </a:cubicBezTo>
                <a:cubicBezTo>
                  <a:pt x="786" y="660"/>
                  <a:pt x="792" y="661"/>
                  <a:pt x="796" y="661"/>
                </a:cubicBezTo>
                <a:cubicBezTo>
                  <a:pt x="799" y="661"/>
                  <a:pt x="801" y="662"/>
                  <a:pt x="804" y="662"/>
                </a:cubicBezTo>
                <a:cubicBezTo>
                  <a:pt x="804" y="663"/>
                  <a:pt x="805" y="663"/>
                  <a:pt x="806" y="663"/>
                </a:cubicBezTo>
                <a:cubicBezTo>
                  <a:pt x="807" y="664"/>
                  <a:pt x="807" y="664"/>
                  <a:pt x="807" y="664"/>
                </a:cubicBezTo>
                <a:cubicBezTo>
                  <a:pt x="799" y="663"/>
                  <a:pt x="791" y="664"/>
                  <a:pt x="784" y="666"/>
                </a:cubicBezTo>
                <a:cubicBezTo>
                  <a:pt x="784" y="666"/>
                  <a:pt x="784" y="667"/>
                  <a:pt x="785" y="667"/>
                </a:cubicBezTo>
                <a:cubicBezTo>
                  <a:pt x="792" y="665"/>
                  <a:pt x="801" y="664"/>
                  <a:pt x="809" y="665"/>
                </a:cubicBezTo>
                <a:cubicBezTo>
                  <a:pt x="813" y="668"/>
                  <a:pt x="817" y="670"/>
                  <a:pt x="820" y="673"/>
                </a:cubicBezTo>
                <a:cubicBezTo>
                  <a:pt x="815" y="673"/>
                  <a:pt x="809" y="673"/>
                  <a:pt x="803" y="673"/>
                </a:cubicBezTo>
                <a:cubicBezTo>
                  <a:pt x="799" y="672"/>
                  <a:pt x="794" y="671"/>
                  <a:pt x="790" y="671"/>
                </a:cubicBezTo>
                <a:cubicBezTo>
                  <a:pt x="790" y="671"/>
                  <a:pt x="790" y="672"/>
                  <a:pt x="790" y="672"/>
                </a:cubicBezTo>
                <a:cubicBezTo>
                  <a:pt x="791" y="672"/>
                  <a:pt x="792" y="672"/>
                  <a:pt x="792" y="672"/>
                </a:cubicBezTo>
                <a:cubicBezTo>
                  <a:pt x="792" y="672"/>
                  <a:pt x="792" y="672"/>
                  <a:pt x="793" y="672"/>
                </a:cubicBezTo>
                <a:cubicBezTo>
                  <a:pt x="793" y="672"/>
                  <a:pt x="793" y="672"/>
                  <a:pt x="793" y="672"/>
                </a:cubicBezTo>
                <a:cubicBezTo>
                  <a:pt x="796" y="673"/>
                  <a:pt x="798" y="673"/>
                  <a:pt x="801" y="673"/>
                </a:cubicBezTo>
                <a:cubicBezTo>
                  <a:pt x="808" y="674"/>
                  <a:pt x="815" y="674"/>
                  <a:pt x="822" y="674"/>
                </a:cubicBezTo>
                <a:cubicBezTo>
                  <a:pt x="823" y="675"/>
                  <a:pt x="825" y="676"/>
                  <a:pt x="826" y="678"/>
                </a:cubicBezTo>
                <a:cubicBezTo>
                  <a:pt x="819" y="677"/>
                  <a:pt x="812" y="678"/>
                  <a:pt x="804" y="678"/>
                </a:cubicBezTo>
                <a:cubicBezTo>
                  <a:pt x="804" y="677"/>
                  <a:pt x="804" y="676"/>
                  <a:pt x="805" y="676"/>
                </a:cubicBezTo>
                <a:cubicBezTo>
                  <a:pt x="805" y="675"/>
                  <a:pt x="804" y="675"/>
                  <a:pt x="804" y="676"/>
                </a:cubicBezTo>
                <a:close/>
                <a:moveTo>
                  <a:pt x="880" y="740"/>
                </a:moveTo>
                <a:cubicBezTo>
                  <a:pt x="877" y="739"/>
                  <a:pt x="873" y="739"/>
                  <a:pt x="870" y="739"/>
                </a:cubicBezTo>
                <a:cubicBezTo>
                  <a:pt x="873" y="739"/>
                  <a:pt x="877" y="739"/>
                  <a:pt x="880" y="739"/>
                </a:cubicBezTo>
                <a:cubicBezTo>
                  <a:pt x="880" y="739"/>
                  <a:pt x="880" y="739"/>
                  <a:pt x="880" y="740"/>
                </a:cubicBezTo>
                <a:close/>
                <a:moveTo>
                  <a:pt x="881" y="739"/>
                </a:moveTo>
                <a:cubicBezTo>
                  <a:pt x="883" y="739"/>
                  <a:pt x="884" y="739"/>
                  <a:pt x="885" y="739"/>
                </a:cubicBezTo>
                <a:cubicBezTo>
                  <a:pt x="885" y="740"/>
                  <a:pt x="885" y="740"/>
                  <a:pt x="886" y="740"/>
                </a:cubicBezTo>
                <a:cubicBezTo>
                  <a:pt x="884" y="740"/>
                  <a:pt x="883" y="740"/>
                  <a:pt x="882" y="740"/>
                </a:cubicBezTo>
                <a:cubicBezTo>
                  <a:pt x="881" y="739"/>
                  <a:pt x="881" y="739"/>
                  <a:pt x="881" y="739"/>
                </a:cubicBezTo>
                <a:close/>
                <a:moveTo>
                  <a:pt x="727" y="642"/>
                </a:moveTo>
                <a:cubicBezTo>
                  <a:pt x="729" y="642"/>
                  <a:pt x="730" y="643"/>
                  <a:pt x="732" y="644"/>
                </a:cubicBezTo>
                <a:cubicBezTo>
                  <a:pt x="732" y="646"/>
                  <a:pt x="732" y="649"/>
                  <a:pt x="732" y="652"/>
                </a:cubicBezTo>
                <a:cubicBezTo>
                  <a:pt x="732" y="661"/>
                  <a:pt x="732" y="670"/>
                  <a:pt x="732" y="679"/>
                </a:cubicBezTo>
                <a:cubicBezTo>
                  <a:pt x="732" y="696"/>
                  <a:pt x="733" y="714"/>
                  <a:pt x="733" y="731"/>
                </a:cubicBezTo>
                <a:cubicBezTo>
                  <a:pt x="731" y="731"/>
                  <a:pt x="730" y="732"/>
                  <a:pt x="730" y="732"/>
                </a:cubicBezTo>
                <a:cubicBezTo>
                  <a:pt x="729" y="703"/>
                  <a:pt x="736" y="670"/>
                  <a:pt x="727" y="642"/>
                </a:cubicBezTo>
                <a:close/>
                <a:moveTo>
                  <a:pt x="683" y="635"/>
                </a:moveTo>
                <a:cubicBezTo>
                  <a:pt x="683" y="635"/>
                  <a:pt x="682" y="634"/>
                  <a:pt x="681" y="634"/>
                </a:cubicBezTo>
                <a:cubicBezTo>
                  <a:pt x="683" y="634"/>
                  <a:pt x="684" y="634"/>
                  <a:pt x="685" y="634"/>
                </a:cubicBezTo>
                <a:cubicBezTo>
                  <a:pt x="685" y="634"/>
                  <a:pt x="684" y="635"/>
                  <a:pt x="683" y="635"/>
                </a:cubicBezTo>
                <a:close/>
                <a:moveTo>
                  <a:pt x="615" y="645"/>
                </a:moveTo>
                <a:cubicBezTo>
                  <a:pt x="613" y="642"/>
                  <a:pt x="610" y="640"/>
                  <a:pt x="608" y="637"/>
                </a:cubicBezTo>
                <a:cubicBezTo>
                  <a:pt x="609" y="636"/>
                  <a:pt x="609" y="634"/>
                  <a:pt x="610" y="633"/>
                </a:cubicBezTo>
                <a:cubicBezTo>
                  <a:pt x="615" y="633"/>
                  <a:pt x="620" y="633"/>
                  <a:pt x="625" y="633"/>
                </a:cubicBezTo>
                <a:cubicBezTo>
                  <a:pt x="621" y="637"/>
                  <a:pt x="618" y="641"/>
                  <a:pt x="620" y="642"/>
                </a:cubicBezTo>
                <a:cubicBezTo>
                  <a:pt x="621" y="642"/>
                  <a:pt x="621" y="641"/>
                  <a:pt x="621" y="641"/>
                </a:cubicBezTo>
                <a:cubicBezTo>
                  <a:pt x="619" y="640"/>
                  <a:pt x="625" y="634"/>
                  <a:pt x="626" y="633"/>
                </a:cubicBezTo>
                <a:cubicBezTo>
                  <a:pt x="626" y="633"/>
                  <a:pt x="626" y="633"/>
                  <a:pt x="626" y="633"/>
                </a:cubicBezTo>
                <a:cubicBezTo>
                  <a:pt x="629" y="633"/>
                  <a:pt x="631" y="633"/>
                  <a:pt x="634" y="633"/>
                </a:cubicBezTo>
                <a:cubicBezTo>
                  <a:pt x="641" y="633"/>
                  <a:pt x="648" y="633"/>
                  <a:pt x="655" y="633"/>
                </a:cubicBezTo>
                <a:cubicBezTo>
                  <a:pt x="643" y="636"/>
                  <a:pt x="631" y="640"/>
                  <a:pt x="621" y="643"/>
                </a:cubicBezTo>
                <a:cubicBezTo>
                  <a:pt x="619" y="643"/>
                  <a:pt x="617" y="644"/>
                  <a:pt x="615" y="645"/>
                </a:cubicBezTo>
                <a:close/>
                <a:moveTo>
                  <a:pt x="589" y="654"/>
                </a:moveTo>
                <a:cubicBezTo>
                  <a:pt x="588" y="653"/>
                  <a:pt x="587" y="652"/>
                  <a:pt x="585" y="651"/>
                </a:cubicBezTo>
                <a:cubicBezTo>
                  <a:pt x="587" y="647"/>
                  <a:pt x="588" y="643"/>
                  <a:pt x="590" y="639"/>
                </a:cubicBezTo>
                <a:cubicBezTo>
                  <a:pt x="593" y="643"/>
                  <a:pt x="596" y="647"/>
                  <a:pt x="599" y="651"/>
                </a:cubicBezTo>
                <a:cubicBezTo>
                  <a:pt x="596" y="653"/>
                  <a:pt x="592" y="654"/>
                  <a:pt x="588" y="656"/>
                </a:cubicBezTo>
                <a:cubicBezTo>
                  <a:pt x="587" y="657"/>
                  <a:pt x="585" y="657"/>
                  <a:pt x="583" y="658"/>
                </a:cubicBezTo>
                <a:cubicBezTo>
                  <a:pt x="584" y="656"/>
                  <a:pt x="584" y="654"/>
                  <a:pt x="585" y="652"/>
                </a:cubicBezTo>
                <a:cubicBezTo>
                  <a:pt x="586" y="653"/>
                  <a:pt x="587" y="654"/>
                  <a:pt x="588" y="655"/>
                </a:cubicBezTo>
                <a:cubicBezTo>
                  <a:pt x="589" y="655"/>
                  <a:pt x="589" y="655"/>
                  <a:pt x="589" y="654"/>
                </a:cubicBezTo>
                <a:close/>
                <a:moveTo>
                  <a:pt x="723" y="631"/>
                </a:move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lose/>
                <a:moveTo>
                  <a:pt x="836" y="641"/>
                </a:moveTo>
                <a:cubicBezTo>
                  <a:pt x="836" y="641"/>
                  <a:pt x="836" y="641"/>
                  <a:pt x="835" y="641"/>
                </a:cubicBezTo>
                <a:cubicBezTo>
                  <a:pt x="833" y="640"/>
                  <a:pt x="830" y="640"/>
                  <a:pt x="828" y="640"/>
                </a:cubicBezTo>
                <a:cubicBezTo>
                  <a:pt x="827" y="640"/>
                  <a:pt x="827" y="640"/>
                  <a:pt x="827" y="640"/>
                </a:cubicBezTo>
                <a:cubicBezTo>
                  <a:pt x="827" y="639"/>
                  <a:pt x="827" y="639"/>
                  <a:pt x="827" y="640"/>
                </a:cubicBezTo>
                <a:cubicBezTo>
                  <a:pt x="824" y="639"/>
                  <a:pt x="822" y="639"/>
                  <a:pt x="820" y="639"/>
                </a:cubicBezTo>
                <a:cubicBezTo>
                  <a:pt x="823" y="639"/>
                  <a:pt x="827" y="639"/>
                  <a:pt x="830" y="639"/>
                </a:cubicBezTo>
                <a:cubicBezTo>
                  <a:pt x="833" y="639"/>
                  <a:pt x="836" y="639"/>
                  <a:pt x="838" y="639"/>
                </a:cubicBezTo>
                <a:cubicBezTo>
                  <a:pt x="838" y="640"/>
                  <a:pt x="837" y="641"/>
                  <a:pt x="836" y="641"/>
                </a:cubicBezTo>
                <a:close/>
                <a:moveTo>
                  <a:pt x="807" y="646"/>
                </a:moveTo>
                <a:cubicBezTo>
                  <a:pt x="805" y="644"/>
                  <a:pt x="803" y="641"/>
                  <a:pt x="801" y="638"/>
                </a:cubicBezTo>
                <a:cubicBezTo>
                  <a:pt x="805" y="639"/>
                  <a:pt x="810" y="639"/>
                  <a:pt x="814" y="640"/>
                </a:cubicBezTo>
                <a:cubicBezTo>
                  <a:pt x="814" y="640"/>
                  <a:pt x="813" y="640"/>
                  <a:pt x="813" y="641"/>
                </a:cubicBezTo>
                <a:cubicBezTo>
                  <a:pt x="811" y="642"/>
                  <a:pt x="809" y="644"/>
                  <a:pt x="807" y="646"/>
                </a:cubicBezTo>
                <a:close/>
                <a:moveTo>
                  <a:pt x="792" y="686"/>
                </a:moveTo>
                <a:cubicBezTo>
                  <a:pt x="792" y="687"/>
                  <a:pt x="792" y="688"/>
                  <a:pt x="792" y="688"/>
                </a:cubicBezTo>
                <a:cubicBezTo>
                  <a:pt x="792" y="690"/>
                  <a:pt x="792" y="691"/>
                  <a:pt x="792" y="692"/>
                </a:cubicBezTo>
                <a:cubicBezTo>
                  <a:pt x="791" y="692"/>
                  <a:pt x="789" y="692"/>
                  <a:pt x="788" y="693"/>
                </a:cubicBezTo>
                <a:cubicBezTo>
                  <a:pt x="788" y="690"/>
                  <a:pt x="788" y="688"/>
                  <a:pt x="788" y="686"/>
                </a:cubicBezTo>
                <a:cubicBezTo>
                  <a:pt x="789" y="686"/>
                  <a:pt x="790" y="686"/>
                  <a:pt x="791" y="686"/>
                </a:cubicBezTo>
                <a:cubicBezTo>
                  <a:pt x="791" y="686"/>
                  <a:pt x="792" y="686"/>
                  <a:pt x="792" y="686"/>
                </a:cubicBezTo>
                <a:close/>
                <a:moveTo>
                  <a:pt x="734" y="731"/>
                </a:moveTo>
                <a:cubicBezTo>
                  <a:pt x="733" y="702"/>
                  <a:pt x="733" y="673"/>
                  <a:pt x="733" y="644"/>
                </a:cubicBezTo>
                <a:cubicBezTo>
                  <a:pt x="735" y="645"/>
                  <a:pt x="737" y="646"/>
                  <a:pt x="739" y="647"/>
                </a:cubicBezTo>
                <a:cubicBezTo>
                  <a:pt x="736" y="656"/>
                  <a:pt x="737" y="668"/>
                  <a:pt x="737" y="675"/>
                </a:cubicBezTo>
                <a:cubicBezTo>
                  <a:pt x="736" y="691"/>
                  <a:pt x="737" y="706"/>
                  <a:pt x="738" y="722"/>
                </a:cubicBezTo>
                <a:cubicBezTo>
                  <a:pt x="738" y="722"/>
                  <a:pt x="739" y="722"/>
                  <a:pt x="739" y="722"/>
                </a:cubicBezTo>
                <a:cubicBezTo>
                  <a:pt x="738" y="709"/>
                  <a:pt x="738" y="696"/>
                  <a:pt x="738" y="682"/>
                </a:cubicBezTo>
                <a:cubicBezTo>
                  <a:pt x="737" y="675"/>
                  <a:pt x="738" y="667"/>
                  <a:pt x="738" y="660"/>
                </a:cubicBezTo>
                <a:cubicBezTo>
                  <a:pt x="738" y="656"/>
                  <a:pt x="739" y="652"/>
                  <a:pt x="740" y="648"/>
                </a:cubicBezTo>
                <a:cubicBezTo>
                  <a:pt x="741" y="648"/>
                  <a:pt x="742" y="649"/>
                  <a:pt x="743" y="649"/>
                </a:cubicBezTo>
                <a:cubicBezTo>
                  <a:pt x="744" y="650"/>
                  <a:pt x="745" y="651"/>
                  <a:pt x="746" y="651"/>
                </a:cubicBezTo>
                <a:cubicBezTo>
                  <a:pt x="741" y="652"/>
                  <a:pt x="745" y="667"/>
                  <a:pt x="745" y="670"/>
                </a:cubicBezTo>
                <a:cubicBezTo>
                  <a:pt x="745" y="688"/>
                  <a:pt x="745" y="707"/>
                  <a:pt x="746" y="726"/>
                </a:cubicBezTo>
                <a:cubicBezTo>
                  <a:pt x="746" y="726"/>
                  <a:pt x="747" y="726"/>
                  <a:pt x="747" y="726"/>
                </a:cubicBezTo>
                <a:cubicBezTo>
                  <a:pt x="747" y="719"/>
                  <a:pt x="744" y="653"/>
                  <a:pt x="746" y="652"/>
                </a:cubicBezTo>
                <a:cubicBezTo>
                  <a:pt x="746" y="652"/>
                  <a:pt x="746" y="652"/>
                  <a:pt x="746" y="652"/>
                </a:cubicBezTo>
                <a:cubicBezTo>
                  <a:pt x="749" y="654"/>
                  <a:pt x="752" y="656"/>
                  <a:pt x="755" y="658"/>
                </a:cubicBezTo>
                <a:cubicBezTo>
                  <a:pt x="752" y="681"/>
                  <a:pt x="754" y="706"/>
                  <a:pt x="757" y="729"/>
                </a:cubicBezTo>
                <a:cubicBezTo>
                  <a:pt x="757" y="729"/>
                  <a:pt x="758" y="729"/>
                  <a:pt x="758" y="729"/>
                </a:cubicBezTo>
                <a:cubicBezTo>
                  <a:pt x="755" y="706"/>
                  <a:pt x="753" y="682"/>
                  <a:pt x="756" y="659"/>
                </a:cubicBezTo>
                <a:cubicBezTo>
                  <a:pt x="757" y="660"/>
                  <a:pt x="759" y="661"/>
                  <a:pt x="760" y="661"/>
                </a:cubicBezTo>
                <a:cubicBezTo>
                  <a:pt x="760" y="662"/>
                  <a:pt x="760" y="662"/>
                  <a:pt x="760" y="662"/>
                </a:cubicBezTo>
                <a:cubicBezTo>
                  <a:pt x="757" y="680"/>
                  <a:pt x="761" y="700"/>
                  <a:pt x="761" y="718"/>
                </a:cubicBezTo>
                <a:cubicBezTo>
                  <a:pt x="761" y="718"/>
                  <a:pt x="761" y="719"/>
                  <a:pt x="761" y="719"/>
                </a:cubicBezTo>
                <a:cubicBezTo>
                  <a:pt x="761" y="720"/>
                  <a:pt x="762" y="722"/>
                  <a:pt x="762" y="723"/>
                </a:cubicBezTo>
                <a:cubicBezTo>
                  <a:pt x="762" y="723"/>
                  <a:pt x="763" y="723"/>
                  <a:pt x="763" y="723"/>
                </a:cubicBezTo>
                <a:cubicBezTo>
                  <a:pt x="763" y="722"/>
                  <a:pt x="762" y="720"/>
                  <a:pt x="762" y="719"/>
                </a:cubicBezTo>
                <a:cubicBezTo>
                  <a:pt x="764" y="720"/>
                  <a:pt x="766" y="720"/>
                  <a:pt x="768" y="721"/>
                </a:cubicBezTo>
                <a:cubicBezTo>
                  <a:pt x="768" y="721"/>
                  <a:pt x="768" y="722"/>
                  <a:pt x="768" y="722"/>
                </a:cubicBezTo>
                <a:cubicBezTo>
                  <a:pt x="767" y="722"/>
                  <a:pt x="766" y="722"/>
                  <a:pt x="764" y="722"/>
                </a:cubicBezTo>
                <a:cubicBezTo>
                  <a:pt x="764" y="722"/>
                  <a:pt x="764" y="723"/>
                  <a:pt x="764" y="723"/>
                </a:cubicBezTo>
                <a:cubicBezTo>
                  <a:pt x="766" y="723"/>
                  <a:pt x="767" y="723"/>
                  <a:pt x="768" y="723"/>
                </a:cubicBezTo>
                <a:cubicBezTo>
                  <a:pt x="768" y="725"/>
                  <a:pt x="768" y="726"/>
                  <a:pt x="769" y="727"/>
                </a:cubicBezTo>
                <a:cubicBezTo>
                  <a:pt x="769" y="728"/>
                  <a:pt x="770" y="727"/>
                  <a:pt x="770" y="727"/>
                </a:cubicBezTo>
                <a:cubicBezTo>
                  <a:pt x="769" y="726"/>
                  <a:pt x="769" y="725"/>
                  <a:pt x="769" y="724"/>
                </a:cubicBezTo>
                <a:cubicBezTo>
                  <a:pt x="772" y="724"/>
                  <a:pt x="776" y="724"/>
                  <a:pt x="779" y="724"/>
                </a:cubicBezTo>
                <a:cubicBezTo>
                  <a:pt x="779" y="726"/>
                  <a:pt x="779" y="728"/>
                  <a:pt x="780" y="730"/>
                </a:cubicBezTo>
                <a:cubicBezTo>
                  <a:pt x="771" y="729"/>
                  <a:pt x="763" y="729"/>
                  <a:pt x="755" y="730"/>
                </a:cubicBezTo>
                <a:cubicBezTo>
                  <a:pt x="755" y="730"/>
                  <a:pt x="755" y="730"/>
                  <a:pt x="755" y="730"/>
                </a:cubicBezTo>
                <a:cubicBezTo>
                  <a:pt x="749" y="730"/>
                  <a:pt x="740" y="729"/>
                  <a:pt x="734" y="731"/>
                </a:cubicBezTo>
                <a:close/>
                <a:moveTo>
                  <a:pt x="766" y="637"/>
                </a:moveTo>
                <a:cubicBezTo>
                  <a:pt x="766" y="637"/>
                  <a:pt x="766" y="638"/>
                  <a:pt x="766" y="638"/>
                </a:cubicBezTo>
                <a:cubicBezTo>
                  <a:pt x="765" y="638"/>
                  <a:pt x="765" y="640"/>
                  <a:pt x="765" y="640"/>
                </a:cubicBezTo>
                <a:cubicBezTo>
                  <a:pt x="764" y="640"/>
                  <a:pt x="762" y="641"/>
                  <a:pt x="761" y="641"/>
                </a:cubicBezTo>
                <a:cubicBezTo>
                  <a:pt x="757" y="640"/>
                  <a:pt x="754" y="638"/>
                  <a:pt x="750" y="636"/>
                </a:cubicBezTo>
                <a:cubicBezTo>
                  <a:pt x="756" y="636"/>
                  <a:pt x="761" y="637"/>
                  <a:pt x="767" y="637"/>
                </a:cubicBezTo>
                <a:cubicBezTo>
                  <a:pt x="767" y="637"/>
                  <a:pt x="767" y="637"/>
                  <a:pt x="766" y="637"/>
                </a:cubicBezTo>
                <a:close/>
                <a:moveTo>
                  <a:pt x="780" y="674"/>
                </a:moveTo>
                <a:cubicBezTo>
                  <a:pt x="780" y="675"/>
                  <a:pt x="781" y="675"/>
                  <a:pt x="781" y="675"/>
                </a:cubicBezTo>
                <a:cubicBezTo>
                  <a:pt x="781" y="675"/>
                  <a:pt x="780" y="676"/>
                  <a:pt x="780" y="676"/>
                </a:cubicBezTo>
                <a:cubicBezTo>
                  <a:pt x="780" y="676"/>
                  <a:pt x="780" y="675"/>
                  <a:pt x="780" y="674"/>
                </a:cubicBezTo>
                <a:close/>
                <a:moveTo>
                  <a:pt x="787" y="693"/>
                </a:moveTo>
                <a:cubicBezTo>
                  <a:pt x="784" y="693"/>
                  <a:pt x="781" y="693"/>
                  <a:pt x="778" y="693"/>
                </a:cubicBezTo>
                <a:cubicBezTo>
                  <a:pt x="777" y="691"/>
                  <a:pt x="777" y="689"/>
                  <a:pt x="777" y="687"/>
                </a:cubicBezTo>
                <a:cubicBezTo>
                  <a:pt x="781" y="687"/>
                  <a:pt x="784" y="686"/>
                  <a:pt x="787" y="686"/>
                </a:cubicBezTo>
                <a:cubicBezTo>
                  <a:pt x="787" y="688"/>
                  <a:pt x="787" y="690"/>
                  <a:pt x="787" y="693"/>
                </a:cubicBezTo>
                <a:close/>
                <a:moveTo>
                  <a:pt x="825" y="733"/>
                </a:moveTo>
                <a:cubicBezTo>
                  <a:pt x="825" y="731"/>
                  <a:pt x="825" y="730"/>
                  <a:pt x="824" y="729"/>
                </a:cubicBezTo>
                <a:cubicBezTo>
                  <a:pt x="826" y="729"/>
                  <a:pt x="829" y="729"/>
                  <a:pt x="831" y="729"/>
                </a:cubicBezTo>
                <a:cubicBezTo>
                  <a:pt x="831" y="730"/>
                  <a:pt x="831" y="732"/>
                  <a:pt x="831" y="733"/>
                </a:cubicBezTo>
                <a:cubicBezTo>
                  <a:pt x="829" y="733"/>
                  <a:pt x="827" y="733"/>
                  <a:pt x="825" y="733"/>
                </a:cubicBezTo>
                <a:close/>
                <a:moveTo>
                  <a:pt x="833" y="733"/>
                </a:moveTo>
                <a:cubicBezTo>
                  <a:pt x="833" y="733"/>
                  <a:pt x="832" y="733"/>
                  <a:pt x="832" y="733"/>
                </a:cubicBezTo>
                <a:cubicBezTo>
                  <a:pt x="832" y="732"/>
                  <a:pt x="832" y="730"/>
                  <a:pt x="832" y="729"/>
                </a:cubicBezTo>
                <a:cubicBezTo>
                  <a:pt x="834" y="729"/>
                  <a:pt x="837" y="729"/>
                  <a:pt x="839" y="729"/>
                </a:cubicBezTo>
                <a:cubicBezTo>
                  <a:pt x="839" y="731"/>
                  <a:pt x="839" y="732"/>
                  <a:pt x="839" y="733"/>
                </a:cubicBezTo>
                <a:cubicBezTo>
                  <a:pt x="837" y="733"/>
                  <a:pt x="835" y="733"/>
                  <a:pt x="833" y="733"/>
                </a:cubicBezTo>
                <a:close/>
                <a:moveTo>
                  <a:pt x="832" y="728"/>
                </a:moveTo>
                <a:cubicBezTo>
                  <a:pt x="832" y="728"/>
                  <a:pt x="832" y="728"/>
                  <a:pt x="832" y="728"/>
                </a:cubicBezTo>
                <a:cubicBezTo>
                  <a:pt x="833" y="728"/>
                  <a:pt x="834" y="728"/>
                  <a:pt x="835" y="728"/>
                </a:cubicBezTo>
                <a:cubicBezTo>
                  <a:pt x="834" y="728"/>
                  <a:pt x="833" y="728"/>
                  <a:pt x="832" y="728"/>
                </a:cubicBezTo>
                <a:close/>
                <a:moveTo>
                  <a:pt x="831" y="728"/>
                </a:moveTo>
                <a:cubicBezTo>
                  <a:pt x="828" y="728"/>
                  <a:pt x="826" y="728"/>
                  <a:pt x="824" y="728"/>
                </a:cubicBezTo>
                <a:cubicBezTo>
                  <a:pt x="824" y="728"/>
                  <a:pt x="824" y="727"/>
                  <a:pt x="824" y="727"/>
                </a:cubicBezTo>
                <a:cubicBezTo>
                  <a:pt x="825" y="727"/>
                  <a:pt x="825" y="727"/>
                  <a:pt x="826" y="727"/>
                </a:cubicBezTo>
                <a:cubicBezTo>
                  <a:pt x="827" y="728"/>
                  <a:pt x="829" y="728"/>
                  <a:pt x="831" y="728"/>
                </a:cubicBezTo>
                <a:cubicBezTo>
                  <a:pt x="831" y="728"/>
                  <a:pt x="831" y="728"/>
                  <a:pt x="831" y="728"/>
                </a:cubicBezTo>
                <a:close/>
                <a:moveTo>
                  <a:pt x="760" y="691"/>
                </a:moveTo>
                <a:cubicBezTo>
                  <a:pt x="760" y="691"/>
                  <a:pt x="760" y="691"/>
                  <a:pt x="761" y="691"/>
                </a:cubicBezTo>
                <a:cubicBezTo>
                  <a:pt x="763" y="690"/>
                  <a:pt x="765" y="690"/>
                  <a:pt x="767" y="689"/>
                </a:cubicBezTo>
                <a:cubicBezTo>
                  <a:pt x="767" y="690"/>
                  <a:pt x="767" y="692"/>
                  <a:pt x="767" y="693"/>
                </a:cubicBezTo>
                <a:cubicBezTo>
                  <a:pt x="765" y="693"/>
                  <a:pt x="763" y="694"/>
                  <a:pt x="762" y="695"/>
                </a:cubicBezTo>
                <a:cubicBezTo>
                  <a:pt x="762" y="696"/>
                  <a:pt x="762" y="696"/>
                  <a:pt x="762" y="696"/>
                </a:cubicBezTo>
                <a:cubicBezTo>
                  <a:pt x="763" y="696"/>
                  <a:pt x="764" y="697"/>
                  <a:pt x="765" y="698"/>
                </a:cubicBezTo>
                <a:cubicBezTo>
                  <a:pt x="766" y="698"/>
                  <a:pt x="767" y="697"/>
                  <a:pt x="766" y="697"/>
                </a:cubicBezTo>
                <a:cubicBezTo>
                  <a:pt x="766" y="697"/>
                  <a:pt x="766" y="696"/>
                  <a:pt x="766" y="696"/>
                </a:cubicBezTo>
                <a:cubicBezTo>
                  <a:pt x="766" y="696"/>
                  <a:pt x="767" y="696"/>
                  <a:pt x="767" y="696"/>
                </a:cubicBezTo>
                <a:cubicBezTo>
                  <a:pt x="767" y="699"/>
                  <a:pt x="767" y="701"/>
                  <a:pt x="767" y="703"/>
                </a:cubicBezTo>
                <a:cubicBezTo>
                  <a:pt x="766" y="703"/>
                  <a:pt x="766" y="704"/>
                  <a:pt x="767" y="704"/>
                </a:cubicBezTo>
                <a:cubicBezTo>
                  <a:pt x="767" y="704"/>
                  <a:pt x="767" y="704"/>
                  <a:pt x="767" y="704"/>
                </a:cubicBezTo>
                <a:cubicBezTo>
                  <a:pt x="767" y="709"/>
                  <a:pt x="767" y="714"/>
                  <a:pt x="768" y="720"/>
                </a:cubicBezTo>
                <a:cubicBezTo>
                  <a:pt x="766" y="719"/>
                  <a:pt x="764" y="719"/>
                  <a:pt x="762" y="718"/>
                </a:cubicBezTo>
                <a:cubicBezTo>
                  <a:pt x="762" y="709"/>
                  <a:pt x="761" y="700"/>
                  <a:pt x="760" y="691"/>
                </a:cubicBezTo>
                <a:close/>
                <a:moveTo>
                  <a:pt x="768" y="669"/>
                </a:moveTo>
                <a:cubicBezTo>
                  <a:pt x="768" y="673"/>
                  <a:pt x="768" y="678"/>
                  <a:pt x="768" y="683"/>
                </a:cubicBezTo>
                <a:cubicBezTo>
                  <a:pt x="766" y="683"/>
                  <a:pt x="765" y="684"/>
                  <a:pt x="764" y="685"/>
                </a:cubicBezTo>
                <a:cubicBezTo>
                  <a:pt x="764" y="685"/>
                  <a:pt x="764" y="686"/>
                  <a:pt x="765" y="686"/>
                </a:cubicBezTo>
                <a:cubicBezTo>
                  <a:pt x="766" y="685"/>
                  <a:pt x="766" y="685"/>
                  <a:pt x="768" y="684"/>
                </a:cubicBezTo>
                <a:cubicBezTo>
                  <a:pt x="767" y="685"/>
                  <a:pt x="767" y="687"/>
                  <a:pt x="767" y="688"/>
                </a:cubicBezTo>
                <a:cubicBezTo>
                  <a:pt x="765" y="689"/>
                  <a:pt x="763" y="689"/>
                  <a:pt x="760" y="690"/>
                </a:cubicBezTo>
                <a:cubicBezTo>
                  <a:pt x="760" y="690"/>
                  <a:pt x="760" y="690"/>
                  <a:pt x="760" y="690"/>
                </a:cubicBezTo>
                <a:cubicBezTo>
                  <a:pt x="759" y="681"/>
                  <a:pt x="759" y="671"/>
                  <a:pt x="761" y="662"/>
                </a:cubicBezTo>
                <a:cubicBezTo>
                  <a:pt x="763" y="664"/>
                  <a:pt x="766" y="666"/>
                  <a:pt x="768" y="669"/>
                </a:cubicBezTo>
                <a:close/>
                <a:moveTo>
                  <a:pt x="777" y="693"/>
                </a:moveTo>
                <a:cubicBezTo>
                  <a:pt x="777" y="693"/>
                  <a:pt x="777" y="693"/>
                  <a:pt x="777" y="693"/>
                </a:cubicBezTo>
                <a:cubicBezTo>
                  <a:pt x="776" y="693"/>
                  <a:pt x="775" y="693"/>
                  <a:pt x="775" y="693"/>
                </a:cubicBezTo>
                <a:cubicBezTo>
                  <a:pt x="773" y="693"/>
                  <a:pt x="770" y="693"/>
                  <a:pt x="768" y="693"/>
                </a:cubicBezTo>
                <a:cubicBezTo>
                  <a:pt x="768" y="692"/>
                  <a:pt x="768" y="690"/>
                  <a:pt x="768" y="689"/>
                </a:cubicBezTo>
                <a:cubicBezTo>
                  <a:pt x="771" y="688"/>
                  <a:pt x="774" y="688"/>
                  <a:pt x="777" y="687"/>
                </a:cubicBezTo>
                <a:cubicBezTo>
                  <a:pt x="777" y="690"/>
                  <a:pt x="777" y="692"/>
                  <a:pt x="777" y="693"/>
                </a:cubicBezTo>
                <a:close/>
                <a:moveTo>
                  <a:pt x="821" y="711"/>
                </a:moveTo>
                <a:cubicBezTo>
                  <a:pt x="821" y="711"/>
                  <a:pt x="821" y="712"/>
                  <a:pt x="821" y="712"/>
                </a:cubicBezTo>
                <a:cubicBezTo>
                  <a:pt x="818" y="712"/>
                  <a:pt x="815" y="712"/>
                  <a:pt x="812" y="712"/>
                </a:cubicBezTo>
                <a:cubicBezTo>
                  <a:pt x="812" y="710"/>
                  <a:pt x="812" y="708"/>
                  <a:pt x="812" y="706"/>
                </a:cubicBezTo>
                <a:cubicBezTo>
                  <a:pt x="815" y="706"/>
                  <a:pt x="818" y="706"/>
                  <a:pt x="821" y="707"/>
                </a:cubicBezTo>
                <a:cubicBezTo>
                  <a:pt x="821" y="708"/>
                  <a:pt x="821" y="709"/>
                  <a:pt x="821" y="711"/>
                </a:cubicBezTo>
                <a:close/>
                <a:moveTo>
                  <a:pt x="786" y="705"/>
                </a:moveTo>
                <a:cubicBezTo>
                  <a:pt x="786" y="707"/>
                  <a:pt x="786" y="709"/>
                  <a:pt x="786" y="711"/>
                </a:cubicBezTo>
                <a:cubicBezTo>
                  <a:pt x="783" y="711"/>
                  <a:pt x="781" y="711"/>
                  <a:pt x="779" y="711"/>
                </a:cubicBezTo>
                <a:cubicBezTo>
                  <a:pt x="778" y="709"/>
                  <a:pt x="778" y="707"/>
                  <a:pt x="778" y="705"/>
                </a:cubicBezTo>
                <a:cubicBezTo>
                  <a:pt x="781" y="705"/>
                  <a:pt x="784" y="705"/>
                  <a:pt x="786" y="705"/>
                </a:cubicBezTo>
                <a:close/>
                <a:moveTo>
                  <a:pt x="778" y="704"/>
                </a:moveTo>
                <a:cubicBezTo>
                  <a:pt x="778" y="703"/>
                  <a:pt x="778" y="702"/>
                  <a:pt x="778" y="701"/>
                </a:cubicBezTo>
                <a:cubicBezTo>
                  <a:pt x="781" y="701"/>
                  <a:pt x="784" y="701"/>
                  <a:pt x="786" y="700"/>
                </a:cubicBezTo>
                <a:cubicBezTo>
                  <a:pt x="786" y="702"/>
                  <a:pt x="786" y="703"/>
                  <a:pt x="786" y="704"/>
                </a:cubicBezTo>
                <a:cubicBezTo>
                  <a:pt x="784" y="704"/>
                  <a:pt x="781" y="704"/>
                  <a:pt x="778" y="704"/>
                </a:cubicBezTo>
                <a:close/>
                <a:moveTo>
                  <a:pt x="801" y="712"/>
                </a:moveTo>
                <a:cubicBezTo>
                  <a:pt x="798" y="711"/>
                  <a:pt x="795" y="711"/>
                  <a:pt x="792" y="711"/>
                </a:cubicBezTo>
                <a:cubicBezTo>
                  <a:pt x="792" y="709"/>
                  <a:pt x="793" y="707"/>
                  <a:pt x="793" y="705"/>
                </a:cubicBezTo>
                <a:cubicBezTo>
                  <a:pt x="795" y="705"/>
                  <a:pt x="798" y="705"/>
                  <a:pt x="801" y="705"/>
                </a:cubicBezTo>
                <a:cubicBezTo>
                  <a:pt x="801" y="707"/>
                  <a:pt x="801" y="709"/>
                  <a:pt x="801" y="712"/>
                </a:cubicBezTo>
                <a:close/>
                <a:moveTo>
                  <a:pt x="802" y="705"/>
                </a:moveTo>
                <a:cubicBezTo>
                  <a:pt x="805" y="706"/>
                  <a:pt x="808" y="706"/>
                  <a:pt x="811" y="706"/>
                </a:cubicBezTo>
                <a:cubicBezTo>
                  <a:pt x="811" y="708"/>
                  <a:pt x="811" y="710"/>
                  <a:pt x="811" y="712"/>
                </a:cubicBezTo>
                <a:cubicBezTo>
                  <a:pt x="808" y="712"/>
                  <a:pt x="805" y="712"/>
                  <a:pt x="802" y="712"/>
                </a:cubicBezTo>
                <a:cubicBezTo>
                  <a:pt x="802" y="710"/>
                  <a:pt x="802" y="707"/>
                  <a:pt x="802" y="705"/>
                </a:cubicBezTo>
                <a:close/>
                <a:moveTo>
                  <a:pt x="791" y="707"/>
                </a:moveTo>
                <a:cubicBezTo>
                  <a:pt x="791" y="708"/>
                  <a:pt x="791" y="710"/>
                  <a:pt x="791" y="711"/>
                </a:cubicBezTo>
                <a:cubicBezTo>
                  <a:pt x="790" y="711"/>
                  <a:pt x="788" y="711"/>
                  <a:pt x="787" y="711"/>
                </a:cubicBezTo>
                <a:cubicBezTo>
                  <a:pt x="787" y="709"/>
                  <a:pt x="787" y="707"/>
                  <a:pt x="787" y="705"/>
                </a:cubicBezTo>
                <a:cubicBezTo>
                  <a:pt x="789" y="705"/>
                  <a:pt x="790" y="705"/>
                  <a:pt x="792" y="705"/>
                </a:cubicBezTo>
                <a:cubicBezTo>
                  <a:pt x="792" y="706"/>
                  <a:pt x="792" y="706"/>
                  <a:pt x="791" y="707"/>
                </a:cubicBezTo>
                <a:close/>
                <a:moveTo>
                  <a:pt x="787" y="724"/>
                </a:moveTo>
                <a:cubicBezTo>
                  <a:pt x="787" y="724"/>
                  <a:pt x="787" y="724"/>
                  <a:pt x="787" y="724"/>
                </a:cubicBezTo>
                <a:cubicBezTo>
                  <a:pt x="787" y="720"/>
                  <a:pt x="787" y="716"/>
                  <a:pt x="787" y="712"/>
                </a:cubicBezTo>
                <a:cubicBezTo>
                  <a:pt x="788" y="712"/>
                  <a:pt x="790" y="712"/>
                  <a:pt x="791" y="712"/>
                </a:cubicBezTo>
                <a:cubicBezTo>
                  <a:pt x="791" y="716"/>
                  <a:pt x="791" y="720"/>
                  <a:pt x="791" y="724"/>
                </a:cubicBezTo>
                <a:cubicBezTo>
                  <a:pt x="790" y="724"/>
                  <a:pt x="789" y="724"/>
                  <a:pt x="787" y="724"/>
                </a:cubicBezTo>
                <a:close/>
                <a:moveTo>
                  <a:pt x="786" y="712"/>
                </a:moveTo>
                <a:cubicBezTo>
                  <a:pt x="786" y="716"/>
                  <a:pt x="786" y="720"/>
                  <a:pt x="786" y="723"/>
                </a:cubicBezTo>
                <a:cubicBezTo>
                  <a:pt x="784" y="723"/>
                  <a:pt x="782" y="723"/>
                  <a:pt x="779" y="722"/>
                </a:cubicBezTo>
                <a:cubicBezTo>
                  <a:pt x="779" y="719"/>
                  <a:pt x="779" y="716"/>
                  <a:pt x="779" y="712"/>
                </a:cubicBezTo>
                <a:cubicBezTo>
                  <a:pt x="781" y="712"/>
                  <a:pt x="783" y="712"/>
                  <a:pt x="786" y="712"/>
                </a:cubicBezTo>
                <a:close/>
                <a:moveTo>
                  <a:pt x="792" y="724"/>
                </a:moveTo>
                <a:cubicBezTo>
                  <a:pt x="792" y="720"/>
                  <a:pt x="792" y="716"/>
                  <a:pt x="792" y="712"/>
                </a:cubicBezTo>
                <a:cubicBezTo>
                  <a:pt x="795" y="712"/>
                  <a:pt x="798" y="712"/>
                  <a:pt x="801" y="713"/>
                </a:cubicBezTo>
                <a:cubicBezTo>
                  <a:pt x="801" y="717"/>
                  <a:pt x="801" y="721"/>
                  <a:pt x="801" y="725"/>
                </a:cubicBezTo>
                <a:cubicBezTo>
                  <a:pt x="798" y="724"/>
                  <a:pt x="795" y="724"/>
                  <a:pt x="792" y="724"/>
                </a:cubicBezTo>
                <a:close/>
                <a:moveTo>
                  <a:pt x="802" y="713"/>
                </a:moveTo>
                <a:cubicBezTo>
                  <a:pt x="805" y="713"/>
                  <a:pt x="808" y="713"/>
                  <a:pt x="811" y="713"/>
                </a:cubicBezTo>
                <a:cubicBezTo>
                  <a:pt x="811" y="717"/>
                  <a:pt x="811" y="721"/>
                  <a:pt x="811" y="725"/>
                </a:cubicBezTo>
                <a:cubicBezTo>
                  <a:pt x="808" y="725"/>
                  <a:pt x="805" y="725"/>
                  <a:pt x="802" y="725"/>
                </a:cubicBezTo>
                <a:cubicBezTo>
                  <a:pt x="802" y="721"/>
                  <a:pt x="802" y="717"/>
                  <a:pt x="802" y="713"/>
                </a:cubicBezTo>
                <a:close/>
                <a:moveTo>
                  <a:pt x="812" y="713"/>
                </a:moveTo>
                <a:cubicBezTo>
                  <a:pt x="815" y="713"/>
                  <a:pt x="818" y="713"/>
                  <a:pt x="821" y="713"/>
                </a:cubicBezTo>
                <a:cubicBezTo>
                  <a:pt x="822" y="717"/>
                  <a:pt x="822" y="722"/>
                  <a:pt x="823" y="726"/>
                </a:cubicBezTo>
                <a:cubicBezTo>
                  <a:pt x="819" y="726"/>
                  <a:pt x="816" y="726"/>
                  <a:pt x="812" y="725"/>
                </a:cubicBezTo>
                <a:cubicBezTo>
                  <a:pt x="812" y="721"/>
                  <a:pt x="812" y="717"/>
                  <a:pt x="812" y="713"/>
                </a:cubicBezTo>
                <a:close/>
                <a:moveTo>
                  <a:pt x="812" y="705"/>
                </a:moveTo>
                <a:cubicBezTo>
                  <a:pt x="812" y="703"/>
                  <a:pt x="812" y="701"/>
                  <a:pt x="812" y="699"/>
                </a:cubicBezTo>
                <a:cubicBezTo>
                  <a:pt x="815" y="699"/>
                  <a:pt x="818" y="699"/>
                  <a:pt x="821" y="699"/>
                </a:cubicBezTo>
                <a:cubicBezTo>
                  <a:pt x="821" y="702"/>
                  <a:pt x="821" y="704"/>
                  <a:pt x="821" y="706"/>
                </a:cubicBezTo>
                <a:cubicBezTo>
                  <a:pt x="818" y="705"/>
                  <a:pt x="815" y="705"/>
                  <a:pt x="812" y="705"/>
                </a:cubicBezTo>
                <a:close/>
                <a:moveTo>
                  <a:pt x="811" y="705"/>
                </a:moveTo>
                <a:cubicBezTo>
                  <a:pt x="808" y="705"/>
                  <a:pt x="805" y="705"/>
                  <a:pt x="802" y="704"/>
                </a:cubicBezTo>
                <a:cubicBezTo>
                  <a:pt x="802" y="703"/>
                  <a:pt x="802" y="701"/>
                  <a:pt x="803" y="700"/>
                </a:cubicBezTo>
                <a:cubicBezTo>
                  <a:pt x="805" y="699"/>
                  <a:pt x="808" y="699"/>
                  <a:pt x="811" y="699"/>
                </a:cubicBezTo>
                <a:cubicBezTo>
                  <a:pt x="811" y="701"/>
                  <a:pt x="811" y="703"/>
                  <a:pt x="811" y="705"/>
                </a:cubicBezTo>
                <a:close/>
                <a:moveTo>
                  <a:pt x="801" y="704"/>
                </a:moveTo>
                <a:cubicBezTo>
                  <a:pt x="798" y="704"/>
                  <a:pt x="796" y="704"/>
                  <a:pt x="793" y="704"/>
                </a:cubicBezTo>
                <a:cubicBezTo>
                  <a:pt x="793" y="703"/>
                  <a:pt x="793" y="701"/>
                  <a:pt x="793" y="700"/>
                </a:cubicBezTo>
                <a:cubicBezTo>
                  <a:pt x="796" y="700"/>
                  <a:pt x="799" y="700"/>
                  <a:pt x="802" y="700"/>
                </a:cubicBezTo>
                <a:cubicBezTo>
                  <a:pt x="801" y="701"/>
                  <a:pt x="801" y="703"/>
                  <a:pt x="801" y="704"/>
                </a:cubicBezTo>
                <a:close/>
                <a:moveTo>
                  <a:pt x="792" y="704"/>
                </a:moveTo>
                <a:cubicBezTo>
                  <a:pt x="790" y="704"/>
                  <a:pt x="789" y="704"/>
                  <a:pt x="787" y="704"/>
                </a:cubicBezTo>
                <a:cubicBezTo>
                  <a:pt x="787" y="703"/>
                  <a:pt x="787" y="702"/>
                  <a:pt x="787" y="700"/>
                </a:cubicBezTo>
                <a:cubicBezTo>
                  <a:pt x="789" y="700"/>
                  <a:pt x="790" y="700"/>
                  <a:pt x="792" y="700"/>
                </a:cubicBezTo>
                <a:cubicBezTo>
                  <a:pt x="792" y="701"/>
                  <a:pt x="792" y="703"/>
                  <a:pt x="792" y="704"/>
                </a:cubicBezTo>
                <a:close/>
                <a:moveTo>
                  <a:pt x="788" y="699"/>
                </a:moveTo>
                <a:cubicBezTo>
                  <a:pt x="788" y="698"/>
                  <a:pt x="788" y="697"/>
                  <a:pt x="788" y="695"/>
                </a:cubicBezTo>
                <a:cubicBezTo>
                  <a:pt x="789" y="695"/>
                  <a:pt x="791" y="695"/>
                  <a:pt x="792" y="695"/>
                </a:cubicBezTo>
                <a:cubicBezTo>
                  <a:pt x="792" y="696"/>
                  <a:pt x="792" y="698"/>
                  <a:pt x="792" y="699"/>
                </a:cubicBezTo>
                <a:cubicBezTo>
                  <a:pt x="790" y="699"/>
                  <a:pt x="789" y="699"/>
                  <a:pt x="788" y="699"/>
                </a:cubicBezTo>
                <a:close/>
                <a:moveTo>
                  <a:pt x="787" y="699"/>
                </a:moveTo>
                <a:cubicBezTo>
                  <a:pt x="784" y="700"/>
                  <a:pt x="781" y="700"/>
                  <a:pt x="778" y="700"/>
                </a:cubicBezTo>
                <a:cubicBezTo>
                  <a:pt x="778" y="700"/>
                  <a:pt x="778" y="700"/>
                  <a:pt x="778" y="699"/>
                </a:cubicBezTo>
                <a:cubicBezTo>
                  <a:pt x="778" y="699"/>
                  <a:pt x="778" y="697"/>
                  <a:pt x="778" y="696"/>
                </a:cubicBezTo>
                <a:cubicBezTo>
                  <a:pt x="781" y="696"/>
                  <a:pt x="784" y="695"/>
                  <a:pt x="787" y="695"/>
                </a:cubicBezTo>
                <a:cubicBezTo>
                  <a:pt x="787" y="697"/>
                  <a:pt x="787" y="698"/>
                  <a:pt x="787" y="699"/>
                </a:cubicBezTo>
                <a:close/>
                <a:moveTo>
                  <a:pt x="777" y="700"/>
                </a:moveTo>
                <a:cubicBezTo>
                  <a:pt x="775" y="700"/>
                  <a:pt x="773" y="700"/>
                  <a:pt x="771" y="701"/>
                </a:cubicBezTo>
                <a:cubicBezTo>
                  <a:pt x="770" y="701"/>
                  <a:pt x="770" y="702"/>
                  <a:pt x="771" y="702"/>
                </a:cubicBezTo>
                <a:cubicBezTo>
                  <a:pt x="773" y="701"/>
                  <a:pt x="775" y="701"/>
                  <a:pt x="777" y="701"/>
                </a:cubicBezTo>
                <a:cubicBezTo>
                  <a:pt x="777" y="702"/>
                  <a:pt x="777" y="703"/>
                  <a:pt x="777" y="704"/>
                </a:cubicBezTo>
                <a:cubicBezTo>
                  <a:pt x="774" y="703"/>
                  <a:pt x="771" y="703"/>
                  <a:pt x="768" y="703"/>
                </a:cubicBezTo>
                <a:cubicBezTo>
                  <a:pt x="768" y="701"/>
                  <a:pt x="768" y="699"/>
                  <a:pt x="768" y="696"/>
                </a:cubicBezTo>
                <a:cubicBezTo>
                  <a:pt x="771" y="696"/>
                  <a:pt x="774" y="696"/>
                  <a:pt x="777" y="696"/>
                </a:cubicBezTo>
                <a:cubicBezTo>
                  <a:pt x="777" y="697"/>
                  <a:pt x="777" y="699"/>
                  <a:pt x="777" y="700"/>
                </a:cubicBezTo>
                <a:close/>
                <a:moveTo>
                  <a:pt x="768" y="695"/>
                </a:moveTo>
                <a:cubicBezTo>
                  <a:pt x="768" y="695"/>
                  <a:pt x="768" y="694"/>
                  <a:pt x="768" y="694"/>
                </a:cubicBezTo>
                <a:cubicBezTo>
                  <a:pt x="770" y="694"/>
                  <a:pt x="773" y="694"/>
                  <a:pt x="775" y="694"/>
                </a:cubicBezTo>
                <a:cubicBezTo>
                  <a:pt x="775" y="694"/>
                  <a:pt x="776" y="694"/>
                  <a:pt x="777" y="694"/>
                </a:cubicBezTo>
                <a:cubicBezTo>
                  <a:pt x="777" y="694"/>
                  <a:pt x="777" y="695"/>
                  <a:pt x="777" y="695"/>
                </a:cubicBezTo>
                <a:cubicBezTo>
                  <a:pt x="774" y="695"/>
                  <a:pt x="771" y="695"/>
                  <a:pt x="768" y="695"/>
                </a:cubicBezTo>
                <a:close/>
                <a:moveTo>
                  <a:pt x="765" y="695"/>
                </a:moveTo>
                <a:cubicBezTo>
                  <a:pt x="765" y="695"/>
                  <a:pt x="766" y="694"/>
                  <a:pt x="767" y="694"/>
                </a:cubicBezTo>
                <a:cubicBezTo>
                  <a:pt x="767" y="695"/>
                  <a:pt x="767" y="695"/>
                  <a:pt x="767" y="695"/>
                </a:cubicBezTo>
                <a:cubicBezTo>
                  <a:pt x="766" y="695"/>
                  <a:pt x="766" y="695"/>
                  <a:pt x="765" y="695"/>
                </a:cubicBezTo>
                <a:close/>
                <a:moveTo>
                  <a:pt x="768" y="704"/>
                </a:moveTo>
                <a:cubicBezTo>
                  <a:pt x="771" y="704"/>
                  <a:pt x="774" y="704"/>
                  <a:pt x="777" y="705"/>
                </a:cubicBezTo>
                <a:cubicBezTo>
                  <a:pt x="777" y="707"/>
                  <a:pt x="777" y="709"/>
                  <a:pt x="777" y="711"/>
                </a:cubicBezTo>
                <a:cubicBezTo>
                  <a:pt x="776" y="711"/>
                  <a:pt x="775" y="711"/>
                  <a:pt x="774" y="711"/>
                </a:cubicBezTo>
                <a:cubicBezTo>
                  <a:pt x="773" y="711"/>
                  <a:pt x="773" y="712"/>
                  <a:pt x="774" y="712"/>
                </a:cubicBezTo>
                <a:cubicBezTo>
                  <a:pt x="775" y="712"/>
                  <a:pt x="776" y="712"/>
                  <a:pt x="778" y="712"/>
                </a:cubicBezTo>
                <a:cubicBezTo>
                  <a:pt x="778" y="716"/>
                  <a:pt x="778" y="719"/>
                  <a:pt x="778" y="722"/>
                </a:cubicBezTo>
                <a:cubicBezTo>
                  <a:pt x="775" y="721"/>
                  <a:pt x="772" y="721"/>
                  <a:pt x="769" y="720"/>
                </a:cubicBezTo>
                <a:cubicBezTo>
                  <a:pt x="768" y="715"/>
                  <a:pt x="768" y="710"/>
                  <a:pt x="768" y="704"/>
                </a:cubicBezTo>
                <a:close/>
                <a:moveTo>
                  <a:pt x="778" y="723"/>
                </a:moveTo>
                <a:cubicBezTo>
                  <a:pt x="775" y="723"/>
                  <a:pt x="772" y="723"/>
                  <a:pt x="769" y="722"/>
                </a:cubicBezTo>
                <a:cubicBezTo>
                  <a:pt x="769" y="722"/>
                  <a:pt x="769" y="721"/>
                  <a:pt x="769" y="721"/>
                </a:cubicBezTo>
                <a:cubicBezTo>
                  <a:pt x="772" y="722"/>
                  <a:pt x="775" y="722"/>
                  <a:pt x="778" y="723"/>
                </a:cubicBezTo>
                <a:close/>
                <a:moveTo>
                  <a:pt x="801" y="726"/>
                </a:moveTo>
                <a:cubicBezTo>
                  <a:pt x="801" y="726"/>
                  <a:pt x="801" y="726"/>
                  <a:pt x="801" y="726"/>
                </a:cubicBezTo>
                <a:cubicBezTo>
                  <a:pt x="801" y="726"/>
                  <a:pt x="800" y="726"/>
                  <a:pt x="800" y="726"/>
                </a:cubicBezTo>
                <a:cubicBezTo>
                  <a:pt x="800" y="726"/>
                  <a:pt x="801" y="726"/>
                  <a:pt x="801" y="726"/>
                </a:cubicBezTo>
                <a:close/>
                <a:moveTo>
                  <a:pt x="802" y="726"/>
                </a:moveTo>
                <a:cubicBezTo>
                  <a:pt x="805" y="726"/>
                  <a:pt x="808" y="726"/>
                  <a:pt x="811" y="726"/>
                </a:cubicBezTo>
                <a:cubicBezTo>
                  <a:pt x="811" y="726"/>
                  <a:pt x="811" y="727"/>
                  <a:pt x="811" y="727"/>
                </a:cubicBezTo>
                <a:cubicBezTo>
                  <a:pt x="808" y="726"/>
                  <a:pt x="805" y="726"/>
                  <a:pt x="802" y="726"/>
                </a:cubicBezTo>
                <a:cubicBezTo>
                  <a:pt x="802" y="726"/>
                  <a:pt x="802" y="726"/>
                  <a:pt x="802" y="726"/>
                </a:cubicBezTo>
                <a:close/>
                <a:moveTo>
                  <a:pt x="812" y="726"/>
                </a:moveTo>
                <a:cubicBezTo>
                  <a:pt x="816" y="727"/>
                  <a:pt x="819" y="727"/>
                  <a:pt x="823" y="727"/>
                </a:cubicBezTo>
                <a:cubicBezTo>
                  <a:pt x="823" y="727"/>
                  <a:pt x="823" y="727"/>
                  <a:pt x="823" y="728"/>
                </a:cubicBezTo>
                <a:cubicBezTo>
                  <a:pt x="819" y="727"/>
                  <a:pt x="816" y="727"/>
                  <a:pt x="812" y="727"/>
                </a:cubicBezTo>
                <a:cubicBezTo>
                  <a:pt x="812" y="727"/>
                  <a:pt x="812" y="727"/>
                  <a:pt x="812" y="726"/>
                </a:cubicBezTo>
                <a:close/>
                <a:moveTo>
                  <a:pt x="824" y="726"/>
                </a:moveTo>
                <a:cubicBezTo>
                  <a:pt x="823" y="722"/>
                  <a:pt x="823" y="718"/>
                  <a:pt x="822" y="713"/>
                </a:cubicBezTo>
                <a:cubicBezTo>
                  <a:pt x="825" y="713"/>
                  <a:pt x="828" y="713"/>
                  <a:pt x="830" y="713"/>
                </a:cubicBezTo>
                <a:cubicBezTo>
                  <a:pt x="830" y="718"/>
                  <a:pt x="830" y="722"/>
                  <a:pt x="831" y="727"/>
                </a:cubicBezTo>
                <a:cubicBezTo>
                  <a:pt x="828" y="727"/>
                  <a:pt x="826" y="726"/>
                  <a:pt x="824" y="726"/>
                </a:cubicBezTo>
                <a:close/>
                <a:moveTo>
                  <a:pt x="822" y="712"/>
                </a:moveTo>
                <a:cubicBezTo>
                  <a:pt x="822" y="710"/>
                  <a:pt x="822" y="709"/>
                  <a:pt x="822" y="707"/>
                </a:cubicBezTo>
                <a:cubicBezTo>
                  <a:pt x="825" y="707"/>
                  <a:pt x="828" y="707"/>
                  <a:pt x="830" y="707"/>
                </a:cubicBezTo>
                <a:cubicBezTo>
                  <a:pt x="830" y="709"/>
                  <a:pt x="830" y="711"/>
                  <a:pt x="830" y="712"/>
                </a:cubicBezTo>
                <a:cubicBezTo>
                  <a:pt x="828" y="712"/>
                  <a:pt x="825" y="712"/>
                  <a:pt x="822" y="712"/>
                </a:cubicBezTo>
                <a:close/>
                <a:moveTo>
                  <a:pt x="822" y="706"/>
                </a:moveTo>
                <a:cubicBezTo>
                  <a:pt x="822" y="704"/>
                  <a:pt x="822" y="702"/>
                  <a:pt x="822" y="699"/>
                </a:cubicBezTo>
                <a:cubicBezTo>
                  <a:pt x="825" y="700"/>
                  <a:pt x="828" y="700"/>
                  <a:pt x="830" y="700"/>
                </a:cubicBezTo>
                <a:cubicBezTo>
                  <a:pt x="830" y="702"/>
                  <a:pt x="830" y="704"/>
                  <a:pt x="830" y="706"/>
                </a:cubicBezTo>
                <a:cubicBezTo>
                  <a:pt x="828" y="706"/>
                  <a:pt x="825" y="706"/>
                  <a:pt x="822" y="706"/>
                </a:cubicBezTo>
                <a:close/>
                <a:moveTo>
                  <a:pt x="822" y="698"/>
                </a:moveTo>
                <a:cubicBezTo>
                  <a:pt x="822" y="697"/>
                  <a:pt x="822" y="695"/>
                  <a:pt x="822" y="694"/>
                </a:cubicBezTo>
                <a:cubicBezTo>
                  <a:pt x="825" y="694"/>
                  <a:pt x="828" y="694"/>
                  <a:pt x="830" y="694"/>
                </a:cubicBezTo>
                <a:cubicBezTo>
                  <a:pt x="830" y="695"/>
                  <a:pt x="830" y="697"/>
                  <a:pt x="830" y="699"/>
                </a:cubicBezTo>
                <a:cubicBezTo>
                  <a:pt x="828" y="699"/>
                  <a:pt x="825" y="699"/>
                  <a:pt x="822" y="698"/>
                </a:cubicBezTo>
                <a:close/>
                <a:moveTo>
                  <a:pt x="821" y="698"/>
                </a:moveTo>
                <a:cubicBezTo>
                  <a:pt x="818" y="698"/>
                  <a:pt x="815" y="698"/>
                  <a:pt x="812" y="698"/>
                </a:cubicBezTo>
                <a:cubicBezTo>
                  <a:pt x="812" y="697"/>
                  <a:pt x="812" y="695"/>
                  <a:pt x="812" y="694"/>
                </a:cubicBezTo>
                <a:cubicBezTo>
                  <a:pt x="815" y="694"/>
                  <a:pt x="818" y="694"/>
                  <a:pt x="821" y="694"/>
                </a:cubicBezTo>
                <a:cubicBezTo>
                  <a:pt x="821" y="695"/>
                  <a:pt x="821" y="697"/>
                  <a:pt x="821" y="698"/>
                </a:cubicBezTo>
                <a:close/>
                <a:moveTo>
                  <a:pt x="811" y="698"/>
                </a:moveTo>
                <a:cubicBezTo>
                  <a:pt x="808" y="698"/>
                  <a:pt x="805" y="698"/>
                  <a:pt x="803" y="699"/>
                </a:cubicBezTo>
                <a:cubicBezTo>
                  <a:pt x="803" y="697"/>
                  <a:pt x="803" y="696"/>
                  <a:pt x="803" y="694"/>
                </a:cubicBezTo>
                <a:cubicBezTo>
                  <a:pt x="806" y="694"/>
                  <a:pt x="809" y="694"/>
                  <a:pt x="811" y="694"/>
                </a:cubicBezTo>
                <a:cubicBezTo>
                  <a:pt x="811" y="695"/>
                  <a:pt x="811" y="697"/>
                  <a:pt x="811" y="698"/>
                </a:cubicBezTo>
                <a:close/>
                <a:moveTo>
                  <a:pt x="802" y="699"/>
                </a:moveTo>
                <a:cubicBezTo>
                  <a:pt x="799" y="699"/>
                  <a:pt x="796" y="699"/>
                  <a:pt x="793" y="699"/>
                </a:cubicBezTo>
                <a:cubicBezTo>
                  <a:pt x="793" y="698"/>
                  <a:pt x="793" y="696"/>
                  <a:pt x="793" y="695"/>
                </a:cubicBezTo>
                <a:cubicBezTo>
                  <a:pt x="796" y="695"/>
                  <a:pt x="799" y="695"/>
                  <a:pt x="802" y="694"/>
                </a:cubicBezTo>
                <a:cubicBezTo>
                  <a:pt x="802" y="696"/>
                  <a:pt x="802" y="697"/>
                  <a:pt x="802" y="699"/>
                </a:cubicBezTo>
                <a:close/>
                <a:moveTo>
                  <a:pt x="793" y="694"/>
                </a:moveTo>
                <a:cubicBezTo>
                  <a:pt x="793" y="694"/>
                  <a:pt x="793" y="694"/>
                  <a:pt x="793" y="693"/>
                </a:cubicBezTo>
                <a:cubicBezTo>
                  <a:pt x="796" y="693"/>
                  <a:pt x="799" y="693"/>
                  <a:pt x="802" y="693"/>
                </a:cubicBezTo>
                <a:cubicBezTo>
                  <a:pt x="802" y="693"/>
                  <a:pt x="802" y="693"/>
                  <a:pt x="802" y="693"/>
                </a:cubicBezTo>
                <a:cubicBezTo>
                  <a:pt x="799" y="694"/>
                  <a:pt x="796" y="694"/>
                  <a:pt x="793" y="694"/>
                </a:cubicBezTo>
                <a:close/>
                <a:moveTo>
                  <a:pt x="792" y="694"/>
                </a:moveTo>
                <a:cubicBezTo>
                  <a:pt x="791" y="694"/>
                  <a:pt x="789" y="694"/>
                  <a:pt x="788" y="694"/>
                </a:cubicBezTo>
                <a:cubicBezTo>
                  <a:pt x="788" y="694"/>
                  <a:pt x="788" y="694"/>
                  <a:pt x="788" y="694"/>
                </a:cubicBezTo>
                <a:cubicBezTo>
                  <a:pt x="789" y="693"/>
                  <a:pt x="791" y="693"/>
                  <a:pt x="792" y="693"/>
                </a:cubicBezTo>
                <a:cubicBezTo>
                  <a:pt x="792" y="694"/>
                  <a:pt x="792" y="694"/>
                  <a:pt x="792" y="694"/>
                </a:cubicBezTo>
                <a:close/>
                <a:moveTo>
                  <a:pt x="787" y="694"/>
                </a:moveTo>
                <a:cubicBezTo>
                  <a:pt x="784" y="694"/>
                  <a:pt x="781" y="695"/>
                  <a:pt x="778" y="695"/>
                </a:cubicBezTo>
                <a:cubicBezTo>
                  <a:pt x="778" y="694"/>
                  <a:pt x="778" y="694"/>
                  <a:pt x="778" y="694"/>
                </a:cubicBezTo>
                <a:cubicBezTo>
                  <a:pt x="781" y="694"/>
                  <a:pt x="784" y="694"/>
                  <a:pt x="787" y="694"/>
                </a:cubicBezTo>
                <a:cubicBezTo>
                  <a:pt x="787" y="694"/>
                  <a:pt x="787" y="694"/>
                  <a:pt x="787" y="694"/>
                </a:cubicBezTo>
                <a:close/>
                <a:moveTo>
                  <a:pt x="777" y="686"/>
                </a:moveTo>
                <a:cubicBezTo>
                  <a:pt x="777" y="685"/>
                  <a:pt x="777" y="684"/>
                  <a:pt x="777" y="683"/>
                </a:cubicBezTo>
                <a:cubicBezTo>
                  <a:pt x="780" y="684"/>
                  <a:pt x="783" y="684"/>
                  <a:pt x="786" y="685"/>
                </a:cubicBezTo>
                <a:cubicBezTo>
                  <a:pt x="783" y="685"/>
                  <a:pt x="780" y="686"/>
                  <a:pt x="777" y="686"/>
                </a:cubicBezTo>
                <a:close/>
                <a:moveTo>
                  <a:pt x="776" y="686"/>
                </a:moveTo>
                <a:cubicBezTo>
                  <a:pt x="774" y="687"/>
                  <a:pt x="771" y="687"/>
                  <a:pt x="768" y="688"/>
                </a:cubicBezTo>
                <a:cubicBezTo>
                  <a:pt x="768" y="686"/>
                  <a:pt x="768" y="685"/>
                  <a:pt x="769" y="684"/>
                </a:cubicBezTo>
                <a:cubicBezTo>
                  <a:pt x="771" y="683"/>
                  <a:pt x="774" y="683"/>
                  <a:pt x="776" y="683"/>
                </a:cubicBezTo>
                <a:cubicBezTo>
                  <a:pt x="776" y="684"/>
                  <a:pt x="776" y="685"/>
                  <a:pt x="776" y="686"/>
                </a:cubicBezTo>
                <a:close/>
                <a:moveTo>
                  <a:pt x="769" y="683"/>
                </a:moveTo>
                <a:cubicBezTo>
                  <a:pt x="769" y="682"/>
                  <a:pt x="769" y="680"/>
                  <a:pt x="769" y="679"/>
                </a:cubicBezTo>
                <a:cubicBezTo>
                  <a:pt x="769" y="677"/>
                  <a:pt x="769" y="674"/>
                  <a:pt x="769" y="672"/>
                </a:cubicBezTo>
                <a:cubicBezTo>
                  <a:pt x="769" y="673"/>
                  <a:pt x="769" y="671"/>
                  <a:pt x="769" y="669"/>
                </a:cubicBezTo>
                <a:cubicBezTo>
                  <a:pt x="772" y="672"/>
                  <a:pt x="774" y="674"/>
                  <a:pt x="777" y="677"/>
                </a:cubicBezTo>
                <a:cubicBezTo>
                  <a:pt x="776" y="679"/>
                  <a:pt x="776" y="681"/>
                  <a:pt x="776" y="683"/>
                </a:cubicBezTo>
                <a:cubicBezTo>
                  <a:pt x="774" y="682"/>
                  <a:pt x="771" y="682"/>
                  <a:pt x="769" y="683"/>
                </a:cubicBezTo>
                <a:close/>
                <a:moveTo>
                  <a:pt x="733" y="637"/>
                </a:moveTo>
                <a:cubicBezTo>
                  <a:pt x="733" y="636"/>
                  <a:pt x="732" y="636"/>
                  <a:pt x="732" y="636"/>
                </a:cubicBezTo>
                <a:cubicBezTo>
                  <a:pt x="731" y="636"/>
                  <a:pt x="731" y="636"/>
                  <a:pt x="731" y="636"/>
                </a:cubicBezTo>
                <a:cubicBezTo>
                  <a:pt x="731" y="636"/>
                  <a:pt x="732" y="636"/>
                  <a:pt x="733" y="636"/>
                </a:cubicBezTo>
                <a:cubicBezTo>
                  <a:pt x="734" y="636"/>
                  <a:pt x="735" y="637"/>
                  <a:pt x="737" y="638"/>
                </a:cubicBezTo>
                <a:cubicBezTo>
                  <a:pt x="735" y="638"/>
                  <a:pt x="734" y="637"/>
                  <a:pt x="733" y="637"/>
                </a:cubicBezTo>
                <a:cubicBezTo>
                  <a:pt x="733" y="637"/>
                  <a:pt x="733" y="637"/>
                  <a:pt x="733" y="637"/>
                </a:cubicBezTo>
                <a:close/>
                <a:moveTo>
                  <a:pt x="762" y="731"/>
                </a:moveTo>
                <a:cubicBezTo>
                  <a:pt x="766" y="730"/>
                  <a:pt x="770" y="730"/>
                  <a:pt x="774" y="730"/>
                </a:cubicBezTo>
                <a:cubicBezTo>
                  <a:pt x="778" y="730"/>
                  <a:pt x="783" y="730"/>
                  <a:pt x="787" y="731"/>
                </a:cubicBezTo>
                <a:cubicBezTo>
                  <a:pt x="787" y="731"/>
                  <a:pt x="787" y="731"/>
                  <a:pt x="787" y="731"/>
                </a:cubicBezTo>
                <a:cubicBezTo>
                  <a:pt x="779" y="731"/>
                  <a:pt x="771" y="731"/>
                  <a:pt x="762" y="731"/>
                </a:cubicBezTo>
                <a:close/>
                <a:moveTo>
                  <a:pt x="781" y="730"/>
                </a:moveTo>
                <a:cubicBezTo>
                  <a:pt x="780" y="728"/>
                  <a:pt x="780" y="726"/>
                  <a:pt x="780" y="724"/>
                </a:cubicBezTo>
                <a:cubicBezTo>
                  <a:pt x="782" y="725"/>
                  <a:pt x="784" y="725"/>
                  <a:pt x="786" y="725"/>
                </a:cubicBezTo>
                <a:cubicBezTo>
                  <a:pt x="786" y="727"/>
                  <a:pt x="787" y="728"/>
                  <a:pt x="787" y="730"/>
                </a:cubicBezTo>
                <a:cubicBezTo>
                  <a:pt x="785" y="730"/>
                  <a:pt x="783" y="730"/>
                  <a:pt x="781" y="730"/>
                </a:cubicBezTo>
                <a:close/>
                <a:moveTo>
                  <a:pt x="787" y="725"/>
                </a:moveTo>
                <a:cubicBezTo>
                  <a:pt x="788" y="725"/>
                  <a:pt x="790" y="725"/>
                  <a:pt x="791" y="725"/>
                </a:cubicBezTo>
                <a:cubicBezTo>
                  <a:pt x="791" y="727"/>
                  <a:pt x="791" y="729"/>
                  <a:pt x="792" y="730"/>
                </a:cubicBezTo>
                <a:cubicBezTo>
                  <a:pt x="790" y="730"/>
                  <a:pt x="789" y="730"/>
                  <a:pt x="788" y="730"/>
                </a:cubicBezTo>
                <a:cubicBezTo>
                  <a:pt x="788" y="728"/>
                  <a:pt x="787" y="727"/>
                  <a:pt x="787" y="725"/>
                </a:cubicBezTo>
                <a:close/>
                <a:moveTo>
                  <a:pt x="792" y="726"/>
                </a:moveTo>
                <a:cubicBezTo>
                  <a:pt x="792" y="726"/>
                  <a:pt x="792" y="726"/>
                  <a:pt x="792" y="726"/>
                </a:cubicBezTo>
                <a:cubicBezTo>
                  <a:pt x="795" y="726"/>
                  <a:pt x="798" y="726"/>
                  <a:pt x="801" y="727"/>
                </a:cubicBezTo>
                <a:cubicBezTo>
                  <a:pt x="801" y="728"/>
                  <a:pt x="801" y="729"/>
                  <a:pt x="801" y="730"/>
                </a:cubicBezTo>
                <a:cubicBezTo>
                  <a:pt x="801" y="730"/>
                  <a:pt x="802" y="730"/>
                  <a:pt x="802" y="730"/>
                </a:cubicBezTo>
                <a:cubicBezTo>
                  <a:pt x="802" y="729"/>
                  <a:pt x="802" y="728"/>
                  <a:pt x="802" y="727"/>
                </a:cubicBezTo>
                <a:cubicBezTo>
                  <a:pt x="805" y="727"/>
                  <a:pt x="808" y="727"/>
                  <a:pt x="811" y="728"/>
                </a:cubicBezTo>
                <a:cubicBezTo>
                  <a:pt x="812" y="729"/>
                  <a:pt x="812" y="730"/>
                  <a:pt x="812" y="732"/>
                </a:cubicBezTo>
                <a:cubicBezTo>
                  <a:pt x="805" y="731"/>
                  <a:pt x="799" y="731"/>
                  <a:pt x="793" y="730"/>
                </a:cubicBezTo>
                <a:cubicBezTo>
                  <a:pt x="792" y="729"/>
                  <a:pt x="792" y="727"/>
                  <a:pt x="792" y="726"/>
                </a:cubicBezTo>
                <a:close/>
                <a:moveTo>
                  <a:pt x="813" y="732"/>
                </a:moveTo>
                <a:cubicBezTo>
                  <a:pt x="813" y="731"/>
                  <a:pt x="813" y="729"/>
                  <a:pt x="812" y="728"/>
                </a:cubicBezTo>
                <a:cubicBezTo>
                  <a:pt x="816" y="728"/>
                  <a:pt x="820" y="728"/>
                  <a:pt x="823" y="729"/>
                </a:cubicBezTo>
                <a:cubicBezTo>
                  <a:pt x="823" y="730"/>
                  <a:pt x="824" y="731"/>
                  <a:pt x="824" y="733"/>
                </a:cubicBezTo>
                <a:cubicBezTo>
                  <a:pt x="821" y="732"/>
                  <a:pt x="818" y="732"/>
                  <a:pt x="815" y="732"/>
                </a:cubicBezTo>
                <a:cubicBezTo>
                  <a:pt x="814" y="732"/>
                  <a:pt x="814" y="732"/>
                  <a:pt x="813" y="732"/>
                </a:cubicBezTo>
                <a:close/>
                <a:moveTo>
                  <a:pt x="840" y="733"/>
                </a:moveTo>
                <a:cubicBezTo>
                  <a:pt x="840" y="732"/>
                  <a:pt x="840" y="731"/>
                  <a:pt x="840" y="729"/>
                </a:cubicBezTo>
                <a:cubicBezTo>
                  <a:pt x="843" y="729"/>
                  <a:pt x="846" y="730"/>
                  <a:pt x="848" y="730"/>
                </a:cubicBezTo>
                <a:cubicBezTo>
                  <a:pt x="849" y="731"/>
                  <a:pt x="849" y="732"/>
                  <a:pt x="849" y="734"/>
                </a:cubicBezTo>
                <a:cubicBezTo>
                  <a:pt x="846" y="734"/>
                  <a:pt x="843" y="733"/>
                  <a:pt x="840" y="733"/>
                </a:cubicBezTo>
                <a:close/>
                <a:moveTo>
                  <a:pt x="832" y="727"/>
                </a:moveTo>
                <a:cubicBezTo>
                  <a:pt x="831" y="722"/>
                  <a:pt x="831" y="718"/>
                  <a:pt x="831" y="714"/>
                </a:cubicBezTo>
                <a:cubicBezTo>
                  <a:pt x="834" y="714"/>
                  <a:pt x="836" y="714"/>
                  <a:pt x="838" y="714"/>
                </a:cubicBezTo>
                <a:cubicBezTo>
                  <a:pt x="839" y="719"/>
                  <a:pt x="839" y="723"/>
                  <a:pt x="839" y="728"/>
                </a:cubicBezTo>
                <a:cubicBezTo>
                  <a:pt x="837" y="727"/>
                  <a:pt x="834" y="727"/>
                  <a:pt x="832" y="727"/>
                </a:cubicBezTo>
                <a:close/>
                <a:moveTo>
                  <a:pt x="831" y="713"/>
                </a:moveTo>
                <a:cubicBezTo>
                  <a:pt x="831" y="711"/>
                  <a:pt x="831" y="709"/>
                  <a:pt x="831" y="707"/>
                </a:cubicBezTo>
                <a:cubicBezTo>
                  <a:pt x="834" y="708"/>
                  <a:pt x="836" y="708"/>
                  <a:pt x="838" y="708"/>
                </a:cubicBezTo>
                <a:cubicBezTo>
                  <a:pt x="838" y="710"/>
                  <a:pt x="838" y="711"/>
                  <a:pt x="838" y="713"/>
                </a:cubicBezTo>
                <a:cubicBezTo>
                  <a:pt x="836" y="713"/>
                  <a:pt x="834" y="713"/>
                  <a:pt x="831" y="713"/>
                </a:cubicBezTo>
                <a:close/>
                <a:moveTo>
                  <a:pt x="831" y="706"/>
                </a:moveTo>
                <a:cubicBezTo>
                  <a:pt x="831" y="704"/>
                  <a:pt x="831" y="702"/>
                  <a:pt x="831" y="700"/>
                </a:cubicBezTo>
                <a:cubicBezTo>
                  <a:pt x="834" y="700"/>
                  <a:pt x="836" y="700"/>
                  <a:pt x="839" y="700"/>
                </a:cubicBezTo>
                <a:cubicBezTo>
                  <a:pt x="838" y="703"/>
                  <a:pt x="838" y="705"/>
                  <a:pt x="838" y="707"/>
                </a:cubicBezTo>
                <a:cubicBezTo>
                  <a:pt x="836" y="707"/>
                  <a:pt x="834" y="707"/>
                  <a:pt x="831" y="706"/>
                </a:cubicBezTo>
                <a:close/>
                <a:moveTo>
                  <a:pt x="831" y="699"/>
                </a:moveTo>
                <a:cubicBezTo>
                  <a:pt x="831" y="697"/>
                  <a:pt x="831" y="695"/>
                  <a:pt x="831" y="694"/>
                </a:cubicBezTo>
                <a:cubicBezTo>
                  <a:pt x="834" y="694"/>
                  <a:pt x="836" y="694"/>
                  <a:pt x="839" y="694"/>
                </a:cubicBezTo>
                <a:cubicBezTo>
                  <a:pt x="839" y="696"/>
                  <a:pt x="839" y="698"/>
                  <a:pt x="839" y="699"/>
                </a:cubicBezTo>
                <a:cubicBezTo>
                  <a:pt x="836" y="699"/>
                  <a:pt x="834" y="699"/>
                  <a:pt x="831" y="699"/>
                </a:cubicBezTo>
                <a:close/>
                <a:moveTo>
                  <a:pt x="811" y="693"/>
                </a:moveTo>
                <a:cubicBezTo>
                  <a:pt x="809" y="693"/>
                  <a:pt x="806" y="693"/>
                  <a:pt x="803" y="693"/>
                </a:cubicBezTo>
                <a:cubicBezTo>
                  <a:pt x="803" y="693"/>
                  <a:pt x="803" y="693"/>
                  <a:pt x="803" y="693"/>
                </a:cubicBezTo>
                <a:cubicBezTo>
                  <a:pt x="804" y="693"/>
                  <a:pt x="804" y="693"/>
                  <a:pt x="805" y="693"/>
                </a:cubicBezTo>
                <a:cubicBezTo>
                  <a:pt x="807" y="693"/>
                  <a:pt x="809" y="693"/>
                  <a:pt x="811" y="693"/>
                </a:cubicBezTo>
                <a:cubicBezTo>
                  <a:pt x="811" y="693"/>
                  <a:pt x="811" y="693"/>
                  <a:pt x="811" y="693"/>
                </a:cubicBezTo>
                <a:close/>
                <a:moveTo>
                  <a:pt x="805" y="692"/>
                </a:moveTo>
                <a:cubicBezTo>
                  <a:pt x="804" y="692"/>
                  <a:pt x="804" y="692"/>
                  <a:pt x="803" y="692"/>
                </a:cubicBezTo>
                <a:cubicBezTo>
                  <a:pt x="803" y="690"/>
                  <a:pt x="803" y="689"/>
                  <a:pt x="803" y="687"/>
                </a:cubicBezTo>
                <a:cubicBezTo>
                  <a:pt x="806" y="687"/>
                  <a:pt x="809" y="687"/>
                  <a:pt x="811" y="687"/>
                </a:cubicBezTo>
                <a:cubicBezTo>
                  <a:pt x="811" y="689"/>
                  <a:pt x="811" y="690"/>
                  <a:pt x="811" y="692"/>
                </a:cubicBezTo>
                <a:cubicBezTo>
                  <a:pt x="809" y="692"/>
                  <a:pt x="807" y="692"/>
                  <a:pt x="805" y="692"/>
                </a:cubicBezTo>
                <a:close/>
                <a:moveTo>
                  <a:pt x="802" y="692"/>
                </a:moveTo>
                <a:cubicBezTo>
                  <a:pt x="799" y="692"/>
                  <a:pt x="796" y="692"/>
                  <a:pt x="793" y="692"/>
                </a:cubicBezTo>
                <a:cubicBezTo>
                  <a:pt x="793" y="690"/>
                  <a:pt x="793" y="688"/>
                  <a:pt x="793" y="686"/>
                </a:cubicBezTo>
                <a:cubicBezTo>
                  <a:pt x="796" y="686"/>
                  <a:pt x="799" y="687"/>
                  <a:pt x="803" y="687"/>
                </a:cubicBezTo>
                <a:cubicBezTo>
                  <a:pt x="802" y="689"/>
                  <a:pt x="802" y="690"/>
                  <a:pt x="802" y="692"/>
                </a:cubicBezTo>
                <a:close/>
                <a:moveTo>
                  <a:pt x="780" y="683"/>
                </a:moveTo>
                <a:cubicBezTo>
                  <a:pt x="779" y="683"/>
                  <a:pt x="778" y="683"/>
                  <a:pt x="777" y="683"/>
                </a:cubicBezTo>
                <a:cubicBezTo>
                  <a:pt x="777" y="681"/>
                  <a:pt x="777" y="679"/>
                  <a:pt x="777" y="678"/>
                </a:cubicBezTo>
                <a:cubicBezTo>
                  <a:pt x="778" y="679"/>
                  <a:pt x="779" y="679"/>
                  <a:pt x="780" y="680"/>
                </a:cubicBezTo>
                <a:cubicBezTo>
                  <a:pt x="780" y="681"/>
                  <a:pt x="781" y="681"/>
                  <a:pt x="781" y="681"/>
                </a:cubicBezTo>
                <a:cubicBezTo>
                  <a:pt x="783" y="680"/>
                  <a:pt x="783" y="679"/>
                  <a:pt x="784" y="677"/>
                </a:cubicBezTo>
                <a:cubicBezTo>
                  <a:pt x="784" y="677"/>
                  <a:pt x="784" y="677"/>
                  <a:pt x="784" y="677"/>
                </a:cubicBezTo>
                <a:cubicBezTo>
                  <a:pt x="785" y="677"/>
                  <a:pt x="786" y="678"/>
                  <a:pt x="786" y="678"/>
                </a:cubicBezTo>
                <a:cubicBezTo>
                  <a:pt x="787" y="679"/>
                  <a:pt x="787" y="679"/>
                  <a:pt x="787" y="679"/>
                </a:cubicBezTo>
                <a:cubicBezTo>
                  <a:pt x="787" y="680"/>
                  <a:pt x="787" y="682"/>
                  <a:pt x="787" y="684"/>
                </a:cubicBezTo>
                <a:cubicBezTo>
                  <a:pt x="785" y="684"/>
                  <a:pt x="782" y="683"/>
                  <a:pt x="780" y="683"/>
                </a:cubicBezTo>
                <a:close/>
                <a:moveTo>
                  <a:pt x="786" y="676"/>
                </a:moveTo>
                <a:cubicBezTo>
                  <a:pt x="787" y="676"/>
                  <a:pt x="787" y="676"/>
                  <a:pt x="787" y="676"/>
                </a:cubicBezTo>
                <a:cubicBezTo>
                  <a:pt x="784" y="675"/>
                  <a:pt x="782" y="673"/>
                  <a:pt x="779" y="671"/>
                </a:cubicBezTo>
                <a:cubicBezTo>
                  <a:pt x="779" y="671"/>
                  <a:pt x="780" y="671"/>
                  <a:pt x="780" y="670"/>
                </a:cubicBezTo>
                <a:cubicBezTo>
                  <a:pt x="782" y="672"/>
                  <a:pt x="784" y="674"/>
                  <a:pt x="786" y="676"/>
                </a:cubicBezTo>
                <a:close/>
                <a:moveTo>
                  <a:pt x="778" y="671"/>
                </a:moveTo>
                <a:cubicBezTo>
                  <a:pt x="778" y="671"/>
                  <a:pt x="778" y="671"/>
                  <a:pt x="778" y="671"/>
                </a:cubicBezTo>
                <a:cubicBezTo>
                  <a:pt x="774" y="666"/>
                  <a:pt x="764" y="661"/>
                  <a:pt x="761" y="658"/>
                </a:cubicBezTo>
                <a:cubicBezTo>
                  <a:pt x="760" y="657"/>
                  <a:pt x="758" y="656"/>
                  <a:pt x="757" y="655"/>
                </a:cubicBezTo>
                <a:cubicBezTo>
                  <a:pt x="757" y="654"/>
                  <a:pt x="757" y="653"/>
                  <a:pt x="757" y="652"/>
                </a:cubicBezTo>
                <a:cubicBezTo>
                  <a:pt x="765" y="658"/>
                  <a:pt x="772" y="664"/>
                  <a:pt x="779" y="670"/>
                </a:cubicBezTo>
                <a:cubicBezTo>
                  <a:pt x="779" y="670"/>
                  <a:pt x="779" y="670"/>
                  <a:pt x="778" y="671"/>
                </a:cubicBezTo>
                <a:close/>
                <a:moveTo>
                  <a:pt x="756" y="654"/>
                </a:moveTo>
                <a:cubicBezTo>
                  <a:pt x="751" y="651"/>
                  <a:pt x="746" y="647"/>
                  <a:pt x="741" y="644"/>
                </a:cubicBezTo>
                <a:cubicBezTo>
                  <a:pt x="742" y="643"/>
                  <a:pt x="742" y="643"/>
                  <a:pt x="742" y="642"/>
                </a:cubicBezTo>
                <a:cubicBezTo>
                  <a:pt x="743" y="642"/>
                  <a:pt x="742" y="641"/>
                  <a:pt x="742" y="641"/>
                </a:cubicBezTo>
                <a:cubicBezTo>
                  <a:pt x="741" y="642"/>
                  <a:pt x="741" y="643"/>
                  <a:pt x="741" y="643"/>
                </a:cubicBezTo>
                <a:cubicBezTo>
                  <a:pt x="740" y="643"/>
                  <a:pt x="740" y="642"/>
                  <a:pt x="739" y="642"/>
                </a:cubicBezTo>
                <a:cubicBezTo>
                  <a:pt x="739" y="642"/>
                  <a:pt x="739" y="642"/>
                  <a:pt x="739" y="642"/>
                </a:cubicBezTo>
                <a:cubicBezTo>
                  <a:pt x="741" y="642"/>
                  <a:pt x="741" y="641"/>
                  <a:pt x="741" y="639"/>
                </a:cubicBezTo>
                <a:cubicBezTo>
                  <a:pt x="741" y="639"/>
                  <a:pt x="742" y="640"/>
                  <a:pt x="742" y="640"/>
                </a:cubicBezTo>
                <a:cubicBezTo>
                  <a:pt x="742" y="640"/>
                  <a:pt x="742" y="641"/>
                  <a:pt x="742" y="641"/>
                </a:cubicBezTo>
                <a:cubicBezTo>
                  <a:pt x="743" y="641"/>
                  <a:pt x="743" y="642"/>
                  <a:pt x="744" y="642"/>
                </a:cubicBezTo>
                <a:cubicBezTo>
                  <a:pt x="744" y="643"/>
                  <a:pt x="744" y="643"/>
                  <a:pt x="745" y="643"/>
                </a:cubicBezTo>
                <a:cubicBezTo>
                  <a:pt x="746" y="644"/>
                  <a:pt x="748" y="645"/>
                  <a:pt x="748" y="645"/>
                </a:cubicBezTo>
                <a:cubicBezTo>
                  <a:pt x="751" y="647"/>
                  <a:pt x="753" y="649"/>
                  <a:pt x="755" y="651"/>
                </a:cubicBezTo>
                <a:cubicBezTo>
                  <a:pt x="756" y="651"/>
                  <a:pt x="756" y="651"/>
                  <a:pt x="757" y="652"/>
                </a:cubicBezTo>
                <a:cubicBezTo>
                  <a:pt x="756" y="653"/>
                  <a:pt x="756" y="653"/>
                  <a:pt x="756" y="654"/>
                </a:cubicBezTo>
                <a:close/>
                <a:moveTo>
                  <a:pt x="743" y="638"/>
                </a:moveTo>
                <a:cubicBezTo>
                  <a:pt x="743" y="638"/>
                  <a:pt x="743" y="638"/>
                  <a:pt x="743" y="638"/>
                </a:cubicBezTo>
                <a:cubicBezTo>
                  <a:pt x="741" y="637"/>
                  <a:pt x="739" y="637"/>
                  <a:pt x="738" y="636"/>
                </a:cubicBezTo>
                <a:cubicBezTo>
                  <a:pt x="740" y="636"/>
                  <a:pt x="743" y="636"/>
                  <a:pt x="746" y="636"/>
                </a:cubicBezTo>
                <a:cubicBezTo>
                  <a:pt x="746" y="636"/>
                  <a:pt x="746" y="637"/>
                  <a:pt x="747" y="637"/>
                </a:cubicBezTo>
                <a:cubicBezTo>
                  <a:pt x="751" y="639"/>
                  <a:pt x="755" y="641"/>
                  <a:pt x="759" y="642"/>
                </a:cubicBezTo>
                <a:cubicBezTo>
                  <a:pt x="758" y="643"/>
                  <a:pt x="758" y="643"/>
                  <a:pt x="758" y="643"/>
                </a:cubicBezTo>
                <a:cubicBezTo>
                  <a:pt x="755" y="643"/>
                  <a:pt x="752" y="642"/>
                  <a:pt x="750" y="641"/>
                </a:cubicBezTo>
                <a:cubicBezTo>
                  <a:pt x="747" y="639"/>
                  <a:pt x="745" y="637"/>
                  <a:pt x="743" y="638"/>
                </a:cubicBezTo>
                <a:close/>
                <a:moveTo>
                  <a:pt x="763" y="645"/>
                </a:moveTo>
                <a:cubicBezTo>
                  <a:pt x="764" y="645"/>
                  <a:pt x="765" y="645"/>
                  <a:pt x="766" y="646"/>
                </a:cubicBezTo>
                <a:cubicBezTo>
                  <a:pt x="765" y="646"/>
                  <a:pt x="764" y="645"/>
                  <a:pt x="763" y="645"/>
                </a:cubicBezTo>
                <a:cubicBezTo>
                  <a:pt x="763" y="645"/>
                  <a:pt x="763" y="645"/>
                  <a:pt x="763" y="645"/>
                </a:cubicBezTo>
                <a:close/>
                <a:moveTo>
                  <a:pt x="767" y="644"/>
                </a:moveTo>
                <a:cubicBezTo>
                  <a:pt x="773" y="645"/>
                  <a:pt x="781" y="649"/>
                  <a:pt x="788" y="652"/>
                </a:cubicBezTo>
                <a:cubicBezTo>
                  <a:pt x="785" y="652"/>
                  <a:pt x="783" y="651"/>
                  <a:pt x="780" y="650"/>
                </a:cubicBezTo>
                <a:cubicBezTo>
                  <a:pt x="776" y="648"/>
                  <a:pt x="771" y="646"/>
                  <a:pt x="767" y="644"/>
                </a:cubicBezTo>
                <a:close/>
                <a:moveTo>
                  <a:pt x="793" y="648"/>
                </a:moveTo>
                <a:cubicBezTo>
                  <a:pt x="793" y="648"/>
                  <a:pt x="792" y="648"/>
                  <a:pt x="792" y="649"/>
                </a:cubicBezTo>
                <a:cubicBezTo>
                  <a:pt x="785" y="644"/>
                  <a:pt x="777" y="639"/>
                  <a:pt x="769" y="638"/>
                </a:cubicBezTo>
                <a:cubicBezTo>
                  <a:pt x="774" y="637"/>
                  <a:pt x="790" y="646"/>
                  <a:pt x="794" y="648"/>
                </a:cubicBezTo>
                <a:cubicBezTo>
                  <a:pt x="794" y="648"/>
                  <a:pt x="795" y="649"/>
                  <a:pt x="796" y="649"/>
                </a:cubicBezTo>
                <a:cubicBezTo>
                  <a:pt x="795" y="649"/>
                  <a:pt x="794" y="648"/>
                  <a:pt x="793" y="648"/>
                </a:cubicBezTo>
                <a:close/>
                <a:moveTo>
                  <a:pt x="804" y="647"/>
                </a:moveTo>
                <a:cubicBezTo>
                  <a:pt x="804" y="646"/>
                  <a:pt x="803" y="646"/>
                  <a:pt x="803" y="646"/>
                </a:cubicBezTo>
                <a:cubicBezTo>
                  <a:pt x="802" y="648"/>
                  <a:pt x="801" y="648"/>
                  <a:pt x="802" y="650"/>
                </a:cubicBezTo>
                <a:cubicBezTo>
                  <a:pt x="797" y="647"/>
                  <a:pt x="792" y="645"/>
                  <a:pt x="787" y="642"/>
                </a:cubicBezTo>
                <a:cubicBezTo>
                  <a:pt x="784" y="641"/>
                  <a:pt x="779" y="638"/>
                  <a:pt x="774" y="637"/>
                </a:cubicBezTo>
                <a:cubicBezTo>
                  <a:pt x="780" y="637"/>
                  <a:pt x="786" y="637"/>
                  <a:pt x="791" y="637"/>
                </a:cubicBezTo>
                <a:cubicBezTo>
                  <a:pt x="792" y="637"/>
                  <a:pt x="792" y="637"/>
                  <a:pt x="793" y="637"/>
                </a:cubicBezTo>
                <a:cubicBezTo>
                  <a:pt x="795" y="638"/>
                  <a:pt x="797" y="638"/>
                  <a:pt x="800" y="638"/>
                </a:cubicBezTo>
                <a:cubicBezTo>
                  <a:pt x="802" y="641"/>
                  <a:pt x="804" y="644"/>
                  <a:pt x="807" y="646"/>
                </a:cubicBezTo>
                <a:cubicBezTo>
                  <a:pt x="806" y="647"/>
                  <a:pt x="806" y="647"/>
                  <a:pt x="805" y="648"/>
                </a:cubicBezTo>
                <a:cubicBezTo>
                  <a:pt x="803" y="650"/>
                  <a:pt x="803" y="648"/>
                  <a:pt x="804" y="647"/>
                </a:cubicBezTo>
                <a:close/>
                <a:moveTo>
                  <a:pt x="609" y="633"/>
                </a:moveTo>
                <a:cubicBezTo>
                  <a:pt x="608" y="634"/>
                  <a:pt x="608" y="635"/>
                  <a:pt x="608" y="636"/>
                </a:cubicBezTo>
                <a:cubicBezTo>
                  <a:pt x="607" y="635"/>
                  <a:pt x="606" y="634"/>
                  <a:pt x="605" y="633"/>
                </a:cubicBezTo>
                <a:cubicBezTo>
                  <a:pt x="606" y="633"/>
                  <a:pt x="607" y="633"/>
                  <a:pt x="609" y="633"/>
                </a:cubicBezTo>
                <a:close/>
                <a:moveTo>
                  <a:pt x="586" y="629"/>
                </a:moveTo>
                <a:cubicBezTo>
                  <a:pt x="586" y="629"/>
                  <a:pt x="587" y="629"/>
                  <a:pt x="587" y="629"/>
                </a:cubicBezTo>
                <a:cubicBezTo>
                  <a:pt x="589" y="629"/>
                  <a:pt x="591" y="629"/>
                  <a:pt x="594" y="629"/>
                </a:cubicBezTo>
                <a:cubicBezTo>
                  <a:pt x="591" y="629"/>
                  <a:pt x="589" y="629"/>
                  <a:pt x="586" y="629"/>
                </a:cubicBezTo>
                <a:close/>
                <a:moveTo>
                  <a:pt x="592" y="633"/>
                </a:moveTo>
                <a:cubicBezTo>
                  <a:pt x="591" y="634"/>
                  <a:pt x="591" y="635"/>
                  <a:pt x="590" y="637"/>
                </a:cubicBezTo>
                <a:cubicBezTo>
                  <a:pt x="589" y="635"/>
                  <a:pt x="589" y="634"/>
                  <a:pt x="588" y="632"/>
                </a:cubicBezTo>
                <a:cubicBezTo>
                  <a:pt x="589" y="633"/>
                  <a:pt x="591" y="633"/>
                  <a:pt x="592" y="633"/>
                </a:cubicBezTo>
                <a:close/>
                <a:moveTo>
                  <a:pt x="585" y="629"/>
                </a:moveTo>
                <a:cubicBezTo>
                  <a:pt x="585" y="629"/>
                  <a:pt x="584" y="629"/>
                  <a:pt x="584" y="629"/>
                </a:cubicBezTo>
                <a:cubicBezTo>
                  <a:pt x="583" y="629"/>
                  <a:pt x="581" y="629"/>
                  <a:pt x="580" y="629"/>
                </a:cubicBezTo>
                <a:cubicBezTo>
                  <a:pt x="582" y="629"/>
                  <a:pt x="583" y="629"/>
                  <a:pt x="585" y="629"/>
                </a:cubicBezTo>
                <a:cubicBezTo>
                  <a:pt x="585" y="629"/>
                  <a:pt x="585" y="629"/>
                  <a:pt x="585" y="629"/>
                </a:cubicBezTo>
                <a:close/>
                <a:moveTo>
                  <a:pt x="584" y="632"/>
                </a:moveTo>
                <a:cubicBezTo>
                  <a:pt x="582" y="636"/>
                  <a:pt x="581" y="641"/>
                  <a:pt x="579" y="645"/>
                </a:cubicBezTo>
                <a:cubicBezTo>
                  <a:pt x="576" y="641"/>
                  <a:pt x="574" y="637"/>
                  <a:pt x="572" y="632"/>
                </a:cubicBezTo>
                <a:cubicBezTo>
                  <a:pt x="576" y="632"/>
                  <a:pt x="580" y="632"/>
                  <a:pt x="584" y="632"/>
                </a:cubicBezTo>
                <a:close/>
                <a:moveTo>
                  <a:pt x="585" y="632"/>
                </a:moveTo>
                <a:cubicBezTo>
                  <a:pt x="586" y="632"/>
                  <a:pt x="586" y="632"/>
                  <a:pt x="587" y="632"/>
                </a:cubicBezTo>
                <a:cubicBezTo>
                  <a:pt x="588" y="634"/>
                  <a:pt x="589" y="636"/>
                  <a:pt x="590" y="638"/>
                </a:cubicBezTo>
                <a:cubicBezTo>
                  <a:pt x="588" y="642"/>
                  <a:pt x="586" y="646"/>
                  <a:pt x="585" y="650"/>
                </a:cubicBezTo>
                <a:cubicBezTo>
                  <a:pt x="583" y="649"/>
                  <a:pt x="581" y="647"/>
                  <a:pt x="580" y="646"/>
                </a:cubicBezTo>
                <a:cubicBezTo>
                  <a:pt x="582" y="641"/>
                  <a:pt x="583" y="637"/>
                  <a:pt x="585" y="632"/>
                </a:cubicBezTo>
                <a:close/>
                <a:moveTo>
                  <a:pt x="591" y="638"/>
                </a:moveTo>
                <a:cubicBezTo>
                  <a:pt x="591" y="636"/>
                  <a:pt x="592" y="634"/>
                  <a:pt x="593" y="633"/>
                </a:cubicBezTo>
                <a:cubicBezTo>
                  <a:pt x="594" y="633"/>
                  <a:pt x="595" y="633"/>
                  <a:pt x="596" y="633"/>
                </a:cubicBezTo>
                <a:cubicBezTo>
                  <a:pt x="598" y="633"/>
                  <a:pt x="601" y="633"/>
                  <a:pt x="604" y="633"/>
                </a:cubicBezTo>
                <a:cubicBezTo>
                  <a:pt x="605" y="634"/>
                  <a:pt x="606" y="636"/>
                  <a:pt x="607" y="637"/>
                </a:cubicBezTo>
                <a:cubicBezTo>
                  <a:pt x="606" y="640"/>
                  <a:pt x="606" y="643"/>
                  <a:pt x="605" y="646"/>
                </a:cubicBezTo>
                <a:cubicBezTo>
                  <a:pt x="605" y="647"/>
                  <a:pt x="606" y="647"/>
                  <a:pt x="606" y="647"/>
                </a:cubicBezTo>
                <a:cubicBezTo>
                  <a:pt x="607" y="644"/>
                  <a:pt x="607" y="641"/>
                  <a:pt x="608" y="638"/>
                </a:cubicBezTo>
                <a:cubicBezTo>
                  <a:pt x="610" y="641"/>
                  <a:pt x="612" y="643"/>
                  <a:pt x="614" y="645"/>
                </a:cubicBezTo>
                <a:cubicBezTo>
                  <a:pt x="610" y="647"/>
                  <a:pt x="605" y="649"/>
                  <a:pt x="600" y="651"/>
                </a:cubicBezTo>
                <a:cubicBezTo>
                  <a:pt x="597" y="647"/>
                  <a:pt x="593" y="642"/>
                  <a:pt x="591" y="638"/>
                </a:cubicBezTo>
                <a:close/>
                <a:moveTo>
                  <a:pt x="724" y="635"/>
                </a:moveTo>
                <a:cubicBezTo>
                  <a:pt x="725" y="637"/>
                  <a:pt x="725" y="638"/>
                  <a:pt x="726" y="639"/>
                </a:cubicBezTo>
                <a:cubicBezTo>
                  <a:pt x="725" y="639"/>
                  <a:pt x="724" y="639"/>
                  <a:pt x="724" y="638"/>
                </a:cubicBezTo>
                <a:cubicBezTo>
                  <a:pt x="724" y="637"/>
                  <a:pt x="724" y="636"/>
                  <a:pt x="724" y="635"/>
                </a:cubicBezTo>
                <a:cubicBezTo>
                  <a:pt x="724" y="635"/>
                  <a:pt x="724" y="635"/>
                  <a:pt x="724" y="635"/>
                </a:cubicBezTo>
                <a:close/>
                <a:moveTo>
                  <a:pt x="725" y="636"/>
                </a:moveTo>
                <a:cubicBezTo>
                  <a:pt x="726" y="636"/>
                  <a:pt x="727" y="636"/>
                  <a:pt x="728" y="636"/>
                </a:cubicBezTo>
                <a:cubicBezTo>
                  <a:pt x="727" y="636"/>
                  <a:pt x="727" y="637"/>
                  <a:pt x="728" y="638"/>
                </a:cubicBezTo>
                <a:cubicBezTo>
                  <a:pt x="729" y="639"/>
                  <a:pt x="730" y="640"/>
                  <a:pt x="730" y="640"/>
                </a:cubicBezTo>
                <a:cubicBezTo>
                  <a:pt x="731" y="641"/>
                  <a:pt x="731" y="641"/>
                  <a:pt x="732" y="641"/>
                </a:cubicBezTo>
                <a:cubicBezTo>
                  <a:pt x="732" y="641"/>
                  <a:pt x="732" y="641"/>
                  <a:pt x="732" y="641"/>
                </a:cubicBezTo>
                <a:cubicBezTo>
                  <a:pt x="730" y="641"/>
                  <a:pt x="728" y="640"/>
                  <a:pt x="727" y="639"/>
                </a:cubicBezTo>
                <a:cubicBezTo>
                  <a:pt x="726" y="638"/>
                  <a:pt x="726" y="637"/>
                  <a:pt x="725" y="636"/>
                </a:cubicBezTo>
                <a:close/>
                <a:moveTo>
                  <a:pt x="788" y="731"/>
                </a:moveTo>
                <a:cubicBezTo>
                  <a:pt x="788" y="731"/>
                  <a:pt x="788" y="731"/>
                  <a:pt x="788" y="731"/>
                </a:cubicBezTo>
                <a:cubicBezTo>
                  <a:pt x="789" y="731"/>
                  <a:pt x="790" y="731"/>
                  <a:pt x="792" y="731"/>
                </a:cubicBezTo>
                <a:cubicBezTo>
                  <a:pt x="792" y="731"/>
                  <a:pt x="792" y="731"/>
                  <a:pt x="792" y="731"/>
                </a:cubicBezTo>
                <a:cubicBezTo>
                  <a:pt x="790" y="731"/>
                  <a:pt x="789" y="731"/>
                  <a:pt x="788" y="731"/>
                </a:cubicBezTo>
                <a:close/>
                <a:moveTo>
                  <a:pt x="793" y="731"/>
                </a:moveTo>
                <a:cubicBezTo>
                  <a:pt x="795" y="731"/>
                  <a:pt x="798" y="731"/>
                  <a:pt x="800" y="731"/>
                </a:cubicBezTo>
                <a:cubicBezTo>
                  <a:pt x="803" y="731"/>
                  <a:pt x="805" y="732"/>
                  <a:pt x="807" y="732"/>
                </a:cubicBezTo>
                <a:cubicBezTo>
                  <a:pt x="802" y="732"/>
                  <a:pt x="797" y="731"/>
                  <a:pt x="793" y="731"/>
                </a:cubicBezTo>
                <a:cubicBezTo>
                  <a:pt x="793" y="731"/>
                  <a:pt x="793" y="731"/>
                  <a:pt x="793" y="731"/>
                </a:cubicBezTo>
                <a:close/>
                <a:moveTo>
                  <a:pt x="825" y="737"/>
                </a:moveTo>
                <a:cubicBezTo>
                  <a:pt x="825" y="737"/>
                  <a:pt x="825" y="737"/>
                  <a:pt x="825" y="737"/>
                </a:cubicBezTo>
                <a:cubicBezTo>
                  <a:pt x="821" y="737"/>
                  <a:pt x="817" y="736"/>
                  <a:pt x="813" y="736"/>
                </a:cubicBezTo>
                <a:cubicBezTo>
                  <a:pt x="813" y="736"/>
                  <a:pt x="813" y="736"/>
                  <a:pt x="813" y="736"/>
                </a:cubicBezTo>
                <a:cubicBezTo>
                  <a:pt x="817" y="736"/>
                  <a:pt x="821" y="736"/>
                  <a:pt x="825" y="737"/>
                </a:cubicBezTo>
                <a:close/>
                <a:moveTo>
                  <a:pt x="826" y="737"/>
                </a:moveTo>
                <a:cubicBezTo>
                  <a:pt x="826" y="737"/>
                  <a:pt x="826" y="737"/>
                  <a:pt x="826" y="737"/>
                </a:cubicBezTo>
                <a:cubicBezTo>
                  <a:pt x="828" y="737"/>
                  <a:pt x="830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7"/>
                  <a:pt x="826" y="737"/>
                </a:cubicBezTo>
                <a:close/>
                <a:moveTo>
                  <a:pt x="832" y="737"/>
                </a:moveTo>
                <a:cubicBezTo>
                  <a:pt x="832" y="737"/>
                  <a:pt x="832" y="737"/>
                  <a:pt x="832" y="737"/>
                </a:cubicBezTo>
                <a:cubicBezTo>
                  <a:pt x="835" y="737"/>
                  <a:pt x="837" y="737"/>
                  <a:pt x="840" y="737"/>
                </a:cubicBezTo>
                <a:cubicBezTo>
                  <a:pt x="843" y="737"/>
                  <a:pt x="846" y="738"/>
                  <a:pt x="850" y="738"/>
                </a:cubicBezTo>
                <a:cubicBezTo>
                  <a:pt x="850" y="738"/>
                  <a:pt x="850" y="738"/>
                  <a:pt x="850" y="739"/>
                </a:cubicBezTo>
                <a:cubicBezTo>
                  <a:pt x="844" y="738"/>
                  <a:pt x="838" y="738"/>
                  <a:pt x="832" y="737"/>
                </a:cubicBezTo>
                <a:close/>
                <a:moveTo>
                  <a:pt x="851" y="738"/>
                </a:moveTo>
                <a:cubicBezTo>
                  <a:pt x="853" y="738"/>
                  <a:pt x="856" y="738"/>
                  <a:pt x="858" y="738"/>
                </a:cubicBezTo>
                <a:cubicBezTo>
                  <a:pt x="859" y="738"/>
                  <a:pt x="860" y="738"/>
                  <a:pt x="861" y="738"/>
                </a:cubicBezTo>
                <a:cubicBezTo>
                  <a:pt x="867" y="739"/>
                  <a:pt x="874" y="740"/>
                  <a:pt x="881" y="741"/>
                </a:cubicBezTo>
                <a:cubicBezTo>
                  <a:pt x="881" y="741"/>
                  <a:pt x="881" y="741"/>
                  <a:pt x="881" y="741"/>
                </a:cubicBezTo>
                <a:cubicBezTo>
                  <a:pt x="877" y="741"/>
                  <a:pt x="873" y="741"/>
                  <a:pt x="869" y="740"/>
                </a:cubicBezTo>
                <a:cubicBezTo>
                  <a:pt x="863" y="740"/>
                  <a:pt x="857" y="739"/>
                  <a:pt x="851" y="739"/>
                </a:cubicBezTo>
                <a:cubicBezTo>
                  <a:pt x="851" y="739"/>
                  <a:pt x="851" y="738"/>
                  <a:pt x="851" y="738"/>
                </a:cubicBezTo>
                <a:close/>
                <a:moveTo>
                  <a:pt x="850" y="734"/>
                </a:moveTo>
                <a:cubicBezTo>
                  <a:pt x="850" y="732"/>
                  <a:pt x="850" y="731"/>
                  <a:pt x="849" y="730"/>
                </a:cubicBezTo>
                <a:cubicBezTo>
                  <a:pt x="850" y="730"/>
                  <a:pt x="850" y="730"/>
                  <a:pt x="850" y="730"/>
                </a:cubicBezTo>
                <a:cubicBezTo>
                  <a:pt x="854" y="730"/>
                  <a:pt x="858" y="730"/>
                  <a:pt x="861" y="731"/>
                </a:cubicBezTo>
                <a:cubicBezTo>
                  <a:pt x="861" y="732"/>
                  <a:pt x="862" y="733"/>
                  <a:pt x="862" y="734"/>
                </a:cubicBezTo>
                <a:cubicBezTo>
                  <a:pt x="858" y="734"/>
                  <a:pt x="854" y="734"/>
                  <a:pt x="850" y="734"/>
                </a:cubicBezTo>
                <a:close/>
                <a:moveTo>
                  <a:pt x="840" y="728"/>
                </a:moveTo>
                <a:cubicBezTo>
                  <a:pt x="840" y="723"/>
                  <a:pt x="840" y="719"/>
                  <a:pt x="839" y="714"/>
                </a:cubicBezTo>
                <a:cubicBezTo>
                  <a:pt x="842" y="714"/>
                  <a:pt x="845" y="714"/>
                  <a:pt x="848" y="715"/>
                </a:cubicBezTo>
                <a:cubicBezTo>
                  <a:pt x="848" y="719"/>
                  <a:pt x="848" y="724"/>
                  <a:pt x="848" y="728"/>
                </a:cubicBezTo>
                <a:cubicBezTo>
                  <a:pt x="846" y="728"/>
                  <a:pt x="843" y="728"/>
                  <a:pt x="840" y="728"/>
                </a:cubicBezTo>
                <a:close/>
                <a:moveTo>
                  <a:pt x="839" y="713"/>
                </a:moveTo>
                <a:cubicBezTo>
                  <a:pt x="839" y="711"/>
                  <a:pt x="839" y="710"/>
                  <a:pt x="839" y="708"/>
                </a:cubicBezTo>
                <a:cubicBezTo>
                  <a:pt x="842" y="708"/>
                  <a:pt x="846" y="709"/>
                  <a:pt x="849" y="709"/>
                </a:cubicBezTo>
                <a:cubicBezTo>
                  <a:pt x="848" y="710"/>
                  <a:pt x="848" y="712"/>
                  <a:pt x="848" y="714"/>
                </a:cubicBezTo>
                <a:cubicBezTo>
                  <a:pt x="845" y="713"/>
                  <a:pt x="842" y="713"/>
                  <a:pt x="839" y="713"/>
                </a:cubicBezTo>
                <a:close/>
                <a:moveTo>
                  <a:pt x="839" y="707"/>
                </a:moveTo>
                <a:cubicBezTo>
                  <a:pt x="839" y="705"/>
                  <a:pt x="839" y="703"/>
                  <a:pt x="840" y="700"/>
                </a:cubicBezTo>
                <a:cubicBezTo>
                  <a:pt x="843" y="701"/>
                  <a:pt x="846" y="701"/>
                  <a:pt x="849" y="701"/>
                </a:cubicBezTo>
                <a:cubicBezTo>
                  <a:pt x="849" y="704"/>
                  <a:pt x="849" y="706"/>
                  <a:pt x="849" y="708"/>
                </a:cubicBezTo>
                <a:cubicBezTo>
                  <a:pt x="846" y="708"/>
                  <a:pt x="842" y="707"/>
                  <a:pt x="839" y="707"/>
                </a:cubicBezTo>
                <a:close/>
                <a:moveTo>
                  <a:pt x="840" y="699"/>
                </a:moveTo>
                <a:cubicBezTo>
                  <a:pt x="840" y="699"/>
                  <a:pt x="840" y="699"/>
                  <a:pt x="840" y="699"/>
                </a:cubicBezTo>
                <a:cubicBezTo>
                  <a:pt x="840" y="697"/>
                  <a:pt x="840" y="696"/>
                  <a:pt x="840" y="694"/>
                </a:cubicBezTo>
                <a:cubicBezTo>
                  <a:pt x="843" y="694"/>
                  <a:pt x="846" y="694"/>
                  <a:pt x="849" y="695"/>
                </a:cubicBezTo>
                <a:cubicBezTo>
                  <a:pt x="849" y="697"/>
                  <a:pt x="849" y="699"/>
                  <a:pt x="849" y="700"/>
                </a:cubicBezTo>
                <a:cubicBezTo>
                  <a:pt x="846" y="700"/>
                  <a:pt x="843" y="700"/>
                  <a:pt x="840" y="699"/>
                </a:cubicBezTo>
                <a:close/>
                <a:moveTo>
                  <a:pt x="831" y="692"/>
                </a:moveTo>
                <a:cubicBezTo>
                  <a:pt x="831" y="691"/>
                  <a:pt x="831" y="690"/>
                  <a:pt x="832" y="689"/>
                </a:cubicBezTo>
                <a:cubicBezTo>
                  <a:pt x="834" y="689"/>
                  <a:pt x="836" y="689"/>
                  <a:pt x="839" y="690"/>
                </a:cubicBezTo>
                <a:cubicBezTo>
                  <a:pt x="839" y="691"/>
                  <a:pt x="839" y="692"/>
                  <a:pt x="839" y="693"/>
                </a:cubicBezTo>
                <a:cubicBezTo>
                  <a:pt x="836" y="693"/>
                  <a:pt x="834" y="692"/>
                  <a:pt x="831" y="692"/>
                </a:cubicBezTo>
                <a:close/>
                <a:moveTo>
                  <a:pt x="812" y="692"/>
                </a:moveTo>
                <a:cubicBezTo>
                  <a:pt x="812" y="690"/>
                  <a:pt x="812" y="689"/>
                  <a:pt x="812" y="687"/>
                </a:cubicBezTo>
                <a:cubicBezTo>
                  <a:pt x="814" y="687"/>
                  <a:pt x="815" y="687"/>
                  <a:pt x="816" y="687"/>
                </a:cubicBezTo>
                <a:cubicBezTo>
                  <a:pt x="818" y="688"/>
                  <a:pt x="820" y="688"/>
                  <a:pt x="822" y="688"/>
                </a:cubicBezTo>
                <a:cubicBezTo>
                  <a:pt x="822" y="689"/>
                  <a:pt x="822" y="691"/>
                  <a:pt x="821" y="692"/>
                </a:cubicBezTo>
                <a:cubicBezTo>
                  <a:pt x="818" y="692"/>
                  <a:pt x="815" y="692"/>
                  <a:pt x="812" y="692"/>
                </a:cubicBezTo>
                <a:close/>
                <a:moveTo>
                  <a:pt x="788" y="684"/>
                </a:moveTo>
                <a:cubicBezTo>
                  <a:pt x="788" y="682"/>
                  <a:pt x="788" y="680"/>
                  <a:pt x="788" y="678"/>
                </a:cubicBezTo>
                <a:cubicBezTo>
                  <a:pt x="788" y="678"/>
                  <a:pt x="788" y="677"/>
                  <a:pt x="788" y="677"/>
                </a:cubicBezTo>
                <a:cubicBezTo>
                  <a:pt x="788" y="677"/>
                  <a:pt x="788" y="677"/>
                  <a:pt x="788" y="677"/>
                </a:cubicBezTo>
                <a:cubicBezTo>
                  <a:pt x="789" y="678"/>
                  <a:pt x="790" y="679"/>
                  <a:pt x="792" y="680"/>
                </a:cubicBezTo>
                <a:cubicBezTo>
                  <a:pt x="792" y="681"/>
                  <a:pt x="792" y="681"/>
                  <a:pt x="793" y="681"/>
                </a:cubicBezTo>
                <a:cubicBezTo>
                  <a:pt x="793" y="682"/>
                  <a:pt x="793" y="683"/>
                  <a:pt x="793" y="685"/>
                </a:cubicBezTo>
                <a:cubicBezTo>
                  <a:pt x="791" y="684"/>
                  <a:pt x="790" y="684"/>
                  <a:pt x="788" y="684"/>
                </a:cubicBezTo>
                <a:close/>
                <a:moveTo>
                  <a:pt x="833" y="678"/>
                </a:moveTo>
                <a:cubicBezTo>
                  <a:pt x="833" y="678"/>
                  <a:pt x="833" y="678"/>
                  <a:pt x="834" y="678"/>
                </a:cubicBezTo>
                <a:cubicBezTo>
                  <a:pt x="833" y="678"/>
                  <a:pt x="833" y="678"/>
                  <a:pt x="833" y="678"/>
                </a:cubicBezTo>
                <a:cubicBezTo>
                  <a:pt x="833" y="678"/>
                  <a:pt x="833" y="678"/>
                  <a:pt x="833" y="678"/>
                </a:cubicBezTo>
                <a:close/>
                <a:moveTo>
                  <a:pt x="820" y="659"/>
                </a:moveTo>
                <a:cubicBezTo>
                  <a:pt x="820" y="659"/>
                  <a:pt x="820" y="659"/>
                  <a:pt x="820" y="659"/>
                </a:cubicBezTo>
                <a:cubicBezTo>
                  <a:pt x="815" y="656"/>
                  <a:pt x="809" y="653"/>
                  <a:pt x="804" y="651"/>
                </a:cubicBezTo>
                <a:cubicBezTo>
                  <a:pt x="805" y="649"/>
                  <a:pt x="806" y="648"/>
                  <a:pt x="807" y="647"/>
                </a:cubicBezTo>
                <a:cubicBezTo>
                  <a:pt x="812" y="652"/>
                  <a:pt x="819" y="657"/>
                  <a:pt x="825" y="661"/>
                </a:cubicBezTo>
                <a:cubicBezTo>
                  <a:pt x="823" y="660"/>
                  <a:pt x="822" y="660"/>
                  <a:pt x="820" y="659"/>
                </a:cubicBezTo>
                <a:close/>
                <a:moveTo>
                  <a:pt x="822" y="652"/>
                </a:moveTo>
                <a:cubicBezTo>
                  <a:pt x="822" y="651"/>
                  <a:pt x="821" y="651"/>
                  <a:pt x="821" y="652"/>
                </a:cubicBezTo>
                <a:cubicBezTo>
                  <a:pt x="821" y="653"/>
                  <a:pt x="820" y="655"/>
                  <a:pt x="820" y="656"/>
                </a:cubicBezTo>
                <a:cubicBezTo>
                  <a:pt x="816" y="653"/>
                  <a:pt x="812" y="650"/>
                  <a:pt x="808" y="647"/>
                </a:cubicBezTo>
                <a:cubicBezTo>
                  <a:pt x="810" y="644"/>
                  <a:pt x="813" y="642"/>
                  <a:pt x="815" y="640"/>
                </a:cubicBezTo>
                <a:cubicBezTo>
                  <a:pt x="819" y="640"/>
                  <a:pt x="823" y="641"/>
                  <a:pt x="827" y="642"/>
                </a:cubicBezTo>
                <a:cubicBezTo>
                  <a:pt x="828" y="643"/>
                  <a:pt x="829" y="645"/>
                  <a:pt x="829" y="646"/>
                </a:cubicBezTo>
                <a:cubicBezTo>
                  <a:pt x="828" y="648"/>
                  <a:pt x="826" y="649"/>
                  <a:pt x="824" y="651"/>
                </a:cubicBezTo>
                <a:cubicBezTo>
                  <a:pt x="824" y="652"/>
                  <a:pt x="823" y="653"/>
                  <a:pt x="822" y="654"/>
                </a:cubicBezTo>
                <a:cubicBezTo>
                  <a:pt x="820" y="657"/>
                  <a:pt x="822" y="653"/>
                  <a:pt x="822" y="652"/>
                </a:cubicBezTo>
                <a:close/>
                <a:moveTo>
                  <a:pt x="829" y="642"/>
                </a:moveTo>
                <a:cubicBezTo>
                  <a:pt x="830" y="642"/>
                  <a:pt x="832" y="642"/>
                  <a:pt x="834" y="643"/>
                </a:cubicBezTo>
                <a:cubicBezTo>
                  <a:pt x="833" y="643"/>
                  <a:pt x="833" y="643"/>
                  <a:pt x="832" y="644"/>
                </a:cubicBezTo>
                <a:cubicBezTo>
                  <a:pt x="832" y="644"/>
                  <a:pt x="831" y="645"/>
                  <a:pt x="830" y="646"/>
                </a:cubicBezTo>
                <a:cubicBezTo>
                  <a:pt x="830" y="644"/>
                  <a:pt x="829" y="643"/>
                  <a:pt x="829" y="642"/>
                </a:cubicBezTo>
                <a:close/>
                <a:moveTo>
                  <a:pt x="846" y="635"/>
                </a:moveTo>
                <a:cubicBezTo>
                  <a:pt x="847" y="635"/>
                  <a:pt x="848" y="634"/>
                  <a:pt x="849" y="633"/>
                </a:cubicBezTo>
                <a:cubicBezTo>
                  <a:pt x="853" y="633"/>
                  <a:pt x="857" y="634"/>
                  <a:pt x="861" y="635"/>
                </a:cubicBezTo>
                <a:cubicBezTo>
                  <a:pt x="856" y="635"/>
                  <a:pt x="850" y="635"/>
                  <a:pt x="846" y="635"/>
                </a:cubicBezTo>
                <a:close/>
                <a:moveTo>
                  <a:pt x="844" y="635"/>
                </a:moveTo>
                <a:cubicBezTo>
                  <a:pt x="843" y="635"/>
                  <a:pt x="843" y="635"/>
                  <a:pt x="842" y="635"/>
                </a:cubicBezTo>
                <a:cubicBezTo>
                  <a:pt x="835" y="635"/>
                  <a:pt x="829" y="635"/>
                  <a:pt x="822" y="635"/>
                </a:cubicBezTo>
                <a:cubicBezTo>
                  <a:pt x="823" y="633"/>
                  <a:pt x="825" y="632"/>
                  <a:pt x="827" y="631"/>
                </a:cubicBezTo>
                <a:cubicBezTo>
                  <a:pt x="829" y="631"/>
                  <a:pt x="832" y="631"/>
                  <a:pt x="834" y="632"/>
                </a:cubicBezTo>
                <a:cubicBezTo>
                  <a:pt x="838" y="632"/>
                  <a:pt x="843" y="632"/>
                  <a:pt x="848" y="633"/>
                </a:cubicBezTo>
                <a:cubicBezTo>
                  <a:pt x="846" y="634"/>
                  <a:pt x="845" y="635"/>
                  <a:pt x="844" y="635"/>
                </a:cubicBezTo>
                <a:close/>
                <a:moveTo>
                  <a:pt x="820" y="635"/>
                </a:moveTo>
                <a:cubicBezTo>
                  <a:pt x="813" y="634"/>
                  <a:pt x="806" y="634"/>
                  <a:pt x="799" y="634"/>
                </a:cubicBezTo>
                <a:cubicBezTo>
                  <a:pt x="776" y="633"/>
                  <a:pt x="752" y="632"/>
                  <a:pt x="729" y="632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27" y="631"/>
                  <a:pt x="726" y="631"/>
                  <a:pt x="726" y="632"/>
                </a:cubicBezTo>
                <a:cubicBezTo>
                  <a:pt x="725" y="631"/>
                  <a:pt x="725" y="631"/>
                  <a:pt x="724" y="631"/>
                </a:cubicBezTo>
                <a:cubicBezTo>
                  <a:pt x="724" y="631"/>
                  <a:pt x="723" y="631"/>
                  <a:pt x="723" y="630"/>
                </a:cubicBezTo>
                <a:cubicBezTo>
                  <a:pt x="730" y="631"/>
                  <a:pt x="737" y="631"/>
                  <a:pt x="744" y="631"/>
                </a:cubicBezTo>
                <a:cubicBezTo>
                  <a:pt x="764" y="630"/>
                  <a:pt x="785" y="630"/>
                  <a:pt x="806" y="630"/>
                </a:cubicBezTo>
                <a:cubicBezTo>
                  <a:pt x="812" y="630"/>
                  <a:pt x="819" y="631"/>
                  <a:pt x="825" y="631"/>
                </a:cubicBezTo>
                <a:cubicBezTo>
                  <a:pt x="824" y="632"/>
                  <a:pt x="822" y="633"/>
                  <a:pt x="820" y="635"/>
                </a:cubicBezTo>
                <a:close/>
                <a:moveTo>
                  <a:pt x="722" y="630"/>
                </a:moveTo>
                <a:cubicBezTo>
                  <a:pt x="722" y="631"/>
                  <a:pt x="722" y="631"/>
                  <a:pt x="722" y="631"/>
                </a:cubicBezTo>
                <a:cubicBezTo>
                  <a:pt x="720" y="631"/>
                  <a:pt x="718" y="631"/>
                  <a:pt x="716" y="631"/>
                </a:cubicBezTo>
                <a:cubicBezTo>
                  <a:pt x="718" y="631"/>
                  <a:pt x="719" y="631"/>
                  <a:pt x="721" y="630"/>
                </a:cubicBezTo>
                <a:cubicBezTo>
                  <a:pt x="721" y="630"/>
                  <a:pt x="721" y="630"/>
                  <a:pt x="722" y="630"/>
                </a:cubicBezTo>
                <a:close/>
                <a:moveTo>
                  <a:pt x="700" y="631"/>
                </a:moveTo>
                <a:cubicBezTo>
                  <a:pt x="682" y="630"/>
                  <a:pt x="665" y="630"/>
                  <a:pt x="647" y="629"/>
                </a:cubicBezTo>
                <a:cubicBezTo>
                  <a:pt x="642" y="629"/>
                  <a:pt x="637" y="629"/>
                  <a:pt x="632" y="629"/>
                </a:cubicBezTo>
                <a:cubicBezTo>
                  <a:pt x="634" y="628"/>
                  <a:pt x="635" y="627"/>
                  <a:pt x="637" y="626"/>
                </a:cubicBezTo>
                <a:cubicBezTo>
                  <a:pt x="637" y="626"/>
                  <a:pt x="637" y="625"/>
                  <a:pt x="637" y="625"/>
                </a:cubicBezTo>
                <a:cubicBezTo>
                  <a:pt x="651" y="626"/>
                  <a:pt x="665" y="627"/>
                  <a:pt x="679" y="628"/>
                </a:cubicBezTo>
                <a:cubicBezTo>
                  <a:pt x="688" y="629"/>
                  <a:pt x="697" y="629"/>
                  <a:pt x="705" y="630"/>
                </a:cubicBezTo>
                <a:cubicBezTo>
                  <a:pt x="704" y="630"/>
                  <a:pt x="702" y="630"/>
                  <a:pt x="700" y="631"/>
                </a:cubicBezTo>
                <a:close/>
                <a:moveTo>
                  <a:pt x="631" y="628"/>
                </a:moveTo>
                <a:cubicBezTo>
                  <a:pt x="624" y="628"/>
                  <a:pt x="618" y="628"/>
                  <a:pt x="612" y="628"/>
                </a:cubicBezTo>
                <a:cubicBezTo>
                  <a:pt x="612" y="627"/>
                  <a:pt x="613" y="626"/>
                  <a:pt x="613" y="624"/>
                </a:cubicBezTo>
                <a:cubicBezTo>
                  <a:pt x="621" y="625"/>
                  <a:pt x="628" y="625"/>
                  <a:pt x="635" y="625"/>
                </a:cubicBezTo>
                <a:cubicBezTo>
                  <a:pt x="634" y="626"/>
                  <a:pt x="633" y="627"/>
                  <a:pt x="631" y="628"/>
                </a:cubicBezTo>
                <a:close/>
                <a:moveTo>
                  <a:pt x="611" y="628"/>
                </a:moveTo>
                <a:cubicBezTo>
                  <a:pt x="608" y="628"/>
                  <a:pt x="606" y="627"/>
                  <a:pt x="603" y="627"/>
                </a:cubicBezTo>
                <a:cubicBezTo>
                  <a:pt x="603" y="627"/>
                  <a:pt x="603" y="627"/>
                  <a:pt x="603" y="627"/>
                </a:cubicBezTo>
                <a:cubicBezTo>
                  <a:pt x="602" y="627"/>
                  <a:pt x="602" y="627"/>
                  <a:pt x="602" y="626"/>
                </a:cubicBezTo>
                <a:cubicBezTo>
                  <a:pt x="602" y="626"/>
                  <a:pt x="601" y="626"/>
                  <a:pt x="601" y="627"/>
                </a:cubicBezTo>
                <a:cubicBezTo>
                  <a:pt x="601" y="627"/>
                  <a:pt x="601" y="627"/>
                  <a:pt x="602" y="627"/>
                </a:cubicBezTo>
                <a:cubicBezTo>
                  <a:pt x="600" y="627"/>
                  <a:pt x="598" y="627"/>
                  <a:pt x="596" y="627"/>
                </a:cubicBezTo>
                <a:cubicBezTo>
                  <a:pt x="597" y="626"/>
                  <a:pt x="598" y="625"/>
                  <a:pt x="598" y="624"/>
                </a:cubicBezTo>
                <a:cubicBezTo>
                  <a:pt x="603" y="624"/>
                  <a:pt x="607" y="624"/>
                  <a:pt x="612" y="624"/>
                </a:cubicBezTo>
                <a:cubicBezTo>
                  <a:pt x="612" y="624"/>
                  <a:pt x="612" y="624"/>
                  <a:pt x="612" y="624"/>
                </a:cubicBezTo>
                <a:cubicBezTo>
                  <a:pt x="612" y="625"/>
                  <a:pt x="611" y="627"/>
                  <a:pt x="611" y="628"/>
                </a:cubicBezTo>
                <a:close/>
                <a:moveTo>
                  <a:pt x="595" y="627"/>
                </a:moveTo>
                <a:cubicBezTo>
                  <a:pt x="593" y="627"/>
                  <a:pt x="590" y="627"/>
                  <a:pt x="587" y="627"/>
                </a:cubicBezTo>
                <a:cubicBezTo>
                  <a:pt x="588" y="626"/>
                  <a:pt x="588" y="625"/>
                  <a:pt x="589" y="624"/>
                </a:cubicBezTo>
                <a:cubicBezTo>
                  <a:pt x="592" y="624"/>
                  <a:pt x="594" y="624"/>
                  <a:pt x="597" y="624"/>
                </a:cubicBezTo>
                <a:cubicBezTo>
                  <a:pt x="597" y="625"/>
                  <a:pt x="596" y="626"/>
                  <a:pt x="595" y="627"/>
                </a:cubicBezTo>
                <a:close/>
                <a:moveTo>
                  <a:pt x="582" y="662"/>
                </a:moveTo>
                <a:cubicBezTo>
                  <a:pt x="582" y="662"/>
                  <a:pt x="581" y="663"/>
                  <a:pt x="581" y="664"/>
                </a:cubicBezTo>
                <a:cubicBezTo>
                  <a:pt x="581" y="664"/>
                  <a:pt x="582" y="665"/>
                  <a:pt x="582" y="664"/>
                </a:cubicBezTo>
                <a:cubicBezTo>
                  <a:pt x="582" y="663"/>
                  <a:pt x="583" y="662"/>
                  <a:pt x="583" y="661"/>
                </a:cubicBezTo>
                <a:cubicBezTo>
                  <a:pt x="584" y="660"/>
                  <a:pt x="586" y="659"/>
                  <a:pt x="588" y="658"/>
                </a:cubicBezTo>
                <a:cubicBezTo>
                  <a:pt x="592" y="656"/>
                  <a:pt x="596" y="654"/>
                  <a:pt x="601" y="653"/>
                </a:cubicBezTo>
                <a:cubicBezTo>
                  <a:pt x="601" y="653"/>
                  <a:pt x="601" y="653"/>
                  <a:pt x="601" y="654"/>
                </a:cubicBezTo>
                <a:cubicBezTo>
                  <a:pt x="602" y="654"/>
                  <a:pt x="603" y="653"/>
                  <a:pt x="602" y="653"/>
                </a:cubicBezTo>
                <a:cubicBezTo>
                  <a:pt x="602" y="653"/>
                  <a:pt x="602" y="652"/>
                  <a:pt x="602" y="652"/>
                </a:cubicBezTo>
                <a:cubicBezTo>
                  <a:pt x="606" y="650"/>
                  <a:pt x="611" y="648"/>
                  <a:pt x="616" y="647"/>
                </a:cubicBezTo>
                <a:cubicBezTo>
                  <a:pt x="616" y="647"/>
                  <a:pt x="616" y="647"/>
                  <a:pt x="616" y="647"/>
                </a:cubicBezTo>
                <a:cubicBezTo>
                  <a:pt x="616" y="647"/>
                  <a:pt x="617" y="647"/>
                  <a:pt x="617" y="646"/>
                </a:cubicBezTo>
                <a:cubicBezTo>
                  <a:pt x="619" y="646"/>
                  <a:pt x="620" y="645"/>
                  <a:pt x="622" y="645"/>
                </a:cubicBezTo>
                <a:cubicBezTo>
                  <a:pt x="633" y="641"/>
                  <a:pt x="643" y="638"/>
                  <a:pt x="655" y="636"/>
                </a:cubicBezTo>
                <a:cubicBezTo>
                  <a:pt x="662" y="635"/>
                  <a:pt x="672" y="634"/>
                  <a:pt x="680" y="636"/>
                </a:cubicBezTo>
                <a:cubicBezTo>
                  <a:pt x="645" y="645"/>
                  <a:pt x="612" y="655"/>
                  <a:pt x="580" y="671"/>
                </a:cubicBezTo>
                <a:cubicBezTo>
                  <a:pt x="578" y="672"/>
                  <a:pt x="579" y="674"/>
                  <a:pt x="581" y="675"/>
                </a:cubicBezTo>
                <a:cubicBezTo>
                  <a:pt x="580" y="675"/>
                  <a:pt x="579" y="675"/>
                  <a:pt x="579" y="676"/>
                </a:cubicBezTo>
                <a:cubicBezTo>
                  <a:pt x="577" y="673"/>
                  <a:pt x="575" y="670"/>
                  <a:pt x="572" y="668"/>
                </a:cubicBezTo>
                <a:cubicBezTo>
                  <a:pt x="575" y="665"/>
                  <a:pt x="578" y="663"/>
                  <a:pt x="582" y="662"/>
                </a:cubicBezTo>
                <a:close/>
                <a:moveTo>
                  <a:pt x="701" y="635"/>
                </a:moveTo>
                <a:cubicBezTo>
                  <a:pt x="702" y="635"/>
                  <a:pt x="703" y="635"/>
                  <a:pt x="705" y="635"/>
                </a:cubicBezTo>
                <a:cubicBezTo>
                  <a:pt x="704" y="635"/>
                  <a:pt x="704" y="635"/>
                  <a:pt x="704" y="636"/>
                </a:cubicBezTo>
                <a:cubicBezTo>
                  <a:pt x="692" y="638"/>
                  <a:pt x="681" y="640"/>
                  <a:pt x="669" y="643"/>
                </a:cubicBezTo>
                <a:cubicBezTo>
                  <a:pt x="679" y="640"/>
                  <a:pt x="690" y="637"/>
                  <a:pt x="701" y="635"/>
                </a:cubicBezTo>
                <a:close/>
                <a:moveTo>
                  <a:pt x="706" y="635"/>
                </a:moveTo>
                <a:cubicBezTo>
                  <a:pt x="708" y="635"/>
                  <a:pt x="709" y="635"/>
                  <a:pt x="710" y="635"/>
                </a:cubicBezTo>
                <a:cubicBezTo>
                  <a:pt x="710" y="635"/>
                  <a:pt x="709" y="635"/>
                  <a:pt x="709" y="635"/>
                </a:cubicBezTo>
                <a:cubicBezTo>
                  <a:pt x="708" y="635"/>
                  <a:pt x="707" y="635"/>
                  <a:pt x="706" y="635"/>
                </a:cubicBezTo>
                <a:close/>
                <a:moveTo>
                  <a:pt x="766" y="735"/>
                </a:moveTo>
                <a:cubicBezTo>
                  <a:pt x="768" y="735"/>
                  <a:pt x="770" y="735"/>
                  <a:pt x="772" y="735"/>
                </a:cubicBezTo>
                <a:cubicBezTo>
                  <a:pt x="776" y="735"/>
                  <a:pt x="780" y="736"/>
                  <a:pt x="783" y="736"/>
                </a:cubicBezTo>
                <a:cubicBezTo>
                  <a:pt x="774" y="736"/>
                  <a:pt x="765" y="736"/>
                  <a:pt x="756" y="736"/>
                </a:cubicBezTo>
                <a:cubicBezTo>
                  <a:pt x="754" y="736"/>
                  <a:pt x="750" y="735"/>
                  <a:pt x="745" y="735"/>
                </a:cubicBezTo>
                <a:cubicBezTo>
                  <a:pt x="752" y="734"/>
                  <a:pt x="759" y="735"/>
                  <a:pt x="766" y="735"/>
                </a:cubicBezTo>
                <a:close/>
                <a:moveTo>
                  <a:pt x="793" y="735"/>
                </a:moveTo>
                <a:cubicBezTo>
                  <a:pt x="793" y="735"/>
                  <a:pt x="793" y="735"/>
                  <a:pt x="793" y="735"/>
                </a:cubicBezTo>
                <a:cubicBezTo>
                  <a:pt x="799" y="736"/>
                  <a:pt x="806" y="736"/>
                  <a:pt x="812" y="736"/>
                </a:cubicBezTo>
                <a:cubicBezTo>
                  <a:pt x="812" y="736"/>
                  <a:pt x="812" y="736"/>
                  <a:pt x="812" y="736"/>
                </a:cubicBezTo>
                <a:cubicBezTo>
                  <a:pt x="807" y="736"/>
                  <a:pt x="801" y="736"/>
                  <a:pt x="796" y="736"/>
                </a:cubicBezTo>
                <a:cubicBezTo>
                  <a:pt x="795" y="736"/>
                  <a:pt x="794" y="735"/>
                  <a:pt x="793" y="735"/>
                </a:cubicBezTo>
                <a:close/>
                <a:moveTo>
                  <a:pt x="882" y="742"/>
                </a:moveTo>
                <a:cubicBezTo>
                  <a:pt x="882" y="741"/>
                  <a:pt x="882" y="741"/>
                  <a:pt x="882" y="741"/>
                </a:cubicBezTo>
                <a:cubicBezTo>
                  <a:pt x="887" y="742"/>
                  <a:pt x="893" y="742"/>
                  <a:pt x="898" y="743"/>
                </a:cubicBezTo>
                <a:cubicBezTo>
                  <a:pt x="893" y="742"/>
                  <a:pt x="887" y="742"/>
                  <a:pt x="882" y="742"/>
                </a:cubicBezTo>
                <a:close/>
                <a:moveTo>
                  <a:pt x="887" y="740"/>
                </a:moveTo>
                <a:cubicBezTo>
                  <a:pt x="886" y="740"/>
                  <a:pt x="886" y="740"/>
                  <a:pt x="886" y="739"/>
                </a:cubicBezTo>
                <a:cubicBezTo>
                  <a:pt x="892" y="740"/>
                  <a:pt x="897" y="740"/>
                  <a:pt x="902" y="740"/>
                </a:cubicBezTo>
                <a:cubicBezTo>
                  <a:pt x="902" y="741"/>
                  <a:pt x="902" y="741"/>
                  <a:pt x="902" y="742"/>
                </a:cubicBezTo>
                <a:cubicBezTo>
                  <a:pt x="897" y="741"/>
                  <a:pt x="892" y="741"/>
                  <a:pt x="887" y="740"/>
                </a:cubicBezTo>
                <a:close/>
                <a:moveTo>
                  <a:pt x="886" y="735"/>
                </a:moveTo>
                <a:cubicBezTo>
                  <a:pt x="886" y="735"/>
                  <a:pt x="886" y="735"/>
                  <a:pt x="886" y="734"/>
                </a:cubicBezTo>
                <a:cubicBezTo>
                  <a:pt x="888" y="735"/>
                  <a:pt x="890" y="735"/>
                  <a:pt x="892" y="735"/>
                </a:cubicBezTo>
                <a:cubicBezTo>
                  <a:pt x="890" y="735"/>
                  <a:pt x="888" y="735"/>
                  <a:pt x="886" y="735"/>
                </a:cubicBezTo>
                <a:close/>
                <a:moveTo>
                  <a:pt x="885" y="735"/>
                </a:moveTo>
                <a:cubicBezTo>
                  <a:pt x="884" y="735"/>
                  <a:pt x="883" y="735"/>
                  <a:pt x="881" y="735"/>
                </a:cubicBezTo>
                <a:cubicBezTo>
                  <a:pt x="881" y="735"/>
                  <a:pt x="881" y="734"/>
                  <a:pt x="881" y="734"/>
                </a:cubicBezTo>
                <a:cubicBezTo>
                  <a:pt x="883" y="734"/>
                  <a:pt x="884" y="734"/>
                  <a:pt x="885" y="734"/>
                </a:cubicBezTo>
                <a:cubicBezTo>
                  <a:pt x="885" y="735"/>
                  <a:pt x="885" y="735"/>
                  <a:pt x="885" y="735"/>
                </a:cubicBezTo>
                <a:close/>
                <a:moveTo>
                  <a:pt x="880" y="735"/>
                </a:moveTo>
                <a:cubicBezTo>
                  <a:pt x="877" y="735"/>
                  <a:pt x="874" y="735"/>
                  <a:pt x="871" y="735"/>
                </a:cubicBezTo>
                <a:cubicBezTo>
                  <a:pt x="871" y="734"/>
                  <a:pt x="871" y="733"/>
                  <a:pt x="871" y="732"/>
                </a:cubicBezTo>
                <a:cubicBezTo>
                  <a:pt x="874" y="733"/>
                  <a:pt x="877" y="733"/>
                  <a:pt x="880" y="734"/>
                </a:cubicBezTo>
                <a:cubicBezTo>
                  <a:pt x="880" y="734"/>
                  <a:pt x="880" y="734"/>
                  <a:pt x="880" y="735"/>
                </a:cubicBezTo>
                <a:close/>
                <a:moveTo>
                  <a:pt x="870" y="734"/>
                </a:moveTo>
                <a:cubicBezTo>
                  <a:pt x="867" y="734"/>
                  <a:pt x="865" y="734"/>
                  <a:pt x="863" y="734"/>
                </a:cubicBezTo>
                <a:cubicBezTo>
                  <a:pt x="863" y="733"/>
                  <a:pt x="863" y="732"/>
                  <a:pt x="862" y="731"/>
                </a:cubicBezTo>
                <a:cubicBezTo>
                  <a:pt x="865" y="731"/>
                  <a:pt x="867" y="732"/>
                  <a:pt x="870" y="732"/>
                </a:cubicBezTo>
                <a:cubicBezTo>
                  <a:pt x="870" y="733"/>
                  <a:pt x="870" y="734"/>
                  <a:pt x="870" y="734"/>
                </a:cubicBezTo>
                <a:close/>
                <a:moveTo>
                  <a:pt x="862" y="730"/>
                </a:moveTo>
                <a:cubicBezTo>
                  <a:pt x="862" y="730"/>
                  <a:pt x="862" y="730"/>
                  <a:pt x="862" y="730"/>
                </a:cubicBezTo>
                <a:cubicBezTo>
                  <a:pt x="865" y="730"/>
                  <a:pt x="867" y="730"/>
                  <a:pt x="870" y="730"/>
                </a:cubicBezTo>
                <a:cubicBezTo>
                  <a:pt x="870" y="730"/>
                  <a:pt x="870" y="731"/>
                  <a:pt x="870" y="731"/>
                </a:cubicBezTo>
                <a:cubicBezTo>
                  <a:pt x="867" y="731"/>
                  <a:pt x="865" y="730"/>
                  <a:pt x="862" y="730"/>
                </a:cubicBezTo>
                <a:close/>
                <a:moveTo>
                  <a:pt x="861" y="730"/>
                </a:moveTo>
                <a:cubicBezTo>
                  <a:pt x="861" y="730"/>
                  <a:pt x="860" y="730"/>
                  <a:pt x="860" y="730"/>
                </a:cubicBezTo>
                <a:cubicBezTo>
                  <a:pt x="860" y="730"/>
                  <a:pt x="861" y="730"/>
                  <a:pt x="861" y="730"/>
                </a:cubicBezTo>
                <a:cubicBezTo>
                  <a:pt x="861" y="730"/>
                  <a:pt x="861" y="730"/>
                  <a:pt x="861" y="730"/>
                </a:cubicBezTo>
                <a:close/>
                <a:moveTo>
                  <a:pt x="849" y="729"/>
                </a:moveTo>
                <a:cubicBezTo>
                  <a:pt x="849" y="729"/>
                  <a:pt x="849" y="729"/>
                  <a:pt x="849" y="729"/>
                </a:cubicBezTo>
                <a:cubicBezTo>
                  <a:pt x="849" y="724"/>
                  <a:pt x="849" y="719"/>
                  <a:pt x="849" y="715"/>
                </a:cubicBezTo>
                <a:cubicBezTo>
                  <a:pt x="853" y="715"/>
                  <a:pt x="856" y="716"/>
                  <a:pt x="860" y="716"/>
                </a:cubicBezTo>
                <a:cubicBezTo>
                  <a:pt x="860" y="720"/>
                  <a:pt x="860" y="725"/>
                  <a:pt x="861" y="729"/>
                </a:cubicBezTo>
                <a:cubicBezTo>
                  <a:pt x="857" y="729"/>
                  <a:pt x="853" y="729"/>
                  <a:pt x="849" y="729"/>
                </a:cubicBezTo>
                <a:close/>
                <a:moveTo>
                  <a:pt x="860" y="694"/>
                </a:moveTo>
                <a:cubicBezTo>
                  <a:pt x="857" y="694"/>
                  <a:pt x="854" y="694"/>
                  <a:pt x="851" y="693"/>
                </a:cubicBezTo>
                <a:cubicBezTo>
                  <a:pt x="851" y="693"/>
                  <a:pt x="851" y="692"/>
                  <a:pt x="851" y="692"/>
                </a:cubicBezTo>
                <a:cubicBezTo>
                  <a:pt x="854" y="693"/>
                  <a:pt x="857" y="693"/>
                  <a:pt x="860" y="694"/>
                </a:cubicBezTo>
                <a:cubicBezTo>
                  <a:pt x="860" y="694"/>
                  <a:pt x="860" y="694"/>
                  <a:pt x="860" y="694"/>
                </a:cubicBezTo>
                <a:close/>
                <a:moveTo>
                  <a:pt x="850" y="693"/>
                </a:moveTo>
                <a:cubicBezTo>
                  <a:pt x="847" y="693"/>
                  <a:pt x="844" y="693"/>
                  <a:pt x="841" y="693"/>
                </a:cubicBezTo>
                <a:cubicBezTo>
                  <a:pt x="841" y="692"/>
                  <a:pt x="841" y="691"/>
                  <a:pt x="841" y="690"/>
                </a:cubicBezTo>
                <a:cubicBezTo>
                  <a:pt x="844" y="691"/>
                  <a:pt x="847" y="691"/>
                  <a:pt x="850" y="692"/>
                </a:cubicBezTo>
                <a:cubicBezTo>
                  <a:pt x="850" y="692"/>
                  <a:pt x="850" y="693"/>
                  <a:pt x="850" y="693"/>
                </a:cubicBezTo>
                <a:close/>
                <a:moveTo>
                  <a:pt x="841" y="689"/>
                </a:moveTo>
                <a:cubicBezTo>
                  <a:pt x="841" y="689"/>
                  <a:pt x="841" y="689"/>
                  <a:pt x="841" y="688"/>
                </a:cubicBezTo>
                <a:cubicBezTo>
                  <a:pt x="844" y="688"/>
                  <a:pt x="847" y="689"/>
                  <a:pt x="850" y="689"/>
                </a:cubicBezTo>
                <a:cubicBezTo>
                  <a:pt x="850" y="689"/>
                  <a:pt x="850" y="690"/>
                  <a:pt x="850" y="691"/>
                </a:cubicBezTo>
                <a:cubicBezTo>
                  <a:pt x="847" y="690"/>
                  <a:pt x="844" y="690"/>
                  <a:pt x="841" y="689"/>
                </a:cubicBezTo>
                <a:close/>
                <a:moveTo>
                  <a:pt x="839" y="689"/>
                </a:moveTo>
                <a:cubicBezTo>
                  <a:pt x="837" y="689"/>
                  <a:pt x="836" y="688"/>
                  <a:pt x="834" y="688"/>
                </a:cubicBezTo>
                <a:cubicBezTo>
                  <a:pt x="836" y="688"/>
                  <a:pt x="837" y="688"/>
                  <a:pt x="839" y="688"/>
                </a:cubicBezTo>
                <a:cubicBezTo>
                  <a:pt x="839" y="689"/>
                  <a:pt x="839" y="689"/>
                  <a:pt x="839" y="689"/>
                </a:cubicBezTo>
                <a:close/>
                <a:moveTo>
                  <a:pt x="831" y="689"/>
                </a:moveTo>
                <a:cubicBezTo>
                  <a:pt x="830" y="690"/>
                  <a:pt x="830" y="691"/>
                  <a:pt x="830" y="692"/>
                </a:cubicBezTo>
                <a:cubicBezTo>
                  <a:pt x="828" y="692"/>
                  <a:pt x="825" y="692"/>
                  <a:pt x="822" y="692"/>
                </a:cubicBezTo>
                <a:cubicBezTo>
                  <a:pt x="822" y="691"/>
                  <a:pt x="822" y="689"/>
                  <a:pt x="822" y="688"/>
                </a:cubicBezTo>
                <a:cubicBezTo>
                  <a:pt x="823" y="688"/>
                  <a:pt x="824" y="688"/>
                  <a:pt x="825" y="688"/>
                </a:cubicBezTo>
                <a:cubicBezTo>
                  <a:pt x="827" y="688"/>
                  <a:pt x="829" y="688"/>
                  <a:pt x="831" y="689"/>
                </a:cubicBezTo>
                <a:close/>
                <a:moveTo>
                  <a:pt x="794" y="685"/>
                </a:moveTo>
                <a:cubicBezTo>
                  <a:pt x="793" y="685"/>
                  <a:pt x="793" y="685"/>
                  <a:pt x="793" y="685"/>
                </a:cubicBezTo>
                <a:cubicBezTo>
                  <a:pt x="793" y="683"/>
                  <a:pt x="793" y="682"/>
                  <a:pt x="793" y="681"/>
                </a:cubicBezTo>
                <a:cubicBezTo>
                  <a:pt x="794" y="681"/>
                  <a:pt x="794" y="680"/>
                  <a:pt x="795" y="680"/>
                </a:cubicBezTo>
                <a:cubicBezTo>
                  <a:pt x="797" y="680"/>
                  <a:pt x="799" y="680"/>
                  <a:pt x="801" y="681"/>
                </a:cubicBezTo>
                <a:cubicBezTo>
                  <a:pt x="802" y="681"/>
                  <a:pt x="802" y="681"/>
                  <a:pt x="803" y="681"/>
                </a:cubicBezTo>
                <a:cubicBezTo>
                  <a:pt x="803" y="682"/>
                  <a:pt x="803" y="683"/>
                  <a:pt x="803" y="685"/>
                </a:cubicBezTo>
                <a:cubicBezTo>
                  <a:pt x="800" y="685"/>
                  <a:pt x="797" y="685"/>
                  <a:pt x="794" y="685"/>
                </a:cubicBezTo>
                <a:close/>
                <a:moveTo>
                  <a:pt x="799" y="679"/>
                </a:moveTo>
                <a:cubicBezTo>
                  <a:pt x="801" y="679"/>
                  <a:pt x="802" y="679"/>
                  <a:pt x="803" y="679"/>
                </a:cubicBezTo>
                <a:cubicBezTo>
                  <a:pt x="803" y="679"/>
                  <a:pt x="803" y="679"/>
                  <a:pt x="803" y="679"/>
                </a:cubicBezTo>
                <a:cubicBezTo>
                  <a:pt x="802" y="679"/>
                  <a:pt x="801" y="679"/>
                  <a:pt x="799" y="679"/>
                </a:cubicBezTo>
                <a:close/>
                <a:moveTo>
                  <a:pt x="804" y="679"/>
                </a:moveTo>
                <a:cubicBezTo>
                  <a:pt x="812" y="679"/>
                  <a:pt x="820" y="678"/>
                  <a:pt x="828" y="679"/>
                </a:cubicBezTo>
                <a:cubicBezTo>
                  <a:pt x="828" y="679"/>
                  <a:pt x="828" y="679"/>
                  <a:pt x="828" y="679"/>
                </a:cubicBezTo>
                <a:cubicBezTo>
                  <a:pt x="822" y="679"/>
                  <a:pt x="815" y="679"/>
                  <a:pt x="809" y="679"/>
                </a:cubicBezTo>
                <a:cubicBezTo>
                  <a:pt x="808" y="679"/>
                  <a:pt x="806" y="679"/>
                  <a:pt x="804" y="679"/>
                </a:cubicBezTo>
                <a:cubicBezTo>
                  <a:pt x="804" y="679"/>
                  <a:pt x="804" y="679"/>
                  <a:pt x="804" y="679"/>
                </a:cubicBezTo>
                <a:close/>
                <a:moveTo>
                  <a:pt x="834" y="679"/>
                </a:moveTo>
                <a:cubicBezTo>
                  <a:pt x="834" y="679"/>
                  <a:pt x="834" y="679"/>
                  <a:pt x="834" y="679"/>
                </a:cubicBezTo>
                <a:cubicBezTo>
                  <a:pt x="835" y="679"/>
                  <a:pt x="835" y="679"/>
                  <a:pt x="835" y="679"/>
                </a:cubicBezTo>
                <a:cubicBezTo>
                  <a:pt x="836" y="679"/>
                  <a:pt x="836" y="679"/>
                  <a:pt x="836" y="679"/>
                </a:cubicBezTo>
                <a:cubicBezTo>
                  <a:pt x="835" y="679"/>
                  <a:pt x="835" y="679"/>
                  <a:pt x="834" y="679"/>
                </a:cubicBezTo>
                <a:close/>
                <a:moveTo>
                  <a:pt x="852" y="676"/>
                </a:moveTo>
                <a:cubicBezTo>
                  <a:pt x="852" y="675"/>
                  <a:pt x="852" y="675"/>
                  <a:pt x="852" y="675"/>
                </a:cubicBezTo>
                <a:cubicBezTo>
                  <a:pt x="845" y="669"/>
                  <a:pt x="835" y="665"/>
                  <a:pt x="826" y="662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4" y="660"/>
                  <a:pt x="823" y="658"/>
                  <a:pt x="821" y="657"/>
                </a:cubicBezTo>
                <a:cubicBezTo>
                  <a:pt x="824" y="653"/>
                  <a:pt x="827" y="650"/>
                  <a:pt x="830" y="647"/>
                </a:cubicBezTo>
                <a:cubicBezTo>
                  <a:pt x="832" y="651"/>
                  <a:pt x="834" y="655"/>
                  <a:pt x="836" y="658"/>
                </a:cubicBezTo>
                <a:cubicBezTo>
                  <a:pt x="834" y="660"/>
                  <a:pt x="832" y="661"/>
                  <a:pt x="829" y="662"/>
                </a:cubicBezTo>
                <a:cubicBezTo>
                  <a:pt x="829" y="662"/>
                  <a:pt x="829" y="663"/>
                  <a:pt x="830" y="663"/>
                </a:cubicBezTo>
                <a:cubicBezTo>
                  <a:pt x="832" y="662"/>
                  <a:pt x="834" y="661"/>
                  <a:pt x="836" y="659"/>
                </a:cubicBezTo>
                <a:cubicBezTo>
                  <a:pt x="838" y="662"/>
                  <a:pt x="839" y="664"/>
                  <a:pt x="841" y="667"/>
                </a:cubicBezTo>
                <a:cubicBezTo>
                  <a:pt x="842" y="667"/>
                  <a:pt x="843" y="667"/>
                  <a:pt x="842" y="666"/>
                </a:cubicBezTo>
                <a:cubicBezTo>
                  <a:pt x="840" y="664"/>
                  <a:pt x="839" y="661"/>
                  <a:pt x="837" y="659"/>
                </a:cubicBezTo>
                <a:cubicBezTo>
                  <a:pt x="839" y="657"/>
                  <a:pt x="842" y="655"/>
                  <a:pt x="844" y="653"/>
                </a:cubicBezTo>
                <a:cubicBezTo>
                  <a:pt x="844" y="655"/>
                  <a:pt x="845" y="656"/>
                  <a:pt x="846" y="657"/>
                </a:cubicBezTo>
                <a:cubicBezTo>
                  <a:pt x="850" y="665"/>
                  <a:pt x="854" y="672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6" y="678"/>
                  <a:pt x="854" y="677"/>
                  <a:pt x="852" y="676"/>
                </a:cubicBezTo>
                <a:close/>
                <a:moveTo>
                  <a:pt x="859" y="678"/>
                </a:moveTo>
                <a:cubicBezTo>
                  <a:pt x="856" y="673"/>
                  <a:pt x="853" y="668"/>
                  <a:pt x="850" y="663"/>
                </a:cubicBezTo>
                <a:cubicBezTo>
                  <a:pt x="848" y="660"/>
                  <a:pt x="846" y="657"/>
                  <a:pt x="844" y="653"/>
                </a:cubicBezTo>
                <a:cubicBezTo>
                  <a:pt x="848" y="650"/>
                  <a:pt x="851" y="646"/>
                  <a:pt x="855" y="643"/>
                </a:cubicBezTo>
                <a:cubicBezTo>
                  <a:pt x="856" y="643"/>
                  <a:pt x="857" y="643"/>
                  <a:pt x="857" y="643"/>
                </a:cubicBezTo>
                <a:cubicBezTo>
                  <a:pt x="858" y="655"/>
                  <a:pt x="859" y="668"/>
                  <a:pt x="863" y="679"/>
                </a:cubicBezTo>
                <a:cubicBezTo>
                  <a:pt x="862" y="679"/>
                  <a:pt x="861" y="679"/>
                  <a:pt x="859" y="679"/>
                </a:cubicBezTo>
                <a:cubicBezTo>
                  <a:pt x="859" y="679"/>
                  <a:pt x="860" y="679"/>
                  <a:pt x="859" y="678"/>
                </a:cubicBezTo>
                <a:close/>
                <a:moveTo>
                  <a:pt x="857" y="641"/>
                </a:move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lose/>
                <a:moveTo>
                  <a:pt x="858" y="640"/>
                </a:moveTo>
                <a:cubicBezTo>
                  <a:pt x="859" y="640"/>
                  <a:pt x="860" y="640"/>
                  <a:pt x="861" y="640"/>
                </a:cubicBezTo>
                <a:cubicBezTo>
                  <a:pt x="862" y="640"/>
                  <a:pt x="863" y="640"/>
                  <a:pt x="865" y="639"/>
                </a:cubicBezTo>
                <a:cubicBezTo>
                  <a:pt x="864" y="640"/>
                  <a:pt x="864" y="640"/>
                  <a:pt x="864" y="641"/>
                </a:cubicBezTo>
                <a:cubicBezTo>
                  <a:pt x="862" y="641"/>
                  <a:pt x="860" y="641"/>
                  <a:pt x="858" y="641"/>
                </a:cubicBezTo>
                <a:cubicBezTo>
                  <a:pt x="858" y="641"/>
                  <a:pt x="858" y="640"/>
                  <a:pt x="858" y="640"/>
                </a:cubicBezTo>
                <a:close/>
                <a:moveTo>
                  <a:pt x="870" y="641"/>
                </a:move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lose/>
                <a:moveTo>
                  <a:pt x="958" y="745"/>
                </a:moveTo>
                <a:cubicBezTo>
                  <a:pt x="958" y="746"/>
                  <a:pt x="958" y="746"/>
                  <a:pt x="959" y="747"/>
                </a:cubicBezTo>
                <a:cubicBezTo>
                  <a:pt x="959" y="747"/>
                  <a:pt x="959" y="747"/>
                  <a:pt x="959" y="747"/>
                </a:cubicBezTo>
                <a:cubicBezTo>
                  <a:pt x="957" y="747"/>
                  <a:pt x="956" y="747"/>
                  <a:pt x="955" y="747"/>
                </a:cubicBezTo>
                <a:cubicBezTo>
                  <a:pt x="953" y="746"/>
                  <a:pt x="950" y="746"/>
                  <a:pt x="948" y="746"/>
                </a:cubicBezTo>
                <a:cubicBezTo>
                  <a:pt x="944" y="745"/>
                  <a:pt x="940" y="745"/>
                  <a:pt x="936" y="745"/>
                </a:cubicBezTo>
                <a:cubicBezTo>
                  <a:pt x="936" y="745"/>
                  <a:pt x="936" y="745"/>
                  <a:pt x="936" y="745"/>
                </a:cubicBezTo>
                <a:cubicBezTo>
                  <a:pt x="935" y="744"/>
                  <a:pt x="935" y="743"/>
                  <a:pt x="935" y="742"/>
                </a:cubicBezTo>
                <a:cubicBezTo>
                  <a:pt x="943" y="743"/>
                  <a:pt x="950" y="744"/>
                  <a:pt x="958" y="745"/>
                </a:cubicBezTo>
                <a:close/>
                <a:moveTo>
                  <a:pt x="935" y="745"/>
                </a:moveTo>
                <a:cubicBezTo>
                  <a:pt x="935" y="745"/>
                  <a:pt x="935" y="745"/>
                  <a:pt x="935" y="745"/>
                </a:cubicBezTo>
                <a:cubicBezTo>
                  <a:pt x="933" y="745"/>
                  <a:pt x="931" y="745"/>
                  <a:pt x="929" y="745"/>
                </a:cubicBezTo>
                <a:cubicBezTo>
                  <a:pt x="923" y="745"/>
                  <a:pt x="918" y="744"/>
                  <a:pt x="912" y="744"/>
                </a:cubicBezTo>
                <a:cubicBezTo>
                  <a:pt x="909" y="743"/>
                  <a:pt x="906" y="743"/>
                  <a:pt x="903" y="742"/>
                </a:cubicBezTo>
                <a:cubicBezTo>
                  <a:pt x="903" y="742"/>
                  <a:pt x="903" y="741"/>
                  <a:pt x="903" y="740"/>
                </a:cubicBezTo>
                <a:cubicBezTo>
                  <a:pt x="905" y="740"/>
                  <a:pt x="907" y="740"/>
                  <a:pt x="909" y="740"/>
                </a:cubicBezTo>
                <a:cubicBezTo>
                  <a:pt x="909" y="741"/>
                  <a:pt x="909" y="742"/>
                  <a:pt x="910" y="743"/>
                </a:cubicBezTo>
                <a:cubicBezTo>
                  <a:pt x="910" y="744"/>
                  <a:pt x="911" y="743"/>
                  <a:pt x="911" y="743"/>
                </a:cubicBezTo>
                <a:cubicBezTo>
                  <a:pt x="910" y="742"/>
                  <a:pt x="910" y="741"/>
                  <a:pt x="910" y="741"/>
                </a:cubicBezTo>
                <a:cubicBezTo>
                  <a:pt x="913" y="741"/>
                  <a:pt x="915" y="741"/>
                  <a:pt x="918" y="741"/>
                </a:cubicBezTo>
                <a:cubicBezTo>
                  <a:pt x="918" y="741"/>
                  <a:pt x="919" y="741"/>
                  <a:pt x="920" y="742"/>
                </a:cubicBezTo>
                <a:cubicBezTo>
                  <a:pt x="921" y="742"/>
                  <a:pt x="921" y="742"/>
                  <a:pt x="921" y="741"/>
                </a:cubicBezTo>
                <a:cubicBezTo>
                  <a:pt x="925" y="742"/>
                  <a:pt x="929" y="742"/>
                  <a:pt x="934" y="742"/>
                </a:cubicBezTo>
                <a:cubicBezTo>
                  <a:pt x="934" y="743"/>
                  <a:pt x="934" y="744"/>
                  <a:pt x="935" y="745"/>
                </a:cubicBezTo>
                <a:close/>
                <a:moveTo>
                  <a:pt x="925" y="732"/>
                </a:moveTo>
                <a:cubicBezTo>
                  <a:pt x="926" y="734"/>
                  <a:pt x="926" y="736"/>
                  <a:pt x="926" y="738"/>
                </a:cubicBezTo>
                <a:cubicBezTo>
                  <a:pt x="924" y="737"/>
                  <a:pt x="921" y="737"/>
                  <a:pt x="919" y="737"/>
                </a:cubicBezTo>
                <a:cubicBezTo>
                  <a:pt x="919" y="735"/>
                  <a:pt x="919" y="733"/>
                  <a:pt x="919" y="732"/>
                </a:cubicBezTo>
                <a:cubicBezTo>
                  <a:pt x="921" y="732"/>
                  <a:pt x="923" y="732"/>
                  <a:pt x="925" y="732"/>
                </a:cubicBezTo>
                <a:close/>
                <a:moveTo>
                  <a:pt x="918" y="731"/>
                </a:moveTo>
                <a:cubicBezTo>
                  <a:pt x="918" y="733"/>
                  <a:pt x="918" y="735"/>
                  <a:pt x="918" y="737"/>
                </a:cubicBezTo>
                <a:cubicBezTo>
                  <a:pt x="915" y="737"/>
                  <a:pt x="913" y="737"/>
                  <a:pt x="910" y="736"/>
                </a:cubicBezTo>
                <a:cubicBezTo>
                  <a:pt x="910" y="735"/>
                  <a:pt x="910" y="733"/>
                  <a:pt x="910" y="731"/>
                </a:cubicBezTo>
                <a:cubicBezTo>
                  <a:pt x="912" y="731"/>
                  <a:pt x="915" y="731"/>
                  <a:pt x="918" y="731"/>
                </a:cubicBezTo>
                <a:close/>
                <a:moveTo>
                  <a:pt x="909" y="731"/>
                </a:moveTo>
                <a:cubicBezTo>
                  <a:pt x="909" y="733"/>
                  <a:pt x="909" y="735"/>
                  <a:pt x="909" y="736"/>
                </a:cubicBezTo>
                <a:cubicBezTo>
                  <a:pt x="907" y="736"/>
                  <a:pt x="905" y="736"/>
                  <a:pt x="903" y="736"/>
                </a:cubicBezTo>
                <a:cubicBezTo>
                  <a:pt x="903" y="734"/>
                  <a:pt x="902" y="732"/>
                  <a:pt x="902" y="731"/>
                </a:cubicBezTo>
                <a:cubicBezTo>
                  <a:pt x="905" y="731"/>
                  <a:pt x="907" y="731"/>
                  <a:pt x="909" y="731"/>
                </a:cubicBezTo>
                <a:close/>
                <a:moveTo>
                  <a:pt x="901" y="731"/>
                </a:moveTo>
                <a:cubicBezTo>
                  <a:pt x="901" y="732"/>
                  <a:pt x="902" y="734"/>
                  <a:pt x="902" y="736"/>
                </a:cubicBezTo>
                <a:cubicBezTo>
                  <a:pt x="901" y="736"/>
                  <a:pt x="900" y="736"/>
                  <a:pt x="899" y="736"/>
                </a:cubicBezTo>
                <a:cubicBezTo>
                  <a:pt x="897" y="736"/>
                  <a:pt x="896" y="735"/>
                  <a:pt x="894" y="735"/>
                </a:cubicBezTo>
                <a:cubicBezTo>
                  <a:pt x="894" y="733"/>
                  <a:pt x="894" y="732"/>
                  <a:pt x="893" y="730"/>
                </a:cubicBezTo>
                <a:cubicBezTo>
                  <a:pt x="896" y="730"/>
                  <a:pt x="899" y="731"/>
                  <a:pt x="901" y="731"/>
                </a:cubicBezTo>
                <a:close/>
                <a:moveTo>
                  <a:pt x="893" y="730"/>
                </a:moveTo>
                <a:cubicBezTo>
                  <a:pt x="893" y="732"/>
                  <a:pt x="893" y="733"/>
                  <a:pt x="893" y="735"/>
                </a:cubicBezTo>
                <a:cubicBezTo>
                  <a:pt x="891" y="734"/>
                  <a:pt x="888" y="734"/>
                  <a:pt x="886" y="734"/>
                </a:cubicBezTo>
                <a:cubicBezTo>
                  <a:pt x="886" y="732"/>
                  <a:pt x="886" y="731"/>
                  <a:pt x="886" y="730"/>
                </a:cubicBezTo>
                <a:cubicBezTo>
                  <a:pt x="888" y="730"/>
                  <a:pt x="890" y="730"/>
                  <a:pt x="893" y="730"/>
                </a:cubicBezTo>
                <a:close/>
                <a:moveTo>
                  <a:pt x="885" y="730"/>
                </a:moveTo>
                <a:cubicBezTo>
                  <a:pt x="885" y="731"/>
                  <a:pt x="885" y="732"/>
                  <a:pt x="885" y="733"/>
                </a:cubicBezTo>
                <a:cubicBezTo>
                  <a:pt x="884" y="733"/>
                  <a:pt x="883" y="733"/>
                  <a:pt x="881" y="733"/>
                </a:cubicBezTo>
                <a:cubicBezTo>
                  <a:pt x="881" y="732"/>
                  <a:pt x="881" y="731"/>
                  <a:pt x="881" y="730"/>
                </a:cubicBezTo>
                <a:cubicBezTo>
                  <a:pt x="883" y="730"/>
                  <a:pt x="884" y="730"/>
                  <a:pt x="885" y="730"/>
                </a:cubicBezTo>
                <a:close/>
                <a:moveTo>
                  <a:pt x="880" y="730"/>
                </a:moveTo>
                <a:cubicBezTo>
                  <a:pt x="880" y="731"/>
                  <a:pt x="880" y="732"/>
                  <a:pt x="880" y="733"/>
                </a:cubicBezTo>
                <a:cubicBezTo>
                  <a:pt x="877" y="732"/>
                  <a:pt x="874" y="732"/>
                  <a:pt x="871" y="731"/>
                </a:cubicBezTo>
                <a:cubicBezTo>
                  <a:pt x="871" y="731"/>
                  <a:pt x="871" y="730"/>
                  <a:pt x="871" y="730"/>
                </a:cubicBezTo>
                <a:cubicBezTo>
                  <a:pt x="874" y="730"/>
                  <a:pt x="877" y="730"/>
                  <a:pt x="880" y="730"/>
                </a:cubicBezTo>
                <a:close/>
                <a:moveTo>
                  <a:pt x="870" y="729"/>
                </a:moveTo>
                <a:cubicBezTo>
                  <a:pt x="867" y="729"/>
                  <a:pt x="864" y="729"/>
                  <a:pt x="862" y="729"/>
                </a:cubicBezTo>
                <a:cubicBezTo>
                  <a:pt x="861" y="725"/>
                  <a:pt x="861" y="720"/>
                  <a:pt x="861" y="716"/>
                </a:cubicBezTo>
                <a:cubicBezTo>
                  <a:pt x="864" y="716"/>
                  <a:pt x="867" y="717"/>
                  <a:pt x="870" y="717"/>
                </a:cubicBezTo>
                <a:cubicBezTo>
                  <a:pt x="870" y="721"/>
                  <a:pt x="870" y="725"/>
                  <a:pt x="870" y="729"/>
                </a:cubicBezTo>
                <a:close/>
                <a:moveTo>
                  <a:pt x="871" y="696"/>
                </a:moveTo>
                <a:cubicBezTo>
                  <a:pt x="871" y="703"/>
                  <a:pt x="871" y="710"/>
                  <a:pt x="870" y="716"/>
                </a:cubicBezTo>
                <a:cubicBezTo>
                  <a:pt x="867" y="716"/>
                  <a:pt x="864" y="715"/>
                  <a:pt x="861" y="715"/>
                </a:cubicBezTo>
                <a:cubicBezTo>
                  <a:pt x="861" y="709"/>
                  <a:pt x="861" y="702"/>
                  <a:pt x="861" y="696"/>
                </a:cubicBezTo>
                <a:cubicBezTo>
                  <a:pt x="863" y="696"/>
                  <a:pt x="864" y="696"/>
                  <a:pt x="866" y="696"/>
                </a:cubicBezTo>
                <a:cubicBezTo>
                  <a:pt x="866" y="696"/>
                  <a:pt x="866" y="695"/>
                  <a:pt x="866" y="695"/>
                </a:cubicBezTo>
                <a:cubicBezTo>
                  <a:pt x="864" y="695"/>
                  <a:pt x="863" y="695"/>
                  <a:pt x="861" y="695"/>
                </a:cubicBezTo>
                <a:cubicBezTo>
                  <a:pt x="861" y="695"/>
                  <a:pt x="861" y="694"/>
                  <a:pt x="861" y="694"/>
                </a:cubicBezTo>
                <a:cubicBezTo>
                  <a:pt x="864" y="695"/>
                  <a:pt x="868" y="695"/>
                  <a:pt x="871" y="696"/>
                </a:cubicBezTo>
                <a:close/>
                <a:moveTo>
                  <a:pt x="860" y="693"/>
                </a:moveTo>
                <a:cubicBezTo>
                  <a:pt x="857" y="692"/>
                  <a:pt x="854" y="692"/>
                  <a:pt x="851" y="691"/>
                </a:cubicBezTo>
                <a:cubicBezTo>
                  <a:pt x="851" y="690"/>
                  <a:pt x="851" y="689"/>
                  <a:pt x="851" y="689"/>
                </a:cubicBezTo>
                <a:cubicBezTo>
                  <a:pt x="854" y="689"/>
                  <a:pt x="857" y="689"/>
                  <a:pt x="860" y="689"/>
                </a:cubicBezTo>
                <a:cubicBezTo>
                  <a:pt x="860" y="689"/>
                  <a:pt x="860" y="689"/>
                  <a:pt x="861" y="689"/>
                </a:cubicBezTo>
                <a:cubicBezTo>
                  <a:pt x="861" y="689"/>
                  <a:pt x="861" y="689"/>
                  <a:pt x="861" y="689"/>
                </a:cubicBezTo>
                <a:cubicBezTo>
                  <a:pt x="860" y="690"/>
                  <a:pt x="860" y="691"/>
                  <a:pt x="860" y="693"/>
                </a:cubicBezTo>
                <a:close/>
                <a:moveTo>
                  <a:pt x="861" y="688"/>
                </a:moveTo>
                <a:cubicBezTo>
                  <a:pt x="862" y="687"/>
                  <a:pt x="862" y="687"/>
                  <a:pt x="862" y="686"/>
                </a:cubicBezTo>
                <a:cubicBezTo>
                  <a:pt x="862" y="685"/>
                  <a:pt x="861" y="685"/>
                  <a:pt x="861" y="686"/>
                </a:cubicBezTo>
                <a:cubicBezTo>
                  <a:pt x="860" y="687"/>
                  <a:pt x="860" y="687"/>
                  <a:pt x="860" y="688"/>
                </a:cubicBezTo>
                <a:cubicBezTo>
                  <a:pt x="857" y="688"/>
                  <a:pt x="854" y="688"/>
                  <a:pt x="851" y="688"/>
                </a:cubicBezTo>
                <a:cubicBezTo>
                  <a:pt x="851" y="686"/>
                  <a:pt x="851" y="685"/>
                  <a:pt x="851" y="684"/>
                </a:cubicBezTo>
                <a:cubicBezTo>
                  <a:pt x="851" y="683"/>
                  <a:pt x="850" y="683"/>
                  <a:pt x="850" y="684"/>
                </a:cubicBezTo>
                <a:cubicBezTo>
                  <a:pt x="850" y="685"/>
                  <a:pt x="850" y="686"/>
                  <a:pt x="850" y="688"/>
                </a:cubicBezTo>
                <a:cubicBezTo>
                  <a:pt x="847" y="688"/>
                  <a:pt x="844" y="687"/>
                  <a:pt x="841" y="687"/>
                </a:cubicBezTo>
                <a:cubicBezTo>
                  <a:pt x="841" y="686"/>
                  <a:pt x="841" y="685"/>
                  <a:pt x="840" y="684"/>
                </a:cubicBezTo>
                <a:cubicBezTo>
                  <a:pt x="840" y="683"/>
                  <a:pt x="840" y="683"/>
                  <a:pt x="840" y="683"/>
                </a:cubicBezTo>
                <a:cubicBezTo>
                  <a:pt x="839" y="684"/>
                  <a:pt x="839" y="684"/>
                  <a:pt x="839" y="685"/>
                </a:cubicBezTo>
                <a:cubicBezTo>
                  <a:pt x="838" y="685"/>
                  <a:pt x="839" y="686"/>
                  <a:pt x="839" y="685"/>
                </a:cubicBezTo>
                <a:cubicBezTo>
                  <a:pt x="839" y="685"/>
                  <a:pt x="839" y="686"/>
                  <a:pt x="839" y="687"/>
                </a:cubicBezTo>
                <a:cubicBezTo>
                  <a:pt x="836" y="687"/>
                  <a:pt x="834" y="687"/>
                  <a:pt x="832" y="687"/>
                </a:cubicBezTo>
                <a:cubicBezTo>
                  <a:pt x="832" y="686"/>
                  <a:pt x="832" y="686"/>
                  <a:pt x="832" y="685"/>
                </a:cubicBezTo>
                <a:cubicBezTo>
                  <a:pt x="832" y="684"/>
                  <a:pt x="831" y="684"/>
                  <a:pt x="831" y="685"/>
                </a:cubicBezTo>
                <a:cubicBezTo>
                  <a:pt x="831" y="686"/>
                  <a:pt x="831" y="686"/>
                  <a:pt x="831" y="687"/>
                </a:cubicBezTo>
                <a:cubicBezTo>
                  <a:pt x="829" y="687"/>
                  <a:pt x="827" y="687"/>
                  <a:pt x="825" y="687"/>
                </a:cubicBezTo>
                <a:cubicBezTo>
                  <a:pt x="824" y="687"/>
                  <a:pt x="823" y="687"/>
                  <a:pt x="822" y="686"/>
                </a:cubicBezTo>
                <a:cubicBezTo>
                  <a:pt x="823" y="685"/>
                  <a:pt x="823" y="684"/>
                  <a:pt x="823" y="683"/>
                </a:cubicBezTo>
                <a:cubicBezTo>
                  <a:pt x="823" y="682"/>
                  <a:pt x="822" y="682"/>
                  <a:pt x="822" y="683"/>
                </a:cubicBezTo>
                <a:cubicBezTo>
                  <a:pt x="821" y="684"/>
                  <a:pt x="821" y="685"/>
                  <a:pt x="821" y="686"/>
                </a:cubicBezTo>
                <a:cubicBezTo>
                  <a:pt x="818" y="686"/>
                  <a:pt x="815" y="686"/>
                  <a:pt x="812" y="685"/>
                </a:cubicBezTo>
                <a:cubicBezTo>
                  <a:pt x="813" y="684"/>
                  <a:pt x="813" y="683"/>
                  <a:pt x="813" y="682"/>
                </a:cubicBezTo>
                <a:cubicBezTo>
                  <a:pt x="813" y="681"/>
                  <a:pt x="812" y="681"/>
                  <a:pt x="812" y="682"/>
                </a:cubicBezTo>
                <a:cubicBezTo>
                  <a:pt x="812" y="683"/>
                  <a:pt x="812" y="684"/>
                  <a:pt x="811" y="685"/>
                </a:cubicBezTo>
                <a:cubicBezTo>
                  <a:pt x="809" y="685"/>
                  <a:pt x="806" y="685"/>
                  <a:pt x="804" y="685"/>
                </a:cubicBezTo>
                <a:cubicBezTo>
                  <a:pt x="804" y="683"/>
                  <a:pt x="804" y="682"/>
                  <a:pt x="804" y="681"/>
                </a:cubicBezTo>
                <a:cubicBezTo>
                  <a:pt x="811" y="681"/>
                  <a:pt x="817" y="681"/>
                  <a:pt x="824" y="681"/>
                </a:cubicBezTo>
                <a:cubicBezTo>
                  <a:pt x="826" y="681"/>
                  <a:pt x="828" y="681"/>
                  <a:pt x="831" y="681"/>
                </a:cubicBezTo>
                <a:cubicBezTo>
                  <a:pt x="831" y="682"/>
                  <a:pt x="831" y="682"/>
                  <a:pt x="832" y="682"/>
                </a:cubicBezTo>
                <a:cubicBezTo>
                  <a:pt x="833" y="683"/>
                  <a:pt x="835" y="683"/>
                  <a:pt x="835" y="681"/>
                </a:cubicBezTo>
                <a:cubicBezTo>
                  <a:pt x="836" y="681"/>
                  <a:pt x="838" y="681"/>
                  <a:pt x="839" y="681"/>
                </a:cubicBezTo>
                <a:cubicBezTo>
                  <a:pt x="841" y="682"/>
                  <a:pt x="842" y="683"/>
                  <a:pt x="844" y="685"/>
                </a:cubicBezTo>
                <a:cubicBezTo>
                  <a:pt x="846" y="686"/>
                  <a:pt x="848" y="683"/>
                  <a:pt x="846" y="681"/>
                </a:cubicBezTo>
                <a:cubicBezTo>
                  <a:pt x="848" y="681"/>
                  <a:pt x="850" y="681"/>
                  <a:pt x="851" y="681"/>
                </a:cubicBezTo>
                <a:cubicBezTo>
                  <a:pt x="851" y="681"/>
                  <a:pt x="852" y="681"/>
                  <a:pt x="852" y="682"/>
                </a:cubicBezTo>
                <a:cubicBezTo>
                  <a:pt x="857" y="684"/>
                  <a:pt x="863" y="685"/>
                  <a:pt x="868" y="688"/>
                </a:cubicBezTo>
                <a:cubicBezTo>
                  <a:pt x="866" y="688"/>
                  <a:pt x="864" y="688"/>
                  <a:pt x="861" y="688"/>
                </a:cubicBezTo>
                <a:close/>
                <a:moveTo>
                  <a:pt x="872" y="688"/>
                </a:moveTo>
                <a:cubicBezTo>
                  <a:pt x="872" y="688"/>
                  <a:pt x="872" y="688"/>
                  <a:pt x="872" y="688"/>
                </a:cubicBezTo>
                <a:cubicBezTo>
                  <a:pt x="871" y="688"/>
                  <a:pt x="871" y="687"/>
                  <a:pt x="870" y="687"/>
                </a:cubicBezTo>
                <a:cubicBezTo>
                  <a:pt x="870" y="687"/>
                  <a:pt x="870" y="687"/>
                  <a:pt x="871" y="687"/>
                </a:cubicBezTo>
                <a:cubicBezTo>
                  <a:pt x="871" y="687"/>
                  <a:pt x="872" y="686"/>
                  <a:pt x="872" y="686"/>
                </a:cubicBezTo>
                <a:cubicBezTo>
                  <a:pt x="871" y="683"/>
                  <a:pt x="870" y="681"/>
                  <a:pt x="868" y="679"/>
                </a:cubicBezTo>
                <a:cubicBezTo>
                  <a:pt x="867" y="678"/>
                  <a:pt x="865" y="680"/>
                  <a:pt x="866" y="681"/>
                </a:cubicBezTo>
                <a:cubicBezTo>
                  <a:pt x="867" y="682"/>
                  <a:pt x="868" y="683"/>
                  <a:pt x="869" y="684"/>
                </a:cubicBezTo>
                <a:cubicBezTo>
                  <a:pt x="869" y="684"/>
                  <a:pt x="868" y="683"/>
                  <a:pt x="868" y="683"/>
                </a:cubicBezTo>
                <a:cubicBezTo>
                  <a:pt x="868" y="683"/>
                  <a:pt x="868" y="683"/>
                  <a:pt x="868" y="683"/>
                </a:cubicBezTo>
                <a:cubicBezTo>
                  <a:pt x="868" y="683"/>
                  <a:pt x="867" y="683"/>
                  <a:pt x="867" y="683"/>
                </a:cubicBezTo>
                <a:cubicBezTo>
                  <a:pt x="866" y="682"/>
                  <a:pt x="864" y="682"/>
                  <a:pt x="863" y="681"/>
                </a:cubicBezTo>
                <a:cubicBezTo>
                  <a:pt x="863" y="681"/>
                  <a:pt x="864" y="681"/>
                  <a:pt x="865" y="681"/>
                </a:cubicBezTo>
                <a:cubicBezTo>
                  <a:pt x="866" y="681"/>
                  <a:pt x="866" y="679"/>
                  <a:pt x="865" y="679"/>
                </a:cubicBezTo>
                <a:cubicBezTo>
                  <a:pt x="865" y="679"/>
                  <a:pt x="865" y="679"/>
                  <a:pt x="865" y="679"/>
                </a:cubicBezTo>
                <a:cubicBezTo>
                  <a:pt x="860" y="668"/>
                  <a:pt x="859" y="655"/>
                  <a:pt x="858" y="643"/>
                </a:cubicBezTo>
                <a:cubicBezTo>
                  <a:pt x="862" y="643"/>
                  <a:pt x="866" y="643"/>
                  <a:pt x="870" y="643"/>
                </a:cubicBezTo>
                <a:cubicBezTo>
                  <a:pt x="870" y="654"/>
                  <a:pt x="870" y="666"/>
                  <a:pt x="870" y="678"/>
                </a:cubicBezTo>
                <a:cubicBezTo>
                  <a:pt x="870" y="678"/>
                  <a:pt x="870" y="678"/>
                  <a:pt x="870" y="678"/>
                </a:cubicBezTo>
                <a:cubicBezTo>
                  <a:pt x="870" y="680"/>
                  <a:pt x="872" y="680"/>
                  <a:pt x="872" y="678"/>
                </a:cubicBezTo>
                <a:cubicBezTo>
                  <a:pt x="872" y="678"/>
                  <a:pt x="872" y="678"/>
                  <a:pt x="872" y="678"/>
                </a:cubicBezTo>
                <a:cubicBezTo>
                  <a:pt x="872" y="670"/>
                  <a:pt x="872" y="662"/>
                  <a:pt x="872" y="654"/>
                </a:cubicBezTo>
                <a:cubicBezTo>
                  <a:pt x="874" y="655"/>
                  <a:pt x="876" y="655"/>
                  <a:pt x="878" y="655"/>
                </a:cubicBezTo>
                <a:cubicBezTo>
                  <a:pt x="878" y="655"/>
                  <a:pt x="878" y="656"/>
                  <a:pt x="878" y="656"/>
                </a:cubicBezTo>
                <a:cubicBezTo>
                  <a:pt x="878" y="656"/>
                  <a:pt x="879" y="656"/>
                  <a:pt x="879" y="656"/>
                </a:cubicBezTo>
                <a:cubicBezTo>
                  <a:pt x="879" y="654"/>
                  <a:pt x="879" y="653"/>
                  <a:pt x="879" y="651"/>
                </a:cubicBezTo>
                <a:cubicBezTo>
                  <a:pt x="879" y="651"/>
                  <a:pt x="879" y="651"/>
                  <a:pt x="879" y="651"/>
                </a:cubicBezTo>
                <a:cubicBezTo>
                  <a:pt x="880" y="651"/>
                  <a:pt x="880" y="650"/>
                  <a:pt x="879" y="650"/>
                </a:cubicBezTo>
                <a:cubicBezTo>
                  <a:pt x="879" y="650"/>
                  <a:pt x="879" y="650"/>
                  <a:pt x="879" y="650"/>
                </a:cubicBezTo>
                <a:cubicBezTo>
                  <a:pt x="879" y="642"/>
                  <a:pt x="879" y="634"/>
                  <a:pt x="879" y="626"/>
                </a:cubicBezTo>
                <a:cubicBezTo>
                  <a:pt x="879" y="626"/>
                  <a:pt x="879" y="626"/>
                  <a:pt x="879" y="626"/>
                </a:cubicBezTo>
                <a:cubicBezTo>
                  <a:pt x="880" y="626"/>
                  <a:pt x="880" y="626"/>
                  <a:pt x="881" y="626"/>
                </a:cubicBezTo>
                <a:cubicBezTo>
                  <a:pt x="881" y="626"/>
                  <a:pt x="881" y="626"/>
                  <a:pt x="881" y="626"/>
                </a:cubicBezTo>
                <a:cubicBezTo>
                  <a:pt x="880" y="626"/>
                  <a:pt x="880" y="626"/>
                  <a:pt x="880" y="626"/>
                </a:cubicBezTo>
                <a:cubicBezTo>
                  <a:pt x="880" y="626"/>
                  <a:pt x="880" y="627"/>
                  <a:pt x="880" y="627"/>
                </a:cubicBezTo>
                <a:cubicBezTo>
                  <a:pt x="880" y="627"/>
                  <a:pt x="880" y="627"/>
                  <a:pt x="881" y="627"/>
                </a:cubicBezTo>
                <a:cubicBezTo>
                  <a:pt x="881" y="627"/>
                  <a:pt x="881" y="628"/>
                  <a:pt x="881" y="628"/>
                </a:cubicBezTo>
                <a:cubicBezTo>
                  <a:pt x="881" y="628"/>
                  <a:pt x="881" y="628"/>
                  <a:pt x="881" y="628"/>
                </a:cubicBezTo>
                <a:cubicBezTo>
                  <a:pt x="881" y="648"/>
                  <a:pt x="881" y="668"/>
                  <a:pt x="880" y="689"/>
                </a:cubicBezTo>
                <a:cubicBezTo>
                  <a:pt x="877" y="689"/>
                  <a:pt x="875" y="688"/>
                  <a:pt x="872" y="688"/>
                </a:cubicBezTo>
                <a:close/>
                <a:moveTo>
                  <a:pt x="878" y="650"/>
                </a:moveTo>
                <a:cubicBezTo>
                  <a:pt x="876" y="651"/>
                  <a:pt x="874" y="651"/>
                  <a:pt x="872" y="653"/>
                </a:cubicBezTo>
                <a:cubicBezTo>
                  <a:pt x="872" y="649"/>
                  <a:pt x="872" y="646"/>
                  <a:pt x="872" y="643"/>
                </a:cubicBezTo>
                <a:cubicBezTo>
                  <a:pt x="874" y="643"/>
                  <a:pt x="875" y="643"/>
                  <a:pt x="877" y="643"/>
                </a:cubicBezTo>
                <a:cubicBezTo>
                  <a:pt x="877" y="643"/>
                  <a:pt x="877" y="643"/>
                  <a:pt x="878" y="643"/>
                </a:cubicBezTo>
                <a:cubicBezTo>
                  <a:pt x="878" y="645"/>
                  <a:pt x="878" y="648"/>
                  <a:pt x="878" y="650"/>
                </a:cubicBezTo>
                <a:close/>
                <a:moveTo>
                  <a:pt x="878" y="654"/>
                </a:moveTo>
                <a:cubicBezTo>
                  <a:pt x="876" y="654"/>
                  <a:pt x="875" y="654"/>
                  <a:pt x="873" y="653"/>
                </a:cubicBezTo>
                <a:cubicBezTo>
                  <a:pt x="874" y="652"/>
                  <a:pt x="876" y="651"/>
                  <a:pt x="878" y="651"/>
                </a:cubicBezTo>
                <a:cubicBezTo>
                  <a:pt x="878" y="652"/>
                  <a:pt x="878" y="653"/>
                  <a:pt x="878" y="654"/>
                </a:cubicBezTo>
                <a:close/>
                <a:moveTo>
                  <a:pt x="934" y="626"/>
                </a:moveTo>
                <a:cubicBezTo>
                  <a:pt x="934" y="626"/>
                  <a:pt x="934" y="626"/>
                  <a:pt x="934" y="626"/>
                </a:cubicBezTo>
                <a:cubicBezTo>
                  <a:pt x="931" y="626"/>
                  <a:pt x="929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9" y="626"/>
                  <a:pt x="931" y="626"/>
                  <a:pt x="934" y="626"/>
                </a:cubicBezTo>
                <a:close/>
                <a:moveTo>
                  <a:pt x="909" y="634"/>
                </a:moveTo>
                <a:cubicBezTo>
                  <a:pt x="909" y="632"/>
                  <a:pt x="909" y="631"/>
                  <a:pt x="909" y="629"/>
                </a:cubicBezTo>
                <a:cubicBezTo>
                  <a:pt x="909" y="629"/>
                  <a:pt x="910" y="629"/>
                  <a:pt x="910" y="629"/>
                </a:cubicBezTo>
                <a:cubicBezTo>
                  <a:pt x="909" y="628"/>
                  <a:pt x="909" y="627"/>
                  <a:pt x="909" y="626"/>
                </a:cubicBezTo>
                <a:cubicBezTo>
                  <a:pt x="909" y="626"/>
                  <a:pt x="909" y="626"/>
                  <a:pt x="909" y="626"/>
                </a:cubicBezTo>
                <a:cubicBezTo>
                  <a:pt x="911" y="626"/>
                  <a:pt x="912" y="626"/>
                  <a:pt x="914" y="626"/>
                </a:cubicBezTo>
                <a:cubicBezTo>
                  <a:pt x="914" y="627"/>
                  <a:pt x="914" y="629"/>
                  <a:pt x="914" y="631"/>
                </a:cubicBezTo>
                <a:cubicBezTo>
                  <a:pt x="914" y="631"/>
                  <a:pt x="915" y="631"/>
                  <a:pt x="915" y="631"/>
                </a:cubicBezTo>
                <a:cubicBezTo>
                  <a:pt x="915" y="629"/>
                  <a:pt x="915" y="628"/>
                  <a:pt x="915" y="626"/>
                </a:cubicBezTo>
                <a:cubicBezTo>
                  <a:pt x="915" y="628"/>
                  <a:pt x="915" y="630"/>
                  <a:pt x="915" y="631"/>
                </a:cubicBezTo>
                <a:cubicBezTo>
                  <a:pt x="915" y="632"/>
                  <a:pt x="915" y="633"/>
                  <a:pt x="915" y="634"/>
                </a:cubicBezTo>
                <a:cubicBezTo>
                  <a:pt x="913" y="634"/>
                  <a:pt x="911" y="634"/>
                  <a:pt x="909" y="634"/>
                </a:cubicBezTo>
                <a:close/>
                <a:moveTo>
                  <a:pt x="897" y="635"/>
                </a:moveTo>
                <a:cubicBezTo>
                  <a:pt x="897" y="632"/>
                  <a:pt x="898" y="628"/>
                  <a:pt x="899" y="626"/>
                </a:cubicBezTo>
                <a:cubicBezTo>
                  <a:pt x="901" y="626"/>
                  <a:pt x="902" y="626"/>
                  <a:pt x="903" y="626"/>
                </a:cubicBezTo>
                <a:cubicBezTo>
                  <a:pt x="903" y="628"/>
                  <a:pt x="902" y="631"/>
                  <a:pt x="902" y="634"/>
                </a:cubicBezTo>
                <a:cubicBezTo>
                  <a:pt x="900" y="635"/>
                  <a:pt x="898" y="635"/>
                  <a:pt x="897" y="635"/>
                </a:cubicBezTo>
                <a:close/>
                <a:moveTo>
                  <a:pt x="889" y="628"/>
                </a:moveTo>
                <a:cubicBezTo>
                  <a:pt x="889" y="630"/>
                  <a:pt x="889" y="633"/>
                  <a:pt x="889" y="635"/>
                </a:cubicBezTo>
                <a:cubicBezTo>
                  <a:pt x="888" y="635"/>
                  <a:pt x="885" y="635"/>
                  <a:pt x="884" y="635"/>
                </a:cubicBezTo>
                <a:cubicBezTo>
                  <a:pt x="884" y="633"/>
                  <a:pt x="884" y="631"/>
                  <a:pt x="885" y="629"/>
                </a:cubicBezTo>
                <a:cubicBezTo>
                  <a:pt x="886" y="629"/>
                  <a:pt x="887" y="628"/>
                  <a:pt x="889" y="628"/>
                </a:cubicBezTo>
                <a:close/>
                <a:moveTo>
                  <a:pt x="885" y="628"/>
                </a:moveTo>
                <a:cubicBezTo>
                  <a:pt x="885" y="628"/>
                  <a:pt x="885" y="627"/>
                  <a:pt x="885" y="627"/>
                </a:cubicBezTo>
                <a:cubicBezTo>
                  <a:pt x="886" y="627"/>
                  <a:pt x="887" y="627"/>
                  <a:pt x="887" y="627"/>
                </a:cubicBezTo>
                <a:cubicBezTo>
                  <a:pt x="887" y="627"/>
                  <a:pt x="886" y="628"/>
                  <a:pt x="885" y="628"/>
                </a:cubicBezTo>
                <a:close/>
                <a:moveTo>
                  <a:pt x="890" y="627"/>
                </a:moveTo>
                <a:cubicBezTo>
                  <a:pt x="893" y="627"/>
                  <a:pt x="895" y="626"/>
                  <a:pt x="898" y="626"/>
                </a:cubicBezTo>
                <a:cubicBezTo>
                  <a:pt x="896" y="629"/>
                  <a:pt x="896" y="632"/>
                  <a:pt x="896" y="635"/>
                </a:cubicBezTo>
                <a:cubicBezTo>
                  <a:pt x="895" y="635"/>
                  <a:pt x="894" y="635"/>
                  <a:pt x="893" y="635"/>
                </a:cubicBezTo>
                <a:cubicBezTo>
                  <a:pt x="893" y="635"/>
                  <a:pt x="892" y="635"/>
                  <a:pt x="891" y="635"/>
                </a:cubicBezTo>
                <a:cubicBezTo>
                  <a:pt x="891" y="634"/>
                  <a:pt x="891" y="632"/>
                  <a:pt x="891" y="631"/>
                </a:cubicBezTo>
                <a:cubicBezTo>
                  <a:pt x="891" y="631"/>
                  <a:pt x="890" y="629"/>
                  <a:pt x="890" y="627"/>
                </a:cubicBezTo>
                <a:close/>
                <a:moveTo>
                  <a:pt x="892" y="626"/>
                </a:moveTo>
                <a:cubicBezTo>
                  <a:pt x="892" y="626"/>
                  <a:pt x="892" y="626"/>
                  <a:pt x="892" y="626"/>
                </a:cubicBezTo>
                <a:cubicBezTo>
                  <a:pt x="893" y="626"/>
                  <a:pt x="893" y="626"/>
                  <a:pt x="893" y="626"/>
                </a:cubicBezTo>
                <a:cubicBezTo>
                  <a:pt x="893" y="626"/>
                  <a:pt x="893" y="626"/>
                  <a:pt x="892" y="626"/>
                </a:cubicBezTo>
                <a:close/>
                <a:moveTo>
                  <a:pt x="892" y="626"/>
                </a:move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2" y="626"/>
                </a:cubicBezTo>
                <a:close/>
                <a:moveTo>
                  <a:pt x="905" y="626"/>
                </a:moveTo>
                <a:cubicBezTo>
                  <a:pt x="906" y="626"/>
                  <a:pt x="907" y="626"/>
                  <a:pt x="908" y="626"/>
                </a:cubicBezTo>
                <a:cubicBezTo>
                  <a:pt x="908" y="628"/>
                  <a:pt x="908" y="631"/>
                  <a:pt x="908" y="634"/>
                </a:cubicBezTo>
                <a:cubicBezTo>
                  <a:pt x="907" y="634"/>
                  <a:pt x="906" y="634"/>
                  <a:pt x="905" y="634"/>
                </a:cubicBezTo>
                <a:cubicBezTo>
                  <a:pt x="904" y="634"/>
                  <a:pt x="904" y="634"/>
                  <a:pt x="903" y="634"/>
                </a:cubicBezTo>
                <a:cubicBezTo>
                  <a:pt x="903" y="631"/>
                  <a:pt x="904" y="628"/>
                  <a:pt x="905" y="626"/>
                </a:cubicBezTo>
                <a:close/>
                <a:moveTo>
                  <a:pt x="916" y="626"/>
                </a:moveTo>
                <a:cubicBezTo>
                  <a:pt x="916" y="626"/>
                  <a:pt x="916" y="626"/>
                  <a:pt x="916" y="626"/>
                </a:cubicBezTo>
                <a:cubicBezTo>
                  <a:pt x="917" y="626"/>
                  <a:pt x="918" y="626"/>
                  <a:pt x="919" y="626"/>
                </a:cubicBezTo>
                <a:cubicBezTo>
                  <a:pt x="919" y="627"/>
                  <a:pt x="919" y="628"/>
                  <a:pt x="919" y="629"/>
                </a:cubicBezTo>
                <a:cubicBezTo>
                  <a:pt x="919" y="629"/>
                  <a:pt x="919" y="629"/>
                  <a:pt x="919" y="629"/>
                </a:cubicBezTo>
                <a:cubicBezTo>
                  <a:pt x="919" y="631"/>
                  <a:pt x="919" y="632"/>
                  <a:pt x="919" y="634"/>
                </a:cubicBezTo>
                <a:cubicBezTo>
                  <a:pt x="918" y="634"/>
                  <a:pt x="917" y="634"/>
                  <a:pt x="916" y="634"/>
                </a:cubicBezTo>
                <a:cubicBezTo>
                  <a:pt x="916" y="631"/>
                  <a:pt x="916" y="628"/>
                  <a:pt x="916" y="626"/>
                </a:cubicBezTo>
                <a:close/>
                <a:moveTo>
                  <a:pt x="920" y="626"/>
                </a:moveTo>
                <a:cubicBezTo>
                  <a:pt x="922" y="626"/>
                  <a:pt x="924" y="626"/>
                  <a:pt x="926" y="627"/>
                </a:cubicBezTo>
                <a:cubicBezTo>
                  <a:pt x="926" y="628"/>
                  <a:pt x="926" y="630"/>
                  <a:pt x="926" y="632"/>
                </a:cubicBezTo>
                <a:cubicBezTo>
                  <a:pt x="926" y="632"/>
                  <a:pt x="926" y="632"/>
                  <a:pt x="926" y="632"/>
                </a:cubicBezTo>
                <a:cubicBezTo>
                  <a:pt x="926" y="633"/>
                  <a:pt x="926" y="633"/>
                  <a:pt x="926" y="634"/>
                </a:cubicBezTo>
                <a:cubicBezTo>
                  <a:pt x="924" y="634"/>
                  <a:pt x="922" y="634"/>
                  <a:pt x="920" y="634"/>
                </a:cubicBezTo>
                <a:cubicBezTo>
                  <a:pt x="920" y="631"/>
                  <a:pt x="920" y="629"/>
                  <a:pt x="920" y="626"/>
                </a:cubicBezTo>
                <a:close/>
                <a:moveTo>
                  <a:pt x="889" y="626"/>
                </a:moveTo>
                <a:cubicBezTo>
                  <a:pt x="889" y="626"/>
                  <a:pt x="889" y="626"/>
                  <a:pt x="889" y="627"/>
                </a:cubicBezTo>
                <a:cubicBezTo>
                  <a:pt x="889" y="627"/>
                  <a:pt x="889" y="627"/>
                  <a:pt x="889" y="627"/>
                </a:cubicBezTo>
                <a:cubicBezTo>
                  <a:pt x="889" y="626"/>
                  <a:pt x="889" y="626"/>
                  <a:pt x="888" y="626"/>
                </a:cubicBezTo>
                <a:cubicBezTo>
                  <a:pt x="887" y="626"/>
                  <a:pt x="886" y="626"/>
                  <a:pt x="885" y="626"/>
                </a:cubicBezTo>
                <a:cubicBezTo>
                  <a:pt x="885" y="626"/>
                  <a:pt x="885" y="626"/>
                  <a:pt x="885" y="626"/>
                </a:cubicBezTo>
                <a:cubicBezTo>
                  <a:pt x="885" y="626"/>
                  <a:pt x="885" y="626"/>
                  <a:pt x="886" y="626"/>
                </a:cubicBezTo>
                <a:cubicBezTo>
                  <a:pt x="887" y="626"/>
                  <a:pt x="888" y="626"/>
                  <a:pt x="889" y="626"/>
                </a:cubicBezTo>
                <a:close/>
                <a:moveTo>
                  <a:pt x="884" y="626"/>
                </a:moveTo>
                <a:cubicBezTo>
                  <a:pt x="884" y="626"/>
                  <a:pt x="884" y="626"/>
                  <a:pt x="884" y="626"/>
                </a:cubicBezTo>
                <a:cubicBezTo>
                  <a:pt x="884" y="626"/>
                  <a:pt x="884" y="626"/>
                  <a:pt x="884" y="626"/>
                </a:cubicBezTo>
                <a:close/>
                <a:moveTo>
                  <a:pt x="882" y="626"/>
                </a:moveTo>
                <a:cubicBezTo>
                  <a:pt x="882" y="626"/>
                  <a:pt x="882" y="626"/>
                  <a:pt x="883" y="626"/>
                </a:cubicBezTo>
                <a:cubicBezTo>
                  <a:pt x="882" y="626"/>
                  <a:pt x="882" y="626"/>
                  <a:pt x="882" y="626"/>
                </a:cubicBezTo>
                <a:cubicBezTo>
                  <a:pt x="882" y="626"/>
                  <a:pt x="882" y="626"/>
                  <a:pt x="882" y="626"/>
                </a:cubicBezTo>
                <a:close/>
                <a:moveTo>
                  <a:pt x="882" y="641"/>
                </a:moveTo>
                <a:cubicBezTo>
                  <a:pt x="882" y="641"/>
                  <a:pt x="882" y="641"/>
                  <a:pt x="882" y="641"/>
                </a:cubicBezTo>
                <a:cubicBezTo>
                  <a:pt x="882" y="636"/>
                  <a:pt x="882" y="632"/>
                  <a:pt x="882" y="627"/>
                </a:cubicBezTo>
                <a:cubicBezTo>
                  <a:pt x="882" y="627"/>
                  <a:pt x="883" y="627"/>
                  <a:pt x="884" y="627"/>
                </a:cubicBezTo>
                <a:cubicBezTo>
                  <a:pt x="884" y="627"/>
                  <a:pt x="884" y="628"/>
                  <a:pt x="884" y="628"/>
                </a:cubicBezTo>
                <a:cubicBezTo>
                  <a:pt x="883" y="628"/>
                  <a:pt x="883" y="629"/>
                  <a:pt x="883" y="629"/>
                </a:cubicBezTo>
                <a:cubicBezTo>
                  <a:pt x="882" y="629"/>
                  <a:pt x="883" y="630"/>
                  <a:pt x="883" y="630"/>
                </a:cubicBezTo>
                <a:cubicBezTo>
                  <a:pt x="883" y="630"/>
                  <a:pt x="884" y="630"/>
                  <a:pt x="884" y="629"/>
                </a:cubicBezTo>
                <a:cubicBezTo>
                  <a:pt x="884" y="631"/>
                  <a:pt x="883" y="633"/>
                  <a:pt x="883" y="634"/>
                </a:cubicBezTo>
                <a:cubicBezTo>
                  <a:pt x="883" y="634"/>
                  <a:pt x="883" y="634"/>
                  <a:pt x="883" y="634"/>
                </a:cubicBezTo>
                <a:cubicBezTo>
                  <a:pt x="881" y="636"/>
                  <a:pt x="882" y="636"/>
                  <a:pt x="883" y="637"/>
                </a:cubicBezTo>
                <a:cubicBezTo>
                  <a:pt x="883" y="638"/>
                  <a:pt x="883" y="640"/>
                  <a:pt x="883" y="641"/>
                </a:cubicBezTo>
                <a:cubicBezTo>
                  <a:pt x="883" y="641"/>
                  <a:pt x="882" y="641"/>
                  <a:pt x="882" y="641"/>
                </a:cubicBezTo>
                <a:close/>
                <a:moveTo>
                  <a:pt x="884" y="641"/>
                </a:moveTo>
                <a:cubicBezTo>
                  <a:pt x="884" y="640"/>
                  <a:pt x="884" y="638"/>
                  <a:pt x="884" y="637"/>
                </a:cubicBezTo>
                <a:cubicBezTo>
                  <a:pt x="886" y="637"/>
                  <a:pt x="888" y="637"/>
                  <a:pt x="889" y="637"/>
                </a:cubicBezTo>
                <a:cubicBezTo>
                  <a:pt x="890" y="637"/>
                  <a:pt x="890" y="637"/>
                  <a:pt x="890" y="638"/>
                </a:cubicBezTo>
                <a:cubicBezTo>
                  <a:pt x="890" y="639"/>
                  <a:pt x="890" y="640"/>
                  <a:pt x="890" y="641"/>
                </a:cubicBezTo>
                <a:cubicBezTo>
                  <a:pt x="887" y="641"/>
                  <a:pt x="885" y="641"/>
                  <a:pt x="884" y="641"/>
                </a:cubicBezTo>
                <a:close/>
                <a:moveTo>
                  <a:pt x="891" y="641"/>
                </a:moveTo>
                <a:cubicBezTo>
                  <a:pt x="891" y="640"/>
                  <a:pt x="891" y="638"/>
                  <a:pt x="891" y="637"/>
                </a:cubicBezTo>
                <a:cubicBezTo>
                  <a:pt x="891" y="637"/>
                  <a:pt x="891" y="637"/>
                  <a:pt x="891" y="637"/>
                </a:cubicBezTo>
                <a:cubicBezTo>
                  <a:pt x="892" y="636"/>
                  <a:pt x="894" y="636"/>
                  <a:pt x="896" y="636"/>
                </a:cubicBezTo>
                <a:cubicBezTo>
                  <a:pt x="896" y="638"/>
                  <a:pt x="896" y="639"/>
                  <a:pt x="896" y="641"/>
                </a:cubicBezTo>
                <a:cubicBezTo>
                  <a:pt x="896" y="641"/>
                  <a:pt x="896" y="641"/>
                  <a:pt x="896" y="641"/>
                </a:cubicBezTo>
                <a:cubicBezTo>
                  <a:pt x="894" y="641"/>
                  <a:pt x="892" y="641"/>
                  <a:pt x="891" y="641"/>
                </a:cubicBezTo>
                <a:close/>
                <a:moveTo>
                  <a:pt x="897" y="641"/>
                </a:moveTo>
                <a:cubicBezTo>
                  <a:pt x="897" y="639"/>
                  <a:pt x="896" y="638"/>
                  <a:pt x="897" y="636"/>
                </a:cubicBezTo>
                <a:cubicBezTo>
                  <a:pt x="898" y="636"/>
                  <a:pt x="900" y="636"/>
                  <a:pt x="902" y="636"/>
                </a:cubicBezTo>
                <a:cubicBezTo>
                  <a:pt x="902" y="638"/>
                  <a:pt x="902" y="639"/>
                  <a:pt x="902" y="641"/>
                </a:cubicBezTo>
                <a:cubicBezTo>
                  <a:pt x="900" y="641"/>
                  <a:pt x="898" y="641"/>
                  <a:pt x="897" y="641"/>
                </a:cubicBezTo>
                <a:close/>
                <a:moveTo>
                  <a:pt x="903" y="641"/>
                </a:moveTo>
                <a:cubicBezTo>
                  <a:pt x="903" y="639"/>
                  <a:pt x="903" y="637"/>
                  <a:pt x="903" y="636"/>
                </a:cubicBezTo>
                <a:cubicBezTo>
                  <a:pt x="905" y="636"/>
                  <a:pt x="907" y="636"/>
                  <a:pt x="908" y="636"/>
                </a:cubicBezTo>
                <a:cubicBezTo>
                  <a:pt x="908" y="637"/>
                  <a:pt x="908" y="639"/>
                  <a:pt x="908" y="641"/>
                </a:cubicBezTo>
                <a:cubicBezTo>
                  <a:pt x="907" y="641"/>
                  <a:pt x="905" y="641"/>
                  <a:pt x="903" y="641"/>
                </a:cubicBezTo>
                <a:close/>
                <a:moveTo>
                  <a:pt x="909" y="641"/>
                </a:moveTo>
                <a:cubicBezTo>
                  <a:pt x="909" y="639"/>
                  <a:pt x="909" y="637"/>
                  <a:pt x="909" y="636"/>
                </a:cubicBezTo>
                <a:cubicBezTo>
                  <a:pt x="911" y="635"/>
                  <a:pt x="913" y="635"/>
                  <a:pt x="915" y="635"/>
                </a:cubicBezTo>
                <a:cubicBezTo>
                  <a:pt x="915" y="637"/>
                  <a:pt x="915" y="639"/>
                  <a:pt x="915" y="640"/>
                </a:cubicBezTo>
                <a:cubicBezTo>
                  <a:pt x="913" y="640"/>
                  <a:pt x="911" y="640"/>
                  <a:pt x="909" y="641"/>
                </a:cubicBezTo>
                <a:close/>
                <a:moveTo>
                  <a:pt x="916" y="640"/>
                </a:moveTo>
                <a:cubicBezTo>
                  <a:pt x="916" y="639"/>
                  <a:pt x="916" y="637"/>
                  <a:pt x="916" y="635"/>
                </a:cubicBezTo>
                <a:cubicBezTo>
                  <a:pt x="917" y="635"/>
                  <a:pt x="918" y="635"/>
                  <a:pt x="919" y="635"/>
                </a:cubicBezTo>
                <a:cubicBezTo>
                  <a:pt x="919" y="637"/>
                  <a:pt x="919" y="638"/>
                  <a:pt x="919" y="640"/>
                </a:cubicBezTo>
                <a:cubicBezTo>
                  <a:pt x="918" y="640"/>
                  <a:pt x="917" y="640"/>
                  <a:pt x="916" y="640"/>
                </a:cubicBezTo>
                <a:close/>
                <a:moveTo>
                  <a:pt x="926" y="640"/>
                </a:moveTo>
                <a:cubicBezTo>
                  <a:pt x="924" y="640"/>
                  <a:pt x="923" y="640"/>
                  <a:pt x="920" y="640"/>
                </a:cubicBezTo>
                <a:cubicBezTo>
                  <a:pt x="920" y="638"/>
                  <a:pt x="920" y="637"/>
                  <a:pt x="920" y="635"/>
                </a:cubicBezTo>
                <a:cubicBezTo>
                  <a:pt x="922" y="635"/>
                  <a:pt x="924" y="635"/>
                  <a:pt x="926" y="635"/>
                </a:cubicBezTo>
                <a:cubicBezTo>
                  <a:pt x="926" y="637"/>
                  <a:pt x="926" y="638"/>
                  <a:pt x="926" y="640"/>
                </a:cubicBezTo>
                <a:close/>
                <a:moveTo>
                  <a:pt x="927" y="627"/>
                </a:moveTo>
                <a:cubicBezTo>
                  <a:pt x="929" y="627"/>
                  <a:pt x="931" y="627"/>
                  <a:pt x="934" y="627"/>
                </a:cubicBezTo>
                <a:cubicBezTo>
                  <a:pt x="934" y="628"/>
                  <a:pt x="934" y="628"/>
                  <a:pt x="934" y="628"/>
                </a:cubicBezTo>
                <a:cubicBezTo>
                  <a:pt x="934" y="630"/>
                  <a:pt x="934" y="632"/>
                  <a:pt x="934" y="634"/>
                </a:cubicBezTo>
                <a:cubicBezTo>
                  <a:pt x="932" y="634"/>
                  <a:pt x="929" y="634"/>
                  <a:pt x="927" y="634"/>
                </a:cubicBezTo>
                <a:cubicBezTo>
                  <a:pt x="927" y="631"/>
                  <a:pt x="927" y="629"/>
                  <a:pt x="927" y="627"/>
                </a:cubicBezTo>
                <a:close/>
                <a:moveTo>
                  <a:pt x="943" y="634"/>
                </a:moveTo>
                <a:cubicBezTo>
                  <a:pt x="940" y="634"/>
                  <a:pt x="937" y="634"/>
                  <a:pt x="935" y="634"/>
                </a:cubicBezTo>
                <a:cubicBezTo>
                  <a:pt x="935" y="632"/>
                  <a:pt x="935" y="630"/>
                  <a:pt x="935" y="628"/>
                </a:cubicBezTo>
                <a:cubicBezTo>
                  <a:pt x="937" y="628"/>
                  <a:pt x="940" y="628"/>
                  <a:pt x="943" y="628"/>
                </a:cubicBezTo>
                <a:cubicBezTo>
                  <a:pt x="943" y="630"/>
                  <a:pt x="943" y="632"/>
                  <a:pt x="943" y="634"/>
                </a:cubicBezTo>
                <a:close/>
                <a:moveTo>
                  <a:pt x="943" y="627"/>
                </a:moveTo>
                <a:cubicBezTo>
                  <a:pt x="940" y="627"/>
                  <a:pt x="937" y="627"/>
                  <a:pt x="935" y="627"/>
                </a:cubicBezTo>
                <a:cubicBezTo>
                  <a:pt x="935" y="626"/>
                  <a:pt x="935" y="626"/>
                  <a:pt x="935" y="626"/>
                </a:cubicBezTo>
                <a:cubicBezTo>
                  <a:pt x="937" y="626"/>
                  <a:pt x="940" y="626"/>
                  <a:pt x="943" y="626"/>
                </a:cubicBezTo>
                <a:cubicBezTo>
                  <a:pt x="943" y="626"/>
                  <a:pt x="943" y="627"/>
                  <a:pt x="943" y="627"/>
                </a:cubicBezTo>
                <a:close/>
                <a:moveTo>
                  <a:pt x="949" y="624"/>
                </a:moveTo>
                <a:cubicBezTo>
                  <a:pt x="949" y="624"/>
                  <a:pt x="949" y="624"/>
                  <a:pt x="949" y="624"/>
                </a:cubicBezTo>
                <a:cubicBezTo>
                  <a:pt x="951" y="624"/>
                  <a:pt x="952" y="625"/>
                  <a:pt x="954" y="625"/>
                </a:cubicBezTo>
                <a:cubicBezTo>
                  <a:pt x="952" y="625"/>
                  <a:pt x="950" y="625"/>
                  <a:pt x="949" y="625"/>
                </a:cubicBezTo>
                <a:cubicBezTo>
                  <a:pt x="949" y="625"/>
                  <a:pt x="949" y="624"/>
                  <a:pt x="949" y="624"/>
                </a:cubicBezTo>
                <a:close/>
                <a:moveTo>
                  <a:pt x="948" y="624"/>
                </a:moveTo>
                <a:cubicBezTo>
                  <a:pt x="948" y="624"/>
                  <a:pt x="948" y="624"/>
                  <a:pt x="948" y="625"/>
                </a:cubicBezTo>
                <a:cubicBezTo>
                  <a:pt x="946" y="625"/>
                  <a:pt x="945" y="625"/>
                  <a:pt x="944" y="625"/>
                </a:cubicBezTo>
                <a:cubicBezTo>
                  <a:pt x="944" y="624"/>
                  <a:pt x="944" y="624"/>
                  <a:pt x="944" y="624"/>
                </a:cubicBezTo>
                <a:cubicBezTo>
                  <a:pt x="945" y="624"/>
                  <a:pt x="946" y="624"/>
                  <a:pt x="948" y="624"/>
                </a:cubicBezTo>
                <a:close/>
                <a:moveTo>
                  <a:pt x="943" y="625"/>
                </a:moveTo>
                <a:cubicBezTo>
                  <a:pt x="940" y="625"/>
                  <a:pt x="937" y="625"/>
                  <a:pt x="934" y="625"/>
                </a:cubicBezTo>
                <a:cubicBezTo>
                  <a:pt x="934" y="624"/>
                  <a:pt x="934" y="624"/>
                  <a:pt x="934" y="623"/>
                </a:cubicBezTo>
                <a:cubicBezTo>
                  <a:pt x="937" y="623"/>
                  <a:pt x="940" y="624"/>
                  <a:pt x="943" y="624"/>
                </a:cubicBezTo>
                <a:cubicBezTo>
                  <a:pt x="943" y="624"/>
                  <a:pt x="943" y="624"/>
                  <a:pt x="943" y="625"/>
                </a:cubicBezTo>
                <a:close/>
                <a:moveTo>
                  <a:pt x="933" y="623"/>
                </a:moveTo>
                <a:cubicBezTo>
                  <a:pt x="933" y="623"/>
                  <a:pt x="933" y="623"/>
                  <a:pt x="933" y="624"/>
                </a:cubicBezTo>
                <a:cubicBezTo>
                  <a:pt x="932" y="624"/>
                  <a:pt x="933" y="625"/>
                  <a:pt x="933" y="624"/>
                </a:cubicBezTo>
                <a:cubicBezTo>
                  <a:pt x="933" y="624"/>
                  <a:pt x="933" y="624"/>
                  <a:pt x="933" y="625"/>
                </a:cubicBezTo>
                <a:cubicBezTo>
                  <a:pt x="927" y="625"/>
                  <a:pt x="922" y="625"/>
                  <a:pt x="916" y="625"/>
                </a:cubicBezTo>
                <a:cubicBezTo>
                  <a:pt x="916" y="624"/>
                  <a:pt x="916" y="624"/>
                  <a:pt x="916" y="624"/>
                </a:cubicBezTo>
                <a:cubicBezTo>
                  <a:pt x="916" y="624"/>
                  <a:pt x="917" y="623"/>
                  <a:pt x="918" y="623"/>
                </a:cubicBezTo>
                <a:cubicBezTo>
                  <a:pt x="923" y="623"/>
                  <a:pt x="928" y="623"/>
                  <a:pt x="933" y="623"/>
                </a:cubicBezTo>
                <a:close/>
                <a:moveTo>
                  <a:pt x="914" y="624"/>
                </a:moveTo>
                <a:cubicBezTo>
                  <a:pt x="914" y="624"/>
                  <a:pt x="914" y="624"/>
                  <a:pt x="914" y="625"/>
                </a:cubicBezTo>
                <a:cubicBezTo>
                  <a:pt x="912" y="624"/>
                  <a:pt x="911" y="624"/>
                  <a:pt x="909" y="624"/>
                </a:cubicBezTo>
                <a:cubicBezTo>
                  <a:pt x="909" y="624"/>
                  <a:pt x="909" y="624"/>
                  <a:pt x="909" y="624"/>
                </a:cubicBezTo>
                <a:cubicBezTo>
                  <a:pt x="911" y="624"/>
                  <a:pt x="912" y="624"/>
                  <a:pt x="914" y="624"/>
                </a:cubicBezTo>
                <a:close/>
                <a:moveTo>
                  <a:pt x="908" y="624"/>
                </a:moveTo>
                <a:cubicBezTo>
                  <a:pt x="908" y="624"/>
                  <a:pt x="908" y="624"/>
                  <a:pt x="908" y="624"/>
                </a:cubicBezTo>
                <a:cubicBezTo>
                  <a:pt x="907" y="624"/>
                  <a:pt x="906" y="624"/>
                  <a:pt x="905" y="624"/>
                </a:cubicBezTo>
                <a:cubicBezTo>
                  <a:pt x="905" y="624"/>
                  <a:pt x="905" y="624"/>
                  <a:pt x="905" y="624"/>
                </a:cubicBezTo>
                <a:cubicBezTo>
                  <a:pt x="906" y="624"/>
                  <a:pt x="907" y="624"/>
                  <a:pt x="908" y="624"/>
                </a:cubicBezTo>
                <a:close/>
                <a:moveTo>
                  <a:pt x="904" y="624"/>
                </a:moveTo>
                <a:cubicBezTo>
                  <a:pt x="902" y="624"/>
                  <a:pt x="901" y="625"/>
                  <a:pt x="900" y="625"/>
                </a:cubicBezTo>
                <a:cubicBezTo>
                  <a:pt x="900" y="625"/>
                  <a:pt x="899" y="625"/>
                  <a:pt x="899" y="625"/>
                </a:cubicBezTo>
                <a:cubicBezTo>
                  <a:pt x="901" y="625"/>
                  <a:pt x="902" y="624"/>
                  <a:pt x="904" y="624"/>
                </a:cubicBezTo>
                <a:cubicBezTo>
                  <a:pt x="904" y="624"/>
                  <a:pt x="904" y="624"/>
                  <a:pt x="904" y="624"/>
                </a:cubicBezTo>
                <a:close/>
                <a:moveTo>
                  <a:pt x="882" y="625"/>
                </a:moveTo>
                <a:cubicBezTo>
                  <a:pt x="882" y="624"/>
                  <a:pt x="882" y="624"/>
                  <a:pt x="882" y="623"/>
                </a:cubicBezTo>
                <a:cubicBezTo>
                  <a:pt x="882" y="623"/>
                  <a:pt x="881" y="623"/>
                  <a:pt x="881" y="623"/>
                </a:cubicBezTo>
                <a:cubicBezTo>
                  <a:pt x="881" y="624"/>
                  <a:pt x="881" y="624"/>
                  <a:pt x="881" y="625"/>
                </a:cubicBezTo>
                <a:cubicBezTo>
                  <a:pt x="880" y="625"/>
                  <a:pt x="880" y="625"/>
                  <a:pt x="879" y="625"/>
                </a:cubicBezTo>
                <a:cubicBezTo>
                  <a:pt x="879" y="625"/>
                  <a:pt x="879" y="625"/>
                  <a:pt x="879" y="625"/>
                </a:cubicBezTo>
                <a:cubicBezTo>
                  <a:pt x="879" y="622"/>
                  <a:pt x="879" y="620"/>
                  <a:pt x="879" y="618"/>
                </a:cubicBezTo>
                <a:cubicBezTo>
                  <a:pt x="879" y="617"/>
                  <a:pt x="878" y="617"/>
                  <a:pt x="878" y="618"/>
                </a:cubicBezTo>
                <a:cubicBezTo>
                  <a:pt x="878" y="620"/>
                  <a:pt x="878" y="622"/>
                  <a:pt x="878" y="625"/>
                </a:cubicBezTo>
                <a:cubicBezTo>
                  <a:pt x="876" y="625"/>
                  <a:pt x="875" y="625"/>
                  <a:pt x="874" y="625"/>
                </a:cubicBezTo>
                <a:cubicBezTo>
                  <a:pt x="873" y="625"/>
                  <a:pt x="873" y="626"/>
                  <a:pt x="874" y="626"/>
                </a:cubicBezTo>
                <a:cubicBezTo>
                  <a:pt x="875" y="626"/>
                  <a:pt x="876" y="626"/>
                  <a:pt x="878" y="626"/>
                </a:cubicBezTo>
                <a:cubicBezTo>
                  <a:pt x="878" y="631"/>
                  <a:pt x="878" y="636"/>
                  <a:pt x="878" y="641"/>
                </a:cubicBezTo>
                <a:cubicBezTo>
                  <a:pt x="877" y="641"/>
                  <a:pt x="877" y="641"/>
                  <a:pt x="877" y="641"/>
                </a:cubicBezTo>
                <a:cubicBezTo>
                  <a:pt x="875" y="641"/>
                  <a:pt x="874" y="641"/>
                  <a:pt x="872" y="641"/>
                </a:cubicBezTo>
                <a:cubicBezTo>
                  <a:pt x="872" y="640"/>
                  <a:pt x="872" y="640"/>
                  <a:pt x="872" y="640"/>
                </a:cubicBezTo>
                <a:cubicBezTo>
                  <a:pt x="872" y="641"/>
                  <a:pt x="874" y="641"/>
                  <a:pt x="874" y="640"/>
                </a:cubicBezTo>
                <a:cubicBezTo>
                  <a:pt x="874" y="633"/>
                  <a:pt x="873" y="625"/>
                  <a:pt x="872" y="618"/>
                </a:cubicBezTo>
                <a:cubicBezTo>
                  <a:pt x="873" y="618"/>
                  <a:pt x="873" y="617"/>
                  <a:pt x="874" y="617"/>
                </a:cubicBezTo>
                <a:cubicBezTo>
                  <a:pt x="874" y="616"/>
                  <a:pt x="874" y="616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ubicBezTo>
                  <a:pt x="874" y="615"/>
                  <a:pt x="875" y="615"/>
                  <a:pt x="875" y="615"/>
                </a:cubicBezTo>
                <a:cubicBezTo>
                  <a:pt x="875" y="615"/>
                  <a:pt x="875" y="616"/>
                  <a:pt x="875" y="616"/>
                </a:cubicBezTo>
                <a:cubicBezTo>
                  <a:pt x="875" y="616"/>
                  <a:pt x="876" y="616"/>
                  <a:pt x="876" y="616"/>
                </a:cubicBezTo>
                <a:cubicBezTo>
                  <a:pt x="876" y="616"/>
                  <a:pt x="876" y="615"/>
                  <a:pt x="876" y="615"/>
                </a:cubicBezTo>
                <a:cubicBezTo>
                  <a:pt x="876" y="615"/>
                  <a:pt x="877" y="615"/>
                  <a:pt x="878" y="615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5"/>
                </a:cubicBezTo>
                <a:cubicBezTo>
                  <a:pt x="880" y="616"/>
                  <a:pt x="882" y="616"/>
                  <a:pt x="884" y="616"/>
                </a:cubicBezTo>
                <a:cubicBezTo>
                  <a:pt x="884" y="616"/>
                  <a:pt x="884" y="616"/>
                  <a:pt x="884" y="616"/>
                </a:cubicBezTo>
                <a:cubicBezTo>
                  <a:pt x="885" y="616"/>
                  <a:pt x="885" y="616"/>
                  <a:pt x="885" y="616"/>
                </a:cubicBezTo>
                <a:cubicBezTo>
                  <a:pt x="885" y="619"/>
                  <a:pt x="884" y="622"/>
                  <a:pt x="884" y="625"/>
                </a:cubicBezTo>
                <a:cubicBezTo>
                  <a:pt x="883" y="625"/>
                  <a:pt x="882" y="625"/>
                  <a:pt x="882" y="625"/>
                </a:cubicBezTo>
                <a:close/>
                <a:moveTo>
                  <a:pt x="886" y="595"/>
                </a:moveTo>
                <a:cubicBezTo>
                  <a:pt x="886" y="592"/>
                  <a:pt x="886" y="588"/>
                  <a:pt x="885" y="585"/>
                </a:cubicBezTo>
                <a:cubicBezTo>
                  <a:pt x="886" y="585"/>
                  <a:pt x="886" y="585"/>
                  <a:pt x="887" y="585"/>
                </a:cubicBezTo>
                <a:cubicBezTo>
                  <a:pt x="887" y="585"/>
                  <a:pt x="887" y="585"/>
                  <a:pt x="887" y="585"/>
                </a:cubicBezTo>
                <a:cubicBezTo>
                  <a:pt x="888" y="591"/>
                  <a:pt x="888" y="598"/>
                  <a:pt x="889" y="605"/>
                </a:cubicBezTo>
                <a:cubicBezTo>
                  <a:pt x="889" y="608"/>
                  <a:pt x="889" y="611"/>
                  <a:pt x="889" y="614"/>
                </a:cubicBezTo>
                <a:cubicBezTo>
                  <a:pt x="888" y="614"/>
                  <a:pt x="888" y="614"/>
                  <a:pt x="888" y="614"/>
                </a:cubicBezTo>
                <a:cubicBezTo>
                  <a:pt x="887" y="608"/>
                  <a:pt x="886" y="601"/>
                  <a:pt x="886" y="595"/>
                </a:cubicBezTo>
                <a:close/>
                <a:moveTo>
                  <a:pt x="890" y="605"/>
                </a:moveTo>
                <a:cubicBezTo>
                  <a:pt x="890" y="602"/>
                  <a:pt x="890" y="598"/>
                  <a:pt x="890" y="595"/>
                </a:cubicBezTo>
                <a:cubicBezTo>
                  <a:pt x="890" y="590"/>
                  <a:pt x="890" y="585"/>
                  <a:pt x="890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90" y="581"/>
                  <a:pt x="890" y="579"/>
                  <a:pt x="890" y="579"/>
                </a:cubicBezTo>
                <a:cubicBezTo>
                  <a:pt x="887" y="577"/>
                  <a:pt x="884" y="576"/>
                  <a:pt x="881" y="575"/>
                </a:cubicBezTo>
                <a:cubicBezTo>
                  <a:pt x="881" y="572"/>
                  <a:pt x="881" y="570"/>
                  <a:pt x="881" y="568"/>
                </a:cubicBezTo>
                <a:cubicBezTo>
                  <a:pt x="881" y="568"/>
                  <a:pt x="882" y="568"/>
                  <a:pt x="882" y="568"/>
                </a:cubicBezTo>
                <a:cubicBezTo>
                  <a:pt x="882" y="570"/>
                  <a:pt x="882" y="572"/>
                  <a:pt x="882" y="574"/>
                </a:cubicBezTo>
                <a:cubicBezTo>
                  <a:pt x="882" y="574"/>
                  <a:pt x="883" y="574"/>
                  <a:pt x="883" y="574"/>
                </a:cubicBezTo>
                <a:cubicBezTo>
                  <a:pt x="882" y="572"/>
                  <a:pt x="882" y="570"/>
                  <a:pt x="882" y="568"/>
                </a:cubicBezTo>
                <a:cubicBezTo>
                  <a:pt x="884" y="568"/>
                  <a:pt x="885" y="568"/>
                  <a:pt x="886" y="568"/>
                </a:cubicBezTo>
                <a:cubicBezTo>
                  <a:pt x="887" y="570"/>
                  <a:pt x="887" y="571"/>
                  <a:pt x="887" y="573"/>
                </a:cubicBezTo>
                <a:cubicBezTo>
                  <a:pt x="887" y="573"/>
                  <a:pt x="887" y="573"/>
                  <a:pt x="887" y="573"/>
                </a:cubicBezTo>
                <a:cubicBezTo>
                  <a:pt x="887" y="571"/>
                  <a:pt x="887" y="570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8"/>
                  <a:pt x="887" y="568"/>
                  <a:pt x="887" y="569"/>
                </a:cubicBezTo>
                <a:cubicBezTo>
                  <a:pt x="887" y="570"/>
                  <a:pt x="889" y="570"/>
                  <a:pt x="889" y="569"/>
                </a:cubicBezTo>
                <a:cubicBezTo>
                  <a:pt x="889" y="568"/>
                  <a:pt x="889" y="568"/>
                  <a:pt x="889" y="568"/>
                </a:cubicBezTo>
                <a:cubicBezTo>
                  <a:pt x="890" y="568"/>
                  <a:pt x="891" y="568"/>
                  <a:pt x="891" y="568"/>
                </a:cubicBezTo>
                <a:cubicBezTo>
                  <a:pt x="891" y="579"/>
                  <a:pt x="891" y="590"/>
                  <a:pt x="891" y="601"/>
                </a:cubicBezTo>
                <a:cubicBezTo>
                  <a:pt x="891" y="601"/>
                  <a:pt x="891" y="601"/>
                  <a:pt x="891" y="601"/>
                </a:cubicBezTo>
                <a:cubicBezTo>
                  <a:pt x="891" y="590"/>
                  <a:pt x="891" y="579"/>
                  <a:pt x="892" y="568"/>
                </a:cubicBezTo>
                <a:cubicBezTo>
                  <a:pt x="892" y="568"/>
                  <a:pt x="893" y="568"/>
                  <a:pt x="893" y="568"/>
                </a:cubicBezTo>
                <a:cubicBezTo>
                  <a:pt x="893" y="583"/>
                  <a:pt x="894" y="597"/>
                  <a:pt x="894" y="612"/>
                </a:cubicBezTo>
                <a:cubicBezTo>
                  <a:pt x="894" y="612"/>
                  <a:pt x="894" y="612"/>
                  <a:pt x="894" y="612"/>
                </a:cubicBezTo>
                <a:cubicBezTo>
                  <a:pt x="894" y="611"/>
                  <a:pt x="895" y="610"/>
                  <a:pt x="895" y="610"/>
                </a:cubicBezTo>
                <a:cubicBezTo>
                  <a:pt x="895" y="609"/>
                  <a:pt x="895" y="609"/>
                  <a:pt x="895" y="609"/>
                </a:cubicBezTo>
                <a:cubicBezTo>
                  <a:pt x="895" y="606"/>
                  <a:pt x="894" y="600"/>
                  <a:pt x="894" y="597"/>
                </a:cubicBezTo>
                <a:cubicBezTo>
                  <a:pt x="894" y="591"/>
                  <a:pt x="894" y="585"/>
                  <a:pt x="894" y="579"/>
                </a:cubicBezTo>
                <a:cubicBezTo>
                  <a:pt x="894" y="579"/>
                  <a:pt x="894" y="579"/>
                  <a:pt x="894" y="579"/>
                </a:cubicBezTo>
                <a:cubicBezTo>
                  <a:pt x="895" y="576"/>
                  <a:pt x="895" y="572"/>
                  <a:pt x="895" y="568"/>
                </a:cubicBezTo>
                <a:cubicBezTo>
                  <a:pt x="896" y="568"/>
                  <a:pt x="896" y="568"/>
                  <a:pt x="897" y="568"/>
                </a:cubicBezTo>
                <a:cubicBezTo>
                  <a:pt x="896" y="584"/>
                  <a:pt x="895" y="599"/>
                  <a:pt x="895" y="615"/>
                </a:cubicBezTo>
                <a:cubicBezTo>
                  <a:pt x="893" y="615"/>
                  <a:pt x="892" y="614"/>
                  <a:pt x="890" y="614"/>
                </a:cubicBezTo>
                <a:cubicBezTo>
                  <a:pt x="890" y="611"/>
                  <a:pt x="890" y="608"/>
                  <a:pt x="890" y="605"/>
                </a:cubicBezTo>
                <a:close/>
                <a:moveTo>
                  <a:pt x="900" y="615"/>
                </a:moveTo>
                <a:cubicBezTo>
                  <a:pt x="900" y="614"/>
                  <a:pt x="900" y="614"/>
                  <a:pt x="901" y="613"/>
                </a:cubicBezTo>
                <a:cubicBezTo>
                  <a:pt x="901" y="613"/>
                  <a:pt x="900" y="613"/>
                  <a:pt x="900" y="613"/>
                </a:cubicBezTo>
                <a:cubicBezTo>
                  <a:pt x="902" y="602"/>
                  <a:pt x="900" y="589"/>
                  <a:pt x="900" y="577"/>
                </a:cubicBezTo>
                <a:cubicBezTo>
                  <a:pt x="901" y="574"/>
                  <a:pt x="901" y="572"/>
                  <a:pt x="901" y="569"/>
                </a:cubicBezTo>
                <a:cubicBezTo>
                  <a:pt x="901" y="569"/>
                  <a:pt x="902" y="569"/>
                  <a:pt x="903" y="569"/>
                </a:cubicBezTo>
                <a:cubicBezTo>
                  <a:pt x="903" y="570"/>
                  <a:pt x="903" y="571"/>
                  <a:pt x="903" y="571"/>
                </a:cubicBezTo>
                <a:cubicBezTo>
                  <a:pt x="903" y="579"/>
                  <a:pt x="904" y="586"/>
                  <a:pt x="904" y="594"/>
                </a:cubicBezTo>
                <a:cubicBezTo>
                  <a:pt x="904" y="601"/>
                  <a:pt x="906" y="608"/>
                  <a:pt x="905" y="614"/>
                </a:cubicBezTo>
                <a:cubicBezTo>
                  <a:pt x="904" y="615"/>
                  <a:pt x="905" y="615"/>
                  <a:pt x="905" y="615"/>
                </a:cubicBezTo>
                <a:cubicBezTo>
                  <a:pt x="906" y="611"/>
                  <a:pt x="906" y="607"/>
                  <a:pt x="905" y="603"/>
                </a:cubicBezTo>
                <a:cubicBezTo>
                  <a:pt x="904" y="595"/>
                  <a:pt x="904" y="587"/>
                  <a:pt x="904" y="579"/>
                </a:cubicBezTo>
                <a:cubicBezTo>
                  <a:pt x="904" y="576"/>
                  <a:pt x="904" y="573"/>
                  <a:pt x="904" y="569"/>
                </a:cubicBezTo>
                <a:cubicBezTo>
                  <a:pt x="905" y="570"/>
                  <a:pt x="907" y="570"/>
                  <a:pt x="908" y="570"/>
                </a:cubicBezTo>
                <a:cubicBezTo>
                  <a:pt x="908" y="571"/>
                  <a:pt x="908" y="571"/>
                  <a:pt x="908" y="572"/>
                </a:cubicBezTo>
                <a:cubicBezTo>
                  <a:pt x="908" y="572"/>
                  <a:pt x="907" y="571"/>
                  <a:pt x="907" y="571"/>
                </a:cubicBezTo>
                <a:cubicBezTo>
                  <a:pt x="907" y="571"/>
                  <a:pt x="907" y="571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8" y="572"/>
                  <a:pt x="908" y="573"/>
                </a:cubicBezTo>
                <a:cubicBezTo>
                  <a:pt x="908" y="585"/>
                  <a:pt x="908" y="597"/>
                  <a:pt x="908" y="609"/>
                </a:cubicBezTo>
                <a:cubicBezTo>
                  <a:pt x="908" y="609"/>
                  <a:pt x="908" y="609"/>
                  <a:pt x="908" y="609"/>
                </a:cubicBezTo>
                <a:cubicBezTo>
                  <a:pt x="908" y="597"/>
                  <a:pt x="908" y="585"/>
                  <a:pt x="909" y="572"/>
                </a:cubicBezTo>
                <a:cubicBezTo>
                  <a:pt x="909" y="573"/>
                  <a:pt x="910" y="573"/>
                  <a:pt x="912" y="573"/>
                </a:cubicBezTo>
                <a:cubicBezTo>
                  <a:pt x="912" y="585"/>
                  <a:pt x="912" y="598"/>
                  <a:pt x="911" y="610"/>
                </a:cubicBezTo>
                <a:cubicBezTo>
                  <a:pt x="911" y="610"/>
                  <a:pt x="911" y="610"/>
                  <a:pt x="911" y="610"/>
                </a:cubicBezTo>
                <a:cubicBezTo>
                  <a:pt x="912" y="598"/>
                  <a:pt x="912" y="586"/>
                  <a:pt x="912" y="573"/>
                </a:cubicBezTo>
                <a:cubicBezTo>
                  <a:pt x="916" y="574"/>
                  <a:pt x="921" y="574"/>
                  <a:pt x="924" y="574"/>
                </a:cubicBezTo>
                <a:cubicBezTo>
                  <a:pt x="930" y="575"/>
                  <a:pt x="936" y="577"/>
                  <a:pt x="942" y="577"/>
                </a:cubicBezTo>
                <a:cubicBezTo>
                  <a:pt x="949" y="577"/>
                  <a:pt x="958" y="577"/>
                  <a:pt x="965" y="578"/>
                </a:cubicBezTo>
                <a:cubicBezTo>
                  <a:pt x="965" y="580"/>
                  <a:pt x="965" y="581"/>
                  <a:pt x="965" y="583"/>
                </a:cubicBezTo>
                <a:cubicBezTo>
                  <a:pt x="965" y="593"/>
                  <a:pt x="966" y="604"/>
                  <a:pt x="965" y="614"/>
                </a:cubicBezTo>
                <a:cubicBezTo>
                  <a:pt x="943" y="614"/>
                  <a:pt x="922" y="615"/>
                  <a:pt x="900" y="615"/>
                </a:cubicBezTo>
                <a:close/>
                <a:moveTo>
                  <a:pt x="967" y="576"/>
                </a:moveTo>
                <a:cubicBezTo>
                  <a:pt x="970" y="575"/>
                  <a:pt x="973" y="576"/>
                  <a:pt x="974" y="578"/>
                </a:cubicBezTo>
                <a:cubicBezTo>
                  <a:pt x="975" y="590"/>
                  <a:pt x="977" y="603"/>
                  <a:pt x="982" y="615"/>
                </a:cubicBezTo>
                <a:cubicBezTo>
                  <a:pt x="976" y="614"/>
                  <a:pt x="971" y="614"/>
                  <a:pt x="965" y="614"/>
                </a:cubicBezTo>
                <a:cubicBezTo>
                  <a:pt x="966" y="609"/>
                  <a:pt x="966" y="604"/>
                  <a:pt x="966" y="599"/>
                </a:cubicBezTo>
                <a:cubicBezTo>
                  <a:pt x="966" y="595"/>
                  <a:pt x="966" y="591"/>
                  <a:pt x="966" y="587"/>
                </a:cubicBezTo>
                <a:cubicBezTo>
                  <a:pt x="966" y="587"/>
                  <a:pt x="966" y="587"/>
                  <a:pt x="966" y="587"/>
                </a:cubicBezTo>
                <a:cubicBezTo>
                  <a:pt x="966" y="594"/>
                  <a:pt x="967" y="601"/>
                  <a:pt x="968" y="609"/>
                </a:cubicBezTo>
                <a:cubicBezTo>
                  <a:pt x="968" y="609"/>
                  <a:pt x="969" y="609"/>
                  <a:pt x="969" y="609"/>
                </a:cubicBezTo>
                <a:cubicBezTo>
                  <a:pt x="967" y="600"/>
                  <a:pt x="967" y="592"/>
                  <a:pt x="966" y="583"/>
                </a:cubicBezTo>
                <a:cubicBezTo>
                  <a:pt x="966" y="582"/>
                  <a:pt x="966" y="581"/>
                  <a:pt x="966" y="580"/>
                </a:cubicBezTo>
                <a:cubicBezTo>
                  <a:pt x="966" y="580"/>
                  <a:pt x="966" y="580"/>
                  <a:pt x="966" y="580"/>
                </a:cubicBezTo>
                <a:cubicBezTo>
                  <a:pt x="966" y="579"/>
                  <a:pt x="966" y="579"/>
                  <a:pt x="966" y="578"/>
                </a:cubicBezTo>
                <a:cubicBezTo>
                  <a:pt x="968" y="579"/>
                  <a:pt x="970" y="580"/>
                  <a:pt x="972" y="581"/>
                </a:cubicBezTo>
                <a:cubicBezTo>
                  <a:pt x="972" y="581"/>
                  <a:pt x="973" y="581"/>
                  <a:pt x="972" y="581"/>
                </a:cubicBezTo>
                <a:cubicBezTo>
                  <a:pt x="971" y="580"/>
                  <a:pt x="968" y="579"/>
                  <a:pt x="965" y="578"/>
                </a:cubicBezTo>
                <a:cubicBezTo>
                  <a:pt x="965" y="577"/>
                  <a:pt x="965" y="575"/>
                  <a:pt x="965" y="574"/>
                </a:cubicBezTo>
                <a:cubicBezTo>
                  <a:pt x="968" y="574"/>
                  <a:pt x="971" y="575"/>
                  <a:pt x="974" y="575"/>
                </a:cubicBezTo>
                <a:cubicBezTo>
                  <a:pt x="974" y="575"/>
                  <a:pt x="974" y="575"/>
                  <a:pt x="974" y="575"/>
                </a:cubicBezTo>
                <a:cubicBezTo>
                  <a:pt x="974" y="576"/>
                  <a:pt x="974" y="576"/>
                  <a:pt x="974" y="577"/>
                </a:cubicBezTo>
                <a:cubicBezTo>
                  <a:pt x="972" y="575"/>
                  <a:pt x="970" y="574"/>
                  <a:pt x="967" y="576"/>
                </a:cubicBezTo>
                <a:cubicBezTo>
                  <a:pt x="967" y="576"/>
                  <a:pt x="967" y="576"/>
                  <a:pt x="967" y="576"/>
                </a:cubicBezTo>
                <a:close/>
                <a:moveTo>
                  <a:pt x="978" y="522"/>
                </a:moveTo>
                <a:cubicBezTo>
                  <a:pt x="978" y="523"/>
                  <a:pt x="978" y="524"/>
                  <a:pt x="978" y="524"/>
                </a:cubicBezTo>
                <a:cubicBezTo>
                  <a:pt x="978" y="522"/>
                  <a:pt x="978" y="519"/>
                  <a:pt x="978" y="516"/>
                </a:cubicBezTo>
                <a:cubicBezTo>
                  <a:pt x="979" y="518"/>
                  <a:pt x="978" y="521"/>
                  <a:pt x="978" y="522"/>
                </a:cubicBezTo>
                <a:close/>
                <a:moveTo>
                  <a:pt x="976" y="514"/>
                </a:moveTo>
                <a:cubicBezTo>
                  <a:pt x="976" y="514"/>
                  <a:pt x="976" y="514"/>
                  <a:pt x="976" y="514"/>
                </a:cubicBezTo>
                <a:cubicBezTo>
                  <a:pt x="975" y="514"/>
                  <a:pt x="976" y="515"/>
                  <a:pt x="976" y="515"/>
                </a:cubicBezTo>
                <a:cubicBezTo>
                  <a:pt x="976" y="515"/>
                  <a:pt x="976" y="515"/>
                  <a:pt x="976" y="515"/>
                </a:cubicBezTo>
                <a:cubicBezTo>
                  <a:pt x="975" y="531"/>
                  <a:pt x="974" y="547"/>
                  <a:pt x="974" y="564"/>
                </a:cubicBezTo>
                <a:cubicBezTo>
                  <a:pt x="974" y="567"/>
                  <a:pt x="974" y="571"/>
                  <a:pt x="974" y="575"/>
                </a:cubicBezTo>
                <a:cubicBezTo>
                  <a:pt x="971" y="574"/>
                  <a:pt x="968" y="574"/>
                  <a:pt x="965" y="573"/>
                </a:cubicBezTo>
                <a:cubicBezTo>
                  <a:pt x="964" y="562"/>
                  <a:pt x="964" y="551"/>
                  <a:pt x="963" y="540"/>
                </a:cubicBezTo>
                <a:cubicBezTo>
                  <a:pt x="963" y="535"/>
                  <a:pt x="963" y="530"/>
                  <a:pt x="963" y="526"/>
                </a:cubicBezTo>
                <a:cubicBezTo>
                  <a:pt x="964" y="523"/>
                  <a:pt x="964" y="521"/>
                  <a:pt x="964" y="519"/>
                </a:cubicBezTo>
                <a:cubicBezTo>
                  <a:pt x="966" y="519"/>
                  <a:pt x="968" y="520"/>
                  <a:pt x="970" y="520"/>
                </a:cubicBezTo>
                <a:cubicBezTo>
                  <a:pt x="970" y="520"/>
                  <a:pt x="970" y="520"/>
                  <a:pt x="970" y="520"/>
                </a:cubicBezTo>
                <a:cubicBezTo>
                  <a:pt x="968" y="519"/>
                  <a:pt x="966" y="519"/>
                  <a:pt x="964" y="519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8" y="518"/>
                  <a:pt x="972" y="519"/>
                  <a:pt x="975" y="522"/>
                </a:cubicBezTo>
                <a:cubicBezTo>
                  <a:pt x="975" y="522"/>
                  <a:pt x="975" y="522"/>
                  <a:pt x="975" y="522"/>
                </a:cubicBezTo>
                <a:cubicBezTo>
                  <a:pt x="973" y="520"/>
                  <a:pt x="970" y="518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7" y="516"/>
                  <a:pt x="967" y="514"/>
                  <a:pt x="967" y="512"/>
                </a:cubicBezTo>
                <a:cubicBezTo>
                  <a:pt x="967" y="511"/>
                  <a:pt x="967" y="510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8"/>
                  <a:pt x="967" y="507"/>
                </a:cubicBezTo>
                <a:cubicBezTo>
                  <a:pt x="968" y="508"/>
                  <a:pt x="969" y="508"/>
                  <a:pt x="969" y="508"/>
                </a:cubicBezTo>
                <a:cubicBezTo>
                  <a:pt x="969" y="508"/>
                  <a:pt x="968" y="509"/>
                  <a:pt x="968" y="510"/>
                </a:cubicBezTo>
                <a:cubicBezTo>
                  <a:pt x="968" y="510"/>
                  <a:pt x="969" y="510"/>
                  <a:pt x="969" y="510"/>
                </a:cubicBezTo>
                <a:cubicBezTo>
                  <a:pt x="968" y="509"/>
                  <a:pt x="969" y="509"/>
                  <a:pt x="970" y="509"/>
                </a:cubicBezTo>
                <a:cubicBezTo>
                  <a:pt x="971" y="509"/>
                  <a:pt x="972" y="510"/>
                  <a:pt x="972" y="511"/>
                </a:cubicBezTo>
                <a:cubicBezTo>
                  <a:pt x="972" y="511"/>
                  <a:pt x="973" y="511"/>
                  <a:pt x="973" y="510"/>
                </a:cubicBezTo>
                <a:cubicBezTo>
                  <a:pt x="972" y="510"/>
                  <a:pt x="971" y="509"/>
                  <a:pt x="971" y="509"/>
                </a:cubicBezTo>
                <a:cubicBezTo>
                  <a:pt x="972" y="509"/>
                  <a:pt x="975" y="510"/>
                  <a:pt x="975" y="510"/>
                </a:cubicBezTo>
                <a:cubicBezTo>
                  <a:pt x="975" y="510"/>
                  <a:pt x="976" y="511"/>
                  <a:pt x="976" y="511"/>
                </a:cubicBezTo>
                <a:cubicBezTo>
                  <a:pt x="976" y="512"/>
                  <a:pt x="976" y="513"/>
                  <a:pt x="976" y="514"/>
                </a:cubicBezTo>
                <a:close/>
                <a:moveTo>
                  <a:pt x="978" y="457"/>
                </a:moveTo>
                <a:cubicBezTo>
                  <a:pt x="980" y="466"/>
                  <a:pt x="983" y="474"/>
                  <a:pt x="985" y="483"/>
                </a:cubicBezTo>
                <a:cubicBezTo>
                  <a:pt x="988" y="491"/>
                  <a:pt x="990" y="500"/>
                  <a:pt x="993" y="508"/>
                </a:cubicBezTo>
                <a:cubicBezTo>
                  <a:pt x="990" y="502"/>
                  <a:pt x="987" y="495"/>
                  <a:pt x="984" y="489"/>
                </a:cubicBezTo>
                <a:cubicBezTo>
                  <a:pt x="982" y="484"/>
                  <a:pt x="980" y="479"/>
                  <a:pt x="979" y="473"/>
                </a:cubicBezTo>
                <a:cubicBezTo>
                  <a:pt x="979" y="472"/>
                  <a:pt x="979" y="470"/>
                  <a:pt x="978" y="468"/>
                </a:cubicBezTo>
                <a:cubicBezTo>
                  <a:pt x="979" y="468"/>
                  <a:pt x="979" y="468"/>
                  <a:pt x="979" y="469"/>
                </a:cubicBezTo>
                <a:cubicBezTo>
                  <a:pt x="979" y="469"/>
                  <a:pt x="979" y="469"/>
                  <a:pt x="979" y="468"/>
                </a:cubicBezTo>
                <a:cubicBezTo>
                  <a:pt x="979" y="468"/>
                  <a:pt x="979" y="468"/>
                  <a:pt x="978" y="468"/>
                </a:cubicBezTo>
                <a:cubicBezTo>
                  <a:pt x="978" y="465"/>
                  <a:pt x="978" y="462"/>
                  <a:pt x="977" y="459"/>
                </a:cubicBezTo>
                <a:cubicBezTo>
                  <a:pt x="978" y="458"/>
                  <a:pt x="978" y="456"/>
                  <a:pt x="978" y="455"/>
                </a:cubicBezTo>
                <a:cubicBezTo>
                  <a:pt x="978" y="456"/>
                  <a:pt x="978" y="457"/>
                  <a:pt x="978" y="457"/>
                </a:cubicBezTo>
                <a:close/>
                <a:moveTo>
                  <a:pt x="977" y="451"/>
                </a:moveTo>
                <a:cubicBezTo>
                  <a:pt x="977" y="451"/>
                  <a:pt x="977" y="452"/>
                  <a:pt x="977" y="452"/>
                </a:cubicBezTo>
                <a:cubicBezTo>
                  <a:pt x="977" y="453"/>
                  <a:pt x="977" y="453"/>
                  <a:pt x="977" y="453"/>
                </a:cubicBezTo>
                <a:cubicBezTo>
                  <a:pt x="976" y="452"/>
                  <a:pt x="976" y="451"/>
                  <a:pt x="977" y="451"/>
                </a:cubicBezTo>
                <a:close/>
                <a:moveTo>
                  <a:pt x="981" y="401"/>
                </a:moveTo>
                <a:cubicBezTo>
                  <a:pt x="980" y="414"/>
                  <a:pt x="980" y="427"/>
                  <a:pt x="980" y="440"/>
                </a:cubicBezTo>
                <a:cubicBezTo>
                  <a:pt x="980" y="442"/>
                  <a:pt x="980" y="443"/>
                  <a:pt x="979" y="444"/>
                </a:cubicBezTo>
                <a:cubicBezTo>
                  <a:pt x="979" y="444"/>
                  <a:pt x="979" y="443"/>
                  <a:pt x="979" y="443"/>
                </a:cubicBezTo>
                <a:cubicBezTo>
                  <a:pt x="978" y="443"/>
                  <a:pt x="978" y="443"/>
                  <a:pt x="977" y="444"/>
                </a:cubicBezTo>
                <a:cubicBezTo>
                  <a:pt x="977" y="445"/>
                  <a:pt x="976" y="445"/>
                  <a:pt x="976" y="446"/>
                </a:cubicBezTo>
                <a:cubicBezTo>
                  <a:pt x="976" y="447"/>
                  <a:pt x="975" y="447"/>
                  <a:pt x="975" y="448"/>
                </a:cubicBezTo>
                <a:cubicBezTo>
                  <a:pt x="975" y="448"/>
                  <a:pt x="974" y="448"/>
                  <a:pt x="974" y="448"/>
                </a:cubicBezTo>
                <a:cubicBezTo>
                  <a:pt x="973" y="448"/>
                  <a:pt x="970" y="447"/>
                  <a:pt x="969" y="448"/>
                </a:cubicBezTo>
                <a:cubicBezTo>
                  <a:pt x="969" y="448"/>
                  <a:pt x="969" y="448"/>
                  <a:pt x="969" y="448"/>
                </a:cubicBezTo>
                <a:cubicBezTo>
                  <a:pt x="969" y="448"/>
                  <a:pt x="970" y="448"/>
                  <a:pt x="970" y="448"/>
                </a:cubicBezTo>
                <a:cubicBezTo>
                  <a:pt x="970" y="448"/>
                  <a:pt x="970" y="448"/>
                  <a:pt x="970" y="448"/>
                </a:cubicBezTo>
                <a:cubicBezTo>
                  <a:pt x="970" y="448"/>
                  <a:pt x="970" y="448"/>
                  <a:pt x="971" y="448"/>
                </a:cubicBezTo>
                <a:cubicBezTo>
                  <a:pt x="972" y="448"/>
                  <a:pt x="973" y="448"/>
                  <a:pt x="974" y="448"/>
                </a:cubicBezTo>
                <a:cubicBezTo>
                  <a:pt x="974" y="448"/>
                  <a:pt x="974" y="448"/>
                  <a:pt x="975" y="448"/>
                </a:cubicBezTo>
                <a:cubicBezTo>
                  <a:pt x="974" y="449"/>
                  <a:pt x="974" y="449"/>
                  <a:pt x="974" y="450"/>
                </a:cubicBezTo>
                <a:cubicBezTo>
                  <a:pt x="973" y="452"/>
                  <a:pt x="975" y="457"/>
                  <a:pt x="975" y="460"/>
                </a:cubicBezTo>
                <a:cubicBezTo>
                  <a:pt x="975" y="461"/>
                  <a:pt x="975" y="463"/>
                  <a:pt x="976" y="465"/>
                </a:cubicBezTo>
                <a:cubicBezTo>
                  <a:pt x="973" y="462"/>
                  <a:pt x="970" y="461"/>
                  <a:pt x="967" y="459"/>
                </a:cubicBezTo>
                <a:cubicBezTo>
                  <a:pt x="967" y="456"/>
                  <a:pt x="968" y="452"/>
                  <a:pt x="968" y="449"/>
                </a:cubicBezTo>
                <a:cubicBezTo>
                  <a:pt x="969" y="449"/>
                  <a:pt x="969" y="450"/>
                  <a:pt x="970" y="450"/>
                </a:cubicBezTo>
                <a:cubicBezTo>
                  <a:pt x="970" y="450"/>
                  <a:pt x="970" y="450"/>
                  <a:pt x="970" y="450"/>
                </a:cubicBezTo>
                <a:cubicBezTo>
                  <a:pt x="970" y="450"/>
                  <a:pt x="970" y="450"/>
                  <a:pt x="970" y="451"/>
                </a:cubicBezTo>
                <a:cubicBezTo>
                  <a:pt x="969" y="451"/>
                  <a:pt x="970" y="452"/>
                  <a:pt x="970" y="451"/>
                </a:cubicBezTo>
                <a:cubicBezTo>
                  <a:pt x="970" y="451"/>
                  <a:pt x="970" y="450"/>
                  <a:pt x="970" y="451"/>
                </a:cubicBezTo>
                <a:cubicBezTo>
                  <a:pt x="970" y="452"/>
                  <a:pt x="970" y="453"/>
                  <a:pt x="970" y="454"/>
                </a:cubicBezTo>
                <a:cubicBezTo>
                  <a:pt x="970" y="455"/>
                  <a:pt x="970" y="457"/>
                  <a:pt x="970" y="459"/>
                </a:cubicBezTo>
                <a:cubicBezTo>
                  <a:pt x="970" y="459"/>
                  <a:pt x="970" y="459"/>
                  <a:pt x="970" y="459"/>
                </a:cubicBezTo>
                <a:cubicBezTo>
                  <a:pt x="970" y="457"/>
                  <a:pt x="971" y="454"/>
                  <a:pt x="971" y="451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0" y="449"/>
                  <a:pt x="969" y="449"/>
                  <a:pt x="968" y="448"/>
                </a:cubicBezTo>
                <a:cubicBezTo>
                  <a:pt x="968" y="448"/>
                  <a:pt x="968" y="447"/>
                  <a:pt x="968" y="447"/>
                </a:cubicBezTo>
                <a:cubicBezTo>
                  <a:pt x="968" y="446"/>
                  <a:pt x="968" y="446"/>
                  <a:pt x="968" y="446"/>
                </a:cubicBezTo>
                <a:cubicBezTo>
                  <a:pt x="967" y="447"/>
                  <a:pt x="967" y="447"/>
                  <a:pt x="967" y="448"/>
                </a:cubicBezTo>
                <a:cubicBezTo>
                  <a:pt x="966" y="447"/>
                  <a:pt x="965" y="447"/>
                  <a:pt x="965" y="446"/>
                </a:cubicBezTo>
                <a:cubicBezTo>
                  <a:pt x="965" y="437"/>
                  <a:pt x="964" y="428"/>
                  <a:pt x="963" y="418"/>
                </a:cubicBezTo>
                <a:cubicBezTo>
                  <a:pt x="963" y="418"/>
                  <a:pt x="962" y="418"/>
                  <a:pt x="962" y="419"/>
                </a:cubicBezTo>
                <a:cubicBezTo>
                  <a:pt x="962" y="419"/>
                  <a:pt x="962" y="420"/>
                  <a:pt x="962" y="421"/>
                </a:cubicBezTo>
                <a:cubicBezTo>
                  <a:pt x="962" y="421"/>
                  <a:pt x="963" y="421"/>
                  <a:pt x="963" y="421"/>
                </a:cubicBezTo>
                <a:cubicBezTo>
                  <a:pt x="963" y="415"/>
                  <a:pt x="964" y="432"/>
                  <a:pt x="963" y="427"/>
                </a:cubicBezTo>
                <a:cubicBezTo>
                  <a:pt x="964" y="431"/>
                  <a:pt x="964" y="435"/>
                  <a:pt x="964" y="439"/>
                </a:cubicBezTo>
                <a:cubicBezTo>
                  <a:pt x="964" y="441"/>
                  <a:pt x="964" y="444"/>
                  <a:pt x="964" y="446"/>
                </a:cubicBezTo>
                <a:cubicBezTo>
                  <a:pt x="961" y="445"/>
                  <a:pt x="958" y="443"/>
                  <a:pt x="954" y="442"/>
                </a:cubicBezTo>
                <a:cubicBezTo>
                  <a:pt x="954" y="441"/>
                  <a:pt x="954" y="439"/>
                  <a:pt x="954" y="437"/>
                </a:cubicBezTo>
                <a:cubicBezTo>
                  <a:pt x="954" y="436"/>
                  <a:pt x="954" y="434"/>
                  <a:pt x="955" y="433"/>
                </a:cubicBezTo>
                <a:cubicBezTo>
                  <a:pt x="955" y="432"/>
                  <a:pt x="954" y="432"/>
                  <a:pt x="954" y="432"/>
                </a:cubicBezTo>
                <a:cubicBezTo>
                  <a:pt x="953" y="434"/>
                  <a:pt x="954" y="436"/>
                  <a:pt x="954" y="437"/>
                </a:cubicBezTo>
                <a:cubicBezTo>
                  <a:pt x="954" y="439"/>
                  <a:pt x="954" y="440"/>
                  <a:pt x="954" y="442"/>
                </a:cubicBezTo>
                <a:cubicBezTo>
                  <a:pt x="951" y="441"/>
                  <a:pt x="948" y="440"/>
                  <a:pt x="945" y="439"/>
                </a:cubicBezTo>
                <a:cubicBezTo>
                  <a:pt x="934" y="436"/>
                  <a:pt x="925" y="429"/>
                  <a:pt x="914" y="426"/>
                </a:cubicBezTo>
                <a:cubicBezTo>
                  <a:pt x="914" y="426"/>
                  <a:pt x="914" y="427"/>
                  <a:pt x="914" y="427"/>
                </a:cubicBezTo>
                <a:cubicBezTo>
                  <a:pt x="923" y="429"/>
                  <a:pt x="930" y="434"/>
                  <a:pt x="939" y="437"/>
                </a:cubicBezTo>
                <a:cubicBezTo>
                  <a:pt x="944" y="440"/>
                  <a:pt x="949" y="441"/>
                  <a:pt x="954" y="443"/>
                </a:cubicBezTo>
                <a:cubicBezTo>
                  <a:pt x="954" y="443"/>
                  <a:pt x="954" y="444"/>
                  <a:pt x="954" y="444"/>
                </a:cubicBezTo>
                <a:cubicBezTo>
                  <a:pt x="954" y="444"/>
                  <a:pt x="955" y="444"/>
                  <a:pt x="955" y="444"/>
                </a:cubicBezTo>
                <a:cubicBezTo>
                  <a:pt x="955" y="444"/>
                  <a:pt x="955" y="443"/>
                  <a:pt x="954" y="443"/>
                </a:cubicBezTo>
                <a:cubicBezTo>
                  <a:pt x="958" y="444"/>
                  <a:pt x="961" y="445"/>
                  <a:pt x="964" y="447"/>
                </a:cubicBezTo>
                <a:cubicBezTo>
                  <a:pt x="964" y="450"/>
                  <a:pt x="964" y="454"/>
                  <a:pt x="964" y="458"/>
                </a:cubicBezTo>
                <a:cubicBezTo>
                  <a:pt x="947" y="451"/>
                  <a:pt x="926" y="452"/>
                  <a:pt x="911" y="440"/>
                </a:cubicBezTo>
                <a:cubicBezTo>
                  <a:pt x="911" y="440"/>
                  <a:pt x="911" y="440"/>
                  <a:pt x="911" y="441"/>
                </a:cubicBezTo>
                <a:cubicBezTo>
                  <a:pt x="912" y="442"/>
                  <a:pt x="913" y="442"/>
                  <a:pt x="914" y="443"/>
                </a:cubicBezTo>
                <a:cubicBezTo>
                  <a:pt x="913" y="444"/>
                  <a:pt x="913" y="445"/>
                  <a:pt x="914" y="447"/>
                </a:cubicBezTo>
                <a:cubicBezTo>
                  <a:pt x="914" y="447"/>
                  <a:pt x="914" y="447"/>
                  <a:pt x="914" y="446"/>
                </a:cubicBezTo>
                <a:cubicBezTo>
                  <a:pt x="914" y="446"/>
                  <a:pt x="914" y="443"/>
                  <a:pt x="915" y="446"/>
                </a:cubicBezTo>
                <a:cubicBezTo>
                  <a:pt x="915" y="448"/>
                  <a:pt x="915" y="450"/>
                  <a:pt x="915" y="452"/>
                </a:cubicBezTo>
                <a:cubicBezTo>
                  <a:pt x="916" y="456"/>
                  <a:pt x="916" y="459"/>
                  <a:pt x="915" y="462"/>
                </a:cubicBezTo>
                <a:cubicBezTo>
                  <a:pt x="915" y="463"/>
                  <a:pt x="915" y="463"/>
                  <a:pt x="915" y="463"/>
                </a:cubicBezTo>
                <a:cubicBezTo>
                  <a:pt x="917" y="456"/>
                  <a:pt x="916" y="450"/>
                  <a:pt x="915" y="443"/>
                </a:cubicBezTo>
                <a:cubicBezTo>
                  <a:pt x="929" y="452"/>
                  <a:pt x="949" y="452"/>
                  <a:pt x="964" y="458"/>
                </a:cubicBezTo>
                <a:cubicBezTo>
                  <a:pt x="964" y="459"/>
                  <a:pt x="964" y="461"/>
                  <a:pt x="964" y="462"/>
                </a:cubicBezTo>
                <a:cubicBezTo>
                  <a:pt x="964" y="462"/>
                  <a:pt x="965" y="462"/>
                  <a:pt x="965" y="462"/>
                </a:cubicBezTo>
                <a:cubicBezTo>
                  <a:pt x="965" y="461"/>
                  <a:pt x="965" y="459"/>
                  <a:pt x="965" y="458"/>
                </a:cubicBezTo>
                <a:cubicBezTo>
                  <a:pt x="965" y="459"/>
                  <a:pt x="966" y="459"/>
                  <a:pt x="967" y="459"/>
                </a:cubicBezTo>
                <a:cubicBezTo>
                  <a:pt x="967" y="459"/>
                  <a:pt x="967" y="460"/>
                  <a:pt x="967" y="460"/>
                </a:cubicBezTo>
                <a:cubicBezTo>
                  <a:pt x="967" y="460"/>
                  <a:pt x="967" y="460"/>
                  <a:pt x="967" y="460"/>
                </a:cubicBezTo>
                <a:cubicBezTo>
                  <a:pt x="967" y="460"/>
                  <a:pt x="967" y="460"/>
                  <a:pt x="967" y="459"/>
                </a:cubicBezTo>
                <a:cubicBezTo>
                  <a:pt x="970" y="461"/>
                  <a:pt x="973" y="463"/>
                  <a:pt x="976" y="465"/>
                </a:cubicBezTo>
                <a:cubicBezTo>
                  <a:pt x="976" y="468"/>
                  <a:pt x="976" y="470"/>
                  <a:pt x="977" y="472"/>
                </a:cubicBezTo>
                <a:cubicBezTo>
                  <a:pt x="977" y="480"/>
                  <a:pt x="977" y="488"/>
                  <a:pt x="977" y="495"/>
                </a:cubicBezTo>
                <a:cubicBezTo>
                  <a:pt x="977" y="500"/>
                  <a:pt x="977" y="505"/>
                  <a:pt x="976" y="510"/>
                </a:cubicBezTo>
                <a:cubicBezTo>
                  <a:pt x="975" y="510"/>
                  <a:pt x="974" y="509"/>
                  <a:pt x="973" y="509"/>
                </a:cubicBezTo>
                <a:cubicBezTo>
                  <a:pt x="972" y="509"/>
                  <a:pt x="971" y="508"/>
                  <a:pt x="970" y="508"/>
                </a:cubicBezTo>
                <a:cubicBezTo>
                  <a:pt x="969" y="508"/>
                  <a:pt x="968" y="507"/>
                  <a:pt x="967" y="507"/>
                </a:cubicBezTo>
                <a:cubicBezTo>
                  <a:pt x="967" y="502"/>
                  <a:pt x="968" y="496"/>
                  <a:pt x="968" y="491"/>
                </a:cubicBezTo>
                <a:cubicBezTo>
                  <a:pt x="968" y="486"/>
                  <a:pt x="969" y="481"/>
                  <a:pt x="968" y="476"/>
                </a:cubicBezTo>
                <a:cubicBezTo>
                  <a:pt x="968" y="472"/>
                  <a:pt x="969" y="468"/>
                  <a:pt x="969" y="464"/>
                </a:cubicBezTo>
                <a:cubicBezTo>
                  <a:pt x="969" y="464"/>
                  <a:pt x="968" y="464"/>
                  <a:pt x="968" y="464"/>
                </a:cubicBezTo>
                <a:cubicBezTo>
                  <a:pt x="968" y="467"/>
                  <a:pt x="968" y="470"/>
                  <a:pt x="968" y="473"/>
                </a:cubicBezTo>
                <a:cubicBezTo>
                  <a:pt x="967" y="470"/>
                  <a:pt x="967" y="467"/>
                  <a:pt x="965" y="464"/>
                </a:cubicBezTo>
                <a:cubicBezTo>
                  <a:pt x="965" y="464"/>
                  <a:pt x="965" y="464"/>
                  <a:pt x="965" y="465"/>
                </a:cubicBezTo>
                <a:cubicBezTo>
                  <a:pt x="967" y="468"/>
                  <a:pt x="968" y="472"/>
                  <a:pt x="968" y="476"/>
                </a:cubicBezTo>
                <a:cubicBezTo>
                  <a:pt x="968" y="481"/>
                  <a:pt x="968" y="486"/>
                  <a:pt x="967" y="491"/>
                </a:cubicBezTo>
                <a:cubicBezTo>
                  <a:pt x="967" y="496"/>
                  <a:pt x="966" y="501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496"/>
                  <a:pt x="965" y="486"/>
                  <a:pt x="963" y="476"/>
                </a:cubicBezTo>
                <a:cubicBezTo>
                  <a:pt x="963" y="473"/>
                  <a:pt x="963" y="470"/>
                  <a:pt x="963" y="467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7"/>
                </a:cubicBezTo>
                <a:cubicBezTo>
                  <a:pt x="963" y="467"/>
                  <a:pt x="963" y="468"/>
                  <a:pt x="963" y="469"/>
                </a:cubicBezTo>
                <a:cubicBezTo>
                  <a:pt x="963" y="469"/>
                  <a:pt x="963" y="469"/>
                  <a:pt x="963" y="469"/>
                </a:cubicBezTo>
                <a:cubicBezTo>
                  <a:pt x="963" y="470"/>
                  <a:pt x="963" y="470"/>
                  <a:pt x="963" y="470"/>
                </a:cubicBezTo>
                <a:cubicBezTo>
                  <a:pt x="963" y="472"/>
                  <a:pt x="963" y="474"/>
                  <a:pt x="963" y="476"/>
                </a:cubicBezTo>
                <a:cubicBezTo>
                  <a:pt x="963" y="476"/>
                  <a:pt x="963" y="476"/>
                  <a:pt x="963" y="476"/>
                </a:cubicBezTo>
                <a:cubicBezTo>
                  <a:pt x="963" y="476"/>
                  <a:pt x="963" y="477"/>
                  <a:pt x="963" y="478"/>
                </a:cubicBezTo>
                <a:cubicBezTo>
                  <a:pt x="963" y="478"/>
                  <a:pt x="963" y="478"/>
                  <a:pt x="963" y="478"/>
                </a:cubicBezTo>
                <a:cubicBezTo>
                  <a:pt x="963" y="479"/>
                  <a:pt x="963" y="480"/>
                  <a:pt x="963" y="482"/>
                </a:cubicBezTo>
                <a:cubicBezTo>
                  <a:pt x="963" y="489"/>
                  <a:pt x="963" y="497"/>
                  <a:pt x="963" y="504"/>
                </a:cubicBezTo>
                <a:cubicBezTo>
                  <a:pt x="963" y="504"/>
                  <a:pt x="963" y="505"/>
                  <a:pt x="963" y="505"/>
                </a:cubicBezTo>
                <a:cubicBezTo>
                  <a:pt x="957" y="503"/>
                  <a:pt x="950" y="502"/>
                  <a:pt x="944" y="501"/>
                </a:cubicBezTo>
                <a:cubicBezTo>
                  <a:pt x="943" y="501"/>
                  <a:pt x="941" y="500"/>
                  <a:pt x="939" y="500"/>
                </a:cubicBezTo>
                <a:cubicBezTo>
                  <a:pt x="939" y="496"/>
                  <a:pt x="939" y="493"/>
                  <a:pt x="939" y="490"/>
                </a:cubicBezTo>
                <a:cubicBezTo>
                  <a:pt x="940" y="487"/>
                  <a:pt x="940" y="485"/>
                  <a:pt x="940" y="483"/>
                </a:cubicBezTo>
                <a:cubicBezTo>
                  <a:pt x="941" y="481"/>
                  <a:pt x="941" y="477"/>
                  <a:pt x="942" y="482"/>
                </a:cubicBezTo>
                <a:cubicBezTo>
                  <a:pt x="942" y="482"/>
                  <a:pt x="942" y="482"/>
                  <a:pt x="942" y="482"/>
                </a:cubicBezTo>
                <a:cubicBezTo>
                  <a:pt x="942" y="481"/>
                  <a:pt x="942" y="480"/>
                  <a:pt x="941" y="478"/>
                </a:cubicBezTo>
                <a:cubicBezTo>
                  <a:pt x="941" y="478"/>
                  <a:pt x="941" y="478"/>
                  <a:pt x="941" y="478"/>
                </a:cubicBezTo>
                <a:cubicBezTo>
                  <a:pt x="939" y="485"/>
                  <a:pt x="939" y="492"/>
                  <a:pt x="939" y="500"/>
                </a:cubicBezTo>
                <a:cubicBezTo>
                  <a:pt x="934" y="498"/>
                  <a:pt x="929" y="496"/>
                  <a:pt x="924" y="494"/>
                </a:cubicBezTo>
                <a:cubicBezTo>
                  <a:pt x="924" y="487"/>
                  <a:pt x="923" y="478"/>
                  <a:pt x="925" y="472"/>
                </a:cubicBezTo>
                <a:cubicBezTo>
                  <a:pt x="925" y="472"/>
                  <a:pt x="925" y="472"/>
                  <a:pt x="925" y="472"/>
                </a:cubicBezTo>
                <a:cubicBezTo>
                  <a:pt x="923" y="478"/>
                  <a:pt x="923" y="487"/>
                  <a:pt x="924" y="494"/>
                </a:cubicBezTo>
                <a:cubicBezTo>
                  <a:pt x="923" y="493"/>
                  <a:pt x="922" y="493"/>
                  <a:pt x="922" y="493"/>
                </a:cubicBezTo>
                <a:cubicBezTo>
                  <a:pt x="922" y="493"/>
                  <a:pt x="919" y="492"/>
                  <a:pt x="917" y="491"/>
                </a:cubicBezTo>
                <a:cubicBezTo>
                  <a:pt x="917" y="491"/>
                  <a:pt x="917" y="491"/>
                  <a:pt x="917" y="491"/>
                </a:cubicBezTo>
                <a:cubicBezTo>
                  <a:pt x="915" y="489"/>
                  <a:pt x="913" y="488"/>
                  <a:pt x="910" y="486"/>
                </a:cubicBezTo>
                <a:cubicBezTo>
                  <a:pt x="910" y="478"/>
                  <a:pt x="910" y="469"/>
                  <a:pt x="910" y="461"/>
                </a:cubicBezTo>
                <a:cubicBezTo>
                  <a:pt x="910" y="454"/>
                  <a:pt x="910" y="448"/>
                  <a:pt x="910" y="442"/>
                </a:cubicBezTo>
                <a:cubicBezTo>
                  <a:pt x="911" y="442"/>
                  <a:pt x="911" y="441"/>
                  <a:pt x="911" y="441"/>
                </a:cubicBezTo>
                <a:cubicBezTo>
                  <a:pt x="911" y="441"/>
                  <a:pt x="911" y="440"/>
                  <a:pt x="910" y="440"/>
                </a:cubicBezTo>
                <a:cubicBezTo>
                  <a:pt x="910" y="434"/>
                  <a:pt x="911" y="429"/>
                  <a:pt x="911" y="423"/>
                </a:cubicBezTo>
                <a:cubicBezTo>
                  <a:pt x="913" y="424"/>
                  <a:pt x="915" y="424"/>
                  <a:pt x="917" y="425"/>
                </a:cubicBezTo>
                <a:cubicBezTo>
                  <a:pt x="917" y="425"/>
                  <a:pt x="917" y="425"/>
                  <a:pt x="918" y="426"/>
                </a:cubicBezTo>
                <a:cubicBezTo>
                  <a:pt x="918" y="426"/>
                  <a:pt x="918" y="426"/>
                  <a:pt x="918" y="425"/>
                </a:cubicBezTo>
                <a:cubicBezTo>
                  <a:pt x="918" y="425"/>
                  <a:pt x="917" y="425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6" y="423"/>
                  <a:pt x="914" y="422"/>
                  <a:pt x="913" y="421"/>
                </a:cubicBezTo>
                <a:cubicBezTo>
                  <a:pt x="915" y="405"/>
                  <a:pt x="913" y="389"/>
                  <a:pt x="913" y="373"/>
                </a:cubicBezTo>
                <a:cubicBezTo>
                  <a:pt x="913" y="371"/>
                  <a:pt x="913" y="369"/>
                  <a:pt x="913" y="367"/>
                </a:cubicBezTo>
                <a:cubicBezTo>
                  <a:pt x="914" y="361"/>
                  <a:pt x="914" y="355"/>
                  <a:pt x="914" y="349"/>
                </a:cubicBezTo>
                <a:cubicBezTo>
                  <a:pt x="915" y="349"/>
                  <a:pt x="916" y="349"/>
                  <a:pt x="916" y="348"/>
                </a:cubicBezTo>
                <a:cubicBezTo>
                  <a:pt x="916" y="346"/>
                  <a:pt x="916" y="344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1"/>
                  <a:pt x="915" y="340"/>
                  <a:pt x="916" y="339"/>
                </a:cubicBezTo>
                <a:cubicBezTo>
                  <a:pt x="916" y="339"/>
                  <a:pt x="915" y="339"/>
                  <a:pt x="915" y="339"/>
                </a:cubicBezTo>
                <a:cubicBezTo>
                  <a:pt x="915" y="340"/>
                  <a:pt x="915" y="340"/>
                  <a:pt x="915" y="341"/>
                </a:cubicBezTo>
                <a:cubicBezTo>
                  <a:pt x="915" y="341"/>
                  <a:pt x="915" y="341"/>
                  <a:pt x="915" y="341"/>
                </a:cubicBezTo>
                <a:cubicBezTo>
                  <a:pt x="915" y="334"/>
                  <a:pt x="914" y="328"/>
                  <a:pt x="912" y="323"/>
                </a:cubicBezTo>
                <a:cubicBezTo>
                  <a:pt x="912" y="323"/>
                  <a:pt x="912" y="323"/>
                  <a:pt x="912" y="323"/>
                </a:cubicBezTo>
                <a:cubicBezTo>
                  <a:pt x="913" y="328"/>
                  <a:pt x="914" y="333"/>
                  <a:pt x="914" y="339"/>
                </a:cubicBezTo>
                <a:cubicBezTo>
                  <a:pt x="913" y="337"/>
                  <a:pt x="912" y="336"/>
                  <a:pt x="910" y="334"/>
                </a:cubicBezTo>
                <a:cubicBezTo>
                  <a:pt x="910" y="332"/>
                  <a:pt x="910" y="329"/>
                  <a:pt x="909" y="327"/>
                </a:cubicBezTo>
                <a:cubicBezTo>
                  <a:pt x="910" y="327"/>
                  <a:pt x="910" y="326"/>
                  <a:pt x="910" y="326"/>
                </a:cubicBezTo>
                <a:cubicBezTo>
                  <a:pt x="910" y="318"/>
                  <a:pt x="910" y="311"/>
                  <a:pt x="910" y="304"/>
                </a:cubicBezTo>
                <a:cubicBezTo>
                  <a:pt x="911" y="304"/>
                  <a:pt x="911" y="304"/>
                  <a:pt x="912" y="305"/>
                </a:cubicBezTo>
                <a:cubicBezTo>
                  <a:pt x="912" y="305"/>
                  <a:pt x="912" y="306"/>
                  <a:pt x="912" y="306"/>
                </a:cubicBezTo>
                <a:cubicBezTo>
                  <a:pt x="912" y="307"/>
                  <a:pt x="913" y="307"/>
                  <a:pt x="914" y="307"/>
                </a:cubicBezTo>
                <a:cubicBezTo>
                  <a:pt x="914" y="307"/>
                  <a:pt x="914" y="307"/>
                  <a:pt x="914" y="307"/>
                </a:cubicBezTo>
                <a:cubicBezTo>
                  <a:pt x="915" y="308"/>
                  <a:pt x="915" y="307"/>
                  <a:pt x="915" y="307"/>
                </a:cubicBezTo>
                <a:cubicBezTo>
                  <a:pt x="915" y="306"/>
                  <a:pt x="914" y="306"/>
                  <a:pt x="914" y="305"/>
                </a:cubicBezTo>
                <a:cubicBezTo>
                  <a:pt x="914" y="304"/>
                  <a:pt x="914" y="303"/>
                  <a:pt x="913" y="303"/>
                </a:cubicBezTo>
                <a:cubicBezTo>
                  <a:pt x="914" y="303"/>
                  <a:pt x="915" y="303"/>
                  <a:pt x="915" y="303"/>
                </a:cubicBezTo>
                <a:cubicBezTo>
                  <a:pt x="916" y="304"/>
                  <a:pt x="916" y="304"/>
                  <a:pt x="916" y="304"/>
                </a:cubicBezTo>
                <a:cubicBezTo>
                  <a:pt x="916" y="311"/>
                  <a:pt x="916" y="317"/>
                  <a:pt x="916" y="324"/>
                </a:cubicBezTo>
                <a:cubicBezTo>
                  <a:pt x="916" y="328"/>
                  <a:pt x="918" y="333"/>
                  <a:pt x="917" y="337"/>
                </a:cubicBezTo>
                <a:cubicBezTo>
                  <a:pt x="916" y="337"/>
                  <a:pt x="916" y="338"/>
                  <a:pt x="916" y="339"/>
                </a:cubicBezTo>
                <a:cubicBezTo>
                  <a:pt x="918" y="340"/>
                  <a:pt x="919" y="341"/>
                  <a:pt x="920" y="342"/>
                </a:cubicBezTo>
                <a:cubicBezTo>
                  <a:pt x="920" y="343"/>
                  <a:pt x="920" y="343"/>
                  <a:pt x="920" y="344"/>
                </a:cubicBezTo>
                <a:cubicBezTo>
                  <a:pt x="920" y="345"/>
                  <a:pt x="922" y="345"/>
                  <a:pt x="922" y="344"/>
                </a:cubicBezTo>
                <a:cubicBezTo>
                  <a:pt x="922" y="344"/>
                  <a:pt x="922" y="344"/>
                  <a:pt x="922" y="344"/>
                </a:cubicBezTo>
                <a:cubicBezTo>
                  <a:pt x="934" y="354"/>
                  <a:pt x="950" y="361"/>
                  <a:pt x="965" y="367"/>
                </a:cubicBezTo>
                <a:cubicBezTo>
                  <a:pt x="965" y="367"/>
                  <a:pt x="965" y="367"/>
                  <a:pt x="965" y="368"/>
                </a:cubicBezTo>
                <a:cubicBezTo>
                  <a:pt x="965" y="368"/>
                  <a:pt x="965" y="368"/>
                  <a:pt x="965" y="368"/>
                </a:cubicBezTo>
                <a:cubicBezTo>
                  <a:pt x="965" y="371"/>
                  <a:pt x="964" y="375"/>
                  <a:pt x="964" y="378"/>
                </a:cubicBezTo>
                <a:cubicBezTo>
                  <a:pt x="958" y="373"/>
                  <a:pt x="950" y="369"/>
                  <a:pt x="942" y="365"/>
                </a:cubicBezTo>
                <a:cubicBezTo>
                  <a:pt x="936" y="362"/>
                  <a:pt x="928" y="358"/>
                  <a:pt x="920" y="358"/>
                </a:cubicBezTo>
                <a:cubicBezTo>
                  <a:pt x="920" y="358"/>
                  <a:pt x="920" y="358"/>
                  <a:pt x="920" y="358"/>
                </a:cubicBezTo>
                <a:cubicBezTo>
                  <a:pt x="929" y="358"/>
                  <a:pt x="937" y="363"/>
                  <a:pt x="944" y="366"/>
                </a:cubicBezTo>
                <a:cubicBezTo>
                  <a:pt x="951" y="370"/>
                  <a:pt x="958" y="374"/>
                  <a:pt x="964" y="379"/>
                </a:cubicBezTo>
                <a:cubicBezTo>
                  <a:pt x="964" y="393"/>
                  <a:pt x="963" y="407"/>
                  <a:pt x="961" y="421"/>
                </a:cubicBezTo>
                <a:cubicBezTo>
                  <a:pt x="961" y="421"/>
                  <a:pt x="962" y="421"/>
                  <a:pt x="962" y="421"/>
                </a:cubicBezTo>
                <a:cubicBezTo>
                  <a:pt x="963" y="407"/>
                  <a:pt x="964" y="393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4" y="393"/>
                  <a:pt x="963" y="406"/>
                  <a:pt x="963" y="420"/>
                </a:cubicBezTo>
                <a:cubicBezTo>
                  <a:pt x="963" y="420"/>
                  <a:pt x="963" y="420"/>
                  <a:pt x="963" y="420"/>
                </a:cubicBezTo>
                <a:cubicBezTo>
                  <a:pt x="964" y="406"/>
                  <a:pt x="965" y="393"/>
                  <a:pt x="965" y="380"/>
                </a:cubicBezTo>
                <a:cubicBezTo>
                  <a:pt x="965" y="380"/>
                  <a:pt x="965" y="380"/>
                  <a:pt x="966" y="380"/>
                </a:cubicBezTo>
                <a:cubicBezTo>
                  <a:pt x="966" y="380"/>
                  <a:pt x="966" y="380"/>
                  <a:pt x="966" y="380"/>
                </a:cubicBezTo>
                <a:cubicBezTo>
                  <a:pt x="966" y="380"/>
                  <a:pt x="966" y="379"/>
                  <a:pt x="965" y="379"/>
                </a:cubicBezTo>
                <a:cubicBezTo>
                  <a:pt x="966" y="375"/>
                  <a:pt x="966" y="371"/>
                  <a:pt x="966" y="368"/>
                </a:cubicBezTo>
                <a:cubicBezTo>
                  <a:pt x="969" y="369"/>
                  <a:pt x="972" y="370"/>
                  <a:pt x="975" y="371"/>
                </a:cubicBezTo>
                <a:cubicBezTo>
                  <a:pt x="976" y="371"/>
                  <a:pt x="976" y="370"/>
                  <a:pt x="976" y="369"/>
                </a:cubicBezTo>
                <a:cubicBezTo>
                  <a:pt x="978" y="370"/>
                  <a:pt x="979" y="371"/>
                  <a:pt x="980" y="373"/>
                </a:cubicBezTo>
                <a:cubicBezTo>
                  <a:pt x="980" y="374"/>
                  <a:pt x="980" y="376"/>
                  <a:pt x="980" y="378"/>
                </a:cubicBezTo>
                <a:cubicBezTo>
                  <a:pt x="980" y="379"/>
                  <a:pt x="982" y="379"/>
                  <a:pt x="982" y="378"/>
                </a:cubicBezTo>
                <a:cubicBezTo>
                  <a:pt x="982" y="377"/>
                  <a:pt x="982" y="376"/>
                  <a:pt x="982" y="375"/>
                </a:cubicBezTo>
                <a:cubicBezTo>
                  <a:pt x="983" y="377"/>
                  <a:pt x="983" y="379"/>
                  <a:pt x="983" y="383"/>
                </a:cubicBezTo>
                <a:cubicBezTo>
                  <a:pt x="982" y="389"/>
                  <a:pt x="982" y="395"/>
                  <a:pt x="981" y="401"/>
                </a:cubicBezTo>
                <a:close/>
                <a:moveTo>
                  <a:pt x="967" y="452"/>
                </a:moveTo>
                <a:cubicBezTo>
                  <a:pt x="967" y="451"/>
                  <a:pt x="967" y="450"/>
                  <a:pt x="967" y="448"/>
                </a:cubicBezTo>
                <a:cubicBezTo>
                  <a:pt x="967" y="448"/>
                  <a:pt x="968" y="448"/>
                  <a:pt x="968" y="449"/>
                </a:cubicBezTo>
                <a:cubicBezTo>
                  <a:pt x="968" y="449"/>
                  <a:pt x="967" y="450"/>
                  <a:pt x="967" y="450"/>
                </a:cubicBezTo>
                <a:cubicBezTo>
                  <a:pt x="967" y="453"/>
                  <a:pt x="967" y="456"/>
                  <a:pt x="967" y="459"/>
                </a:cubicBezTo>
                <a:cubicBezTo>
                  <a:pt x="966" y="458"/>
                  <a:pt x="965" y="458"/>
                  <a:pt x="965" y="458"/>
                </a:cubicBezTo>
                <a:cubicBezTo>
                  <a:pt x="965" y="454"/>
                  <a:pt x="965" y="451"/>
                  <a:pt x="965" y="447"/>
                </a:cubicBezTo>
                <a:cubicBezTo>
                  <a:pt x="965" y="447"/>
                  <a:pt x="966" y="448"/>
                  <a:pt x="967" y="448"/>
                </a:cubicBezTo>
                <a:cubicBezTo>
                  <a:pt x="967" y="449"/>
                  <a:pt x="967" y="451"/>
                  <a:pt x="966" y="452"/>
                </a:cubicBezTo>
                <a:cubicBezTo>
                  <a:pt x="966" y="452"/>
                  <a:pt x="967" y="452"/>
                  <a:pt x="967" y="452"/>
                </a:cubicBezTo>
                <a:close/>
                <a:moveTo>
                  <a:pt x="968" y="448"/>
                </a:moveTo>
                <a:cubicBezTo>
                  <a:pt x="968" y="448"/>
                  <a:pt x="968" y="448"/>
                  <a:pt x="967" y="448"/>
                </a:cubicBezTo>
                <a:cubicBezTo>
                  <a:pt x="968" y="447"/>
                  <a:pt x="968" y="448"/>
                  <a:pt x="968" y="448"/>
                </a:cubicBezTo>
                <a:close/>
              </a:path>
            </a:pathLst>
          </a:custGeom>
          <a:solidFill>
            <a:srgbClr val="2ADED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" name="Freeform 153"/>
          <p:cNvSpPr>
            <a:spLocks noEditPoints="1"/>
          </p:cNvSpPr>
          <p:nvPr/>
        </p:nvSpPr>
        <p:spPr bwMode="auto">
          <a:xfrm>
            <a:off x="-5499651" y="5545358"/>
            <a:ext cx="12192000" cy="1405408"/>
          </a:xfrm>
          <a:custGeom>
            <a:gdLst>
              <a:gd fmla="*/ 1098 w 1132" name="T0"/>
              <a:gd fmla="*/ 60 h 131" name="T1"/>
              <a:gd fmla="*/ 1092 w 1132" name="T2"/>
              <a:gd fmla="*/ 84 h 131" name="T3"/>
              <a:gd fmla="*/ 1081 w 1132" name="T4"/>
              <a:gd fmla="*/ 62 h 131" name="T5"/>
              <a:gd fmla="*/ 1075 w 1132" name="T6"/>
              <a:gd fmla="*/ 83 h 131" name="T7"/>
              <a:gd fmla="*/ 1034 w 1132" name="T8"/>
              <a:gd fmla="*/ 37 h 131" name="T9"/>
              <a:gd fmla="*/ 1032 w 1132" name="T10"/>
              <a:gd fmla="*/ 37 h 131" name="T11"/>
              <a:gd fmla="*/ 952 w 1132" name="T12"/>
              <a:gd fmla="*/ 37 h 131" name="T13"/>
              <a:gd fmla="*/ 835 w 1132" name="T14"/>
              <a:gd fmla="*/ 58 h 131" name="T15"/>
              <a:gd fmla="*/ 816 w 1132" name="T16"/>
              <a:gd fmla="*/ 63 h 131" name="T17"/>
              <a:gd fmla="*/ 791 w 1132" name="T18"/>
              <a:gd fmla="*/ 15 h 131" name="T19"/>
              <a:gd fmla="*/ 725 w 1132" name="T20"/>
              <a:gd fmla="*/ 24 h 131" name="T21"/>
              <a:gd fmla="*/ 728 w 1132" name="T22"/>
              <a:gd fmla="*/ 91 h 131" name="T23"/>
              <a:gd fmla="*/ 625 w 1132" name="T24"/>
              <a:gd fmla="*/ 62 h 131" name="T25"/>
              <a:gd fmla="*/ 464 w 1132" name="T26"/>
              <a:gd fmla="*/ 69 h 131" name="T27"/>
              <a:gd fmla="*/ 424 w 1132" name="T28"/>
              <a:gd fmla="*/ 92 h 131" name="T29"/>
              <a:gd fmla="*/ 346 w 1132" name="T30"/>
              <a:gd fmla="*/ 87 h 131" name="T31"/>
              <a:gd fmla="*/ 270 w 1132" name="T32"/>
              <a:gd fmla="*/ 89 h 131" name="T33"/>
              <a:gd fmla="*/ 220 w 1132" name="T34"/>
              <a:gd fmla="*/ 110 h 131" name="T35"/>
              <a:gd fmla="*/ 216 w 1132" name="T36"/>
              <a:gd fmla="*/ 113 h 131" name="T37"/>
              <a:gd fmla="*/ 209 w 1132" name="T38"/>
              <a:gd fmla="*/ 64 h 131" name="T39"/>
              <a:gd fmla="*/ 208 w 1132" name="T40"/>
              <a:gd fmla="*/ 60 h 131" name="T41"/>
              <a:gd fmla="*/ 207 w 1132" name="T42"/>
              <a:gd fmla="*/ 65 h 131" name="T43"/>
              <a:gd fmla="*/ 199 w 1132" name="T44"/>
              <a:gd fmla="*/ 113 h 131" name="T45"/>
              <a:gd fmla="*/ 195 w 1132" name="T46"/>
              <a:gd fmla="*/ 111 h 131" name="T47"/>
              <a:gd fmla="*/ 103 w 1132" name="T48"/>
              <a:gd fmla="*/ 59 h 131" name="T49"/>
              <a:gd fmla="*/ 610 w 1132" name="T50"/>
              <a:gd fmla="*/ 107 h 131" name="T51"/>
              <a:gd fmla="*/ 527 w 1132" name="T52"/>
              <a:gd fmla="*/ 87 h 131" name="T53"/>
              <a:gd fmla="*/ 566 w 1132" name="T54"/>
              <a:gd fmla="*/ 114 h 131" name="T55"/>
              <a:gd fmla="*/ 624 w 1132" name="T56"/>
              <a:gd fmla="*/ 117 h 131" name="T57"/>
              <a:gd fmla="*/ 689 w 1132" name="T58"/>
              <a:gd fmla="*/ 110 h 131" name="T59"/>
              <a:gd fmla="*/ 754 w 1132" name="T60"/>
              <a:gd fmla="*/ 11 h 131" name="T61"/>
              <a:gd fmla="*/ 779 w 1132" name="T62"/>
              <a:gd fmla="*/ 11 h 131" name="T63"/>
              <a:gd fmla="*/ 765 w 1132" name="T64"/>
              <a:gd fmla="*/ 51 h 131" name="T65"/>
              <a:gd fmla="*/ 719 w 1132" name="T66"/>
              <a:gd fmla="*/ 71 h 131" name="T67"/>
              <a:gd fmla="*/ 718 w 1132" name="T68"/>
              <a:gd fmla="*/ 47 h 131" name="T69"/>
              <a:gd fmla="*/ 732 w 1132" name="T70"/>
              <a:gd fmla="*/ 23 h 131" name="T71"/>
              <a:gd fmla="*/ 718 w 1132" name="T72"/>
              <a:gd fmla="*/ 48 h 131" name="T73"/>
              <a:gd fmla="*/ 722 w 1132" name="T74"/>
              <a:gd fmla="*/ 80 h 131" name="T75"/>
              <a:gd fmla="*/ 737 w 1132" name="T76"/>
              <a:gd fmla="*/ 96 h 131" name="T77"/>
              <a:gd fmla="*/ 760 w 1132" name="T78"/>
              <a:gd fmla="*/ 103 h 131" name="T79"/>
              <a:gd fmla="*/ 770 w 1132" name="T80"/>
              <a:gd fmla="*/ 103 h 131" name="T81"/>
              <a:gd fmla="*/ 791 w 1132" name="T82"/>
              <a:gd fmla="*/ 17 h 131" name="T83"/>
              <a:gd fmla="*/ 806 w 1132" name="T84"/>
              <a:gd fmla="*/ 37 h 131" name="T85"/>
              <a:gd fmla="*/ 810 w 1132" name="T86"/>
              <a:gd fmla="*/ 75 h 131" name="T87"/>
              <a:gd fmla="*/ 793 w 1132" name="T88"/>
              <a:gd fmla="*/ 97 h 131" name="T89"/>
              <a:gd fmla="*/ 805 w 1132" name="T90"/>
              <a:gd fmla="*/ 82 h 131" name="T91"/>
              <a:gd fmla="*/ 814 w 1132" name="T92"/>
              <a:gd fmla="*/ 53 h 131" name="T93"/>
              <a:gd fmla="*/ 798 w 1132" name="T94"/>
              <a:gd fmla="*/ 27 h 131" name="T95"/>
              <a:gd fmla="*/ 795 w 1132" name="T96"/>
              <a:gd fmla="*/ 97 h 131" name="T97"/>
              <a:gd fmla="*/ 809 w 1132" name="T98"/>
              <a:gd fmla="*/ 81 h 131" name="T99"/>
              <a:gd fmla="*/ 815 w 1132" name="T100"/>
              <a:gd fmla="*/ 61 h 131" name="T101"/>
              <a:gd fmla="*/ 810 w 1132" name="T102"/>
              <a:gd fmla="*/ 34 h 131" name="T103"/>
              <a:gd fmla="*/ 798 w 1132" name="T104"/>
              <a:gd fmla="*/ 21 h 131" name="T105"/>
              <a:gd fmla="*/ 783 w 1132" name="T106"/>
              <a:gd fmla="*/ 17 h 131" name="T107"/>
              <a:gd fmla="*/ 764 w 1132" name="T108"/>
              <a:gd fmla="*/ 9 h 131" name="T109"/>
              <a:gd fmla="*/ 748 w 1132" name="T110"/>
              <a:gd fmla="*/ 13 h 131" name="T111"/>
              <a:gd fmla="*/ 735 w 1132" name="T112"/>
              <a:gd fmla="*/ 24 h 131" name="T113"/>
              <a:gd fmla="*/ 721 w 1132" name="T114"/>
              <a:gd fmla="*/ 38 h 131" name="T115"/>
              <a:gd fmla="*/ 716 w 1132" name="T116"/>
              <a:gd fmla="*/ 61 h 131" name="T117"/>
              <a:gd fmla="*/ 723 w 1132" name="T118"/>
              <a:gd fmla="*/ 83 h 131" name="T119"/>
              <a:gd fmla="*/ 734 w 1132" name="T120"/>
              <a:gd fmla="*/ 95 h 131" name="T121"/>
              <a:gd fmla="*/ 752 w 1132" name="T122"/>
              <a:gd fmla="*/ 104 h 131" name="T123"/>
              <a:gd fmla="*/ 785 w 1132" name="T124"/>
              <a:gd fmla="*/ 101 h 131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31" w="1132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noFill/>
          <a:ln w="15875">
            <a:solidFill>
              <a:srgbClr val="2ADED5"/>
            </a:solidFill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" name="直角三角形 3"/>
          <p:cNvSpPr/>
          <p:nvPr/>
        </p:nvSpPr>
        <p:spPr>
          <a:xfrm>
            <a:off x="919221" y="4554372"/>
            <a:ext cx="228600" cy="842528"/>
          </a:xfrm>
          <a:prstGeom prst="rtTriangle">
            <a:avLst/>
          </a:prstGeom>
          <a:solidFill>
            <a:srgbClr val="12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直角三角形 4"/>
          <p:cNvSpPr/>
          <p:nvPr/>
        </p:nvSpPr>
        <p:spPr>
          <a:xfrm>
            <a:off x="923043" y="3035015"/>
            <a:ext cx="228600" cy="842528"/>
          </a:xfrm>
          <a:prstGeom prst="rtTriangl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直角三角形 5"/>
          <p:cNvSpPr/>
          <p:nvPr/>
        </p:nvSpPr>
        <p:spPr>
          <a:xfrm>
            <a:off x="919221" y="1525489"/>
            <a:ext cx="228600" cy="842528"/>
          </a:xfrm>
          <a:prstGeom prst="rtTriangl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9421580" y="2684153"/>
            <a:ext cx="386509" cy="142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8725834" y="596704"/>
            <a:ext cx="1778000" cy="2161720"/>
            <a:chOff x="8421037" y="580207"/>
            <a:chExt cx="1778000" cy="2161720"/>
          </a:xfrm>
          <a:effectLst>
            <a:outerShdw algn="br" blurRad="76200" dir="13500000" kx="1200000" rotWithShape="0" sy="23000">
              <a:prstClr val="black">
                <a:alpha val="5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8421037" y="580207"/>
              <a:ext cx="1778000" cy="2161720"/>
              <a:chOff x="6546849" y="1227766"/>
              <a:chExt cx="1778000" cy="2161720"/>
            </a:xfrm>
          </p:grpSpPr>
          <p:sp>
            <p:nvSpPr>
              <p:cNvPr id="15" name="直角三角形 14"/>
              <p:cNvSpPr/>
              <p:nvPr/>
            </p:nvSpPr>
            <p:spPr>
              <a:xfrm>
                <a:off x="6553199" y="1227766"/>
                <a:ext cx="863600" cy="2063750"/>
              </a:xfrm>
              <a:custGeom>
                <a:gdLst>
                  <a:gd fmla="*/ 0 w 863600" name="connsiteX0"/>
                  <a:gd fmla="*/ 336550 h 2063750" name="connsiteY0"/>
                  <a:gd fmla="*/ 311150 w 863600" name="connsiteX1"/>
                  <a:gd fmla="*/ 0 h 2063750" name="connsiteY1"/>
                  <a:gd fmla="*/ 863600 w 863600" name="connsiteX2"/>
                  <a:gd fmla="*/ 2063750 h 2063750" name="connsiteY2"/>
                  <a:gd fmla="*/ 0 w 863600" name="connsiteX3"/>
                  <a:gd fmla="*/ 336550 h 20637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063750" w="863600">
                    <a:moveTo>
                      <a:pt x="0" y="336550"/>
                    </a:moveTo>
                    <a:lnTo>
                      <a:pt x="311150" y="0"/>
                    </a:lnTo>
                    <a:lnTo>
                      <a:pt x="863600" y="2063750"/>
                    </a:lnTo>
                    <a:lnTo>
                      <a:pt x="0" y="336550"/>
                    </a:lnTo>
                    <a:close/>
                  </a:path>
                </a:pathLst>
              </a:custGeom>
              <a:solidFill>
                <a:srgbClr val="66E8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flipV="1">
                <a:off x="6546849" y="1560686"/>
                <a:ext cx="1778000" cy="1828800"/>
              </a:xfrm>
              <a:prstGeom prst="triangle">
                <a:avLst/>
              </a:prstGeom>
              <a:solidFill>
                <a:srgbClr val="ACF2E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9059535" y="1164409"/>
              <a:ext cx="562687" cy="618557"/>
              <a:chOff x="7016751" y="4257675"/>
              <a:chExt cx="447675" cy="492125"/>
            </a:xfrm>
            <a:solidFill>
              <a:schemeClr val="bg1"/>
            </a:solidFill>
          </p:grpSpPr>
          <p:sp>
            <p:nvSpPr>
              <p:cNvPr id="11" name="Oval 116"/>
              <p:cNvSpPr>
                <a:spLocks noChangeArrowheads="1"/>
              </p:cNvSpPr>
              <p:nvPr/>
            </p:nvSpPr>
            <p:spPr bwMode="auto">
              <a:xfrm>
                <a:off x="7070726" y="42576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Oval 117"/>
              <p:cNvSpPr>
                <a:spLocks noChangeArrowheads="1"/>
              </p:cNvSpPr>
              <p:nvPr/>
            </p:nvSpPr>
            <p:spPr bwMode="auto">
              <a:xfrm>
                <a:off x="7245351" y="4257675"/>
                <a:ext cx="104775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Freeform 118"/>
              <p:cNvSpPr/>
              <p:nvPr/>
            </p:nvSpPr>
            <p:spPr bwMode="auto">
              <a:xfrm>
                <a:off x="7331076" y="4683125"/>
                <a:ext cx="55563" cy="66675"/>
              </a:xfrm>
              <a:custGeom>
                <a:gdLst>
                  <a:gd fmla="*/ 0 w 26" name="T0"/>
                  <a:gd fmla="*/ 0 h 31" name="T1"/>
                  <a:gd fmla="*/ 0 w 26" name="T2"/>
                  <a:gd fmla="*/ 18 h 31" name="T3"/>
                  <a:gd fmla="*/ 13 w 26" name="T4"/>
                  <a:gd fmla="*/ 31 h 31" name="T5"/>
                  <a:gd fmla="*/ 13 w 26" name="T6"/>
                  <a:gd fmla="*/ 31 h 31" name="T7"/>
                  <a:gd fmla="*/ 26 w 26" name="T8"/>
                  <a:gd fmla="*/ 18 h 31" name="T9"/>
                  <a:gd fmla="*/ 26 w 26" name="T10"/>
                  <a:gd fmla="*/ 0 h 31" name="T11"/>
                  <a:gd fmla="*/ 0 w 26" name="T12"/>
                  <a:gd fmla="*/ 0 h 3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1" w="26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5"/>
                      <a:pt x="6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21" y="31"/>
                      <a:pt x="26" y="25"/>
                      <a:pt x="26" y="18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119"/>
              <p:cNvSpPr>
                <a:spLocks noEditPoints="1"/>
              </p:cNvSpPr>
              <p:nvPr/>
            </p:nvSpPr>
            <p:spPr bwMode="auto">
              <a:xfrm>
                <a:off x="7016751" y="4360862"/>
                <a:ext cx="447675" cy="388938"/>
              </a:xfrm>
              <a:custGeom>
                <a:gdLst>
                  <a:gd fmla="*/ 191 w 209" name="T0"/>
                  <a:gd fmla="*/ 93 h 182" name="T1"/>
                  <a:gd fmla="*/ 182 w 209" name="T2"/>
                  <a:gd fmla="*/ 83 h 182" name="T3"/>
                  <a:gd fmla="*/ 182 w 209" name="T4"/>
                  <a:gd fmla="*/ 80 h 182" name="T5"/>
                  <a:gd fmla="*/ 166 w 209" name="T6"/>
                  <a:gd fmla="*/ 15 h 182" name="T7"/>
                  <a:gd fmla="*/ 148 w 209" name="T8"/>
                  <a:gd fmla="*/ 0 h 182" name="T9"/>
                  <a:gd fmla="*/ 148 w 209" name="T10"/>
                  <a:gd fmla="*/ 0 h 182" name="T11"/>
                  <a:gd fmla="*/ 142 w 209" name="T12"/>
                  <a:gd fmla="*/ 1 h 182" name="T13"/>
                  <a:gd fmla="*/ 137 w 209" name="T14"/>
                  <a:gd fmla="*/ 3 h 182" name="T15"/>
                  <a:gd fmla="*/ 124 w 209" name="T16"/>
                  <a:gd fmla="*/ 20 h 182" name="T17"/>
                  <a:gd fmla="*/ 124 w 209" name="T18"/>
                  <a:gd fmla="*/ 21 h 182" name="T19"/>
                  <a:gd fmla="*/ 117 w 209" name="T20"/>
                  <a:gd fmla="*/ 43 h 182" name="T21"/>
                  <a:gd fmla="*/ 90 w 209" name="T22"/>
                  <a:gd fmla="*/ 48 h 182" name="T23"/>
                  <a:gd fmla="*/ 82 w 209" name="T24"/>
                  <a:gd fmla="*/ 53 h 182" name="T25"/>
                  <a:gd fmla="*/ 65 w 209" name="T26"/>
                  <a:gd fmla="*/ 45 h 182" name="T27"/>
                  <a:gd fmla="*/ 58 w 209" name="T28"/>
                  <a:gd fmla="*/ 21 h 182" name="T29"/>
                  <a:gd fmla="*/ 58 w 209" name="T30"/>
                  <a:gd fmla="*/ 20 h 182" name="T31"/>
                  <a:gd fmla="*/ 44 w 209" name="T32"/>
                  <a:gd fmla="*/ 3 h 182" name="T33"/>
                  <a:gd fmla="*/ 39 w 209" name="T34"/>
                  <a:gd fmla="*/ 1 h 182" name="T35"/>
                  <a:gd fmla="*/ 34 w 209" name="T36"/>
                  <a:gd fmla="*/ 0 h 182" name="T37"/>
                  <a:gd fmla="*/ 34 w 209" name="T38"/>
                  <a:gd fmla="*/ 0 h 182" name="T39"/>
                  <a:gd fmla="*/ 13 w 209" name="T40"/>
                  <a:gd fmla="*/ 15 h 182" name="T41"/>
                  <a:gd fmla="*/ 1 w 209" name="T42"/>
                  <a:gd fmla="*/ 69 h 182" name="T43"/>
                  <a:gd fmla="*/ 8 w 209" name="T44"/>
                  <a:gd fmla="*/ 86 h 182" name="T45"/>
                  <a:gd fmla="*/ 8 w 209" name="T46"/>
                  <a:gd fmla="*/ 169 h 182" name="T47"/>
                  <a:gd fmla="*/ 21 w 209" name="T48"/>
                  <a:gd fmla="*/ 182 h 182" name="T49"/>
                  <a:gd fmla="*/ 34 w 209" name="T50"/>
                  <a:gd fmla="*/ 169 h 182" name="T51"/>
                  <a:gd fmla="*/ 34 w 209" name="T52"/>
                  <a:gd fmla="*/ 91 h 182" name="T53"/>
                  <a:gd fmla="*/ 46 w 209" name="T54"/>
                  <a:gd fmla="*/ 78 h 182" name="T55"/>
                  <a:gd fmla="*/ 50 w 209" name="T56"/>
                  <a:gd fmla="*/ 58 h 182" name="T57"/>
                  <a:gd fmla="*/ 89 w 209" name="T58"/>
                  <a:gd fmla="*/ 73 h 182" name="T59"/>
                  <a:gd fmla="*/ 90 w 209" name="T60"/>
                  <a:gd fmla="*/ 73 h 182" name="T61"/>
                  <a:gd fmla="*/ 99 w 209" name="T62"/>
                  <a:gd fmla="*/ 67 h 182" name="T63"/>
                  <a:gd fmla="*/ 131 w 209" name="T64"/>
                  <a:gd fmla="*/ 56 h 182" name="T65"/>
                  <a:gd fmla="*/ 136 w 209" name="T66"/>
                  <a:gd fmla="*/ 78 h 182" name="T67"/>
                  <a:gd fmla="*/ 145 w 209" name="T68"/>
                  <a:gd fmla="*/ 90 h 182" name="T69"/>
                  <a:gd fmla="*/ 151 w 209" name="T70"/>
                  <a:gd fmla="*/ 90 h 182" name="T71"/>
                  <a:gd fmla="*/ 159 w 209" name="T72"/>
                  <a:gd fmla="*/ 81 h 182" name="T73"/>
                  <a:gd fmla="*/ 147 w 209" name="T74"/>
                  <a:gd fmla="*/ 41 h 182" name="T75"/>
                  <a:gd fmla="*/ 150 w 209" name="T76"/>
                  <a:gd fmla="*/ 40 h 182" name="T77"/>
                  <a:gd fmla="*/ 163 w 209" name="T78"/>
                  <a:gd fmla="*/ 83 h 182" name="T79"/>
                  <a:gd fmla="*/ 154 w 209" name="T80"/>
                  <a:gd fmla="*/ 93 h 182" name="T81"/>
                  <a:gd fmla="*/ 135 w 209" name="T82"/>
                  <a:gd fmla="*/ 93 h 182" name="T83"/>
                  <a:gd fmla="*/ 135 w 209" name="T84"/>
                  <a:gd fmla="*/ 147 h 182" name="T85"/>
                  <a:gd fmla="*/ 209 w 209" name="T86"/>
                  <a:gd fmla="*/ 147 h 182" name="T87"/>
                  <a:gd fmla="*/ 209 w 209" name="T88"/>
                  <a:gd fmla="*/ 93 h 182" name="T89"/>
                  <a:gd fmla="*/ 191 w 209" name="T90"/>
                  <a:gd fmla="*/ 93 h 182" name="T91"/>
                  <a:gd fmla="*/ 160 w 209" name="T92"/>
                  <a:gd fmla="*/ 93 h 182" name="T93"/>
                  <a:gd fmla="*/ 165 w 209" name="T94"/>
                  <a:gd fmla="*/ 89 h 182" name="T95"/>
                  <a:gd fmla="*/ 172 w 209" name="T96"/>
                  <a:gd fmla="*/ 92 h 182" name="T97"/>
                  <a:gd fmla="*/ 174 w 209" name="T98"/>
                  <a:gd fmla="*/ 92 h 182" name="T99"/>
                  <a:gd fmla="*/ 179 w 209" name="T100"/>
                  <a:gd fmla="*/ 89 h 182" name="T101"/>
                  <a:gd fmla="*/ 184 w 209" name="T102"/>
                  <a:gd fmla="*/ 93 h 182" name="T103"/>
                  <a:gd fmla="*/ 160 w 209" name="T104"/>
                  <a:gd fmla="*/ 93 h 182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82" w="209">
                    <a:moveTo>
                      <a:pt x="191" y="93"/>
                    </a:moveTo>
                    <a:cubicBezTo>
                      <a:pt x="190" y="88"/>
                      <a:pt x="186" y="84"/>
                      <a:pt x="182" y="83"/>
                    </a:cubicBezTo>
                    <a:cubicBezTo>
                      <a:pt x="182" y="82"/>
                      <a:pt x="182" y="81"/>
                      <a:pt x="182" y="80"/>
                    </a:cubicBezTo>
                    <a:cubicBezTo>
                      <a:pt x="181" y="74"/>
                      <a:pt x="166" y="15"/>
                      <a:pt x="166" y="15"/>
                    </a:cubicBezTo>
                    <a:cubicBezTo>
                      <a:pt x="163" y="5"/>
                      <a:pt x="157" y="0"/>
                      <a:pt x="148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0"/>
                      <a:pt x="145" y="0"/>
                      <a:pt x="142" y="1"/>
                    </a:cubicBezTo>
                    <a:cubicBezTo>
                      <a:pt x="140" y="1"/>
                      <a:pt x="137" y="3"/>
                      <a:pt x="137" y="3"/>
                    </a:cubicBezTo>
                    <a:cubicBezTo>
                      <a:pt x="131" y="6"/>
                      <a:pt x="125" y="12"/>
                      <a:pt x="124" y="20"/>
                    </a:cubicBezTo>
                    <a:cubicBezTo>
                      <a:pt x="124" y="20"/>
                      <a:pt x="124" y="20"/>
                      <a:pt x="124" y="21"/>
                    </a:cubicBezTo>
                    <a:cubicBezTo>
                      <a:pt x="122" y="32"/>
                      <a:pt x="120" y="40"/>
                      <a:pt x="117" y="43"/>
                    </a:cubicBezTo>
                    <a:cubicBezTo>
                      <a:pt x="113" y="47"/>
                      <a:pt x="105" y="48"/>
                      <a:pt x="90" y="48"/>
                    </a:cubicBezTo>
                    <a:cubicBezTo>
                      <a:pt x="86" y="48"/>
                      <a:pt x="83" y="50"/>
                      <a:pt x="82" y="53"/>
                    </a:cubicBezTo>
                    <a:cubicBezTo>
                      <a:pt x="73" y="51"/>
                      <a:pt x="67" y="48"/>
                      <a:pt x="65" y="45"/>
                    </a:cubicBezTo>
                    <a:cubicBezTo>
                      <a:pt x="61" y="41"/>
                      <a:pt x="60" y="33"/>
                      <a:pt x="58" y="21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12"/>
                      <a:pt x="51" y="6"/>
                      <a:pt x="44" y="3"/>
                    </a:cubicBezTo>
                    <a:cubicBezTo>
                      <a:pt x="44" y="3"/>
                      <a:pt x="42" y="1"/>
                      <a:pt x="39" y="1"/>
                    </a:cubicBezTo>
                    <a:cubicBezTo>
                      <a:pt x="37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5" y="5"/>
                      <a:pt x="13" y="15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0" y="76"/>
                      <a:pt x="3" y="82"/>
                      <a:pt x="8" y="86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76"/>
                      <a:pt x="14" y="182"/>
                      <a:pt x="21" y="182"/>
                    </a:cubicBezTo>
                    <a:cubicBezTo>
                      <a:pt x="29" y="182"/>
                      <a:pt x="34" y="176"/>
                      <a:pt x="34" y="169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40" y="89"/>
                      <a:pt x="44" y="85"/>
                      <a:pt x="46" y="7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7" y="66"/>
                      <a:pt x="68" y="70"/>
                      <a:pt x="89" y="73"/>
                    </a:cubicBezTo>
                    <a:cubicBezTo>
                      <a:pt x="89" y="73"/>
                      <a:pt x="90" y="73"/>
                      <a:pt x="90" y="73"/>
                    </a:cubicBezTo>
                    <a:cubicBezTo>
                      <a:pt x="94" y="73"/>
                      <a:pt x="98" y="71"/>
                      <a:pt x="99" y="67"/>
                    </a:cubicBezTo>
                    <a:cubicBezTo>
                      <a:pt x="115" y="66"/>
                      <a:pt x="125" y="63"/>
                      <a:pt x="131" y="56"/>
                    </a:cubicBezTo>
                    <a:cubicBezTo>
                      <a:pt x="136" y="78"/>
                      <a:pt x="136" y="78"/>
                      <a:pt x="136" y="78"/>
                    </a:cubicBezTo>
                    <a:cubicBezTo>
                      <a:pt x="137" y="84"/>
                      <a:pt x="141" y="88"/>
                      <a:pt x="145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3" y="86"/>
                      <a:pt x="155" y="83"/>
                      <a:pt x="159" y="81"/>
                    </a:cubicBezTo>
                    <a:cubicBezTo>
                      <a:pt x="156" y="66"/>
                      <a:pt x="151" y="50"/>
                      <a:pt x="147" y="41"/>
                    </a:cubicBezTo>
                    <a:cubicBezTo>
                      <a:pt x="145" y="36"/>
                      <a:pt x="148" y="35"/>
                      <a:pt x="150" y="40"/>
                    </a:cubicBezTo>
                    <a:cubicBezTo>
                      <a:pt x="152" y="45"/>
                      <a:pt x="160" y="68"/>
                      <a:pt x="163" y="83"/>
                    </a:cubicBezTo>
                    <a:cubicBezTo>
                      <a:pt x="158" y="84"/>
                      <a:pt x="155" y="88"/>
                      <a:pt x="154" y="9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147"/>
                      <a:pt x="135" y="147"/>
                      <a:pt x="135" y="147"/>
                    </a:cubicBezTo>
                    <a:cubicBezTo>
                      <a:pt x="209" y="147"/>
                      <a:pt x="209" y="147"/>
                      <a:pt x="209" y="147"/>
                    </a:cubicBezTo>
                    <a:cubicBezTo>
                      <a:pt x="209" y="93"/>
                      <a:pt x="209" y="93"/>
                      <a:pt x="209" y="93"/>
                    </a:cubicBezTo>
                    <a:lnTo>
                      <a:pt x="191" y="93"/>
                    </a:lnTo>
                    <a:close/>
                    <a:moveTo>
                      <a:pt x="160" y="93"/>
                    </a:moveTo>
                    <a:cubicBezTo>
                      <a:pt x="161" y="91"/>
                      <a:pt x="163" y="89"/>
                      <a:pt x="165" y="89"/>
                    </a:cubicBezTo>
                    <a:cubicBezTo>
                      <a:pt x="167" y="91"/>
                      <a:pt x="170" y="92"/>
                      <a:pt x="172" y="92"/>
                    </a:cubicBezTo>
                    <a:cubicBezTo>
                      <a:pt x="173" y="92"/>
                      <a:pt x="174" y="92"/>
                      <a:pt x="174" y="92"/>
                    </a:cubicBezTo>
                    <a:cubicBezTo>
                      <a:pt x="176" y="91"/>
                      <a:pt x="178" y="90"/>
                      <a:pt x="179" y="89"/>
                    </a:cubicBezTo>
                    <a:cubicBezTo>
                      <a:pt x="182" y="89"/>
                      <a:pt x="183" y="91"/>
                      <a:pt x="184" y="93"/>
                    </a:cubicBezTo>
                    <a:lnTo>
                      <a:pt x="16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cxnSp>
        <p:nvCxnSpPr>
          <p:cNvPr id="17" name="直接连接符 16"/>
          <p:cNvCxnSpPr>
            <a:stCxn id="16" idx="0"/>
            <a:endCxn id="22" idx="0"/>
          </p:cNvCxnSpPr>
          <p:nvPr/>
        </p:nvCxnSpPr>
        <p:spPr>
          <a:xfrm flipH="1">
            <a:off x="7827862" y="2758424"/>
            <a:ext cx="1786972" cy="1054993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22" idx="0"/>
          </p:cNvCxnSpPr>
          <p:nvPr/>
        </p:nvCxnSpPr>
        <p:spPr>
          <a:xfrm>
            <a:off x="7827862" y="3813417"/>
            <a:ext cx="2670351" cy="1416501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7632269" y="3714307"/>
            <a:ext cx="386509" cy="142300"/>
          </a:xfrm>
          <a:prstGeom prst="ellipse">
            <a:avLst/>
          </a:prstGeom>
          <a:solidFill>
            <a:srgbClr val="12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6938862" y="1651697"/>
            <a:ext cx="1778000" cy="2161720"/>
            <a:chOff x="7084002" y="1651697"/>
            <a:chExt cx="1778000" cy="2161720"/>
          </a:xfrm>
          <a:effectLst>
            <a:outerShdw algn="br" blurRad="76200" dir="13500000" kx="1200000" rotWithShape="0" sy="23000">
              <a:prstClr val="black">
                <a:alpha val="10000"/>
              </a:prstClr>
            </a:outerShdw>
          </a:effectLst>
        </p:grpSpPr>
        <p:sp>
          <p:nvSpPr>
            <p:cNvPr id="21" name="直角三角形 14"/>
            <p:cNvSpPr/>
            <p:nvPr/>
          </p:nvSpPr>
          <p:spPr>
            <a:xfrm>
              <a:off x="7090352" y="1651697"/>
              <a:ext cx="863600" cy="2063750"/>
            </a:xfrm>
            <a:custGeom>
              <a:gdLst>
                <a:gd fmla="*/ 0 w 863600" name="connsiteX0"/>
                <a:gd fmla="*/ 336550 h 2063750" name="connsiteY0"/>
                <a:gd fmla="*/ 311150 w 863600" name="connsiteX1"/>
                <a:gd fmla="*/ 0 h 2063750" name="connsiteY1"/>
                <a:gd fmla="*/ 863600 w 863600" name="connsiteX2"/>
                <a:gd fmla="*/ 2063750 h 2063750" name="connsiteY2"/>
                <a:gd fmla="*/ 0 w 863600" name="connsiteX3"/>
                <a:gd fmla="*/ 336550 h 20637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63750" w="863600">
                  <a:moveTo>
                    <a:pt x="0" y="336550"/>
                  </a:moveTo>
                  <a:lnTo>
                    <a:pt x="311150" y="0"/>
                  </a:lnTo>
                  <a:lnTo>
                    <a:pt x="863600" y="206375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2AD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7084002" y="1984617"/>
              <a:ext cx="1778000" cy="1828800"/>
            </a:xfrm>
            <a:prstGeom prst="triangle">
              <a:avLst/>
            </a:prstGeom>
            <a:solidFill>
              <a:srgbClr val="66E8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475428" y="2278051"/>
            <a:ext cx="611729" cy="611729"/>
            <a:chOff x="11417301" y="2544763"/>
            <a:chExt cx="479425" cy="479425"/>
          </a:xfrm>
        </p:grpSpPr>
        <p:sp>
          <p:nvSpPr>
            <p:cNvPr id="24" name="Freeform 101"/>
            <p:cNvSpPr>
              <a:spLocks noEditPoints="1"/>
            </p:cNvSpPr>
            <p:nvPr/>
          </p:nvSpPr>
          <p:spPr bwMode="auto">
            <a:xfrm>
              <a:off x="11533188" y="2660650"/>
              <a:ext cx="363538" cy="363538"/>
            </a:xfrm>
            <a:custGeom>
              <a:gdLst>
                <a:gd fmla="*/ 151 w 170" name="T0"/>
                <a:gd fmla="*/ 68 h 170" name="T1"/>
                <a:gd fmla="*/ 143 w 170" name="T2"/>
                <a:gd fmla="*/ 57 h 170" name="T3"/>
                <a:gd fmla="*/ 150 w 170" name="T4"/>
                <a:gd fmla="*/ 44 h 170" name="T5"/>
                <a:gd fmla="*/ 140 w 170" name="T6"/>
                <a:gd fmla="*/ 20 h 170" name="T7"/>
                <a:gd fmla="*/ 125 w 170" name="T8"/>
                <a:gd fmla="*/ 20 h 170" name="T9"/>
                <a:gd fmla="*/ 116 w 170" name="T10"/>
                <a:gd fmla="*/ 28 h 170" name="T11"/>
                <a:gd fmla="*/ 106 w 170" name="T12"/>
                <a:gd fmla="*/ 24 h 170" name="T13"/>
                <a:gd fmla="*/ 102 w 170" name="T14"/>
                <a:gd fmla="*/ 10 h 170" name="T15"/>
                <a:gd fmla="*/ 78 w 170" name="T16"/>
                <a:gd fmla="*/ 0 h 170" name="T17"/>
                <a:gd fmla="*/ 68 w 170" name="T18"/>
                <a:gd fmla="*/ 19 h 170" name="T19"/>
                <a:gd fmla="*/ 57 w 170" name="T20"/>
                <a:gd fmla="*/ 27 h 170" name="T21"/>
                <a:gd fmla="*/ 50 w 170" name="T22"/>
                <a:gd fmla="*/ 26 h 170" name="T23"/>
                <a:gd fmla="*/ 37 w 170" name="T24"/>
                <a:gd fmla="*/ 17 h 170" name="T25"/>
                <a:gd fmla="*/ 20 w 170" name="T26"/>
                <a:gd fmla="*/ 30 h 170" name="T27"/>
                <a:gd fmla="*/ 20 w 170" name="T28"/>
                <a:gd fmla="*/ 44 h 170" name="T29"/>
                <a:gd fmla="*/ 27 w 170" name="T30"/>
                <a:gd fmla="*/ 57 h 170" name="T31"/>
                <a:gd fmla="*/ 19 w 170" name="T32"/>
                <a:gd fmla="*/ 68 h 170" name="T33"/>
                <a:gd fmla="*/ 0 w 170" name="T34"/>
                <a:gd fmla="*/ 78 h 170" name="T35"/>
                <a:gd fmla="*/ 11 w 170" name="T36"/>
                <a:gd fmla="*/ 102 h 170" name="T37"/>
                <a:gd fmla="*/ 24 w 170" name="T38"/>
                <a:gd fmla="*/ 106 h 170" name="T39"/>
                <a:gd fmla="*/ 26 w 170" name="T40"/>
                <a:gd fmla="*/ 120 h 170" name="T41"/>
                <a:gd fmla="*/ 20 w 170" name="T42"/>
                <a:gd fmla="*/ 140 h 170" name="T43"/>
                <a:gd fmla="*/ 37 w 170" name="T44"/>
                <a:gd fmla="*/ 153 h 170" name="T45"/>
                <a:gd fmla="*/ 50 w 170" name="T46"/>
                <a:gd fmla="*/ 144 h 170" name="T47"/>
                <a:gd fmla="*/ 57 w 170" name="T48"/>
                <a:gd fmla="*/ 143 h 170" name="T49"/>
                <a:gd fmla="*/ 68 w 170" name="T50"/>
                <a:gd fmla="*/ 151 h 170" name="T51"/>
                <a:gd fmla="*/ 78 w 170" name="T52"/>
                <a:gd fmla="*/ 170 h 170" name="T53"/>
                <a:gd fmla="*/ 102 w 170" name="T54"/>
                <a:gd fmla="*/ 159 h 170" name="T55"/>
                <a:gd fmla="*/ 106 w 170" name="T56"/>
                <a:gd fmla="*/ 146 h 170" name="T57"/>
                <a:gd fmla="*/ 116 w 170" name="T58"/>
                <a:gd fmla="*/ 142 h 170" name="T59"/>
                <a:gd fmla="*/ 125 w 170" name="T60"/>
                <a:gd fmla="*/ 149 h 170" name="T61"/>
                <a:gd fmla="*/ 140 w 170" name="T62"/>
                <a:gd fmla="*/ 149 h 170" name="T63"/>
                <a:gd fmla="*/ 150 w 170" name="T64"/>
                <a:gd fmla="*/ 125 h 170" name="T65"/>
                <a:gd fmla="*/ 143 w 170" name="T66"/>
                <a:gd fmla="*/ 113 h 170" name="T67"/>
                <a:gd fmla="*/ 151 w 170" name="T68"/>
                <a:gd fmla="*/ 102 h 170" name="T69"/>
                <a:gd fmla="*/ 170 w 170" name="T70"/>
                <a:gd fmla="*/ 92 h 170" name="T71"/>
                <a:gd fmla="*/ 159 w 170" name="T72"/>
                <a:gd fmla="*/ 68 h 170" name="T73"/>
                <a:gd fmla="*/ 85 w 170" name="T74"/>
                <a:gd fmla="*/ 115 h 170" name="T75"/>
                <a:gd fmla="*/ 85 w 170" name="T76"/>
                <a:gd fmla="*/ 54 h 170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70" w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02"/>
            <p:cNvSpPr>
              <a:spLocks noEditPoints="1"/>
            </p:cNvSpPr>
            <p:nvPr/>
          </p:nvSpPr>
          <p:spPr bwMode="auto">
            <a:xfrm>
              <a:off x="11417301" y="2544763"/>
              <a:ext cx="188913" cy="187325"/>
            </a:xfrm>
            <a:custGeom>
              <a:gdLst>
                <a:gd fmla="*/ 77 w 88" name="T0"/>
                <a:gd fmla="*/ 54 h 88" name="T1"/>
                <a:gd fmla="*/ 88 w 88" name="T2"/>
                <a:gd fmla="*/ 47 h 88" name="T3"/>
                <a:gd fmla="*/ 81 w 88" name="T4"/>
                <a:gd fmla="*/ 34 h 88" name="T5"/>
                <a:gd fmla="*/ 76 w 88" name="T6"/>
                <a:gd fmla="*/ 33 h 88" name="T7"/>
                <a:gd fmla="*/ 75 w 88" name="T8"/>
                <a:gd fmla="*/ 28 h 88" name="T9"/>
                <a:gd fmla="*/ 78 w 88" name="T10"/>
                <a:gd fmla="*/ 15 h 88" name="T11"/>
                <a:gd fmla="*/ 68 w 88" name="T12"/>
                <a:gd fmla="*/ 8 h 88" name="T13"/>
                <a:gd fmla="*/ 60 w 88" name="T14"/>
                <a:gd fmla="*/ 13 h 88" name="T15"/>
                <a:gd fmla="*/ 59 w 88" name="T16"/>
                <a:gd fmla="*/ 13 h 88" name="T17"/>
                <a:gd fmla="*/ 54 w 88" name="T18"/>
                <a:gd fmla="*/ 11 h 88" name="T19"/>
                <a:gd fmla="*/ 47 w 88" name="T20"/>
                <a:gd fmla="*/ 0 h 88" name="T21"/>
                <a:gd fmla="*/ 34 w 88" name="T22"/>
                <a:gd fmla="*/ 7 h 88" name="T23"/>
                <a:gd fmla="*/ 33 w 88" name="T24"/>
                <a:gd fmla="*/ 12 h 88" name="T25"/>
                <a:gd fmla="*/ 29 w 88" name="T26"/>
                <a:gd fmla="*/ 14 h 88" name="T27"/>
                <a:gd fmla="*/ 25 w 88" name="T28"/>
                <a:gd fmla="*/ 11 h 88" name="T29"/>
                <a:gd fmla="*/ 15 w 88" name="T30"/>
                <a:gd fmla="*/ 11 h 88" name="T31"/>
                <a:gd fmla="*/ 11 w 88" name="T32"/>
                <a:gd fmla="*/ 25 h 88" name="T33"/>
                <a:gd fmla="*/ 14 w 88" name="T34"/>
                <a:gd fmla="*/ 29 h 88" name="T35"/>
                <a:gd fmla="*/ 11 w 88" name="T36"/>
                <a:gd fmla="*/ 34 h 88" name="T37"/>
                <a:gd fmla="*/ 0 w 88" name="T38"/>
                <a:gd fmla="*/ 41 h 88" name="T39"/>
                <a:gd fmla="*/ 7 w 88" name="T40"/>
                <a:gd fmla="*/ 54 h 88" name="T41"/>
                <a:gd fmla="*/ 12 w 88" name="T42"/>
                <a:gd fmla="*/ 55 h 88" name="T43"/>
                <a:gd fmla="*/ 13 w 88" name="T44"/>
                <a:gd fmla="*/ 60 h 88" name="T45"/>
                <a:gd fmla="*/ 9 w 88" name="T46"/>
                <a:gd fmla="*/ 68 h 88" name="T47"/>
                <a:gd fmla="*/ 15 w 88" name="T48"/>
                <a:gd fmla="*/ 78 h 88" name="T49"/>
                <a:gd fmla="*/ 25 w 88" name="T50"/>
                <a:gd fmla="*/ 78 h 88" name="T51"/>
                <a:gd fmla="*/ 29 w 88" name="T52"/>
                <a:gd fmla="*/ 74 h 88" name="T53"/>
                <a:gd fmla="*/ 33 w 88" name="T54"/>
                <a:gd fmla="*/ 76 h 88" name="T55"/>
                <a:gd fmla="*/ 34 w 88" name="T56"/>
                <a:gd fmla="*/ 81 h 88" name="T57"/>
                <a:gd fmla="*/ 47 w 88" name="T58"/>
                <a:gd fmla="*/ 88 h 88" name="T59"/>
                <a:gd fmla="*/ 54 w 88" name="T60"/>
                <a:gd fmla="*/ 77 h 88" name="T61"/>
                <a:gd fmla="*/ 59 w 88" name="T62"/>
                <a:gd fmla="*/ 75 h 88" name="T63"/>
                <a:gd fmla="*/ 60 w 88" name="T64"/>
                <a:gd fmla="*/ 75 h 88" name="T65"/>
                <a:gd fmla="*/ 68 w 88" name="T66"/>
                <a:gd fmla="*/ 80 h 88" name="T67"/>
                <a:gd fmla="*/ 78 w 88" name="T68"/>
                <a:gd fmla="*/ 73 h 88" name="T69"/>
                <a:gd fmla="*/ 75 w 88" name="T70"/>
                <a:gd fmla="*/ 60 h 88" name="T71"/>
                <a:gd fmla="*/ 76 w 88" name="T72"/>
                <a:gd fmla="*/ 55 h 88" name="T73"/>
                <a:gd fmla="*/ 44 w 88" name="T74"/>
                <a:gd fmla="*/ 58 h 88" name="T75"/>
                <a:gd fmla="*/ 44 w 88" name="T76"/>
                <a:gd fmla="*/ 31 h 8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8" w="88">
                  <a:moveTo>
                    <a:pt x="76" y="55"/>
                  </a:moveTo>
                  <a:cubicBezTo>
                    <a:pt x="76" y="55"/>
                    <a:pt x="77" y="54"/>
                    <a:pt x="77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5" y="54"/>
                    <a:pt x="88" y="51"/>
                    <a:pt x="88" y="47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7"/>
                    <a:pt x="85" y="34"/>
                    <a:pt x="81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6" y="33"/>
                    <a:pt x="76" y="33"/>
                  </a:cubicBezTo>
                  <a:cubicBezTo>
                    <a:pt x="76" y="32"/>
                    <a:pt x="75" y="30"/>
                    <a:pt x="75" y="29"/>
                  </a:cubicBezTo>
                  <a:cubicBezTo>
                    <a:pt x="74" y="29"/>
                    <a:pt x="75" y="28"/>
                    <a:pt x="75" y="28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0" y="22"/>
                    <a:pt x="80" y="18"/>
                    <a:pt x="78" y="15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9"/>
                    <a:pt x="70" y="8"/>
                    <a:pt x="68" y="8"/>
                  </a:cubicBezTo>
                  <a:cubicBezTo>
                    <a:pt x="66" y="8"/>
                    <a:pt x="64" y="9"/>
                    <a:pt x="63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6" y="12"/>
                    <a:pt x="55" y="12"/>
                  </a:cubicBezTo>
                  <a:cubicBezTo>
                    <a:pt x="55" y="12"/>
                    <a:pt x="54" y="11"/>
                    <a:pt x="54" y="1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3" y="12"/>
                    <a:pt x="33" y="12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9"/>
                    <a:pt x="22" y="8"/>
                    <a:pt x="20" y="8"/>
                  </a:cubicBezTo>
                  <a:cubicBezTo>
                    <a:pt x="18" y="8"/>
                    <a:pt x="17" y="9"/>
                    <a:pt x="15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8" y="18"/>
                    <a:pt x="8" y="22"/>
                    <a:pt x="11" y="2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3" y="30"/>
                    <a:pt x="13" y="32"/>
                    <a:pt x="12" y="33"/>
                  </a:cubicBezTo>
                  <a:cubicBezTo>
                    <a:pt x="12" y="33"/>
                    <a:pt x="11" y="34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7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3" y="56"/>
                    <a:pt x="13" y="58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9" y="66"/>
                    <a:pt x="9" y="68"/>
                  </a:cubicBezTo>
                  <a:cubicBezTo>
                    <a:pt x="9" y="70"/>
                    <a:pt x="9" y="72"/>
                    <a:pt x="11" y="73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9"/>
                    <a:pt x="18" y="80"/>
                    <a:pt x="20" y="80"/>
                  </a:cubicBezTo>
                  <a:cubicBezTo>
                    <a:pt x="22" y="80"/>
                    <a:pt x="24" y="79"/>
                    <a:pt x="25" y="7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2" y="76"/>
                    <a:pt x="33" y="76"/>
                  </a:cubicBezTo>
                  <a:cubicBezTo>
                    <a:pt x="33" y="76"/>
                    <a:pt x="34" y="77"/>
                    <a:pt x="34" y="77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5"/>
                    <a:pt x="37" y="88"/>
                    <a:pt x="41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1" y="88"/>
                    <a:pt x="54" y="85"/>
                    <a:pt x="54" y="8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5" y="76"/>
                    <a:pt x="55" y="76"/>
                  </a:cubicBezTo>
                  <a:cubicBezTo>
                    <a:pt x="56" y="76"/>
                    <a:pt x="58" y="75"/>
                    <a:pt x="59" y="75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0" y="74"/>
                    <a:pt x="60" y="75"/>
                    <a:pt x="60" y="7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4" y="79"/>
                    <a:pt x="66" y="80"/>
                    <a:pt x="68" y="80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0"/>
                    <a:pt x="80" y="66"/>
                    <a:pt x="78" y="63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4" y="59"/>
                    <a:pt x="75" y="59"/>
                  </a:cubicBezTo>
                  <a:cubicBezTo>
                    <a:pt x="75" y="58"/>
                    <a:pt x="76" y="56"/>
                    <a:pt x="76" y="55"/>
                  </a:cubicBezTo>
                  <a:close/>
                  <a:moveTo>
                    <a:pt x="58" y="44"/>
                  </a:moveTo>
                  <a:cubicBezTo>
                    <a:pt x="58" y="51"/>
                    <a:pt x="52" y="58"/>
                    <a:pt x="44" y="58"/>
                  </a:cubicBezTo>
                  <a:cubicBezTo>
                    <a:pt x="37" y="58"/>
                    <a:pt x="31" y="51"/>
                    <a:pt x="31" y="44"/>
                  </a:cubicBezTo>
                  <a:cubicBezTo>
                    <a:pt x="31" y="37"/>
                    <a:pt x="37" y="31"/>
                    <a:pt x="44" y="31"/>
                  </a:cubicBezTo>
                  <a:cubicBezTo>
                    <a:pt x="52" y="31"/>
                    <a:pt x="58" y="37"/>
                    <a:pt x="5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6" name="椭圆 25"/>
          <p:cNvSpPr/>
          <p:nvPr/>
        </p:nvSpPr>
        <p:spPr>
          <a:xfrm>
            <a:off x="10331135" y="5158768"/>
            <a:ext cx="386509" cy="142300"/>
          </a:xfrm>
          <a:prstGeom prst="ellipse">
            <a:avLst/>
          </a:prstGeom>
          <a:solidFill>
            <a:srgbClr val="12A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9635389" y="3081150"/>
            <a:ext cx="1778000" cy="2161720"/>
            <a:chOff x="9780529" y="3081150"/>
            <a:chExt cx="1778000" cy="2161720"/>
          </a:xfrm>
          <a:effectLst>
            <a:outerShdw algn="br" blurRad="76200" dir="13500000" kx="1200000" rotWithShape="0" sy="23000">
              <a:prstClr val="black">
                <a:alpha val="15000"/>
              </a:prstClr>
            </a:outerShdw>
          </a:effectLst>
        </p:grpSpPr>
        <p:sp>
          <p:nvSpPr>
            <p:cNvPr id="28" name="直角三角形 14"/>
            <p:cNvSpPr/>
            <p:nvPr/>
          </p:nvSpPr>
          <p:spPr>
            <a:xfrm>
              <a:off x="9786879" y="3081150"/>
              <a:ext cx="863600" cy="2063750"/>
            </a:xfrm>
            <a:custGeom>
              <a:gdLst>
                <a:gd fmla="*/ 0 w 863600" name="connsiteX0"/>
                <a:gd fmla="*/ 336550 h 2063750" name="connsiteY0"/>
                <a:gd fmla="*/ 311150 w 863600" name="connsiteX1"/>
                <a:gd fmla="*/ 0 h 2063750" name="connsiteY1"/>
                <a:gd fmla="*/ 863600 w 863600" name="connsiteX2"/>
                <a:gd fmla="*/ 2063750 h 2063750" name="connsiteY2"/>
                <a:gd fmla="*/ 0 w 863600" name="connsiteX3"/>
                <a:gd fmla="*/ 336550 h 20637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063750" w="863600">
                  <a:moveTo>
                    <a:pt x="0" y="336550"/>
                  </a:moveTo>
                  <a:lnTo>
                    <a:pt x="311150" y="0"/>
                  </a:lnTo>
                  <a:lnTo>
                    <a:pt x="863600" y="206375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rgbClr val="12AAB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等腰三角形 28"/>
            <p:cNvSpPr/>
            <p:nvPr/>
          </p:nvSpPr>
          <p:spPr>
            <a:xfrm flipV="1">
              <a:off x="9780529" y="3414070"/>
              <a:ext cx="1778000" cy="1828800"/>
            </a:xfrm>
            <a:prstGeom prst="triangle">
              <a:avLst/>
            </a:prstGeom>
            <a:solidFill>
              <a:srgbClr val="2ADE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矩形 29"/>
          <p:cNvSpPr/>
          <p:nvPr/>
        </p:nvSpPr>
        <p:spPr>
          <a:xfrm>
            <a:off x="10245147" y="3547137"/>
            <a:ext cx="584518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lang="zh-CN" sz="6000">
                <a:solidFill>
                  <a:schemeClr val="bg1"/>
                </a:solidFill>
              </a:rPr>
              <a:t>$</a:t>
            </a:r>
          </a:p>
        </p:txBody>
      </p:sp>
      <p:cxnSp>
        <p:nvCxnSpPr>
          <p:cNvPr id="31" name="直接连接符 30"/>
          <p:cNvCxnSpPr>
            <a:stCxn id="7" idx="7"/>
          </p:cNvCxnSpPr>
          <p:nvPr/>
        </p:nvCxnSpPr>
        <p:spPr>
          <a:xfrm flipV="1">
            <a:off x="9751486" y="2397561"/>
            <a:ext cx="1293883" cy="307431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6" idx="4"/>
          </p:cNvCxnSpPr>
          <p:nvPr/>
        </p:nvCxnSpPr>
        <p:spPr>
          <a:xfrm flipH="1">
            <a:off x="10022510" y="5301068"/>
            <a:ext cx="501880" cy="533958"/>
          </a:xfrm>
          <a:prstGeom prst="line">
            <a:avLst/>
          </a:prstGeom>
          <a:ln w="25400">
            <a:solidFill>
              <a:srgbClr val="12A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rot="5400000">
            <a:off x="841825" y="1310603"/>
            <a:ext cx="1122240" cy="967448"/>
          </a:xfrm>
          <a:prstGeom prst="triangle">
            <a:avLst/>
          </a:prstGeom>
          <a:solidFill>
            <a:srgbClr val="ACF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33"/>
          <p:cNvSpPr/>
          <p:nvPr/>
        </p:nvSpPr>
        <p:spPr>
          <a:xfrm rot="5400000">
            <a:off x="841825" y="2832699"/>
            <a:ext cx="1122240" cy="967448"/>
          </a:xfrm>
          <a:prstGeom prst="triangl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等腰三角形 34"/>
          <p:cNvSpPr/>
          <p:nvPr/>
        </p:nvSpPr>
        <p:spPr>
          <a:xfrm rot="5400000">
            <a:off x="841825" y="4354795"/>
            <a:ext cx="1122240" cy="967448"/>
          </a:xfrm>
          <a:prstGeom prst="triangl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文本框 35"/>
          <p:cNvSpPr txBox="1"/>
          <p:nvPr/>
        </p:nvSpPr>
        <p:spPr>
          <a:xfrm>
            <a:off x="2136197" y="1378828"/>
            <a:ext cx="426334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ea charset="0" panose="020b0604030504040204" pitchFamily="34" typeface="Tahoma"/>
                <a:cs charset="0" panose="020b0604030504040204" pitchFamily="34" typeface="Tahoma"/>
              </a:rPr>
              <a:t>Lorem ipsum dolor sit amet, consectetuer adipiscing elit. 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959731" y="1364298"/>
            <a:ext cx="37617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54296" y="2869125"/>
            <a:ext cx="37617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63295" y="4398921"/>
            <a:ext cx="37617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等腰三角形 41"/>
          <p:cNvSpPr/>
          <p:nvPr/>
        </p:nvSpPr>
        <p:spPr>
          <a:xfrm rot="1896594">
            <a:off x="11200572" y="313655"/>
            <a:ext cx="2186732" cy="2073696"/>
          </a:xfrm>
          <a:prstGeom prst="triangle">
            <a:avLst/>
          </a:prstGeom>
          <a:solidFill>
            <a:srgbClr val="66E8E2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等腰三角形 42"/>
          <p:cNvSpPr/>
          <p:nvPr/>
        </p:nvSpPr>
        <p:spPr>
          <a:xfrm rot="5400000">
            <a:off x="5826130" y="-114406"/>
            <a:ext cx="1025532" cy="972520"/>
          </a:xfrm>
          <a:prstGeom prst="triangle">
            <a:avLst/>
          </a:prstGeom>
          <a:solidFill>
            <a:srgbClr val="ACF2E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等腰三角形 43"/>
          <p:cNvSpPr/>
          <p:nvPr/>
        </p:nvSpPr>
        <p:spPr>
          <a:xfrm rot="4112675">
            <a:off x="6628477" y="4871583"/>
            <a:ext cx="458973" cy="435248"/>
          </a:xfrm>
          <a:prstGeom prst="triangle">
            <a:avLst/>
          </a:prstGeom>
          <a:solidFill>
            <a:srgbClr val="2ADED5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文本框 44"/>
          <p:cNvSpPr txBox="1"/>
          <p:nvPr/>
        </p:nvSpPr>
        <p:spPr>
          <a:xfrm>
            <a:off x="2136197" y="2889780"/>
            <a:ext cx="426334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ea charset="0" panose="020b0604030504040204" pitchFamily="34" typeface="Tahoma"/>
                <a:cs charset="0" panose="020b0604030504040204" pitchFamily="34" typeface="Tahoma"/>
              </a:rPr>
              <a:t>Lorem ipsum dolor sit amet, consectetuer adipiscing elit.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136197" y="4398921"/>
            <a:ext cx="426334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tx1">
                    <a:lumMod val="95000"/>
                    <a:lumOff val="5000"/>
                  </a:schemeClr>
                </a:solidFill>
                <a:ea charset="0" panose="020b0604030504040204" pitchFamily="34" typeface="Tahoma"/>
                <a:cs charset="0" panose="020b0604030504040204" pitchFamily="34" typeface="Tahoma"/>
              </a:rPr>
              <a:t>Lorem ipsum dolor sit amet, consectetuer adipiscing elit. </a:t>
            </a:r>
          </a:p>
        </p:txBody>
      </p:sp>
    </p:spTree>
    <p:extLst>
      <p:ext uri="{BB962C8B-B14F-4D97-AF65-F5344CB8AC3E}">
        <p14:creationId val="159838474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val="3116069135"/>
              </p:ext>
            </p:extLst>
          </p:nvPr>
        </p:nvGraphicFramePr>
        <p:xfrm>
          <a:off x="662577" y="1717974"/>
          <a:ext cx="2679712" cy="1870559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val="3692305329"/>
              </p:ext>
            </p:extLst>
          </p:nvPr>
        </p:nvGraphicFramePr>
        <p:xfrm>
          <a:off x="3345638" y="1717974"/>
          <a:ext cx="2679712" cy="187055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4" name="图表 3"/>
          <p:cNvGraphicFramePr/>
          <p:nvPr>
            <p:extLst>
              <p:ext uri="{D42A27DB-BD31-4B8C-83A1-F6EECF244321}">
                <p14:modId val="544004775"/>
              </p:ext>
            </p:extLst>
          </p:nvPr>
        </p:nvGraphicFramePr>
        <p:xfrm>
          <a:off x="6028699" y="1717974"/>
          <a:ext cx="2679712" cy="187055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val="2043527696"/>
              </p:ext>
            </p:extLst>
          </p:nvPr>
        </p:nvGraphicFramePr>
        <p:xfrm>
          <a:off x="8711759" y="1717974"/>
          <a:ext cx="2679712" cy="1870559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6" name="椭圆 5"/>
          <p:cNvSpPr/>
          <p:nvPr/>
        </p:nvSpPr>
        <p:spPr>
          <a:xfrm>
            <a:off x="1096103" y="1760025"/>
            <a:ext cx="1781503" cy="1781503"/>
          </a:xfrm>
          <a:prstGeom prst="ellipse">
            <a:avLst/>
          </a:prstGeom>
          <a:noFill/>
          <a:ln w="28575">
            <a:solidFill>
              <a:srgbClr val="38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97475" y="1760025"/>
            <a:ext cx="1781503" cy="1781503"/>
          </a:xfrm>
          <a:prstGeom prst="ellipse">
            <a:avLst/>
          </a:prstGeom>
          <a:noFill/>
          <a:ln w="28575">
            <a:solidFill>
              <a:srgbClr val="6BA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79340" y="1760024"/>
            <a:ext cx="1781503" cy="1781503"/>
          </a:xfrm>
          <a:prstGeom prst="ellipse">
            <a:avLst/>
          </a:prstGeom>
          <a:noFill/>
          <a:ln w="28575">
            <a:solidFill>
              <a:srgbClr val="A7A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9161205" y="1760024"/>
            <a:ext cx="1781503" cy="1781503"/>
          </a:xfrm>
          <a:prstGeom prst="ellipse">
            <a:avLst/>
          </a:prstGeom>
          <a:noFill/>
          <a:ln w="28575">
            <a:solidFill>
              <a:srgbClr val="FAB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94609" y="3877471"/>
            <a:ext cx="2142188" cy="1661184"/>
            <a:chOff x="1045384" y="4844880"/>
            <a:chExt cx="2142188" cy="1661184"/>
          </a:xfrm>
        </p:grpSpPr>
        <p:sp>
          <p:nvSpPr>
            <p:cNvPr id="11" name="文本框 10"/>
            <p:cNvSpPr txBox="1"/>
            <p:nvPr/>
          </p:nvSpPr>
          <p:spPr>
            <a:xfrm>
              <a:off x="1308538" y="4844879"/>
              <a:ext cx="159846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rgbClr val="3BBAB5"/>
                  </a:solidFill>
                </a:rPr>
                <a:t>TEXT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5384" y="5305736"/>
              <a:ext cx="2142188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3BBAB5"/>
                  </a:solidFill>
                </a:rPr>
                <a:t>Lorem ipsum dolor sit amet, consectetuer adipiscing elit. 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73061" y="3877472"/>
            <a:ext cx="2142188" cy="1661184"/>
            <a:chOff x="3508681" y="4886923"/>
            <a:chExt cx="2142188" cy="1661184"/>
          </a:xfrm>
        </p:grpSpPr>
        <p:sp>
          <p:nvSpPr>
            <p:cNvPr id="14" name="文本框 13"/>
            <p:cNvSpPr txBox="1"/>
            <p:nvPr/>
          </p:nvSpPr>
          <p:spPr>
            <a:xfrm>
              <a:off x="3762182" y="4886923"/>
              <a:ext cx="159846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rgbClr val="6BA8C9"/>
                  </a:solidFill>
                </a:rPr>
                <a:t>TEXT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08681" y="5347777"/>
              <a:ext cx="2142188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6BA8C9"/>
                  </a:solidFill>
                </a:rPr>
                <a:t>Lorem ipsum dolor sit amet, consectetuer adipiscing elit.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18508" y="3877471"/>
            <a:ext cx="2142188" cy="1661185"/>
            <a:chOff x="1183758" y="4992414"/>
            <a:chExt cx="2142188" cy="1661185"/>
          </a:xfrm>
        </p:grpSpPr>
        <p:sp>
          <p:nvSpPr>
            <p:cNvPr id="17" name="文本框 16"/>
            <p:cNvSpPr txBox="1"/>
            <p:nvPr/>
          </p:nvSpPr>
          <p:spPr>
            <a:xfrm>
              <a:off x="1390876" y="4992413"/>
              <a:ext cx="159846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rgbClr val="827D7D"/>
                  </a:solidFill>
                </a:rPr>
                <a:t>TEXT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83759" y="5453270"/>
              <a:ext cx="2142188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E7E6E6">
                      <a:lumMod val="50000"/>
                    </a:srgbClr>
                  </a:solidFill>
                </a:rPr>
                <a:t>Lorem ipsum dolor sit amet, consectetuer adipiscing elit.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34466" y="3877471"/>
            <a:ext cx="2142188" cy="1661186"/>
            <a:chOff x="1144401" y="4997280"/>
            <a:chExt cx="2142188" cy="1661186"/>
          </a:xfrm>
        </p:grpSpPr>
        <p:sp>
          <p:nvSpPr>
            <p:cNvPr id="20" name="文本框 19"/>
            <p:cNvSpPr txBox="1"/>
            <p:nvPr/>
          </p:nvSpPr>
          <p:spPr>
            <a:xfrm>
              <a:off x="1416264" y="4997279"/>
              <a:ext cx="1598461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2400">
                  <a:solidFill>
                    <a:srgbClr val="FAB450"/>
                  </a:solidFill>
                </a:rPr>
                <a:t>TEXT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44400" y="5458138"/>
              <a:ext cx="2142188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solidFill>
                    <a:srgbClr val="FAB450"/>
                  </a:solidFill>
                </a:rPr>
                <a:t>Lorem ipsum dolor sit amet, consectetuer adipiscing elit. </a:t>
              </a:r>
            </a:p>
          </p:txBody>
        </p:sp>
      </p:grpSp>
    </p:spTree>
    <p:extLst>
      <p:ext uri="{BB962C8B-B14F-4D97-AF65-F5344CB8AC3E}">
        <p14:creationId val="97066188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等腰三角形 3"/>
          <p:cNvSpPr/>
          <p:nvPr/>
        </p:nvSpPr>
        <p:spPr>
          <a:xfrm flipV="1">
            <a:off x="585782" y="0"/>
            <a:ext cx="11015667" cy="6858000"/>
          </a:xfrm>
          <a:prstGeom prst="triangle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7677151" y="1052137"/>
            <a:ext cx="4509608" cy="5805864"/>
            <a:chOff x="8188641" y="1709887"/>
            <a:chExt cx="4003359" cy="5148113"/>
          </a:xfrm>
        </p:grpSpPr>
        <p:sp>
          <p:nvSpPr>
            <p:cNvPr id="6" name="直角三角形 5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solidFill>
              <a:srgbClr val="2ADE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 flipH="1">
            <a:off x="-4770" y="1198778"/>
            <a:ext cx="4400816" cy="5659222"/>
            <a:chOff x="8188641" y="1709887"/>
            <a:chExt cx="4003359" cy="5148113"/>
          </a:xfrm>
        </p:grpSpPr>
        <p:sp>
          <p:nvSpPr>
            <p:cNvPr id="9" name="直角三角形 8"/>
            <p:cNvSpPr/>
            <p:nvPr/>
          </p:nvSpPr>
          <p:spPr>
            <a:xfrm flipH="1">
              <a:off x="8188641" y="1709887"/>
              <a:ext cx="4003359" cy="5148113"/>
            </a:xfrm>
            <a:prstGeom prst="rtTriangle">
              <a:avLst/>
            </a:prstGeom>
            <a:solidFill>
              <a:srgbClr val="2ADED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8591550" y="2266950"/>
              <a:ext cx="3595681" cy="4591050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014645" y="387419"/>
            <a:ext cx="2162710" cy="2176574"/>
            <a:chOff x="4554538" y="4102100"/>
            <a:chExt cx="495300" cy="498475"/>
          </a:xfrm>
          <a:solidFill>
            <a:srgbClr val="ACF2EF"/>
          </a:solidFill>
        </p:grpSpPr>
        <p:sp>
          <p:nvSpPr>
            <p:cNvPr id="13" name="Freeform 90"/>
            <p:cNvSpPr/>
            <p:nvPr/>
          </p:nvSpPr>
          <p:spPr bwMode="auto">
            <a:xfrm>
              <a:off x="4554538" y="4154487"/>
              <a:ext cx="446088" cy="446088"/>
            </a:xfrm>
            <a:custGeom>
              <a:gdLst>
                <a:gd fmla="*/ 104 w 208" name="T0"/>
                <a:gd fmla="*/ 208 h 208" name="T1"/>
                <a:gd fmla="*/ 208 w 208" name="T2"/>
                <a:gd fmla="*/ 104 h 208" name="T3"/>
                <a:gd fmla="*/ 196 w 208" name="T4"/>
                <a:gd fmla="*/ 55 h 208" name="T5"/>
                <a:gd fmla="*/ 194 w 208" name="T6"/>
                <a:gd fmla="*/ 55 h 208" name="T7"/>
                <a:gd fmla="*/ 192 w 208" name="T8"/>
                <a:gd fmla="*/ 55 h 208" name="T9"/>
                <a:gd fmla="*/ 179 w 208" name="T10"/>
                <a:gd fmla="*/ 54 h 208" name="T11"/>
                <a:gd fmla="*/ 169 w 208" name="T12"/>
                <a:gd fmla="*/ 63 h 208" name="T13"/>
                <a:gd fmla="*/ 181 w 208" name="T14"/>
                <a:gd fmla="*/ 104 h 208" name="T15"/>
                <a:gd fmla="*/ 104 w 208" name="T16"/>
                <a:gd fmla="*/ 180 h 208" name="T17"/>
                <a:gd fmla="*/ 28 w 208" name="T18"/>
                <a:gd fmla="*/ 104 h 208" name="T19"/>
                <a:gd fmla="*/ 104 w 208" name="T20"/>
                <a:gd fmla="*/ 27 h 208" name="T21"/>
                <a:gd fmla="*/ 145 w 208" name="T22"/>
                <a:gd fmla="*/ 39 h 208" name="T23"/>
                <a:gd fmla="*/ 153 w 208" name="T24"/>
                <a:gd fmla="*/ 30 h 208" name="T25"/>
                <a:gd fmla="*/ 152 w 208" name="T26"/>
                <a:gd fmla="*/ 15 h 208" name="T27"/>
                <a:gd fmla="*/ 152 w 208" name="T28"/>
                <a:gd fmla="*/ 11 h 208" name="T29"/>
                <a:gd fmla="*/ 104 w 208" name="T30"/>
                <a:gd fmla="*/ 0 h 208" name="T31"/>
                <a:gd fmla="*/ 0 w 208" name="T32"/>
                <a:gd fmla="*/ 104 h 208" name="T33"/>
                <a:gd fmla="*/ 104 w 208" name="T34"/>
                <a:gd fmla="*/ 208 h 20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08" w="208">
                  <a:moveTo>
                    <a:pt x="104" y="208"/>
                  </a:moveTo>
                  <a:cubicBezTo>
                    <a:pt x="162" y="208"/>
                    <a:pt x="208" y="161"/>
                    <a:pt x="208" y="104"/>
                  </a:cubicBezTo>
                  <a:cubicBezTo>
                    <a:pt x="208" y="86"/>
                    <a:pt x="204" y="69"/>
                    <a:pt x="196" y="55"/>
                  </a:cubicBezTo>
                  <a:cubicBezTo>
                    <a:pt x="195" y="55"/>
                    <a:pt x="194" y="55"/>
                    <a:pt x="194" y="55"/>
                  </a:cubicBezTo>
                  <a:cubicBezTo>
                    <a:pt x="193" y="55"/>
                    <a:pt x="193" y="55"/>
                    <a:pt x="192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77" y="75"/>
                    <a:pt x="181" y="89"/>
                    <a:pt x="181" y="104"/>
                  </a:cubicBezTo>
                  <a:cubicBezTo>
                    <a:pt x="181" y="146"/>
                    <a:pt x="147" y="180"/>
                    <a:pt x="104" y="180"/>
                  </a:cubicBezTo>
                  <a:cubicBezTo>
                    <a:pt x="62" y="180"/>
                    <a:pt x="28" y="146"/>
                    <a:pt x="28" y="104"/>
                  </a:cubicBezTo>
                  <a:cubicBezTo>
                    <a:pt x="28" y="61"/>
                    <a:pt x="62" y="27"/>
                    <a:pt x="104" y="27"/>
                  </a:cubicBezTo>
                  <a:cubicBezTo>
                    <a:pt x="119" y="27"/>
                    <a:pt x="133" y="31"/>
                    <a:pt x="145" y="39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4"/>
                    <a:pt x="152" y="12"/>
                    <a:pt x="152" y="11"/>
                  </a:cubicBezTo>
                  <a:cubicBezTo>
                    <a:pt x="138" y="4"/>
                    <a:pt x="121" y="0"/>
                    <a:pt x="104" y="0"/>
                  </a:cubicBezTo>
                  <a:cubicBezTo>
                    <a:pt x="47" y="0"/>
                    <a:pt x="0" y="46"/>
                    <a:pt x="0" y="104"/>
                  </a:cubicBezTo>
                  <a:cubicBezTo>
                    <a:pt x="0" y="161"/>
                    <a:pt x="47" y="208"/>
                    <a:pt x="104" y="208"/>
                  </a:cubicBezTo>
                  <a:close/>
                </a:path>
              </a:pathLst>
            </a:custGeom>
            <a:solidFill>
              <a:srgbClr val="2ADE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91"/>
            <p:cNvSpPr/>
            <p:nvPr/>
          </p:nvSpPr>
          <p:spPr bwMode="auto">
            <a:xfrm>
              <a:off x="4668838" y="4265612"/>
              <a:ext cx="217488" cy="220663"/>
            </a:xfrm>
            <a:custGeom>
              <a:gdLst>
                <a:gd fmla="*/ 51 w 102" name="T0"/>
                <a:gd fmla="*/ 25 h 103" name="T1"/>
                <a:gd fmla="*/ 53 w 102" name="T2"/>
                <a:gd fmla="*/ 25 h 103" name="T3"/>
                <a:gd fmla="*/ 73 w 102" name="T4"/>
                <a:gd fmla="*/ 6 h 103" name="T5"/>
                <a:gd fmla="*/ 73 w 102" name="T6"/>
                <a:gd fmla="*/ 5 h 103" name="T7"/>
                <a:gd fmla="*/ 51 w 102" name="T8"/>
                <a:gd fmla="*/ 0 h 103" name="T9"/>
                <a:gd fmla="*/ 0 w 102" name="T10"/>
                <a:gd fmla="*/ 52 h 103" name="T11"/>
                <a:gd fmla="*/ 51 w 102" name="T12"/>
                <a:gd fmla="*/ 103 h 103" name="T13"/>
                <a:gd fmla="*/ 102 w 102" name="T14"/>
                <a:gd fmla="*/ 52 h 103" name="T15"/>
                <a:gd fmla="*/ 98 w 102" name="T16"/>
                <a:gd fmla="*/ 30 h 103" name="T17"/>
                <a:gd fmla="*/ 97 w 102" name="T18"/>
                <a:gd fmla="*/ 30 h 103" name="T19"/>
                <a:gd fmla="*/ 78 w 102" name="T20"/>
                <a:gd fmla="*/ 50 h 103" name="T21"/>
                <a:gd fmla="*/ 78 w 102" name="T22"/>
                <a:gd fmla="*/ 52 h 103" name="T23"/>
                <a:gd fmla="*/ 51 w 102" name="T24"/>
                <a:gd fmla="*/ 79 h 103" name="T25"/>
                <a:gd fmla="*/ 24 w 102" name="T26"/>
                <a:gd fmla="*/ 52 h 103" name="T27"/>
                <a:gd fmla="*/ 51 w 102" name="T28"/>
                <a:gd fmla="*/ 25 h 10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03" w="102"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9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80" y="103"/>
                    <a:pt x="102" y="80"/>
                    <a:pt x="102" y="52"/>
                  </a:cubicBezTo>
                  <a:cubicBezTo>
                    <a:pt x="102" y="44"/>
                    <a:pt x="101" y="37"/>
                    <a:pt x="98" y="30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50"/>
                    <a:pt x="78" y="51"/>
                    <a:pt x="78" y="52"/>
                  </a:cubicBezTo>
                  <a:cubicBezTo>
                    <a:pt x="78" y="67"/>
                    <a:pt x="66" y="79"/>
                    <a:pt x="51" y="79"/>
                  </a:cubicBezTo>
                  <a:cubicBezTo>
                    <a:pt x="36" y="79"/>
                    <a:pt x="24" y="67"/>
                    <a:pt x="24" y="52"/>
                  </a:cubicBezTo>
                  <a:cubicBezTo>
                    <a:pt x="24" y="37"/>
                    <a:pt x="36" y="25"/>
                    <a:pt x="51" y="25"/>
                  </a:cubicBezTo>
                  <a:close/>
                </a:path>
              </a:pathLst>
            </a:custGeom>
            <a:solidFill>
              <a:srgbClr val="2ADED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92"/>
            <p:cNvSpPr/>
            <p:nvPr/>
          </p:nvSpPr>
          <p:spPr bwMode="auto">
            <a:xfrm>
              <a:off x="4776788" y="4102100"/>
              <a:ext cx="273050" cy="273050"/>
            </a:xfrm>
            <a:custGeom>
              <a:gdLst>
                <a:gd fmla="*/ 107 w 127" name="T0"/>
                <a:gd fmla="*/ 35 h 127" name="T1"/>
                <a:gd fmla="*/ 114 w 127" name="T2"/>
                <a:gd fmla="*/ 29 h 127" name="T3"/>
                <a:gd fmla="*/ 114 w 127" name="T4"/>
                <a:gd fmla="*/ 19 h 127" name="T5"/>
                <a:gd fmla="*/ 109 w 127" name="T6"/>
                <a:gd fmla="*/ 14 h 127" name="T7"/>
                <a:gd fmla="*/ 104 w 127" name="T8"/>
                <a:gd fmla="*/ 12 h 127" name="T9"/>
                <a:gd fmla="*/ 99 w 127" name="T10"/>
                <a:gd fmla="*/ 14 h 127" name="T11"/>
                <a:gd fmla="*/ 92 w 127" name="T12"/>
                <a:gd fmla="*/ 21 h 127" name="T13"/>
                <a:gd fmla="*/ 91 w 127" name="T14"/>
                <a:gd fmla="*/ 3 h 127" name="T15"/>
                <a:gd fmla="*/ 88 w 127" name="T16"/>
                <a:gd fmla="*/ 0 h 127" name="T17"/>
                <a:gd fmla="*/ 87 w 127" name="T18"/>
                <a:gd fmla="*/ 1 h 127" name="T19"/>
                <a:gd fmla="*/ 59 w 127" name="T20"/>
                <a:gd fmla="*/ 29 h 127" name="T21"/>
                <a:gd fmla="*/ 55 w 127" name="T22"/>
                <a:gd fmla="*/ 38 h 127" name="T23"/>
                <a:gd fmla="*/ 55 w 127" name="T24"/>
                <a:gd fmla="*/ 39 h 127" name="T25"/>
                <a:gd fmla="*/ 57 w 127" name="T26"/>
                <a:gd fmla="*/ 57 h 127" name="T27"/>
                <a:gd fmla="*/ 47 w 127" name="T28"/>
                <a:gd fmla="*/ 67 h 127" name="T29"/>
                <a:gd fmla="*/ 29 w 127" name="T30"/>
                <a:gd fmla="*/ 85 h 127" name="T31"/>
                <a:gd fmla="*/ 28 w 127" name="T32"/>
                <a:gd fmla="*/ 85 h 127" name="T33"/>
                <a:gd fmla="*/ 11 w 127" name="T34"/>
                <a:gd fmla="*/ 103 h 127" name="T35"/>
                <a:gd fmla="*/ 3 w 127" name="T36"/>
                <a:gd fmla="*/ 111 h 127" name="T37"/>
                <a:gd fmla="*/ 1 w 127" name="T38"/>
                <a:gd fmla="*/ 114 h 127" name="T39"/>
                <a:gd fmla="*/ 1 w 127" name="T40"/>
                <a:gd fmla="*/ 121 h 127" name="T41"/>
                <a:gd fmla="*/ 7 w 127" name="T42"/>
                <a:gd fmla="*/ 127 h 127" name="T43"/>
                <a:gd fmla="*/ 7 w 127" name="T44"/>
                <a:gd fmla="*/ 127 h 127" name="T45"/>
                <a:gd fmla="*/ 13 w 127" name="T46"/>
                <a:gd fmla="*/ 127 h 127" name="T47"/>
                <a:gd fmla="*/ 17 w 127" name="T48"/>
                <a:gd fmla="*/ 125 h 127" name="T49"/>
                <a:gd fmla="*/ 72 w 127" name="T50"/>
                <a:gd fmla="*/ 70 h 127" name="T51"/>
                <a:gd fmla="*/ 88 w 127" name="T52"/>
                <a:gd fmla="*/ 72 h 127" name="T53"/>
                <a:gd fmla="*/ 89 w 127" name="T54"/>
                <a:gd fmla="*/ 72 h 127" name="T55"/>
                <a:gd fmla="*/ 90 w 127" name="T56"/>
                <a:gd fmla="*/ 72 h 127" name="T57"/>
                <a:gd fmla="*/ 98 w 127" name="T58"/>
                <a:gd fmla="*/ 68 h 127" name="T59"/>
                <a:gd fmla="*/ 126 w 127" name="T60"/>
                <a:gd fmla="*/ 40 h 127" name="T61"/>
                <a:gd fmla="*/ 124 w 127" name="T62"/>
                <a:gd fmla="*/ 36 h 127" name="T63"/>
                <a:gd fmla="*/ 107 w 127" name="T64"/>
                <a:gd fmla="*/ 35 h 12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27" w="127">
                  <a:moveTo>
                    <a:pt x="107" y="3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6" y="26"/>
                    <a:pt x="116" y="21"/>
                    <a:pt x="114" y="19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08" y="13"/>
                    <a:pt x="106" y="12"/>
                    <a:pt x="104" y="12"/>
                  </a:cubicBezTo>
                  <a:cubicBezTo>
                    <a:pt x="102" y="12"/>
                    <a:pt x="101" y="13"/>
                    <a:pt x="99" y="14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88" y="0"/>
                    <a:pt x="87" y="1"/>
                    <a:pt x="87" y="1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6" y="31"/>
                    <a:pt x="55" y="35"/>
                    <a:pt x="55" y="38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2" y="112"/>
                    <a:pt x="1" y="113"/>
                    <a:pt x="1" y="114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0" y="124"/>
                    <a:pt x="3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15" y="127"/>
                    <a:pt x="16" y="126"/>
                    <a:pt x="17" y="12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3" y="72"/>
                    <a:pt x="96" y="70"/>
                    <a:pt x="98" y="68"/>
                  </a:cubicBezTo>
                  <a:cubicBezTo>
                    <a:pt x="126" y="40"/>
                    <a:pt x="126" y="40"/>
                    <a:pt x="126" y="40"/>
                  </a:cubicBezTo>
                  <a:cubicBezTo>
                    <a:pt x="127" y="39"/>
                    <a:pt x="126" y="36"/>
                    <a:pt x="124" y="36"/>
                  </a:cubicBezTo>
                  <a:lnTo>
                    <a:pt x="107" y="35"/>
                  </a:lnTo>
                  <a:close/>
                </a:path>
              </a:pathLst>
            </a:custGeom>
            <a:solidFill>
              <a:srgbClr val="12AAB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7" name="矩形 16"/>
          <p:cNvSpPr/>
          <p:nvPr/>
        </p:nvSpPr>
        <p:spPr>
          <a:xfrm>
            <a:off x="-4770" y="0"/>
            <a:ext cx="12196299" cy="6858000"/>
          </a:xfrm>
          <a:prstGeom prst="rect">
            <a:avLst/>
          </a:prstGeom>
          <a:solidFill>
            <a:schemeClr val="dk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203033" y="3262088"/>
            <a:ext cx="377953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660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val="1211730903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主1"/>
          <p:cNvSpPr/>
          <p:nvPr/>
        </p:nvSpPr>
        <p:spPr>
          <a:xfrm>
            <a:off x="5467772" y="2291717"/>
            <a:ext cx="1297104" cy="1297104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/>
              <a:t>01</a:t>
            </a:r>
          </a:p>
        </p:txBody>
      </p:sp>
      <p:sp>
        <p:nvSpPr>
          <p:cNvPr id="24" name="主1_3"/>
          <p:cNvSpPr/>
          <p:nvPr/>
        </p:nvSpPr>
        <p:spPr>
          <a:xfrm>
            <a:off x="5475810" y="2299755"/>
            <a:ext cx="1281028" cy="1281028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/>
              <a:t>02</a:t>
            </a:r>
          </a:p>
        </p:txBody>
      </p:sp>
      <p:sp>
        <p:nvSpPr>
          <p:cNvPr id="23" name="主1_2"/>
          <p:cNvSpPr/>
          <p:nvPr/>
        </p:nvSpPr>
        <p:spPr>
          <a:xfrm>
            <a:off x="5475810" y="2299755"/>
            <a:ext cx="1281028" cy="1281028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/>
              <a:t>03</a:t>
            </a:r>
          </a:p>
        </p:txBody>
      </p:sp>
      <p:sp>
        <p:nvSpPr>
          <p:cNvPr id="22" name="主1_1"/>
          <p:cNvSpPr/>
          <p:nvPr/>
        </p:nvSpPr>
        <p:spPr>
          <a:xfrm>
            <a:off x="5475810" y="2299755"/>
            <a:ext cx="1281028" cy="1281028"/>
          </a:xfrm>
          <a:prstGeom prst="ellipse">
            <a:avLst/>
          </a:prstGeom>
          <a:solidFill>
            <a:srgbClr val="2AD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800"/>
              <a:t>04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874173" y="1702676"/>
            <a:ext cx="2443654" cy="2443654"/>
            <a:chOff x="4874173" y="1702676"/>
            <a:chExt cx="2443654" cy="2443654"/>
          </a:xfrm>
        </p:grpSpPr>
        <p:sp>
          <p:nvSpPr>
            <p:cNvPr id="7" name="椭圆 6"/>
            <p:cNvSpPr/>
            <p:nvPr/>
          </p:nvSpPr>
          <p:spPr>
            <a:xfrm>
              <a:off x="4874173" y="1702676"/>
              <a:ext cx="2443654" cy="2443654"/>
            </a:xfrm>
            <a:prstGeom prst="ellipse">
              <a:avLst/>
            </a:prstGeom>
            <a:solidFill>
              <a:srgbClr val="66E8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椭圆 7"/>
            <p:cNvSpPr/>
            <p:nvPr/>
          </p:nvSpPr>
          <p:spPr>
            <a:xfrm>
              <a:off x="5083256" y="1911759"/>
              <a:ext cx="2025488" cy="2025488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73092" y="2291717"/>
              <a:ext cx="1045817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目录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435162" y="2940269"/>
              <a:ext cx="132167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5337940" y="3034070"/>
              <a:ext cx="1560787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4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</a:t>
              </a:r>
            </a:p>
          </p:txBody>
        </p:sp>
      </p:grpSp>
      <p:sp>
        <p:nvSpPr>
          <p:cNvPr id="4" name="任意多边形 3"/>
          <p:cNvSpPr/>
          <p:nvPr/>
        </p:nvSpPr>
        <p:spPr>
          <a:xfrm rot="13339749">
            <a:off x="12435379" y="-1294073"/>
            <a:ext cx="1326876" cy="2024399"/>
          </a:xfrm>
          <a:custGeom>
            <a:gdLst>
              <a:gd fmla="*/ 1007807 w 2015614" name="connsiteX0"/>
              <a:gd fmla="*/ 0 h 4367958" name="connsiteY0"/>
              <a:gd fmla="*/ 1173272 w 2015614" name="connsiteX1"/>
              <a:gd fmla="*/ 150385 h 4367958" name="connsiteY1"/>
              <a:gd fmla="*/ 2015614 w 2015614" name="connsiteX2"/>
              <a:gd fmla="*/ 2183979 h 4367958" name="connsiteY2"/>
              <a:gd fmla="*/ 1173272 w 2015614" name="connsiteX3"/>
              <a:gd fmla="*/ 4217573 h 4367958" name="connsiteY3"/>
              <a:gd fmla="*/ 1007808 w 2015614" name="connsiteX4"/>
              <a:gd fmla="*/ 4367958 h 4367958" name="connsiteY4"/>
              <a:gd fmla="*/ 842342 w 2015614" name="connsiteX5"/>
              <a:gd fmla="*/ 4217572 h 4367958" name="connsiteY5"/>
              <a:gd fmla="*/ 0 w 2015614" name="connsiteX6"/>
              <a:gd fmla="*/ 2183978 h 4367958" name="connsiteY6"/>
              <a:gd fmla="*/ 842342 w 2015614" name="connsiteX7"/>
              <a:gd fmla="*/ 150384 h 436795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367958" w="2015613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solidFill>
            <a:srgbClr val="66E8E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任意多边形 4"/>
          <p:cNvSpPr/>
          <p:nvPr/>
        </p:nvSpPr>
        <p:spPr>
          <a:xfrm rot="17074172">
            <a:off x="3698782" y="-2368698"/>
            <a:ext cx="1108767" cy="2477348"/>
          </a:xfrm>
          <a:custGeom>
            <a:gdLst>
              <a:gd fmla="*/ 1007807 w 2015614" name="connsiteX0"/>
              <a:gd fmla="*/ 0 h 4367958" name="connsiteY0"/>
              <a:gd fmla="*/ 1173272 w 2015614" name="connsiteX1"/>
              <a:gd fmla="*/ 150385 h 4367958" name="connsiteY1"/>
              <a:gd fmla="*/ 2015614 w 2015614" name="connsiteX2"/>
              <a:gd fmla="*/ 2183979 h 4367958" name="connsiteY2"/>
              <a:gd fmla="*/ 1173272 w 2015614" name="connsiteX3"/>
              <a:gd fmla="*/ 4217573 h 4367958" name="connsiteY3"/>
              <a:gd fmla="*/ 1007808 w 2015614" name="connsiteX4"/>
              <a:gd fmla="*/ 4367958 h 4367958" name="connsiteY4"/>
              <a:gd fmla="*/ 842342 w 2015614" name="connsiteX5"/>
              <a:gd fmla="*/ 4217572 h 4367958" name="connsiteY5"/>
              <a:gd fmla="*/ 0 w 2015614" name="connsiteX6"/>
              <a:gd fmla="*/ 2183978 h 4367958" name="connsiteY6"/>
              <a:gd fmla="*/ 842342 w 2015614" name="connsiteX7"/>
              <a:gd fmla="*/ 150384 h 436795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4367958" w="2015613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close/>
              </a:path>
            </a:pathLst>
          </a:custGeom>
          <a:solidFill>
            <a:srgbClr val="66E8E2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1450974" y="2665379"/>
            <a:ext cx="1368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000"/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026856" y="5700410"/>
            <a:ext cx="1368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000"/>
              <a:t>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773955" y="5700410"/>
            <a:ext cx="1368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000"/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372602" y="2665379"/>
            <a:ext cx="136842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2000"/>
              <a:t>添加标题</a:t>
            </a:r>
          </a:p>
        </p:txBody>
      </p:sp>
    </p:spTree>
    <p:extLst>
      <p:ext uri="{BB962C8B-B14F-4D97-AF65-F5344CB8AC3E}">
        <p14:creationId val="1665323768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2.22222E-06 C -0.05234 0.19838 -0.10456 0.39676 -0.21263 0.57222 C -0.32057 0.74768 -0.56328 0.9618 -0.64805 1.05278 C -0.73268 1.14375 -0.72682 1.13102 -0.7207 1.11852" pathEditMode="relative" ptsTypes="aaaA" rAng="0">
                                      <p:cBhvr>
                                        <p:cTn dur="5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41" y="57176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7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 0.0449 C 0.10612 0.23634 0.14023 0.428 0.2418 0.60231 C 0.34336 0.77662 0.51237 0.93379 0.68138 1.0912" pathEditMode="relative" ptsTypes="AAA" rAng="0">
                                      <p:cBhvr>
                                        <p:cTn dur="5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69" y="52315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0" id="9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06 -3.7037E-06 L -0.32708 -0.15" pathEditMode="relative" ptsTypes="AA" rAng="0">
                                      <p:cBhvr>
                                        <p:cTn dur="100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-75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16" nodeType="withEffect" presetClass="path" presetID="35" presetSubtype="0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5E-06 -3.7037E-06 L -0.19635 0.29074" pathEditMode="relative" ptsTypes="AA" rAng="0">
                                      <p:cBhvr>
                                        <p:cTn dur="10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1453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5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23" nodeType="withEffect" presetClass="path" presetID="63" presetSubtype="0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5E-06 -3.7037E-06 L 0.19258 0.29375" pathEditMode="relative" ptsTypes="AA" rAng="0">
                                      <p:cBhvr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14676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5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30" nodeType="withEffect" presetClass="path" presetID="63" presetSubtype="0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2.5E-06 -3.7037E-06 L 0.32513 -0.15" pathEditMode="relative" ptsTypes="AA" rAng="0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7500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5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4"/>
      <p:bldP grpId="0" spid="23"/>
      <p:bldP grpId="0" spid="22"/>
      <p:bldP grpId="0" spid="4"/>
      <p:bldP grpId="0" spid="5"/>
      <p:bldP grpId="0" spid="25"/>
      <p:bldP grpId="0" spid="26"/>
      <p:bldP grpId="0" spid="27"/>
      <p:bldP grpId="0" spid="2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5" y="2069259"/>
              <a:ext cx="93333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01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0020600040101010101" pitchFamily="18" typeface="汉仪良品线简"/>
                  <a:ea charset="-122" panose="00020600040101010101" pitchFamily="18" typeface="汉仪良品线简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8978524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552573" y="1760301"/>
            <a:ext cx="5169801" cy="3976821"/>
          </a:xfrm>
          <a:prstGeom prst="roundRect">
            <a:avLst>
              <a:gd fmla="val 14273" name="adj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960590" y="468545"/>
            <a:ext cx="225446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z="3600">
                <a:solidFill>
                  <a:srgbClr val="2ADED5"/>
                </a:solidFill>
                <a:latin charset="-122" panose="03000509000000000000" pitchFamily="65" typeface="方正粗倩简体"/>
                <a:ea charset="-122" panose="03000509000000000000" pitchFamily="65" typeface="方正粗倩简体"/>
              </a:rPr>
              <a:t>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091084" y="1386348"/>
            <a:ext cx="0" cy="4778478"/>
          </a:xfrm>
          <a:prstGeom prst="line">
            <a:avLst/>
          </a:prstGeom>
          <a:ln w="12700"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8072549" y="2602960"/>
            <a:ext cx="2141985" cy="2141985"/>
          </a:xfrm>
          <a:prstGeom prst="ellipse">
            <a:avLst/>
          </a:prstGeom>
          <a:solidFill>
            <a:srgbClr val="00DE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/>
              <a:t>TEXT</a:t>
            </a:r>
          </a:p>
        </p:txBody>
      </p:sp>
      <p:sp>
        <p:nvSpPr>
          <p:cNvPr id="9" name="椭圆 8"/>
          <p:cNvSpPr/>
          <p:nvPr/>
        </p:nvSpPr>
        <p:spPr>
          <a:xfrm>
            <a:off x="9934749" y="3106723"/>
            <a:ext cx="1224796" cy="1224796"/>
          </a:xfrm>
          <a:prstGeom prst="ellipse">
            <a:avLst/>
          </a:prstGeom>
          <a:solidFill>
            <a:srgbClr val="00DE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/>
              <a:t>TEXT</a:t>
            </a:r>
          </a:p>
        </p:txBody>
      </p:sp>
      <p:sp>
        <p:nvSpPr>
          <p:cNvPr id="10" name="椭圆 9"/>
          <p:cNvSpPr/>
          <p:nvPr/>
        </p:nvSpPr>
        <p:spPr>
          <a:xfrm>
            <a:off x="7595353" y="4181556"/>
            <a:ext cx="1287760" cy="1287760"/>
          </a:xfrm>
          <a:prstGeom prst="ellipse">
            <a:avLst/>
          </a:prstGeom>
          <a:solidFill>
            <a:srgbClr val="00DEC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/>
              <a:t>TEXT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8603557" y="2367049"/>
            <a:ext cx="514554" cy="309652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23235" y="2367049"/>
            <a:ext cx="1380322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75503" y="1463090"/>
            <a:ext cx="22853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76757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添加文本添加文本添加文本</a:t>
            </a: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745542" y="2357046"/>
            <a:ext cx="279046" cy="1117674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644266" y="2357046"/>
            <a:ext cx="1380322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191763" y="1463090"/>
            <a:ext cx="22853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76757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添加文本添加文本添加文本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718169" y="5178285"/>
            <a:ext cx="560621" cy="558837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737789" y="5737122"/>
            <a:ext cx="1380322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278791" y="5836422"/>
            <a:ext cx="228533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400">
                <a:solidFill>
                  <a:srgbClr val="76757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添加文本添加文本添加文本</a:t>
            </a:r>
          </a:p>
        </p:txBody>
      </p:sp>
    </p:spTree>
    <p:extLst>
      <p:ext uri="{BB962C8B-B14F-4D97-AF65-F5344CB8AC3E}">
        <p14:creationId val="19949497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8778240" y="-337179"/>
            <a:ext cx="3666007" cy="3666007"/>
          </a:xfrm>
          <a:prstGeom prst="ellipse">
            <a:avLst/>
          </a:prstGeom>
          <a:solidFill>
            <a:srgbClr val="66E8E2"/>
          </a:solidFill>
          <a:ln w="19050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08948" y="725214"/>
            <a:ext cx="1004590" cy="1004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70263" y="1813407"/>
            <a:ext cx="148195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添加标题</a:t>
            </a:r>
          </a:p>
        </p:txBody>
      </p:sp>
      <p:sp>
        <p:nvSpPr>
          <p:cNvPr id="6" name="椭圆 5"/>
          <p:cNvSpPr/>
          <p:nvPr/>
        </p:nvSpPr>
        <p:spPr>
          <a:xfrm>
            <a:off x="6571243" y="1107134"/>
            <a:ext cx="609600" cy="609600"/>
          </a:xfrm>
          <a:prstGeom prst="ellipse">
            <a:avLst/>
          </a:prstGeom>
          <a:solidFill>
            <a:srgbClr val="2ADED5"/>
          </a:solidFill>
          <a:ln>
            <a:solidFill>
              <a:srgbClr val="66E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7369942" y="3024028"/>
            <a:ext cx="609600" cy="609600"/>
          </a:xfrm>
          <a:prstGeom prst="ellipse">
            <a:avLst/>
          </a:prstGeom>
          <a:solidFill>
            <a:srgbClr val="2ADED5"/>
          </a:solidFill>
          <a:ln>
            <a:solidFill>
              <a:srgbClr val="66E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8410984" y="4830477"/>
            <a:ext cx="609600" cy="609600"/>
          </a:xfrm>
          <a:prstGeom prst="ellipse">
            <a:avLst/>
          </a:prstGeom>
          <a:solidFill>
            <a:srgbClr val="2ADED5"/>
          </a:solidFill>
          <a:ln>
            <a:solidFill>
              <a:srgbClr val="66E8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8320158" y="911085"/>
            <a:ext cx="560621" cy="558837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180843" y="1436164"/>
            <a:ext cx="1139315" cy="33758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9050284" y="3024027"/>
            <a:ext cx="541025" cy="252344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910968" y="3276371"/>
            <a:ext cx="1139315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0160966" y="3244458"/>
            <a:ext cx="952574" cy="1890819"/>
          </a:xfrm>
          <a:prstGeom prst="line">
            <a:avLst/>
          </a:prstGeom>
          <a:ln>
            <a:solidFill>
              <a:srgbClr val="2ADE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9021651" y="5135277"/>
            <a:ext cx="1139315" cy="0"/>
          </a:xfrm>
          <a:prstGeom prst="line">
            <a:avLst/>
          </a:prstGeom>
          <a:ln>
            <a:solidFill>
              <a:srgbClr val="2AD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369323" y="811769"/>
            <a:ext cx="4897120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69323" y="2728662"/>
            <a:ext cx="544527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consectetuer adipiscing elit. Maecenas porttitor congue massa.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69323" y="4719779"/>
            <a:ext cx="67568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consectetuer adipiscing elit. Maecenas porttitor congue massa. </a:t>
            </a:r>
          </a:p>
        </p:txBody>
      </p:sp>
    </p:spTree>
    <p:extLst>
      <p:ext uri="{BB962C8B-B14F-4D97-AF65-F5344CB8AC3E}">
        <p14:creationId val="13919074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5" y="2069259"/>
              <a:ext cx="93333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02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0020600040101010101" pitchFamily="18" typeface="汉仪良品线简"/>
                  <a:ea charset="-122" panose="00020600040101010101" pitchFamily="18" typeface="汉仪良品线简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1854760655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9"/>
          <p:cNvPicPr>
            <a:picLocks noChangeArrowheads="1"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40274" y="1513127"/>
            <a:ext cx="8838202" cy="417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3"/>
          <p:cNvSpPr>
            <a:spLocks noChangeArrowheads="1"/>
          </p:cNvSpPr>
          <p:nvPr/>
        </p:nvSpPr>
        <p:spPr bwMode="auto">
          <a:xfrm>
            <a:off x="8150161" y="2654641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4" name="椭圆 4"/>
          <p:cNvSpPr>
            <a:spLocks noChangeArrowheads="1"/>
          </p:cNvSpPr>
          <p:nvPr/>
        </p:nvSpPr>
        <p:spPr bwMode="auto">
          <a:xfrm>
            <a:off x="6477957" y="4324995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ea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4167965" y="2345035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6" name="椭圆 6"/>
          <p:cNvSpPr>
            <a:spLocks noChangeArrowheads="1"/>
          </p:cNvSpPr>
          <p:nvPr/>
        </p:nvSpPr>
        <p:spPr bwMode="auto">
          <a:xfrm>
            <a:off x="4148754" y="3850095"/>
            <a:ext cx="188026" cy="188026"/>
          </a:xfrm>
          <a:prstGeom prst="ellipse">
            <a:avLst/>
          </a:prstGeom>
          <a:solidFill>
            <a:srgbClr val="31859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latin charset="-122" panose="02010600030101010101" pitchFamily="2" typeface="宋体"/>
              <a:ea charset="-122" panose="02010600030101010101" pitchFamily="2" typeface="宋体"/>
              <a:sym charset="-122" panose="02010600030101010101" pitchFamily="2" typeface="宋体"/>
            </a:endParaRPr>
          </a:p>
        </p:txBody>
      </p:sp>
      <p:sp>
        <p:nvSpPr>
          <p:cNvPr id="10" name="TextBox 13"/>
          <p:cNvSpPr>
            <a:spLocks noChangeArrowheads="1"/>
          </p:cNvSpPr>
          <p:nvPr/>
        </p:nvSpPr>
        <p:spPr bwMode="auto">
          <a:xfrm>
            <a:off x="8539557" y="893767"/>
            <a:ext cx="369966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altLang="zh-CN" lang="en-US" sz="1600">
                <a:solidFill>
                  <a:srgbClr val="000000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You can click here to enter your text. You can click here to enter your text. </a:t>
            </a: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8539557" y="583352"/>
            <a:ext cx="369966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rgbClr val="31859B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Add your title. </a:t>
            </a:r>
          </a:p>
        </p:txBody>
      </p:sp>
      <p:grpSp>
        <p:nvGrpSpPr>
          <p:cNvPr id="12" name="组合 15"/>
          <p:cNvGrpSpPr/>
          <p:nvPr/>
        </p:nvGrpSpPr>
        <p:grpSpPr>
          <a:xfrm>
            <a:off x="6531311" y="4401026"/>
            <a:ext cx="3481232" cy="456238"/>
            <a:chExt cx="2596018" cy="252028"/>
          </a:xfrm>
        </p:grpSpPr>
        <p:sp>
          <p:nvSpPr>
            <p:cNvPr id="13" name="直接连接符 16"/>
            <p:cNvSpPr>
              <a:spLocks noChangeShapeType="1"/>
            </p:cNvSpPr>
            <p:nvPr/>
          </p:nvSpPr>
          <p:spPr bwMode="auto">
            <a:xfrm>
              <a:off x="0" y="0"/>
              <a:ext cx="648980" cy="252028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直接连接符 17"/>
            <p:cNvSpPr>
              <a:spLocks noChangeShapeType="1"/>
            </p:cNvSpPr>
            <p:nvPr/>
          </p:nvSpPr>
          <p:spPr bwMode="auto">
            <a:xfrm>
              <a:off x="648980" y="252028"/>
              <a:ext cx="1947038" cy="1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7566253" y="4908725"/>
            <a:ext cx="369967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rgbClr val="31859B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Add your title. </a:t>
            </a:r>
          </a:p>
        </p:txBody>
      </p:sp>
      <p:sp>
        <p:nvSpPr>
          <p:cNvPr id="16" name="TextBox 23"/>
          <p:cNvSpPr>
            <a:spLocks noChangeArrowheads="1"/>
          </p:cNvSpPr>
          <p:nvPr/>
        </p:nvSpPr>
        <p:spPr bwMode="auto">
          <a:xfrm>
            <a:off x="7566253" y="5281885"/>
            <a:ext cx="467297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altLang="zh-CN" lang="en-US" sz="1600">
                <a:solidFill>
                  <a:srgbClr val="000000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You can click here to enter your text. You can click here to enter your text. </a:t>
            </a:r>
          </a:p>
        </p:txBody>
      </p:sp>
      <p:grpSp>
        <p:nvGrpSpPr>
          <p:cNvPr id="17" name="组合 24"/>
          <p:cNvGrpSpPr/>
          <p:nvPr/>
        </p:nvGrpSpPr>
        <p:grpSpPr>
          <a:xfrm flipH="1">
            <a:off x="228019" y="1637254"/>
            <a:ext cx="3918116" cy="752102"/>
            <a:chExt cx="2250250" cy="432048"/>
          </a:xfrm>
        </p:grpSpPr>
        <p:sp>
          <p:nvSpPr>
            <p:cNvPr id="18" name="直接连接符 25"/>
            <p:cNvSpPr>
              <a:spLocks noChangeShapeType="1"/>
            </p:cNvSpPr>
            <p:nvPr/>
          </p:nvSpPr>
          <p:spPr bwMode="auto">
            <a:xfrm flipV="1">
              <a:off x="0" y="0"/>
              <a:ext cx="756084" cy="432048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" name="直接连接符 26"/>
            <p:cNvSpPr>
              <a:spLocks noChangeShapeType="1"/>
            </p:cNvSpPr>
            <p:nvPr/>
          </p:nvSpPr>
          <p:spPr bwMode="auto">
            <a:xfrm>
              <a:off x="756084" y="0"/>
              <a:ext cx="1494166" cy="1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0" name="TextBox 28"/>
          <p:cNvSpPr>
            <a:spLocks noChangeArrowheads="1"/>
          </p:cNvSpPr>
          <p:nvPr/>
        </p:nvSpPr>
        <p:spPr bwMode="auto">
          <a:xfrm>
            <a:off x="325071" y="889504"/>
            <a:ext cx="36969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altLang="zh-CN" lang="en-US" sz="1600">
                <a:solidFill>
                  <a:srgbClr val="000000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You can click here to enter your text. You can click here to enter your text. </a:t>
            </a:r>
          </a:p>
        </p:txBody>
      </p:sp>
      <p:sp>
        <p:nvSpPr>
          <p:cNvPr id="21" name="矩形 29"/>
          <p:cNvSpPr>
            <a:spLocks noChangeArrowheads="1"/>
          </p:cNvSpPr>
          <p:nvPr/>
        </p:nvSpPr>
        <p:spPr bwMode="auto">
          <a:xfrm>
            <a:off x="325071" y="583640"/>
            <a:ext cx="369691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rgbClr val="31859B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Add your title. </a:t>
            </a:r>
          </a:p>
        </p:txBody>
      </p:sp>
      <p:grpSp>
        <p:nvGrpSpPr>
          <p:cNvPr id="22" name="组合 30"/>
          <p:cNvGrpSpPr/>
          <p:nvPr/>
        </p:nvGrpSpPr>
        <p:grpSpPr>
          <a:xfrm flipH="1">
            <a:off x="667293" y="3972475"/>
            <a:ext cx="3481218" cy="456236"/>
            <a:chExt cx="2596018" cy="252028"/>
          </a:xfrm>
        </p:grpSpPr>
        <p:sp>
          <p:nvSpPr>
            <p:cNvPr id="23" name="直接连接符 31"/>
            <p:cNvSpPr>
              <a:spLocks noChangeShapeType="1"/>
            </p:cNvSpPr>
            <p:nvPr/>
          </p:nvSpPr>
          <p:spPr bwMode="auto">
            <a:xfrm>
              <a:off x="0" y="0"/>
              <a:ext cx="648980" cy="252028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直接连接符 32"/>
            <p:cNvSpPr>
              <a:spLocks noChangeShapeType="1"/>
            </p:cNvSpPr>
            <p:nvPr/>
          </p:nvSpPr>
          <p:spPr bwMode="auto">
            <a:xfrm>
              <a:off x="648980" y="252028"/>
              <a:ext cx="1947038" cy="1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" name="TextBox 33"/>
          <p:cNvSpPr>
            <a:spLocks noChangeArrowheads="1"/>
          </p:cNvSpPr>
          <p:nvPr/>
        </p:nvSpPr>
        <p:spPr bwMode="auto">
          <a:xfrm>
            <a:off x="402192" y="4790647"/>
            <a:ext cx="369966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E36C09"/>
              </a:buClr>
            </a:pPr>
            <a:r>
              <a:rPr altLang="zh-CN" lang="en-US" sz="1600">
                <a:solidFill>
                  <a:srgbClr val="000000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You can click here to enter your text. You can click here to enter your text. </a:t>
            </a:r>
          </a:p>
        </p:txBody>
      </p:sp>
      <p:sp>
        <p:nvSpPr>
          <p:cNvPr id="26" name="矩形 34"/>
          <p:cNvSpPr>
            <a:spLocks noChangeArrowheads="1"/>
          </p:cNvSpPr>
          <p:nvPr/>
        </p:nvSpPr>
        <p:spPr bwMode="auto">
          <a:xfrm>
            <a:off x="402182" y="4457154"/>
            <a:ext cx="3699676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rgbClr val="31859B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Add your title. </a:t>
            </a:r>
          </a:p>
        </p:txBody>
      </p:sp>
      <p:grpSp>
        <p:nvGrpSpPr>
          <p:cNvPr id="27" name="组合 11"/>
          <p:cNvGrpSpPr/>
          <p:nvPr/>
        </p:nvGrpSpPr>
        <p:grpSpPr>
          <a:xfrm>
            <a:off x="8271927" y="1937745"/>
            <a:ext cx="4578968" cy="752102"/>
            <a:chExt cx="2628292" cy="432048"/>
          </a:xfrm>
        </p:grpSpPr>
        <p:sp>
          <p:nvSpPr>
            <p:cNvPr id="28" name="直接连接符 8"/>
            <p:cNvSpPr>
              <a:spLocks noChangeShapeType="1"/>
            </p:cNvSpPr>
            <p:nvPr/>
          </p:nvSpPr>
          <p:spPr bwMode="auto">
            <a:xfrm flipV="1">
              <a:off x="0" y="0"/>
              <a:ext cx="756084" cy="432048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9" name="直接连接符 9"/>
            <p:cNvSpPr>
              <a:spLocks noChangeShapeType="1"/>
            </p:cNvSpPr>
            <p:nvPr/>
          </p:nvSpPr>
          <p:spPr bwMode="auto">
            <a:xfrm>
              <a:off x="756084" y="0"/>
              <a:ext cx="1872208" cy="1"/>
            </a:xfrm>
            <a:prstGeom prst="line">
              <a:avLst/>
            </a:prstGeom>
            <a:noFill/>
            <a:ln cmpd="sng" w="9525">
              <a:solidFill>
                <a:schemeClr val="accent1">
                  <a:lumMod val="75000"/>
                </a:schemeClr>
              </a:solidFill>
              <a:prstDash val="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57741452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1000" id="6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10"/>
      <p:bldP grpId="0" spid="11"/>
      <p:bldP grpId="0" spid="15"/>
      <p:bldP grpId="0" spid="16"/>
      <p:bldP grpId="0" spid="20"/>
      <p:bldP grpId="0" spid="21"/>
      <p:bldP grpId="0" spid="25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空心弧 2"/>
          <p:cNvSpPr/>
          <p:nvPr/>
        </p:nvSpPr>
        <p:spPr bwMode="auto">
          <a:xfrm rot="16200000">
            <a:off x="1284347" y="1760760"/>
            <a:ext cx="3011468" cy="3011467"/>
          </a:xfrm>
          <a:custGeom>
            <a:gdLst>
              <a:gd fmla="*/ 2950 w 21600" name="T0"/>
              <a:gd fmla="*/ 15226 h 21600" name="T1"/>
              <a:gd fmla="*/ 1788 w 21600" name="T2"/>
              <a:gd fmla="*/ 10800 h 21600" name="T3"/>
              <a:gd fmla="*/ 10800 w 21600" name="T4"/>
              <a:gd fmla="*/ 1788 h 21600" name="T5"/>
              <a:gd fmla="*/ 19812 w 21600" name="T6"/>
              <a:gd fmla="*/ 10800 h 21600" name="T7"/>
              <a:gd fmla="*/ 18649 w 21600" name="T8"/>
              <a:gd fmla="*/ 15226 h 21600" name="T9"/>
              <a:gd fmla="*/ 20207 w 21600" name="T10"/>
              <a:gd fmla="*/ 16105 h 21600" name="T11"/>
              <a:gd fmla="*/ 21600 w 21600" name="T12"/>
              <a:gd fmla="*/ 10800 h 21600" name="T13"/>
              <a:gd fmla="*/ 10800 w 21600" name="T14"/>
              <a:gd fmla="*/ 0 h 21600" name="T15"/>
              <a:gd fmla="*/ 0 w 21600" name="T16"/>
              <a:gd fmla="*/ 10800 h 21600" name="T17"/>
              <a:gd fmla="*/ 1392 w 21600" name="T18"/>
              <a:gd fmla="*/ 16105 h 21600" name="T19"/>
              <a:gd fmla="*/ 2950 w 21600" name="T20"/>
              <a:gd fmla="*/ 15226 h 21600" name="T21"/>
              <a:gd fmla="*/ 0 w 21600" name="T22"/>
              <a:gd fmla="*/ 0 h 21600" name="T23"/>
              <a:gd fmla="*/ 21600 w 21600" name="T24"/>
              <a:gd fmla="*/ 13691 h 2160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T25" l="T22" r="T24" t="T23"/>
            <a:pathLst>
              <a:path h="21600" w="21600">
                <a:moveTo>
                  <a:pt x="2950" y="15226"/>
                </a:moveTo>
                <a:cubicBezTo>
                  <a:pt x="2188" y="13875"/>
                  <a:pt x="1788" y="12351"/>
                  <a:pt x="1788" y="10800"/>
                </a:cubicBezTo>
                <a:cubicBezTo>
                  <a:pt x="1788" y="5822"/>
                  <a:pt x="5822" y="1788"/>
                  <a:pt x="10800" y="1788"/>
                </a:cubicBezTo>
                <a:cubicBezTo>
                  <a:pt x="15777" y="1788"/>
                  <a:pt x="19812" y="5822"/>
                  <a:pt x="19812" y="10800"/>
                </a:cubicBezTo>
                <a:cubicBezTo>
                  <a:pt x="19812" y="12351"/>
                  <a:pt x="19411" y="13875"/>
                  <a:pt x="18649" y="15226"/>
                </a:cubicBezTo>
                <a:lnTo>
                  <a:pt x="20207" y="16105"/>
                </a:lnTo>
                <a:cubicBezTo>
                  <a:pt x="21120" y="14486"/>
                  <a:pt x="21600" y="1265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58"/>
                  <a:pt x="479" y="14486"/>
                  <a:pt x="1392" y="16105"/>
                </a:cubicBezTo>
                <a:lnTo>
                  <a:pt x="2950" y="1522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1" name="空心弧 3"/>
          <p:cNvSpPr/>
          <p:nvPr/>
        </p:nvSpPr>
        <p:spPr bwMode="auto">
          <a:xfrm rot="16426183">
            <a:off x="1522036" y="2016245"/>
            <a:ext cx="2498319" cy="2500494"/>
          </a:xfrm>
          <a:custGeom>
            <a:gdLst>
              <a:gd fmla="*/ 2643 w 21600" name="T0"/>
              <a:gd fmla="*/ 7715 h 21600" name="T1"/>
              <a:gd fmla="*/ 10799 w 21600" name="T2"/>
              <a:gd fmla="*/ 2080 h 21600" name="T3"/>
              <a:gd fmla="*/ 18956 w 21600" name="T4"/>
              <a:gd fmla="*/ 7715 h 21600" name="T5"/>
              <a:gd fmla="*/ 20901 w 21600" name="T6"/>
              <a:gd fmla="*/ 6979 h 21600" name="T7"/>
              <a:gd fmla="*/ 10800 w 21600" name="T8"/>
              <a:gd fmla="*/ 0 h 21600" name="T9"/>
              <a:gd fmla="*/ 698 w 21600" name="T10"/>
              <a:gd fmla="*/ 6979 h 21600" name="T11"/>
              <a:gd fmla="*/ 2643 w 21600" name="T12"/>
              <a:gd fmla="*/ 7715 h 21600" name="T13"/>
              <a:gd fmla="*/ 0 w 21600" name="T14"/>
              <a:gd fmla="*/ 0 h 21600" name="T15"/>
              <a:gd fmla="*/ 21600 w 21600" name="T16"/>
              <a:gd fmla="*/ 3969 h 2160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T17" l="T14" r="T16" t="T15"/>
            <a:pathLst>
              <a:path h="21600" w="21600">
                <a:moveTo>
                  <a:pt x="2643" y="7715"/>
                </a:moveTo>
                <a:cubicBezTo>
                  <a:pt x="3926" y="4323"/>
                  <a:pt x="7173" y="2080"/>
                  <a:pt x="10799" y="2080"/>
                </a:cubicBezTo>
                <a:cubicBezTo>
                  <a:pt x="14426" y="2079"/>
                  <a:pt x="17673" y="4323"/>
                  <a:pt x="18956" y="7715"/>
                </a:cubicBezTo>
                <a:lnTo>
                  <a:pt x="20901" y="6979"/>
                </a:lnTo>
                <a:cubicBezTo>
                  <a:pt x="19313" y="2779"/>
                  <a:pt x="15290" y="0"/>
                  <a:pt x="10800" y="0"/>
                </a:cubicBezTo>
                <a:cubicBezTo>
                  <a:pt x="6309" y="-1"/>
                  <a:pt x="2286" y="2779"/>
                  <a:pt x="698" y="6979"/>
                </a:cubicBezTo>
                <a:lnTo>
                  <a:pt x="2643" y="771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2" name="空心弧 4"/>
          <p:cNvSpPr/>
          <p:nvPr/>
        </p:nvSpPr>
        <p:spPr bwMode="auto">
          <a:xfrm rot="16200000">
            <a:off x="1017588" y="1512887"/>
            <a:ext cx="3507215" cy="3507215"/>
          </a:xfrm>
          <a:custGeom>
            <a:gdLst>
              <a:gd fmla="*/ 6106 w 21600" name="T0"/>
              <a:gd fmla="*/ 18536 h 21600" name="T1"/>
              <a:gd fmla="*/ 1751 w 21600" name="T2"/>
              <a:gd fmla="*/ 10800 h 21600" name="T3"/>
              <a:gd fmla="*/ 10800 w 21600" name="T4"/>
              <a:gd fmla="*/ 1751 h 21600" name="T5"/>
              <a:gd fmla="*/ 19849 w 21600" name="T6"/>
              <a:gd fmla="*/ 10800 h 21600" name="T7"/>
              <a:gd fmla="*/ 15493 w 21600" name="T8"/>
              <a:gd fmla="*/ 18536 h 21600" name="T9"/>
              <a:gd fmla="*/ 16401 w 21600" name="T10"/>
              <a:gd fmla="*/ 20033 h 21600" name="T11"/>
              <a:gd fmla="*/ 21600 w 21600" name="T12"/>
              <a:gd fmla="*/ 10800 h 21600" name="T13"/>
              <a:gd fmla="*/ 10800 w 21600" name="T14"/>
              <a:gd fmla="*/ 0 h 21600" name="T15"/>
              <a:gd fmla="*/ 0 w 21600" name="T16"/>
              <a:gd fmla="*/ 10800 h 21600" name="T17"/>
              <a:gd fmla="*/ 5198 w 21600" name="T18"/>
              <a:gd fmla="*/ 20033 h 21600" name="T19"/>
              <a:gd fmla="*/ 6106 w 21600" name="T20"/>
              <a:gd fmla="*/ 18536 h 21600" name="T21"/>
              <a:gd fmla="*/ 0 w 21600" name="T22"/>
              <a:gd fmla="*/ 0 h 21600" name="T23"/>
              <a:gd fmla="*/ 21600 w 21600" name="T24"/>
              <a:gd fmla="*/ 18772 h 2160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T25" l="T22" r="T24" t="T23"/>
            <a:pathLst>
              <a:path h="21600" w="21600">
                <a:moveTo>
                  <a:pt x="6106" y="18536"/>
                </a:moveTo>
                <a:cubicBezTo>
                  <a:pt x="3402" y="16896"/>
                  <a:pt x="1751" y="13962"/>
                  <a:pt x="1751" y="10800"/>
                </a:cubicBezTo>
                <a:cubicBezTo>
                  <a:pt x="1751" y="5802"/>
                  <a:pt x="5802" y="1751"/>
                  <a:pt x="10800" y="1751"/>
                </a:cubicBezTo>
                <a:cubicBezTo>
                  <a:pt x="15797" y="1751"/>
                  <a:pt x="19849" y="5802"/>
                  <a:pt x="19849" y="10800"/>
                </a:cubicBezTo>
                <a:cubicBezTo>
                  <a:pt x="19849" y="13962"/>
                  <a:pt x="18197" y="16896"/>
                  <a:pt x="15493" y="18536"/>
                </a:cubicBezTo>
                <a:lnTo>
                  <a:pt x="16401" y="20033"/>
                </a:lnTo>
                <a:cubicBezTo>
                  <a:pt x="19628" y="18075"/>
                  <a:pt x="21600" y="1457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574"/>
                  <a:pt x="1971" y="18075"/>
                  <a:pt x="5198" y="20033"/>
                </a:cubicBezTo>
                <a:lnTo>
                  <a:pt x="6106" y="185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3" name="矩形 5"/>
          <p:cNvSpPr>
            <a:spLocks noChangeArrowheads="1"/>
          </p:cNvSpPr>
          <p:nvPr/>
        </p:nvSpPr>
        <p:spPr bwMode="auto">
          <a:xfrm>
            <a:off x="1831841" y="2979701"/>
            <a:ext cx="2767939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en-US" sz="3200">
                <a:solidFill>
                  <a:srgbClr val="31859B"/>
                </a:solidFill>
                <a:latin charset="0" panose="020f0502020204030204" pitchFamily="34" typeface="Calibri"/>
                <a:sym charset="0" panose="020f0502020204030204" pitchFamily="34" typeface="Calibri"/>
              </a:rPr>
              <a:t>Add your title </a:t>
            </a:r>
          </a:p>
        </p:txBody>
      </p:sp>
      <p:grpSp>
        <p:nvGrpSpPr>
          <p:cNvPr id="34" name="组合 34"/>
          <p:cNvGrpSpPr/>
          <p:nvPr/>
        </p:nvGrpSpPr>
        <p:grpSpPr>
          <a:xfrm>
            <a:off x="5067148" y="1084993"/>
            <a:ext cx="5534592" cy="1319816"/>
            <a:chOff x="94522" y="12927"/>
            <a:chExt cx="6789394" cy="1617181"/>
          </a:xfrm>
        </p:grpSpPr>
        <p:sp>
          <p:nvSpPr>
            <p:cNvPr id="35" name="矩形 22"/>
            <p:cNvSpPr>
              <a:spLocks noChangeArrowheads="1"/>
            </p:cNvSpPr>
            <p:nvPr/>
          </p:nvSpPr>
          <p:spPr bwMode="auto">
            <a:xfrm>
              <a:off x="94522" y="115574"/>
              <a:ext cx="680679" cy="4358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altLang="en-US" lang="zh-CN">
                <a:sym charset="-122" panose="02010600030101010101" pitchFamily="2" typeface="宋体"/>
              </a:endParaRPr>
            </a:p>
          </p:txBody>
        </p:sp>
        <p:sp>
          <p:nvSpPr>
            <p:cNvPr id="36" name="TextBox 23"/>
            <p:cNvSpPr>
              <a:spLocks noChangeArrowheads="1"/>
            </p:cNvSpPr>
            <p:nvPr/>
          </p:nvSpPr>
          <p:spPr bwMode="auto">
            <a:xfrm>
              <a:off x="94523" y="551385"/>
              <a:ext cx="6789394" cy="112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E36C09"/>
                </a:buClr>
              </a:pPr>
              <a:r>
                <a:rPr altLang="zh-CN" lang="en-US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You can click here to enter your text. You can click here to enter your text. You can click here to enter your text. </a:t>
              </a:r>
            </a:p>
          </p:txBody>
        </p:sp>
        <p:sp>
          <p:nvSpPr>
            <p:cNvPr id="37" name="矩形 25"/>
            <p:cNvSpPr>
              <a:spLocks noChangeArrowheads="1"/>
            </p:cNvSpPr>
            <p:nvPr/>
          </p:nvSpPr>
          <p:spPr bwMode="auto">
            <a:xfrm>
              <a:off x="1136125" y="12927"/>
              <a:ext cx="2021124" cy="63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800">
                  <a:solidFill>
                    <a:srgbClr val="31859B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70%</a:t>
              </a:r>
            </a:p>
          </p:txBody>
        </p:sp>
      </p:grpSp>
      <p:grpSp>
        <p:nvGrpSpPr>
          <p:cNvPr id="46" name="组合 34"/>
          <p:cNvGrpSpPr/>
          <p:nvPr/>
        </p:nvGrpSpPr>
        <p:grpSpPr>
          <a:xfrm>
            <a:off x="5067148" y="2718562"/>
            <a:ext cx="5534592" cy="1319816"/>
            <a:chOff x="94522" y="12927"/>
            <a:chExt cx="6789394" cy="1617181"/>
          </a:xfrm>
        </p:grpSpPr>
        <p:sp>
          <p:nvSpPr>
            <p:cNvPr id="47" name="矩形 22"/>
            <p:cNvSpPr>
              <a:spLocks noChangeArrowheads="1"/>
            </p:cNvSpPr>
            <p:nvPr/>
          </p:nvSpPr>
          <p:spPr bwMode="auto">
            <a:xfrm>
              <a:off x="94522" y="115574"/>
              <a:ext cx="680679" cy="4358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altLang="en-US" lang="zh-CN">
                <a:sym charset="-122" panose="02010600030101010101" pitchFamily="2" typeface="宋体"/>
              </a:endParaRPr>
            </a:p>
          </p:txBody>
        </p:sp>
        <p:sp>
          <p:nvSpPr>
            <p:cNvPr id="48" name="TextBox 23"/>
            <p:cNvSpPr>
              <a:spLocks noChangeArrowheads="1"/>
            </p:cNvSpPr>
            <p:nvPr/>
          </p:nvSpPr>
          <p:spPr bwMode="auto">
            <a:xfrm>
              <a:off x="94523" y="551385"/>
              <a:ext cx="6789394" cy="112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E36C09"/>
                </a:buClr>
              </a:pPr>
              <a:r>
                <a:rPr altLang="zh-CN" lang="en-US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You can click here to enter your text. You can click here to enter your text. You can click here to enter your text. </a:t>
              </a:r>
            </a:p>
          </p:txBody>
        </p:sp>
        <p:sp>
          <p:nvSpPr>
            <p:cNvPr id="49" name="矩形 25"/>
            <p:cNvSpPr>
              <a:spLocks noChangeArrowheads="1"/>
            </p:cNvSpPr>
            <p:nvPr/>
          </p:nvSpPr>
          <p:spPr bwMode="auto">
            <a:xfrm>
              <a:off x="1136125" y="12927"/>
              <a:ext cx="2021124" cy="63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800">
                  <a:solidFill>
                    <a:srgbClr val="31859B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55%</a:t>
              </a:r>
            </a:p>
          </p:txBody>
        </p:sp>
      </p:grpSp>
      <p:grpSp>
        <p:nvGrpSpPr>
          <p:cNvPr id="50" name="组合 34"/>
          <p:cNvGrpSpPr/>
          <p:nvPr/>
        </p:nvGrpSpPr>
        <p:grpSpPr>
          <a:xfrm>
            <a:off x="5067148" y="4394053"/>
            <a:ext cx="5534592" cy="1319816"/>
            <a:chOff x="94522" y="12927"/>
            <a:chExt cx="6789394" cy="1617181"/>
          </a:xfrm>
        </p:grpSpPr>
        <p:sp>
          <p:nvSpPr>
            <p:cNvPr id="51" name="矩形 22"/>
            <p:cNvSpPr>
              <a:spLocks noChangeArrowheads="1"/>
            </p:cNvSpPr>
            <p:nvPr/>
          </p:nvSpPr>
          <p:spPr bwMode="auto">
            <a:xfrm>
              <a:off x="94522" y="115574"/>
              <a:ext cx="680679" cy="4358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altLang="en-US" lang="zh-CN">
                <a:sym charset="-122" panose="02010600030101010101" pitchFamily="2" typeface="宋体"/>
              </a:endParaRPr>
            </a:p>
          </p:txBody>
        </p:sp>
        <p:sp>
          <p:nvSpPr>
            <p:cNvPr id="52" name="TextBox 23"/>
            <p:cNvSpPr>
              <a:spLocks noChangeArrowheads="1"/>
            </p:cNvSpPr>
            <p:nvPr/>
          </p:nvSpPr>
          <p:spPr bwMode="auto">
            <a:xfrm>
              <a:off x="94523" y="551385"/>
              <a:ext cx="6789394" cy="112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E36C09"/>
                </a:buClr>
              </a:pPr>
              <a:r>
                <a:rPr altLang="zh-CN" lang="en-US">
                  <a:solidFill>
                    <a:srgbClr val="000000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You can click here to enter your text. You can click here to enter your text. You can click here to enter your text. </a:t>
              </a:r>
            </a:p>
          </p:txBody>
        </p:sp>
        <p:sp>
          <p:nvSpPr>
            <p:cNvPr id="53" name="矩形 25"/>
            <p:cNvSpPr>
              <a:spLocks noChangeArrowheads="1"/>
            </p:cNvSpPr>
            <p:nvPr/>
          </p:nvSpPr>
          <p:spPr bwMode="auto">
            <a:xfrm>
              <a:off x="1136125" y="12928"/>
              <a:ext cx="2021124" cy="63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b="1" lang="en-US" sz="2800">
                  <a:solidFill>
                    <a:srgbClr val="31859B"/>
                  </a:solidFill>
                  <a:latin charset="0" panose="020f0502020204030204" pitchFamily="34" typeface="Calibri"/>
                  <a:sym charset="0" panose="020f0502020204030204" pitchFamily="34" typeface="Calibri"/>
                </a:rPr>
                <a:t>40%</a:t>
              </a:r>
            </a:p>
          </p:txBody>
        </p:sp>
      </p:grpSp>
    </p:spTree>
    <p:extLst>
      <p:ext uri="{BB962C8B-B14F-4D97-AF65-F5344CB8AC3E}">
        <p14:creationId val="16071555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dur="750" id="3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32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4536993" y="1365496"/>
            <a:ext cx="3118014" cy="3118014"/>
          </a:xfrm>
          <a:prstGeom prst="ellipse">
            <a:avLst/>
          </a:prstGeom>
          <a:solidFill>
            <a:srgbClr val="66E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4876207" y="1704710"/>
            <a:ext cx="2439588" cy="2439588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" name="组合 8"/>
          <p:cNvGrpSpPr/>
          <p:nvPr/>
        </p:nvGrpSpPr>
        <p:grpSpPr>
          <a:xfrm>
            <a:off x="5506239" y="2069259"/>
            <a:ext cx="1179521" cy="1829348"/>
            <a:chOff x="5506239" y="2069259"/>
            <a:chExt cx="1179521" cy="1829348"/>
          </a:xfrm>
        </p:grpSpPr>
        <p:sp>
          <p:nvSpPr>
            <p:cNvPr id="5" name="文本框 4"/>
            <p:cNvSpPr txBox="1"/>
            <p:nvPr/>
          </p:nvSpPr>
          <p:spPr>
            <a:xfrm>
              <a:off x="5629335" y="2069259"/>
              <a:ext cx="93333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03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506239" y="2772018"/>
              <a:ext cx="117952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5506239" y="2821389"/>
              <a:ext cx="1179521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0020600040101010101" pitchFamily="18" typeface="汉仪良品线简"/>
                  <a:ea charset="-122" panose="00020600040101010101" pitchFamily="18" typeface="汉仪良品线简"/>
                </a:rPr>
                <a:t>添加标题</a:t>
              </a:r>
            </a:p>
          </p:txBody>
        </p:sp>
      </p:grpSp>
    </p:spTree>
    <p:extLst>
      <p:ext uri="{BB962C8B-B14F-4D97-AF65-F5344CB8AC3E}">
        <p14:creationId val="3753835027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81</Paragraphs>
  <Slides>16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32">
      <vt:lpstr>Arial</vt:lpstr>
      <vt:lpstr>等线 Light</vt:lpstr>
      <vt:lpstr>等线</vt:lpstr>
      <vt:lpstr>Calibri Light</vt:lpstr>
      <vt:lpstr>Calibri</vt:lpstr>
      <vt:lpstr>方正兰亭超细黑简体</vt:lpstr>
      <vt:lpstr>Lucida Calligraphy</vt:lpstr>
      <vt:lpstr>方正大黑_GBK</vt:lpstr>
      <vt:lpstr>汉仪良品线简</vt:lpstr>
      <vt:lpstr>方正粗倩简体</vt:lpstr>
      <vt:lpstr>微软雅黑</vt:lpstr>
      <vt:lpstr>宋体</vt:lpstr>
      <vt:lpstr>Impact</vt:lpstr>
      <vt:lpstr>时尚中黑简体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2021-08-22T11:47:37Z</dcterms:created>
  <cp:lastPrinted>2021-08-22T11:47:37Z</cp:lastPrinted>
  <dcterms:modified xsi:type="dcterms:W3CDTF">2021-08-22T05:34:13Z</dcterms:modified>
  <cp:revision>1</cp:revision>
</cp:coreProperties>
</file>