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7" r:id="rId15"/>
    <p:sldId id="268" r:id="rId16"/>
    <p:sldId id="276" r:id="rId17"/>
    <p:sldId id="270" r:id="rId18"/>
    <p:sldId id="269" r:id="rId19"/>
    <p:sldId id="274" r:id="rId20"/>
    <p:sldId id="271" r:id="rId21"/>
    <p:sldId id="272" r:id="rId22"/>
    <p:sldId id="273" r:id="rId23"/>
    <p:sldId id="275" r:id="rId24"/>
    <p:sldId id="277" r:id="rId25"/>
    <p:sldId id="278" r:id="rId26"/>
    <p:sldId id="279" r:id="rId27"/>
  </p:sldIdLst>
  <p:sldSz cx="9144000" cy="5143500" type="screen16x9"/>
  <p:notesSz cx="6858000" cy="9144000"/>
  <p:embeddedFontLst>
    <p:embeddedFont>
      <p:font typeface="幼圆" panose="02010509060101010101" pitchFamily="49" charset="-122"/>
      <p:regular r:id="rId29"/>
    </p:embeddedFont>
    <p:embeddedFont>
      <p:font typeface="微软雅黑 Light" panose="020B0502040204020203" pitchFamily="34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8Pin Matrix" panose="00000400000000000000" pitchFamily="2" charset="0"/>
      <p:regular r:id="rId35"/>
    </p:embeddedFont>
    <p:embeddedFont>
      <p:font typeface="Meiryo" panose="020B0604030504040204" pitchFamily="34" charset="-128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15" autoAdjust="0"/>
  </p:normalViewPr>
  <p:slideViewPr>
    <p:cSldViewPr>
      <p:cViewPr varScale="1">
        <p:scale>
          <a:sx n="142" d="100"/>
          <a:sy n="142" d="100"/>
        </p:scale>
        <p:origin x="714" y="120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fonts/font1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2.fntdata" Type="http://schemas.openxmlformats.org/officeDocument/2006/relationships/font"/><Relationship Id="rId31" Target="fonts/font3.fntdata" Type="http://schemas.openxmlformats.org/officeDocument/2006/relationships/font"/><Relationship Id="rId32" Target="fonts/font4.fntdata" Type="http://schemas.openxmlformats.org/officeDocument/2006/relationships/font"/><Relationship Id="rId33" Target="fonts/font5.fntdata" Type="http://schemas.openxmlformats.org/officeDocument/2006/relationships/font"/><Relationship Id="rId34" Target="fonts/font6.fntdata" Type="http://schemas.openxmlformats.org/officeDocument/2006/relationships/font"/><Relationship Id="rId35" Target="fonts/font7.fntdata" Type="http://schemas.openxmlformats.org/officeDocument/2006/relationships/font"/><Relationship Id="rId36" Target="fonts/font8.fntdata" Type="http://schemas.openxmlformats.org/officeDocument/2006/relationships/font"/><Relationship Id="rId37" Target="fonts/font9.fntdata" Type="http://schemas.openxmlformats.org/officeDocument/2006/relationships/font"/><Relationship Id="rId38" Target="fonts/font10.fntdata" Type="http://schemas.openxmlformats.org/officeDocument/2006/relationships/font"/><Relationship Id="rId39" Target="fonts/font11.fntdata" Type="http://schemas.openxmlformats.org/officeDocument/2006/relationships/font"/><Relationship Id="rId4" Target="slides/slide1.xml" Type="http://schemas.openxmlformats.org/officeDocument/2006/relationships/slide"/><Relationship Id="rId40" Target="fonts/font12.fntdata" Type="http://schemas.openxmlformats.org/officeDocument/2006/relationships/font"/><Relationship Id="rId41" Target="fonts/font13.fntdata" Type="http://schemas.openxmlformats.org/officeDocument/2006/relationships/font"/><Relationship Id="rId42" Target="fonts/font14.fntdata" Type="http://schemas.openxmlformats.org/officeDocument/2006/relationships/font"/><Relationship Id="rId43" Target="fonts/font15.fntdata" Type="http://schemas.openxmlformats.org/officeDocument/2006/relationships/font"/><Relationship Id="rId44" Target="presProps.xml" Type="http://schemas.openxmlformats.org/officeDocument/2006/relationships/presProps"/><Relationship Id="rId45" Target="viewProps.xml" Type="http://schemas.openxmlformats.org/officeDocument/2006/relationships/viewProps"/><Relationship Id="rId46" Target="theme/theme1.xml" Type="http://schemas.openxmlformats.org/officeDocument/2006/relationships/theme"/><Relationship Id="rId47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7966027259827"/>
          <c:y val="0.096874997019767761"/>
          <c:w val="0.44583332538604736"/>
          <c:h val="0.6687499880790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A013"/>
              </a:solidFill>
            </c:spPr>
          </c:dPt>
          <c:dPt>
            <c:idx val="1"/>
            <c:invertIfNegative val="1"/>
            <c:spPr>
              <a:solidFill>
                <a:srgbClr val="FF4747"/>
              </a:solidFill>
            </c:spPr>
          </c:dPt>
          <c:dPt>
            <c:idx val="2"/>
            <c:invertIfNegative val="1"/>
            <c:spPr>
              <a:solidFill>
                <a:srgbClr val="00C5BE"/>
              </a:solidFill>
            </c:spPr>
          </c:dPt>
          <c:dPt>
            <c:idx val="3"/>
            <c:invertIfNegative val="1"/>
            <c:spPr>
              <a:solidFill>
                <a:schemeClr val="accent4"/>
              </a:solidFill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ln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2.3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60400080680847168"/>
          <c:y val="0.31551575660705566"/>
          <c:w val="0.16683250665664673"/>
          <c:h val="0.36896851658821106"/>
        </c:manualLayout>
      </c:layout>
      <c:overlay val="0"/>
      <c:spPr>
        <a:ln>
          <a:noFill/>
        </a:ln>
      </c:spPr>
    </c:legend>
    <c:plotVisOnly val="1"/>
    <c:dispBlanksAs/>
    <c:showDLblsOverMax val="0"/>
  </c:chart>
  <c:txPr>
    <a:bodyPr/>
    <a:p>
      <a:pPr>
        <a:defRPr sz="1800" smtId="4294967295">
          <a:solidFill>
            <a:schemeClr val="bg1"/>
          </a:solidFill>
          <a:latin typeface="微软雅黑" pitchFamily="34" charset="-122"/>
          <a:ea typeface="微软雅黑" pitchFamily="34" charset="-122"/>
        </a:defRPr>
      </a:pPr>
      <a:endParaRPr sz="1800" smtId="4294967295">
        <a:solidFill>
          <a:schemeClr val="bg1"/>
        </a:solidFill>
        <a:latin typeface="微软雅黑" pitchFamily="34" charset="-122"/>
        <a:ea typeface="微软雅黑" pitchFamily="34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ln w="38100">
              <a:solidFill>
                <a:srgbClr val="00C5BE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ln w="38100">
              <a:solidFill>
                <a:srgbClr val="FF4747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ln w="38100">
              <a:solidFill>
                <a:srgbClr val="91D101"/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71731360"/>
        <c:axId val="671731920"/>
      </c:lineChart>
      <c:catAx>
        <c:axId val="671731360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671731920"/>
        <c:crosses val="autoZero"/>
        <c:auto val="0"/>
        <c:lblAlgn val="ctr"/>
        <c:lblOffset/>
        <c:noMultiLvlLbl val="0"/>
      </c:catAx>
      <c:valAx>
        <c:axId val="671731920"/>
        <c:scaling>
          <c:orientation/>
        </c:scaling>
        <c:delete val="0"/>
        <c:axPos val="l"/>
        <c:numFmt formatCode="General" sourceLinked="1"/>
        <c:majorTickMark val="out"/>
        <c:minorTickMark val="none"/>
        <c:crossAx val="671731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/>
    <c:showDLblsOverMax val="0"/>
  </c:chart>
  <c:txPr>
    <a:bodyPr/>
    <a:p>
      <a:pPr>
        <a:defRPr sz="1400" smtId="4294967295">
          <a:solidFill>
            <a:schemeClr val="bg1"/>
          </a:solidFill>
          <a:latin typeface="微软雅黑" pitchFamily="34" charset="-122"/>
          <a:ea typeface="微软雅黑" pitchFamily="34" charset="-122"/>
        </a:defRPr>
      </a:pPr>
      <a:endParaRPr sz="1400" smtId="4294967295">
        <a:solidFill>
          <a:schemeClr val="bg1"/>
        </a:solidFill>
        <a:latin typeface="微软雅黑" pitchFamily="34" charset="-122"/>
        <a:ea typeface="微软雅黑" pitchFamily="34" charset="-122"/>
      </a:endParaRPr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E3879F6-21FE-4F8E-9BC1-2BEC301494AB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5051198F-77C8-4812-B577-F9204C495C08}" type="parTrans" cxnId="{A441F302-F8EF-41A7-AE95-8995F53ED669}">
      <dgm:prSet custT="1"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itchFamily="34" charset="-122"/>
          </a:endParaRPr>
        </a:p>
      </dgm:t>
    </dgm:pt>
    <dgm:pt modelId="{E9E0B6C3-295A-4640-93D8-9D40888743DE}">
      <dgm:prSet phldrT="[文本]" custT="1"/>
      <dgm:spPr>
        <a:solidFill>
          <a:srgbClr val="91D101"/>
        </a:solidFill>
      </dgm:spPr>
      <dgm:t>
        <a:bodyPr/>
        <a:lstStyle/>
        <a:p>
          <a:r>
            <a:rPr lang="en-US" altLang="en-US" sz="1600" smtClean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>
            <a:latin typeface="微软雅黑" panose="020b0503020204020204" pitchFamily="34" charset="-122"/>
            <a:ea typeface="微软雅黑" pitchFamily="34" charset="-122"/>
          </a:endParaRPr>
        </a:p>
      </dgm:t>
    </dgm:pt>
    <dgm:pt modelId="{EAFF429B-F2C0-430F-A90C-794C8B3505A0}" type="parTrans" cxnId="{8016972C-87BF-4354-A0E4-82F020CB97A0}">
      <dgm:prSet custT="1"/>
      <dgm:spPr>
        <a:ln>
          <a:solidFill>
            <a:srgbClr val="FFA013"/>
          </a:solidFill>
          <a:headEnd type="oval"/>
        </a:ln>
      </dgm:spPr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EB4913AB-5348-4659-8FE7-0E6D68E5D5C7}" type="asst">
      <dgm:prSet phldrT="[文本]" custT="1"/>
      <dgm:spPr>
        <a:solidFill>
          <a:srgbClr val="00C5BE"/>
        </a:solidFill>
      </dgm:spPr>
      <dgm:t>
        <a:bodyPr/>
        <a:lstStyle/>
        <a:p>
          <a:r>
            <a:rPr lang="en-US" altLang="en-US" sz="1600" smtClean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93B37A6E-E619-41AF-8D9B-12528088E5DD}" type="sibTrans" cxnId="{8016972C-87BF-4354-A0E4-82F020CB97A0}">
      <dgm:prSet custT="1"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CBA13534-F382-4E2F-9A36-082770211AFB}" type="parTrans" cxnId="{3FDB5445-77EC-43FE-9F64-744A122BFF07}">
      <dgm:prSet custT="1"/>
      <dgm:spPr>
        <a:noFill/>
        <a:ln>
          <a:solidFill>
            <a:srgbClr val="FFA013"/>
          </a:solidFill>
        </a:ln>
      </dgm:spPr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EC5F23C7-2D5B-4DEE-997B-F6E8A7B0F597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smtClean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C0243E0D-8371-40F8-A855-8D5B13C60C2F}" type="sibTrans" cxnId="{3FDB5445-77EC-43FE-9F64-744A122BFF07}">
      <dgm:prSet custT="1"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30E40017-BB51-4136-B625-8CBEB25C812B}" type="parTrans" cxnId="{F0F44922-844F-4CA9-B874-38DDC65A09D6}">
      <dgm:prSet custT="1"/>
      <dgm:spPr>
        <a:ln>
          <a:solidFill>
            <a:srgbClr val="FFA013"/>
          </a:solidFill>
          <a:headEnd type="oval"/>
        </a:ln>
      </dgm:spPr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C041CE57-772B-4A8D-B1DB-F641B0182921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smtClean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373C4DA-1D00-4CA4-A954-EE39682D605B}" type="sibTrans" cxnId="{F0F44922-844F-4CA9-B874-38DDC65A09D6}">
      <dgm:prSet custT="1"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85BD743B-F29F-464B-980D-DB66A2F378C7}" type="parTrans" cxnId="{87E39C8C-79DB-4A28-817E-29BB30F5081F}">
      <dgm:prSet custT="1"/>
      <dgm:spPr>
        <a:noFill/>
        <a:ln>
          <a:solidFill>
            <a:srgbClr val="FFA013"/>
          </a:solidFill>
        </a:ln>
      </dgm:spPr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1E8C7736-9F09-4BF6-9A65-44D957FEDE03}">
      <dgm:prSet phldrT="[文本]" custT="1"/>
      <dgm:spPr>
        <a:solidFill>
          <a:srgbClr val="FF4747"/>
        </a:solidFill>
      </dgm:spPr>
      <dgm:t>
        <a:bodyPr/>
        <a:lstStyle/>
        <a:p>
          <a:r>
            <a:rPr lang="en-US" altLang="en-US" sz="1600" smtClean="0">
              <a:latin typeface="微软雅黑" pitchFamily="34" charset="-122"/>
              <a:ea typeface="微软雅黑" pitchFamily="34" charset="-122"/>
            </a:rPr>
            <a:t>YOUR TEXT HERE</a:t>
          </a:r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9E2261D9-01DB-41ED-87A9-F2C135F32933}" type="sibTrans" cxnId="{87E39C8C-79DB-4A28-817E-29BB30F5081F}">
      <dgm:prSet custT="1"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0EBC16EF-B515-4F13-A760-62A74D59852D}" type="sibTrans" cxnId="{A441F302-F8EF-41A7-AE95-8995F53ED669}">
      <dgm:prSet custT="1"/>
      <dgm:spPr/>
      <dgm:t>
        <a:bodyPr/>
        <a:lstStyle/>
        <a:p>
          <a:endParaRPr lang="zh-CN" altLang="en-US" sz="1200">
            <a:latin typeface="微软雅黑" pitchFamily="34" charset="-122"/>
            <a:ea typeface="微软雅黑" pitchFamily="34" charset="-122"/>
          </a:endParaRPr>
        </a:p>
      </dgm:t>
    </dgm:pt>
    <dgm:pt modelId="{7B2BD638-C89C-4AAC-9A58-1AAFD7B57F5B}" type="pres">
      <dgm:prSet presAssocID="{5E3879F6-21FE-4F8E-9BC1-2BEC301494AB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7A3DC06-DD86-41DC-A14A-F7F05E025D16}" type="pres">
      <dgm:prSet presAssocID="{E9E0B6C3-295A-4640-93D8-9D40888743DE}" presName="hierRoot1">
        <dgm:presLayoutVars>
          <dgm:hierBranch val="init"/>
        </dgm:presLayoutVars>
      </dgm:prSet>
      <dgm:spPr/>
      <dgm:t>
        <a:bodyPr/>
        <a:lstStyle/>
        <a:p/>
      </dgm:t>
    </dgm:pt>
    <dgm:pt modelId="{C7F7443B-DE72-4383-8D15-D937B091F032}" type="pres">
      <dgm:prSet presAssocID="{E9E0B6C3-295A-4640-93D8-9D40888743DE}" presName="rootComposite1"/>
      <dgm:spPr/>
      <dgm:t>
        <a:bodyPr/>
        <a:lstStyle/>
        <a:p/>
      </dgm:t>
    </dgm:pt>
    <dgm:pt modelId="{EA247151-2A9D-49D5-A7EE-91EDD97F0E7E}" type="pres">
      <dgm:prSet presAssocID="{E9E0B6C3-295A-4640-93D8-9D40888743DE}" presName="rootText1" presStyleLbl="node0" presStyleCnt="1" custScaleX="170765" custScaleY="890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8914E6C-13D6-4551-AA65-2342D2DFCEED}" type="pres">
      <dgm:prSet presAssocID="{E9E0B6C3-295A-4640-93D8-9D40888743DE}" presName="rootConnector1" presStyleLbl="node1" presStyleCnt="1"/>
      <dgm:spPr/>
      <dgm:t>
        <a:bodyPr/>
        <a:lstStyle/>
        <a:p>
          <a:endParaRPr lang="zh-CN" altLang="en-US"/>
        </a:p>
      </dgm:t>
    </dgm:pt>
    <dgm:pt modelId="{2643D534-87FD-4540-AEC4-84A482092B81}" type="pres">
      <dgm:prSet presAssocID="{E9E0B6C3-295A-4640-93D8-9D40888743DE}" presName="hierChild2"/>
      <dgm:spPr/>
      <dgm:t>
        <a:bodyPr/>
        <a:lstStyle/>
        <a:p/>
      </dgm:t>
    </dgm:pt>
    <dgm:pt modelId="{931916C4-C532-4B8D-BCF6-5E771B842F19}" type="pres">
      <dgm:prSet presAssocID="{CBA13534-F382-4E2F-9A36-082770211AFB}" presName="Name37" presStyleLbl="parChTrans1D2" presStyleIdx="3" presStyleCnt="4"/>
      <dgm:spPr/>
      <dgm:t>
        <a:bodyPr/>
        <a:lstStyle/>
        <a:p>
          <a:endParaRPr lang="zh-CN" altLang="en-US"/>
        </a:p>
      </dgm:t>
    </dgm:pt>
    <dgm:pt modelId="{09739B61-9ADB-41D5-922B-89B4EDE638FC}" type="pres">
      <dgm:prSet presAssocID="{EC5F23C7-2D5B-4DEE-997B-F6E8A7B0F597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7919F248-E029-4A42-A784-430E46A0B3C1}" type="pres">
      <dgm:prSet presAssocID="{EC5F23C7-2D5B-4DEE-997B-F6E8A7B0F597}" presName="rootComposite"/>
      <dgm:spPr/>
      <dgm:t>
        <a:bodyPr/>
        <a:lstStyle/>
        <a:p/>
      </dgm:t>
    </dgm:pt>
    <dgm:pt modelId="{D35303C9-3B17-4BFC-9F33-04FD019462B7}" type="pres">
      <dgm:prSet presAssocID="{EC5F23C7-2D5B-4DEE-997B-F6E8A7B0F597}" presName="rootText" presStyleLbl="node2" presStyleCnt="3" custScaleX="170765" custScaleY="89034" custLinFactNeighborX="-48185" custLinFactNeighborY="266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675B4DF-B1B1-4455-B476-201BDF87E4B7}" type="pres">
      <dgm:prSet presAssocID="{EC5F23C7-2D5B-4DEE-997B-F6E8A7B0F597}" presName="rootConnector" presStyleLbl="node2" presStyleCnt="3"/>
      <dgm:spPr/>
      <dgm:t>
        <a:bodyPr/>
        <a:lstStyle/>
        <a:p>
          <a:endParaRPr lang="zh-CN" altLang="en-US"/>
        </a:p>
      </dgm:t>
    </dgm:pt>
    <dgm:pt modelId="{660C4596-34DD-4ACE-82A3-44C1E3CC34CC}" type="pres">
      <dgm:prSet presAssocID="{EC5F23C7-2D5B-4DEE-997B-F6E8A7B0F597}" presName="hierChild4"/>
      <dgm:spPr/>
      <dgm:t>
        <a:bodyPr/>
        <a:lstStyle/>
        <a:p/>
      </dgm:t>
    </dgm:pt>
    <dgm:pt modelId="{71203509-FEB4-4927-9256-8FA601BDD041}" type="pres">
      <dgm:prSet presAssocID="{EC5F23C7-2D5B-4DEE-997B-F6E8A7B0F597}" presName="hierChild5"/>
      <dgm:spPr/>
      <dgm:t>
        <a:bodyPr/>
        <a:lstStyle/>
        <a:p/>
      </dgm:t>
    </dgm:pt>
    <dgm:pt modelId="{A91D3A60-DCFB-4D0F-8332-C6D133CC1926}" type="pres">
      <dgm:prSet presAssocID="{30E40017-BB51-4136-B625-8CBEB25C812B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784D1465-642B-4856-83EF-0EB204C2F559}" type="pres">
      <dgm:prSet presAssocID="{C041CE57-772B-4A8D-B1DB-F641B0182921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B2147D96-5E90-46E5-80D9-0481AB0CBB04}" type="pres">
      <dgm:prSet presAssocID="{C041CE57-772B-4A8D-B1DB-F641B0182921}" presName="rootComposite"/>
      <dgm:spPr/>
      <dgm:t>
        <a:bodyPr/>
        <a:lstStyle/>
        <a:p/>
      </dgm:t>
    </dgm:pt>
    <dgm:pt modelId="{7F7ABA02-11B6-40BB-9FE0-DEEAB23807EE}" type="pres">
      <dgm:prSet presAssocID="{C041CE57-772B-4A8D-B1DB-F641B0182921}" presName="rootText" presStyleLbl="node2" presStyleIdx="1" presStyleCnt="3" custScaleX="170765" custScaleY="890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4E2091-A426-4E5B-8141-097D89BEDF00}" type="pres">
      <dgm:prSet presAssocID="{C041CE57-772B-4A8D-B1DB-F641B0182921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CE599BE4-DDCB-4681-BFDD-986E097E8358}" type="pres">
      <dgm:prSet presAssocID="{C041CE57-772B-4A8D-B1DB-F641B0182921}" presName="hierChild4"/>
      <dgm:spPr/>
      <dgm:t>
        <a:bodyPr/>
        <a:lstStyle/>
        <a:p/>
      </dgm:t>
    </dgm:pt>
    <dgm:pt modelId="{BA9B2D56-7D63-4DFD-8698-C7792758F020}" type="pres">
      <dgm:prSet presAssocID="{C041CE57-772B-4A8D-B1DB-F641B0182921}" presName="hierChild5"/>
      <dgm:spPr/>
      <dgm:t>
        <a:bodyPr/>
        <a:lstStyle/>
        <a:p/>
      </dgm:t>
    </dgm:pt>
    <dgm:pt modelId="{E3FCF9B0-69F1-4100-8C94-8F4AC55B5AE9}" type="pres">
      <dgm:prSet presAssocID="{85BD743B-F29F-464B-980D-DB66A2F378C7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698138FC-0FB0-40C6-8857-2F9229292D46}" type="pres">
      <dgm:prSet presAssocID="{1E8C7736-9F09-4BF6-9A65-44D957FEDE03}" presName="hierRoot2">
        <dgm:presLayoutVars>
          <dgm:hierBranch val="init"/>
        </dgm:presLayoutVars>
      </dgm:prSet>
      <dgm:spPr/>
      <dgm:t>
        <a:bodyPr/>
        <a:lstStyle/>
        <a:p/>
      </dgm:t>
    </dgm:pt>
    <dgm:pt modelId="{23C1A954-0870-4942-A10D-7AF467AC4E20}" type="pres">
      <dgm:prSet presAssocID="{1E8C7736-9F09-4BF6-9A65-44D957FEDE03}" presName="rootComposite"/>
      <dgm:spPr/>
      <dgm:t>
        <a:bodyPr/>
        <a:lstStyle/>
        <a:p/>
      </dgm:t>
    </dgm:pt>
    <dgm:pt modelId="{6CB2B98B-BB9F-4CA3-BFB2-29AD8C0D6055}" type="pres">
      <dgm:prSet presAssocID="{1E8C7736-9F09-4BF6-9A65-44D957FEDE03}" presName="rootText" presStyleLbl="node2" presStyleIdx="2" presStyleCnt="3" custScaleX="170765" custScaleY="89034" custLinFactNeighborX="62201" custLinFactNeighborY="266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E5AB971-8B68-4CBB-99C6-9ECBAE9DD3F6}" type="pres">
      <dgm:prSet presAssocID="{1E8C7736-9F09-4BF6-9A65-44D957FEDE03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A701D2CA-A9E7-4FB3-AFA7-6858FDAB3A8F}" type="pres">
      <dgm:prSet presAssocID="{1E8C7736-9F09-4BF6-9A65-44D957FEDE03}" presName="hierChild4"/>
      <dgm:spPr/>
      <dgm:t>
        <a:bodyPr/>
        <a:lstStyle/>
        <a:p/>
      </dgm:t>
    </dgm:pt>
    <dgm:pt modelId="{165087E8-3E48-4805-90F3-6763434B0B84}" type="pres">
      <dgm:prSet presAssocID="{1E8C7736-9F09-4BF6-9A65-44D957FEDE03}" presName="hierChild5"/>
      <dgm:spPr/>
      <dgm:t>
        <a:bodyPr/>
        <a:lstStyle/>
        <a:p/>
      </dgm:t>
    </dgm:pt>
    <dgm:pt modelId="{744FD161-BCFE-4C0A-A2F2-1382874F5F90}" type="pres">
      <dgm:prSet presAssocID="{E9E0B6C3-295A-4640-93D8-9D40888743DE}" presName="hierChild3"/>
      <dgm:spPr/>
      <dgm:t>
        <a:bodyPr/>
        <a:lstStyle/>
        <a:p/>
      </dgm:t>
    </dgm:pt>
    <dgm:pt modelId="{35768EE0-7EB6-4F5C-B1F2-363B5A5C52B0}" type="pres">
      <dgm:prSet presAssocID="{EAFF429B-F2C0-430F-A90C-794C8B3505A0}" presName="Name111" presStyleLbl="parChTrans1D2" presStyleCnt="4"/>
      <dgm:spPr/>
      <dgm:t>
        <a:bodyPr/>
        <a:lstStyle/>
        <a:p>
          <a:endParaRPr lang="zh-CN" altLang="en-US"/>
        </a:p>
      </dgm:t>
    </dgm:pt>
    <dgm:pt modelId="{DEFB2B55-5178-45A3-A893-066D01E19A50}" type="pres">
      <dgm:prSet presAssocID="{EB4913AB-5348-4659-8FE7-0E6D68E5D5C7}" presName="hierRoot3">
        <dgm:presLayoutVars>
          <dgm:hierBranch val="init"/>
        </dgm:presLayoutVars>
      </dgm:prSet>
      <dgm:spPr/>
      <dgm:t>
        <a:bodyPr/>
        <a:lstStyle/>
        <a:p/>
      </dgm:t>
    </dgm:pt>
    <dgm:pt modelId="{D8644C61-5F38-4AE4-9495-2555F0E2639F}" type="pres">
      <dgm:prSet presAssocID="{EB4913AB-5348-4659-8FE7-0E6D68E5D5C7}" presName="rootComposite3"/>
      <dgm:spPr/>
      <dgm:t>
        <a:bodyPr/>
        <a:lstStyle/>
        <a:p/>
      </dgm:t>
    </dgm:pt>
    <dgm:pt modelId="{51356084-65F7-4BFF-8DFB-574DEF005EA5}" type="pres">
      <dgm:prSet presAssocID="{EB4913AB-5348-4659-8FE7-0E6D68E5D5C7}" presName="rootText3" presStyleLbl="asst1" presStyleCnt="1" custScaleX="170765" custScaleY="890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D6B9C7-EF60-4AE4-A753-961D62DE8738}" type="pres">
      <dgm:prSet presAssocID="{EB4913AB-5348-4659-8FE7-0E6D68E5D5C7}" presName="rootConnector3" presStyleLbl="asst1" presStyleCnt="1"/>
      <dgm:spPr/>
      <dgm:t>
        <a:bodyPr/>
        <a:lstStyle/>
        <a:p>
          <a:endParaRPr lang="zh-CN" altLang="en-US"/>
        </a:p>
      </dgm:t>
    </dgm:pt>
    <dgm:pt modelId="{3F5DD7B9-F1AD-4003-86C6-07C12FD9E625}" type="pres">
      <dgm:prSet presAssocID="{EB4913AB-5348-4659-8FE7-0E6D68E5D5C7}" presName="hierChild6"/>
      <dgm:spPr/>
      <dgm:t>
        <a:bodyPr/>
        <a:lstStyle/>
        <a:p/>
      </dgm:t>
    </dgm:pt>
    <dgm:pt modelId="{4605A025-9BBD-43CF-8B87-7DFDAA828032}" type="pres">
      <dgm:prSet presAssocID="{EB4913AB-5348-4659-8FE7-0E6D68E5D5C7}" presName="hierChild7"/>
      <dgm:spPr/>
      <dgm:t>
        <a:bodyPr/>
        <a:lstStyle/>
        <a:p/>
      </dgm:t>
    </dgm:pt>
  </dgm:ptLst>
  <dgm:cxnLst>
    <dgm:cxn modelId="{A441F302-F8EF-41A7-AE95-8995F53ED669}" srcId="{5E3879F6-21FE-4F8E-9BC1-2BEC301494AB}" destId="{E9E0B6C3-295A-4640-93D8-9D40888743DE}" srcOrd="0" destOrd="0" parTransId="{5051198F-77C8-4812-B577-F9204C495C08}" sibTransId="{0EBC16EF-B515-4F13-A760-62A74D59852D}"/>
    <dgm:cxn modelId="{8016972C-87BF-4354-A0E4-82F020CB97A0}" srcId="{E9E0B6C3-295A-4640-93D8-9D40888743DE}" destId="{EB4913AB-5348-4659-8FE7-0E6D68E5D5C7}" srcOrd="0" destOrd="0" parTransId="{EAFF429B-F2C0-430F-A90C-794C8B3505A0}" sibTransId="{93B37A6E-E619-41AF-8D9B-12528088E5DD}"/>
    <dgm:cxn modelId="{3FDB5445-77EC-43FE-9F64-744A122BFF07}" srcId="{E9E0B6C3-295A-4640-93D8-9D40888743DE}" destId="{EC5F23C7-2D5B-4DEE-997B-F6E8A7B0F597}" srcOrd="1" destOrd="0" parTransId="{CBA13534-F382-4E2F-9A36-082770211AFB}" sibTransId="{C0243E0D-8371-40F8-A855-8D5B13C60C2F}"/>
    <dgm:cxn modelId="{F0F44922-844F-4CA9-B874-38DDC65A09D6}" srcId="{E9E0B6C3-295A-4640-93D8-9D40888743DE}" destId="{C041CE57-772B-4A8D-B1DB-F641B0182921}" srcOrd="2" destOrd="0" parTransId="{30E40017-BB51-4136-B625-8CBEB25C812B}" sibTransId="{4373C4DA-1D00-4CA4-A954-EE39682D605B}"/>
    <dgm:cxn modelId="{87E39C8C-79DB-4A28-817E-29BB30F5081F}" srcId="{E9E0B6C3-295A-4640-93D8-9D40888743DE}" destId="{1E8C7736-9F09-4BF6-9A65-44D957FEDE03}" srcOrd="3" destOrd="0" parTransId="{85BD743B-F29F-464B-980D-DB66A2F378C7}" sibTransId="{9E2261D9-01DB-41ED-87A9-F2C135F32933}"/>
    <dgm:cxn modelId="{6CBBBD37-D8F7-45C2-B56E-BB05E9B6A27B}" type="presOf" srcId="{5E3879F6-21FE-4F8E-9BC1-2BEC301494AB}" destId="{7B2BD638-C89C-4AAC-9A58-1AAFD7B57F5B}" srcOrd="0" destOrd="0" presId="urn:microsoft.com/office/officeart/2005/8/layout/orgChart1"/>
    <dgm:cxn modelId="{D5DE415C-4F4B-44A1-91A7-46A4BAD09BC4}" type="presParOf" srcId="{7B2BD638-C89C-4AAC-9A58-1AAFD7B57F5B}" destId="{B7A3DC06-DD86-41DC-A14A-F7F05E025D16}" srcOrd="0" destOrd="0" presId="urn:microsoft.com/office/officeart/2005/8/layout/orgChart1"/>
    <dgm:cxn modelId="{A49ACE96-DA53-4BC8-B20D-EC02184DC56C}" type="presParOf" srcId="{B7A3DC06-DD86-41DC-A14A-F7F05E025D16}" destId="{C7F7443B-DE72-4383-8D15-D937B091F032}" srcOrd="0" destOrd="0" presId="urn:microsoft.com/office/officeart/2005/8/layout/orgChart1"/>
    <dgm:cxn modelId="{7C321DC4-9B80-42AC-A46C-496D6F962F7F}" type="presParOf" srcId="{C7F7443B-DE72-4383-8D15-D937B091F032}" destId="{EA247151-2A9D-49D5-A7EE-91EDD97F0E7E}" srcOrd="0" destOrd="0" presId="urn:microsoft.com/office/officeart/2005/8/layout/orgChart1"/>
    <dgm:cxn modelId="{59E7758A-81AA-409A-B059-3946C953C60C}" type="presOf" srcId="{E9E0B6C3-295A-4640-93D8-9D40888743DE}" destId="{EA247151-2A9D-49D5-A7EE-91EDD97F0E7E}" srcOrd="0" destOrd="0" presId="urn:microsoft.com/office/officeart/2005/8/layout/orgChart1"/>
    <dgm:cxn modelId="{3C45E390-A708-4021-872E-458089176490}" type="presParOf" srcId="{C7F7443B-DE72-4383-8D15-D937B091F032}" destId="{88914E6C-13D6-4551-AA65-2342D2DFCEED}" srcOrd="1" destOrd="0" presId="urn:microsoft.com/office/officeart/2005/8/layout/orgChart1"/>
    <dgm:cxn modelId="{42BD635F-EA16-4A46-A534-FF30319544E9}" type="presOf" srcId="{E9E0B6C3-295A-4640-93D8-9D40888743DE}" destId="{88914E6C-13D6-4551-AA65-2342D2DFCEED}" srcOrd="1" destOrd="0" presId="urn:microsoft.com/office/officeart/2005/8/layout/orgChart1"/>
    <dgm:cxn modelId="{A4F37B14-9E6E-4D24-AEA3-13BACA8A072D}" type="presParOf" srcId="{B7A3DC06-DD86-41DC-A14A-F7F05E025D16}" destId="{2643D534-87FD-4540-AEC4-84A482092B81}" srcOrd="1" destOrd="0" presId="urn:microsoft.com/office/officeart/2005/8/layout/orgChart1"/>
    <dgm:cxn modelId="{367F9B8F-346F-49AB-9060-36CA7EDE56D0}" type="presParOf" srcId="{2643D534-87FD-4540-AEC4-84A482092B81}" destId="{931916C4-C532-4B8D-BCF6-5E771B842F19}" srcOrd="0" destOrd="0" presId="urn:microsoft.com/office/officeart/2005/8/layout/orgChart1"/>
    <dgm:cxn modelId="{923F7756-058C-48E4-827A-841E17D35BCE}" type="presOf" srcId="{CBA13534-F382-4E2F-9A36-082770211AFB}" destId="{931916C4-C532-4B8D-BCF6-5E771B842F19}" srcOrd="0" destOrd="0" presId="urn:microsoft.com/office/officeart/2005/8/layout/orgChart1"/>
    <dgm:cxn modelId="{30451916-3B2B-435F-B3CF-C5508CC39201}" type="presParOf" srcId="{2643D534-87FD-4540-AEC4-84A482092B81}" destId="{09739B61-9ADB-41D5-922B-89B4EDE638FC}" srcOrd="1" destOrd="0" presId="urn:microsoft.com/office/officeart/2005/8/layout/orgChart1"/>
    <dgm:cxn modelId="{B516205C-9BBA-4ACB-8389-3A1D2860EA3A}" type="presParOf" srcId="{09739B61-9ADB-41D5-922B-89B4EDE638FC}" destId="{7919F248-E029-4A42-A784-430E46A0B3C1}" srcOrd="0" destOrd="0" presId="urn:microsoft.com/office/officeart/2005/8/layout/orgChart1"/>
    <dgm:cxn modelId="{7B514C49-C481-4594-8390-08F8D1555EBB}" type="presParOf" srcId="{7919F248-E029-4A42-A784-430E46A0B3C1}" destId="{D35303C9-3B17-4BFC-9F33-04FD019462B7}" srcOrd="0" destOrd="0" presId="urn:microsoft.com/office/officeart/2005/8/layout/orgChart1"/>
    <dgm:cxn modelId="{1A1B1C42-0320-495C-944E-603EAB186034}" type="presOf" srcId="{EC5F23C7-2D5B-4DEE-997B-F6E8A7B0F597}" destId="{D35303C9-3B17-4BFC-9F33-04FD019462B7}" srcOrd="0" destOrd="0" presId="urn:microsoft.com/office/officeart/2005/8/layout/orgChart1"/>
    <dgm:cxn modelId="{A48FBA89-C735-45ED-906B-94C7B7774EAF}" type="presParOf" srcId="{7919F248-E029-4A42-A784-430E46A0B3C1}" destId="{D675B4DF-B1B1-4455-B476-201BDF87E4B7}" srcOrd="1" destOrd="0" presId="urn:microsoft.com/office/officeart/2005/8/layout/orgChart1"/>
    <dgm:cxn modelId="{59072265-7E4B-4179-8D2B-0B114D053043}" type="presOf" srcId="{EC5F23C7-2D5B-4DEE-997B-F6E8A7B0F597}" destId="{D675B4DF-B1B1-4455-B476-201BDF87E4B7}" srcOrd="1" destOrd="0" presId="urn:microsoft.com/office/officeart/2005/8/layout/orgChart1"/>
    <dgm:cxn modelId="{46084473-451B-4E27-BA3A-D9F42906FE0C}" type="presParOf" srcId="{09739B61-9ADB-41D5-922B-89B4EDE638FC}" destId="{660C4596-34DD-4ACE-82A3-44C1E3CC34CC}" srcOrd="1" destOrd="0" presId="urn:microsoft.com/office/officeart/2005/8/layout/orgChart1"/>
    <dgm:cxn modelId="{BF30DDFB-A282-43F5-8E93-67A77E2CDBBD}" type="presParOf" srcId="{09739B61-9ADB-41D5-922B-89B4EDE638FC}" destId="{71203509-FEB4-4927-9256-8FA601BDD041}" srcOrd="2" destOrd="0" presId="urn:microsoft.com/office/officeart/2005/8/layout/orgChart1"/>
    <dgm:cxn modelId="{95877CC2-4B62-49B3-90D1-51202C0AF108}" type="presParOf" srcId="{2643D534-87FD-4540-AEC4-84A482092B81}" destId="{A91D3A60-DCFB-4D0F-8332-C6D133CC1926}" srcOrd="2" destOrd="0" presId="urn:microsoft.com/office/officeart/2005/8/layout/orgChart1"/>
    <dgm:cxn modelId="{9B3EA326-0E77-457A-857A-FB3D6A119259}" type="presOf" srcId="{30E40017-BB51-4136-B625-8CBEB25C812B}" destId="{A91D3A60-DCFB-4D0F-8332-C6D133CC1926}" srcOrd="0" destOrd="0" presId="urn:microsoft.com/office/officeart/2005/8/layout/orgChart1"/>
    <dgm:cxn modelId="{C8B24A2E-2CD6-4B6B-991D-29AD4D66643A}" type="presParOf" srcId="{2643D534-87FD-4540-AEC4-84A482092B81}" destId="{784D1465-642B-4856-83EF-0EB204C2F559}" srcOrd="3" destOrd="0" presId="urn:microsoft.com/office/officeart/2005/8/layout/orgChart1"/>
    <dgm:cxn modelId="{0B3E72D6-15D0-4EB3-8923-B40CB5E6EC65}" type="presParOf" srcId="{784D1465-642B-4856-83EF-0EB204C2F559}" destId="{B2147D96-5E90-46E5-80D9-0481AB0CBB04}" srcOrd="0" destOrd="0" presId="urn:microsoft.com/office/officeart/2005/8/layout/orgChart1"/>
    <dgm:cxn modelId="{E7696F94-B2BA-4813-837B-2BCBB006BD13}" type="presParOf" srcId="{B2147D96-5E90-46E5-80D9-0481AB0CBB04}" destId="{7F7ABA02-11B6-40BB-9FE0-DEEAB23807EE}" srcOrd="0" destOrd="0" presId="urn:microsoft.com/office/officeart/2005/8/layout/orgChart1"/>
    <dgm:cxn modelId="{279671ED-0234-4881-B3C4-21DBF8EC696D}" type="presOf" srcId="{C041CE57-772B-4A8D-B1DB-F641B0182921}" destId="{7F7ABA02-11B6-40BB-9FE0-DEEAB23807EE}" srcOrd="0" destOrd="0" presId="urn:microsoft.com/office/officeart/2005/8/layout/orgChart1"/>
    <dgm:cxn modelId="{2D986E5E-3272-4D84-8266-A27727E6B726}" type="presParOf" srcId="{B2147D96-5E90-46E5-80D9-0481AB0CBB04}" destId="{AD4E2091-A426-4E5B-8141-097D89BEDF00}" srcOrd="1" destOrd="0" presId="urn:microsoft.com/office/officeart/2005/8/layout/orgChart1"/>
    <dgm:cxn modelId="{F4C43BED-9C5F-4764-A75B-C733F74AFD81}" type="presOf" srcId="{C041CE57-772B-4A8D-B1DB-F641B0182921}" destId="{AD4E2091-A426-4E5B-8141-097D89BEDF00}" srcOrd="1" destOrd="0" presId="urn:microsoft.com/office/officeart/2005/8/layout/orgChart1"/>
    <dgm:cxn modelId="{A241B87C-FA01-4753-83EB-9C50F6172796}" type="presParOf" srcId="{784D1465-642B-4856-83EF-0EB204C2F559}" destId="{CE599BE4-DDCB-4681-BFDD-986E097E8358}" srcOrd="1" destOrd="0" presId="urn:microsoft.com/office/officeart/2005/8/layout/orgChart1"/>
    <dgm:cxn modelId="{1BEC7998-1178-4278-9A39-6759F1D7300C}" type="presParOf" srcId="{784D1465-642B-4856-83EF-0EB204C2F559}" destId="{BA9B2D56-7D63-4DFD-8698-C7792758F020}" srcOrd="2" destOrd="0" presId="urn:microsoft.com/office/officeart/2005/8/layout/orgChart1"/>
    <dgm:cxn modelId="{5B2089D7-B152-472F-96C0-4C4668A1A38C}" type="presParOf" srcId="{2643D534-87FD-4540-AEC4-84A482092B81}" destId="{E3FCF9B0-69F1-4100-8C94-8F4AC55B5AE9}" srcOrd="4" destOrd="0" presId="urn:microsoft.com/office/officeart/2005/8/layout/orgChart1"/>
    <dgm:cxn modelId="{3DE7FA80-E2E0-42C6-8827-E1B6D1BF9185}" type="presOf" srcId="{85BD743B-F29F-464B-980D-DB66A2F378C7}" destId="{E3FCF9B0-69F1-4100-8C94-8F4AC55B5AE9}" srcOrd="0" destOrd="0" presId="urn:microsoft.com/office/officeart/2005/8/layout/orgChart1"/>
    <dgm:cxn modelId="{734A5B65-F517-4F3F-8ED8-288E912E7193}" type="presParOf" srcId="{2643D534-87FD-4540-AEC4-84A482092B81}" destId="{698138FC-0FB0-40C6-8857-2F9229292D46}" srcOrd="5" destOrd="0" presId="urn:microsoft.com/office/officeart/2005/8/layout/orgChart1"/>
    <dgm:cxn modelId="{2037ACC9-7472-42E6-BCB1-49F25C8FBB83}" type="presParOf" srcId="{698138FC-0FB0-40C6-8857-2F9229292D46}" destId="{23C1A954-0870-4942-A10D-7AF467AC4E20}" srcOrd="0" destOrd="0" presId="urn:microsoft.com/office/officeart/2005/8/layout/orgChart1"/>
    <dgm:cxn modelId="{D47DEFD6-FB79-42B5-BD39-7CCE7A497A30}" type="presParOf" srcId="{23C1A954-0870-4942-A10D-7AF467AC4E20}" destId="{6CB2B98B-BB9F-4CA3-BFB2-29AD8C0D6055}" srcOrd="0" destOrd="0" presId="urn:microsoft.com/office/officeart/2005/8/layout/orgChart1"/>
    <dgm:cxn modelId="{59751691-1CCE-41DF-A236-34080B903A43}" type="presOf" srcId="{1E8C7736-9F09-4BF6-9A65-44D957FEDE03}" destId="{6CB2B98B-BB9F-4CA3-BFB2-29AD8C0D6055}" srcOrd="0" destOrd="0" presId="urn:microsoft.com/office/officeart/2005/8/layout/orgChart1"/>
    <dgm:cxn modelId="{C3105083-FED9-4105-A3E8-F85F2C563CF8}" type="presParOf" srcId="{23C1A954-0870-4942-A10D-7AF467AC4E20}" destId="{7E5AB971-8B68-4CBB-99C6-9ECBAE9DD3F6}" srcOrd="1" destOrd="0" presId="urn:microsoft.com/office/officeart/2005/8/layout/orgChart1"/>
    <dgm:cxn modelId="{A4BD7DA6-F010-419F-8E16-5DCB5CC3C996}" type="presOf" srcId="{1E8C7736-9F09-4BF6-9A65-44D957FEDE03}" destId="{7E5AB971-8B68-4CBB-99C6-9ECBAE9DD3F6}" srcOrd="1" destOrd="0" presId="urn:microsoft.com/office/officeart/2005/8/layout/orgChart1"/>
    <dgm:cxn modelId="{492E1FA4-3763-4C15-99A6-EA2AE251E494}" type="presParOf" srcId="{698138FC-0FB0-40C6-8857-2F9229292D46}" destId="{A701D2CA-A9E7-4FB3-AFA7-6858FDAB3A8F}" srcOrd="1" destOrd="0" presId="urn:microsoft.com/office/officeart/2005/8/layout/orgChart1"/>
    <dgm:cxn modelId="{2A12FF1E-5F74-4316-88E4-CBB280DF965A}" type="presParOf" srcId="{698138FC-0FB0-40C6-8857-2F9229292D46}" destId="{165087E8-3E48-4805-90F3-6763434B0B84}" srcOrd="2" destOrd="0" presId="urn:microsoft.com/office/officeart/2005/8/layout/orgChart1"/>
    <dgm:cxn modelId="{55BCE97B-BAFD-4CC1-8066-00D51AA4D3BD}" type="presParOf" srcId="{B7A3DC06-DD86-41DC-A14A-F7F05E025D16}" destId="{744FD161-BCFE-4C0A-A2F2-1382874F5F90}" srcOrd="2" destOrd="0" presId="urn:microsoft.com/office/officeart/2005/8/layout/orgChart1"/>
    <dgm:cxn modelId="{A2068251-F8C4-4A91-A1C4-B00DA5778B88}" type="presParOf" srcId="{744FD161-BCFE-4C0A-A2F2-1382874F5F90}" destId="{35768EE0-7EB6-4F5C-B1F2-363B5A5C52B0}" srcOrd="0" destOrd="0" presId="urn:microsoft.com/office/officeart/2005/8/layout/orgChart1"/>
    <dgm:cxn modelId="{AAB65948-D97B-4C05-8BB9-827024569AC4}" type="presOf" srcId="{EAFF429B-F2C0-430F-A90C-794C8B3505A0}" destId="{35768EE0-7EB6-4F5C-B1F2-363B5A5C52B0}" srcOrd="0" destOrd="0" presId="urn:microsoft.com/office/officeart/2005/8/layout/orgChart1"/>
    <dgm:cxn modelId="{CFF17280-D3B4-4818-8C45-46B4E678F850}" type="presParOf" srcId="{744FD161-BCFE-4C0A-A2F2-1382874F5F90}" destId="{DEFB2B55-5178-45A3-A893-066D01E19A50}" srcOrd="1" destOrd="0" presId="urn:microsoft.com/office/officeart/2005/8/layout/orgChart1"/>
    <dgm:cxn modelId="{53842930-80E3-4AAC-A33E-1650EF271701}" type="presParOf" srcId="{DEFB2B55-5178-45A3-A893-066D01E19A50}" destId="{D8644C61-5F38-4AE4-9495-2555F0E2639F}" srcOrd="0" destOrd="0" presId="urn:microsoft.com/office/officeart/2005/8/layout/orgChart1"/>
    <dgm:cxn modelId="{1E4D1C7A-2D9F-4207-A62F-1EEB6377EABE}" type="presParOf" srcId="{D8644C61-5F38-4AE4-9495-2555F0E2639F}" destId="{51356084-65F7-4BFF-8DFB-574DEF005EA5}" srcOrd="0" destOrd="0" presId="urn:microsoft.com/office/officeart/2005/8/layout/orgChart1"/>
    <dgm:cxn modelId="{5C1A3CDD-E943-4B5A-926F-065738C38C93}" type="presOf" srcId="{EB4913AB-5348-4659-8FE7-0E6D68E5D5C7}" destId="{51356084-65F7-4BFF-8DFB-574DEF005EA5}" srcOrd="0" destOrd="0" presId="urn:microsoft.com/office/officeart/2005/8/layout/orgChart1"/>
    <dgm:cxn modelId="{74FA2474-5F2D-47D8-8131-7805DD51CC88}" type="presParOf" srcId="{D8644C61-5F38-4AE4-9495-2555F0E2639F}" destId="{87D6B9C7-EF60-4AE4-A753-961D62DE8738}" srcOrd="1" destOrd="0" presId="urn:microsoft.com/office/officeart/2005/8/layout/orgChart1"/>
    <dgm:cxn modelId="{26938BCB-BA20-4F66-BAA9-5D870F328F01}" type="presOf" srcId="{EB4913AB-5348-4659-8FE7-0E6D68E5D5C7}" destId="{87D6B9C7-EF60-4AE4-A753-961D62DE8738}" srcOrd="1" destOrd="0" presId="urn:microsoft.com/office/officeart/2005/8/layout/orgChart1"/>
    <dgm:cxn modelId="{02E73A8E-7F5B-464B-8028-54FDE1D19A1C}" type="presParOf" srcId="{DEFB2B55-5178-45A3-A893-066D01E19A50}" destId="{3F5DD7B9-F1AD-4003-86C6-07C12FD9E625}" srcOrd="1" destOrd="0" presId="urn:microsoft.com/office/officeart/2005/8/layout/orgChart1"/>
    <dgm:cxn modelId="{D3A9A66A-7826-488C-8B23-C23886D82DD3}" type="presParOf" srcId="{DEFB2B55-5178-45A3-A893-066D01E19A50}" destId="{4605A025-9BBD-43CF-8B87-7DFDAA8280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1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r:blip="">
            <dgm:adjLst/>
          </dgm:shape>
          <dgm:presOf/>
          <dgm:ruleLst/>
          <dgm:layoutNode name="rootComposite1">
            <dgm:alg type="composite"/>
            <dgm:shape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/>
              </dgm:ruleLst>
            </dgm:layoutNode>
            <dgm:layoutNode name="rootConnector1" moveWith="rootText1">
              <dgm:alg type="sp"/>
              <dgm:shape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" moveWith="rootText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/>
                    </dgm:ruleLst>
                  </dgm:layoutNode>
                  <dgm:layoutNode name="rootConnector3" moveWith="rootText1">
                    <dgm:alg type="sp"/>
                    <dgm:shape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F3B87-1E53-4092-BA4E-7DAA3C247890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DB51-D686-4773-AC21-CA034483D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812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205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064424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125204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154384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481157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52433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028516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977051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573680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010880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663820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9731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92580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546332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088100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604874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73114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96761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44660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449033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684552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92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183795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131420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13D1-F6F6-4C98-AE5D-AC6010837E6E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8D86-6C28-467B-A982-310C6FD810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79374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514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http://www.51pptmoban.com/" TargetMode="External" Type="http://schemas.openxmlformats.org/officeDocument/2006/relationships/hyperlink"/></Relationships>
</file>

<file path=ppt/slides/_rels/slide2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Relationship Id="rId7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0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101473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6115608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0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2038536" y="2730707"/>
            <a:ext cx="197971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4077072" y="2730707"/>
            <a:ext cx="1979712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8135298" y="1654572"/>
            <a:ext cx="100870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8154144" y="2730707"/>
            <a:ext cx="989856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TextBox 21"/>
          <p:cNvSpPr txBox="1"/>
          <p:nvPr/>
        </p:nvSpPr>
        <p:spPr>
          <a:xfrm>
            <a:off x="2267744" y="339502"/>
            <a:ext cx="3440335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solidFill>
                  <a:schemeClr val="bg1"/>
                </a:solidFill>
                <a:latin charset="0" pitchFamily="2" typeface="8Pin Matrix"/>
              </a:rPr>
              <a:t>2015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9752" y="1995686"/>
            <a:ext cx="323254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/>
              <a:t>Click to add your text</a:t>
            </a:r>
          </a:p>
        </p:txBody>
      </p:sp>
    </p:spTree>
    <p:extLst>
      <p:ext uri="{BB962C8B-B14F-4D97-AF65-F5344CB8AC3E}">
        <p14:creationId val="45775683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sp>
        <p:nvSpPr>
          <p:cNvPr id="7" name="矩形 6"/>
          <p:cNvSpPr/>
          <p:nvPr/>
        </p:nvSpPr>
        <p:spPr>
          <a:xfrm>
            <a:off x="6012160" y="2571750"/>
            <a:ext cx="504056" cy="1560114"/>
          </a:xfrm>
          <a:prstGeom prst="rect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6684235" y="3339716"/>
            <a:ext cx="504056" cy="792148"/>
          </a:xfrm>
          <a:prstGeom prst="rect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356310" y="2139702"/>
            <a:ext cx="504056" cy="1992162"/>
          </a:xfrm>
          <a:prstGeom prst="rect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028384" y="1467568"/>
            <a:ext cx="504056" cy="2664296"/>
          </a:xfrm>
          <a:prstGeom prst="rect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斜纹 12"/>
          <p:cNvSpPr/>
          <p:nvPr/>
        </p:nvSpPr>
        <p:spPr>
          <a:xfrm rot="5400000">
            <a:off x="6315695" y="3811389"/>
            <a:ext cx="1392215" cy="2033161"/>
          </a:xfrm>
          <a:prstGeom prst="diagStripe">
            <a:avLst>
              <a:gd fmla="val 73821" name="adj"/>
            </a:avLst>
          </a:prstGeom>
          <a:solidFill>
            <a:srgbClr val="FF47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4" name="斜纹 13"/>
          <p:cNvSpPr/>
          <p:nvPr/>
        </p:nvSpPr>
        <p:spPr>
          <a:xfrm rot="5400000">
            <a:off x="6987770" y="3811389"/>
            <a:ext cx="1392215" cy="2033161"/>
          </a:xfrm>
          <a:prstGeom prst="diagStripe">
            <a:avLst>
              <a:gd fmla="val 73821" name="adj"/>
            </a:avLst>
          </a:prstGeom>
          <a:solidFill>
            <a:srgbClr val="00C5B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斜纹 14"/>
          <p:cNvSpPr/>
          <p:nvPr/>
        </p:nvSpPr>
        <p:spPr>
          <a:xfrm rot="5400000">
            <a:off x="7659845" y="3811389"/>
            <a:ext cx="1392215" cy="2033161"/>
          </a:xfrm>
          <a:prstGeom prst="diagStripe">
            <a:avLst>
              <a:gd fmla="val 73821" name="adj"/>
            </a:avLst>
          </a:prstGeom>
          <a:solidFill>
            <a:srgbClr val="91D10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" name="斜纹 15"/>
          <p:cNvSpPr/>
          <p:nvPr/>
        </p:nvSpPr>
        <p:spPr>
          <a:xfrm rot="5400000">
            <a:off x="8331920" y="3811389"/>
            <a:ext cx="1392215" cy="2033161"/>
          </a:xfrm>
          <a:prstGeom prst="diagStripe">
            <a:avLst>
              <a:gd fmla="val 73821" name="adj"/>
            </a:avLst>
          </a:prstGeom>
          <a:solidFill>
            <a:srgbClr val="FFA01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32012" y="970768"/>
            <a:ext cx="496800" cy="496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58186" y="1642902"/>
            <a:ext cx="496800" cy="496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84361" y="2835738"/>
            <a:ext cx="496800" cy="496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12160" y="2098142"/>
            <a:ext cx="495176" cy="49517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948873" y="1064862"/>
            <a:ext cx="1974771" cy="1437800"/>
            <a:chOff x="971600" y="946804"/>
            <a:chExt cx="1854769" cy="1624946"/>
          </a:xfrm>
        </p:grpSpPr>
        <p:sp>
          <p:nvSpPr>
            <p:cNvPr id="22" name="TextBox 21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1600" y="1325255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9552" y="1030117"/>
            <a:ext cx="396000" cy="396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5568" y="1023622"/>
            <a:ext cx="396000" cy="396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03848" y="2825860"/>
            <a:ext cx="396000" cy="396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6144" y="2812436"/>
            <a:ext cx="396000" cy="39600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617856" y="2835738"/>
            <a:ext cx="1974771" cy="1437800"/>
            <a:chOff x="971600" y="946804"/>
            <a:chExt cx="1854769" cy="1624946"/>
          </a:xfrm>
        </p:grpSpPr>
        <p:sp>
          <p:nvSpPr>
            <p:cNvPr id="38" name="TextBox 37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1601" y="1325254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8873" y="2835738"/>
            <a:ext cx="1974771" cy="1437800"/>
            <a:chOff x="971600" y="946804"/>
            <a:chExt cx="1854769" cy="1624946"/>
          </a:xfrm>
        </p:grpSpPr>
        <p:sp>
          <p:nvSpPr>
            <p:cNvPr id="41" name="TextBox 40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1600" y="1325254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17856" y="1064862"/>
            <a:ext cx="1974771" cy="1437800"/>
            <a:chOff x="971600" y="946804"/>
            <a:chExt cx="1854769" cy="1624946"/>
          </a:xfrm>
        </p:grpSpPr>
        <p:sp>
          <p:nvSpPr>
            <p:cNvPr id="44" name="TextBox 43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1601" y="1325255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</p:spTree>
    <p:extLst>
      <p:ext uri="{BB962C8B-B14F-4D97-AF65-F5344CB8AC3E}">
        <p14:creationId val="315539343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val="1193282065"/>
              </p:ext>
            </p:extLst>
          </p:nvPr>
        </p:nvGraphicFramePr>
        <p:xfrm>
          <a:off x="1115616" y="1031757"/>
          <a:ext cx="4320480" cy="345599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909597" y="843558"/>
            <a:ext cx="1974771" cy="1073529"/>
            <a:chOff x="971600" y="946804"/>
            <a:chExt cx="1854769" cy="1213261"/>
          </a:xfrm>
        </p:grpSpPr>
        <p:sp>
          <p:nvSpPr>
            <p:cNvPr id="10" name="TextBox 9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1601" y="1325255"/>
              <a:ext cx="1812079" cy="8267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09597" y="2218301"/>
            <a:ext cx="1974771" cy="1073529"/>
            <a:chOff x="971600" y="946804"/>
            <a:chExt cx="1854769" cy="1213261"/>
          </a:xfrm>
        </p:grpSpPr>
        <p:sp>
          <p:nvSpPr>
            <p:cNvPr id="13" name="TextBox 12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601" y="1325255"/>
              <a:ext cx="1812079" cy="8267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09597" y="3556018"/>
            <a:ext cx="1974771" cy="1073529"/>
            <a:chOff x="971600" y="946804"/>
            <a:chExt cx="1854769" cy="1213261"/>
          </a:xfrm>
        </p:grpSpPr>
        <p:sp>
          <p:nvSpPr>
            <p:cNvPr id="16" name="TextBox 15"/>
            <p:cNvSpPr txBox="1"/>
            <p:nvPr/>
          </p:nvSpPr>
          <p:spPr>
            <a:xfrm>
              <a:off x="971600" y="946803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601" y="1325254"/>
              <a:ext cx="1812079" cy="82673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</p:spTree>
    <p:extLst>
      <p:ext uri="{BB962C8B-B14F-4D97-AF65-F5344CB8AC3E}">
        <p14:creationId val="109910839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7" name="直接连接符 76"/>
          <p:cNvCxnSpPr>
            <a:stCxn id="44" idx="6"/>
          </p:cNvCxnSpPr>
          <p:nvPr/>
        </p:nvCxnSpPr>
        <p:spPr>
          <a:xfrm flipV="1">
            <a:off x="4570828" y="3111649"/>
            <a:ext cx="1600245" cy="1800"/>
          </a:xfrm>
          <a:prstGeom prst="line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47116" y="874781"/>
            <a:ext cx="4362735" cy="3631665"/>
            <a:chOff x="2857264" y="964881"/>
            <a:chExt cx="6531435" cy="5436953"/>
          </a:xfrm>
          <a:solidFill>
            <a:srgbClr val="FF4747"/>
          </a:solidFill>
        </p:grpSpPr>
        <p:sp>
          <p:nvSpPr>
            <p:cNvPr id="8" name="Freeform 1066"/>
            <p:cNvSpPr/>
            <p:nvPr/>
          </p:nvSpPr>
          <p:spPr bwMode="auto">
            <a:xfrm rot="356891">
              <a:off x="7599777" y="4860188"/>
              <a:ext cx="553743" cy="711899"/>
            </a:xfrm>
            <a:custGeom>
              <a:gdLst>
                <a:gd fmla="*/ 0 w 369" name="T0"/>
                <a:gd fmla="*/ 261 h 465" name="T1"/>
                <a:gd fmla="*/ 9 w 369" name="T2"/>
                <a:gd fmla="*/ 201 h 465" name="T3"/>
                <a:gd fmla="*/ 18 w 369" name="T4"/>
                <a:gd fmla="*/ 187 h 465" name="T5"/>
                <a:gd fmla="*/ 23 w 369" name="T6"/>
                <a:gd fmla="*/ 171 h 465" name="T7"/>
                <a:gd fmla="*/ 33 w 369" name="T8"/>
                <a:gd fmla="*/ 146 h 465" name="T9"/>
                <a:gd fmla="*/ 27 w 369" name="T10"/>
                <a:gd fmla="*/ 136 h 465" name="T11"/>
                <a:gd fmla="*/ 28 w 369" name="T12"/>
                <a:gd fmla="*/ 116 h 465" name="T13"/>
                <a:gd fmla="*/ 54 w 369" name="T14"/>
                <a:gd fmla="*/ 86 h 465" name="T15"/>
                <a:gd fmla="*/ 52 w 369" name="T16"/>
                <a:gd fmla="*/ 63 h 465" name="T17"/>
                <a:gd fmla="*/ 69 w 369" name="T18"/>
                <a:gd fmla="*/ 33 h 465" name="T19"/>
                <a:gd fmla="*/ 86 w 369" name="T20"/>
                <a:gd fmla="*/ 39 h 465" name="T21"/>
                <a:gd fmla="*/ 118 w 369" name="T22"/>
                <a:gd fmla="*/ 13 h 465" name="T23"/>
                <a:gd fmla="*/ 125 w 369" name="T24"/>
                <a:gd fmla="*/ 0 h 465" name="T25"/>
                <a:gd fmla="*/ 145 w 369" name="T26"/>
                <a:gd fmla="*/ 3 h 465" name="T27"/>
                <a:gd fmla="*/ 155 w 369" name="T28"/>
                <a:gd fmla="*/ 32 h 465" name="T29"/>
                <a:gd fmla="*/ 164 w 369" name="T30"/>
                <a:gd fmla="*/ 51 h 465" name="T31"/>
                <a:gd fmla="*/ 186 w 369" name="T32"/>
                <a:gd fmla="*/ 51 h 465" name="T33"/>
                <a:gd fmla="*/ 199 w 369" name="T34"/>
                <a:gd fmla="*/ 33 h 465" name="T35"/>
                <a:gd fmla="*/ 218 w 369" name="T36"/>
                <a:gd fmla="*/ 55 h 465" name="T37"/>
                <a:gd fmla="*/ 254 w 369" name="T38"/>
                <a:gd fmla="*/ 41 h 465" name="T39"/>
                <a:gd fmla="*/ 232 w 369" name="T40"/>
                <a:gd fmla="*/ 96 h 465" name="T41"/>
                <a:gd fmla="*/ 218 w 369" name="T42"/>
                <a:gd fmla="*/ 90 h 465" name="T43"/>
                <a:gd fmla="*/ 210 w 369" name="T44"/>
                <a:gd fmla="*/ 95 h 465" name="T45"/>
                <a:gd fmla="*/ 210 w 369" name="T46"/>
                <a:gd fmla="*/ 100 h 465" name="T47"/>
                <a:gd fmla="*/ 219 w 369" name="T48"/>
                <a:gd fmla="*/ 114 h 465" name="T49"/>
                <a:gd fmla="*/ 217 w 369" name="T50"/>
                <a:gd fmla="*/ 165 h 465" name="T51"/>
                <a:gd fmla="*/ 219 w 369" name="T52"/>
                <a:gd fmla="*/ 181 h 465" name="T53"/>
                <a:gd fmla="*/ 217 w 369" name="T54"/>
                <a:gd fmla="*/ 185 h 465" name="T55"/>
                <a:gd fmla="*/ 203 w 369" name="T56"/>
                <a:gd fmla="*/ 182 h 465" name="T57"/>
                <a:gd fmla="*/ 194 w 369" name="T58"/>
                <a:gd fmla="*/ 193 h 465" name="T59"/>
                <a:gd fmla="*/ 201 w 369" name="T60"/>
                <a:gd fmla="*/ 205 h 465" name="T61"/>
                <a:gd fmla="*/ 184 w 369" name="T62"/>
                <a:gd fmla="*/ 223 h 465" name="T63"/>
                <a:gd fmla="*/ 186 w 369" name="T64"/>
                <a:gd fmla="*/ 229 h 465" name="T65"/>
                <a:gd fmla="*/ 170 w 369" name="T66"/>
                <a:gd fmla="*/ 239 h 465" name="T67"/>
                <a:gd fmla="*/ 173 w 369" name="T68"/>
                <a:gd fmla="*/ 250 h 465" name="T69"/>
                <a:gd fmla="*/ 167 w 369" name="T70"/>
                <a:gd fmla="*/ 259 h 465" name="T71"/>
                <a:gd fmla="*/ 145 w 369" name="T72"/>
                <a:gd fmla="*/ 259 h 465" name="T73"/>
                <a:gd fmla="*/ 133 w 369" name="T74"/>
                <a:gd fmla="*/ 269 h 465" name="T75"/>
                <a:gd fmla="*/ 131 w 369" name="T76"/>
                <a:gd fmla="*/ 275 h 465" name="T77"/>
                <a:gd fmla="*/ 141 w 369" name="T78"/>
                <a:gd fmla="*/ 283 h 465" name="T79"/>
                <a:gd fmla="*/ 130 w 369" name="T80"/>
                <a:gd fmla="*/ 302 h 465" name="T81"/>
                <a:gd fmla="*/ 114 w 369" name="T82"/>
                <a:gd fmla="*/ 323 h 465" name="T83"/>
                <a:gd fmla="*/ 109 w 369" name="T84"/>
                <a:gd fmla="*/ 322 h 465" name="T85"/>
                <a:gd fmla="*/ 92 w 369" name="T86"/>
                <a:gd fmla="*/ 340 h 465" name="T87"/>
                <a:gd fmla="*/ 74 w 369" name="T88"/>
                <a:gd fmla="*/ 297 h 465" name="T89"/>
                <a:gd fmla="*/ 57 w 369" name="T90"/>
                <a:gd fmla="*/ 275 h 465" name="T91"/>
                <a:gd fmla="*/ 46 w 369" name="T92"/>
                <a:gd fmla="*/ 276 h 465" name="T93"/>
                <a:gd fmla="*/ 39 w 369" name="T94"/>
                <a:gd fmla="*/ 269 h 465" name="T95"/>
                <a:gd fmla="*/ 0 w 369" name="T96"/>
                <a:gd fmla="*/ 261 h 465" name="T97"/>
                <a:gd fmla="*/ 0 w 369" name="T98"/>
                <a:gd fmla="*/ 261 h 465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9" name="T150"/>
                <a:gd fmla="*/ 0 h 465" name="T151"/>
                <a:gd fmla="*/ 369 w 369" name="T152"/>
                <a:gd fmla="*/ 465 h 465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465" w="369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9" name="Freeform 1067"/>
            <p:cNvSpPr/>
            <p:nvPr/>
          </p:nvSpPr>
          <p:spPr bwMode="auto">
            <a:xfrm rot="356891">
              <a:off x="7321695" y="5738911"/>
              <a:ext cx="107012" cy="73059"/>
            </a:xfrm>
            <a:custGeom>
              <a:gdLst>
                <a:gd fmla="*/ 4 w 72" name="T0"/>
                <a:gd fmla="*/ 9 h 50" name="T1"/>
                <a:gd fmla="*/ 20 w 72" name="T2"/>
                <a:gd fmla="*/ 13 h 50" name="T3"/>
                <a:gd fmla="*/ 39 w 72" name="T4"/>
                <a:gd fmla="*/ 0 h 50" name="T5"/>
                <a:gd fmla="*/ 47 w 72" name="T6"/>
                <a:gd fmla="*/ 23 h 50" name="T7"/>
                <a:gd fmla="*/ 28 w 72" name="T8"/>
                <a:gd fmla="*/ 31 h 50" name="T9"/>
                <a:gd fmla="*/ 4 w 72" name="T10"/>
                <a:gd fmla="*/ 29 h 50" name="T11"/>
                <a:gd fmla="*/ 0 w 72" name="T12"/>
                <a:gd fmla="*/ 13 h 50" name="T13"/>
                <a:gd fmla="*/ 4 w 72" name="T14"/>
                <a:gd fmla="*/ 9 h 50" name="T15"/>
                <a:gd fmla="*/ 4 w 72" name="T16"/>
                <a:gd fmla="*/ 9 h 5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2" name="T27"/>
                <a:gd fmla="*/ 0 h 50" name="T28"/>
                <a:gd fmla="*/ 72 w 72" name="T29"/>
                <a:gd fmla="*/ 50 h 50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0" w="72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0" name="Freeform 1068"/>
            <p:cNvSpPr/>
            <p:nvPr/>
          </p:nvSpPr>
          <p:spPr bwMode="auto">
            <a:xfrm rot="356891">
              <a:off x="8179615" y="5266879"/>
              <a:ext cx="193639" cy="518208"/>
            </a:xfrm>
            <a:custGeom>
              <a:gdLst>
                <a:gd fmla="*/ 88 w 129" name="T0"/>
                <a:gd fmla="*/ 68 h 338" name="T1"/>
                <a:gd fmla="*/ 70 w 129" name="T2"/>
                <a:gd fmla="*/ 176 h 338" name="T3"/>
                <a:gd fmla="*/ 62 w 129" name="T4"/>
                <a:gd fmla="*/ 210 h 338" name="T5"/>
                <a:gd fmla="*/ 62 w 129" name="T6"/>
                <a:gd fmla="*/ 238 h 338" name="T7"/>
                <a:gd fmla="*/ 54 w 129" name="T8"/>
                <a:gd fmla="*/ 247 h 338" name="T9"/>
                <a:gd fmla="*/ 36 w 129" name="T10"/>
                <a:gd fmla="*/ 217 h 338" name="T11"/>
                <a:gd fmla="*/ 16 w 129" name="T12"/>
                <a:gd fmla="*/ 201 h 338" name="T13"/>
                <a:gd fmla="*/ 0 w 129" name="T14"/>
                <a:gd fmla="*/ 154 h 338" name="T15"/>
                <a:gd fmla="*/ 2 w 129" name="T16"/>
                <a:gd fmla="*/ 109 h 338" name="T17"/>
                <a:gd fmla="*/ 30 w 129" name="T18"/>
                <a:gd fmla="*/ 30 h 338" name="T19"/>
                <a:gd fmla="*/ 63 w 129" name="T20"/>
                <a:gd fmla="*/ 0 h 338" name="T21"/>
                <a:gd fmla="*/ 84 w 129" name="T22"/>
                <a:gd fmla="*/ 11 h 338" name="T23"/>
                <a:gd fmla="*/ 88 w 129" name="T24"/>
                <a:gd fmla="*/ 68 h 338" name="T25"/>
                <a:gd fmla="*/ 88 w 129" name="T26"/>
                <a:gd fmla="*/ 68 h 338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29" name="T42"/>
                <a:gd fmla="*/ 0 h 338" name="T43"/>
                <a:gd fmla="*/ 129 w 129" name="T44"/>
                <a:gd fmla="*/ 338 h 338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338" w="129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1" name="Freeform 1069"/>
            <p:cNvSpPr/>
            <p:nvPr/>
          </p:nvSpPr>
          <p:spPr bwMode="auto">
            <a:xfrm rot="356891">
              <a:off x="6768803" y="5294867"/>
              <a:ext cx="978393" cy="834231"/>
            </a:xfrm>
            <a:custGeom>
              <a:gdLst>
                <a:gd fmla="*/ 132 w 648" name="T0"/>
                <a:gd fmla="*/ 58 h 546" name="T1"/>
                <a:gd fmla="*/ 139 w 648" name="T2"/>
                <a:gd fmla="*/ 31 h 546" name="T3"/>
                <a:gd fmla="*/ 180 w 648" name="T4"/>
                <a:gd fmla="*/ 47 h 546" name="T5"/>
                <a:gd fmla="*/ 180 w 648" name="T6"/>
                <a:gd fmla="*/ 25 h 546" name="T7"/>
                <a:gd fmla="*/ 197 w 648" name="T8"/>
                <a:gd fmla="*/ 4 h 546" name="T9"/>
                <a:gd fmla="*/ 244 w 648" name="T10"/>
                <a:gd fmla="*/ 0 h 546" name="T11"/>
                <a:gd fmla="*/ 285 w 648" name="T12"/>
                <a:gd fmla="*/ 4 h 546" name="T13"/>
                <a:gd fmla="*/ 281 w 648" name="T14"/>
                <a:gd fmla="*/ 29 h 546" name="T15"/>
                <a:gd fmla="*/ 267 w 648" name="T16"/>
                <a:gd fmla="*/ 59 h 546" name="T17"/>
                <a:gd fmla="*/ 338 w 648" name="T18"/>
                <a:gd fmla="*/ 40 h 546" name="T19"/>
                <a:gd fmla="*/ 365 w 648" name="T20"/>
                <a:gd fmla="*/ 47 h 546" name="T21"/>
                <a:gd fmla="*/ 360 w 648" name="T22"/>
                <a:gd fmla="*/ 24 h 546" name="T23"/>
                <a:gd fmla="*/ 408 w 648" name="T24"/>
                <a:gd fmla="*/ 39 h 546" name="T25"/>
                <a:gd fmla="*/ 436 w 648" name="T26"/>
                <a:gd fmla="*/ 59 h 546" name="T27"/>
                <a:gd fmla="*/ 441 w 648" name="T28"/>
                <a:gd fmla="*/ 111 h 546" name="T29"/>
                <a:gd fmla="*/ 421 w 648" name="T30"/>
                <a:gd fmla="*/ 134 h 546" name="T31"/>
                <a:gd fmla="*/ 382 w 648" name="T32"/>
                <a:gd fmla="*/ 170 h 546" name="T33"/>
                <a:gd fmla="*/ 362 w 648" name="T34"/>
                <a:gd fmla="*/ 177 h 546" name="T35"/>
                <a:gd fmla="*/ 352 w 648" name="T36"/>
                <a:gd fmla="*/ 182 h 546" name="T37"/>
                <a:gd fmla="*/ 320 w 648" name="T38"/>
                <a:gd fmla="*/ 192 h 546" name="T39"/>
                <a:gd fmla="*/ 295 w 648" name="T40"/>
                <a:gd fmla="*/ 196 h 546" name="T41"/>
                <a:gd fmla="*/ 235 w 648" name="T42"/>
                <a:gd fmla="*/ 188 h 546" name="T43"/>
                <a:gd fmla="*/ 242 w 648" name="T44"/>
                <a:gd fmla="*/ 233 h 546" name="T45"/>
                <a:gd fmla="*/ 203 w 648" name="T46"/>
                <a:gd fmla="*/ 263 h 546" name="T47"/>
                <a:gd fmla="*/ 164 w 648" name="T48"/>
                <a:gd fmla="*/ 277 h 546" name="T49"/>
                <a:gd fmla="*/ 117 w 648" name="T50"/>
                <a:gd fmla="*/ 295 h 546" name="T51"/>
                <a:gd fmla="*/ 44 w 648" name="T52"/>
                <a:gd fmla="*/ 331 h 546" name="T53"/>
                <a:gd fmla="*/ 54 w 648" name="T54"/>
                <a:gd fmla="*/ 381 h 546" name="T55"/>
                <a:gd fmla="*/ 20 w 648" name="T56"/>
                <a:gd fmla="*/ 394 h 546" name="T57"/>
                <a:gd fmla="*/ 4 w 648" name="T58"/>
                <a:gd fmla="*/ 324 h 546" name="T59"/>
                <a:gd fmla="*/ 19 w 648" name="T60"/>
                <a:gd fmla="*/ 284 h 546" name="T61"/>
                <a:gd fmla="*/ 37 w 648" name="T62"/>
                <a:gd fmla="*/ 264 h 546" name="T63"/>
                <a:gd fmla="*/ 60 w 648" name="T64"/>
                <a:gd fmla="*/ 231 h 546" name="T65"/>
                <a:gd fmla="*/ 94 w 648" name="T66"/>
                <a:gd fmla="*/ 164 h 546" name="T67"/>
                <a:gd fmla="*/ 121 w 648" name="T68"/>
                <a:gd fmla="*/ 112 h 546" name="T69"/>
                <a:gd fmla="*/ 121 w 648" name="T70"/>
                <a:gd fmla="*/ 68 h 54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648" name="T108"/>
                <a:gd fmla="*/ 0 h 546" name="T109"/>
                <a:gd fmla="*/ 648 w 648" name="T110"/>
                <a:gd fmla="*/ 546 h 54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46" w="648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2" name="Freeform 1070"/>
            <p:cNvSpPr/>
            <p:nvPr/>
          </p:nvSpPr>
          <p:spPr bwMode="auto">
            <a:xfrm rot="356891">
              <a:off x="6048598" y="5137838"/>
              <a:ext cx="1015760" cy="747577"/>
            </a:xfrm>
            <a:custGeom>
              <a:gdLst>
                <a:gd fmla="*/ 21 w 673" name="T0"/>
                <a:gd fmla="*/ 137 h 490" name="T1"/>
                <a:gd fmla="*/ 52 w 673" name="T2"/>
                <a:gd fmla="*/ 123 h 490" name="T3"/>
                <a:gd fmla="*/ 102 w 673" name="T4"/>
                <a:gd fmla="*/ 136 h 490" name="T5"/>
                <a:gd fmla="*/ 110 w 673" name="T6"/>
                <a:gd fmla="*/ 113 h 490" name="T7"/>
                <a:gd fmla="*/ 179 w 673" name="T8"/>
                <a:gd fmla="*/ 86 h 490" name="T9"/>
                <a:gd fmla="*/ 235 w 673" name="T10"/>
                <a:gd fmla="*/ 70 h 490" name="T11"/>
                <a:gd fmla="*/ 259 w 673" name="T12"/>
                <a:gd fmla="*/ 75 h 490" name="T13"/>
                <a:gd fmla="*/ 276 w 673" name="T14"/>
                <a:gd fmla="*/ 62 h 490" name="T15"/>
                <a:gd fmla="*/ 284 w 673" name="T16"/>
                <a:gd fmla="*/ 48 h 490" name="T17"/>
                <a:gd fmla="*/ 307 w 673" name="T18"/>
                <a:gd fmla="*/ 31 h 490" name="T19"/>
                <a:gd fmla="*/ 338 w 673" name="T20"/>
                <a:gd fmla="*/ 13 h 490" name="T21"/>
                <a:gd fmla="*/ 350 w 673" name="T22"/>
                <a:gd fmla="*/ 29 h 490" name="T23"/>
                <a:gd fmla="*/ 380 w 673" name="T24"/>
                <a:gd fmla="*/ 6 h 490" name="T25"/>
                <a:gd fmla="*/ 412 w 673" name="T26"/>
                <a:gd fmla="*/ 6 h 490" name="T27"/>
                <a:gd fmla="*/ 427 w 673" name="T28"/>
                <a:gd fmla="*/ 32 h 490" name="T29"/>
                <a:gd fmla="*/ 408 w 673" name="T30"/>
                <a:gd fmla="*/ 78 h 490" name="T31"/>
                <a:gd fmla="*/ 408 w 673" name="T32"/>
                <a:gd fmla="*/ 99 h 490" name="T33"/>
                <a:gd fmla="*/ 439 w 673" name="T34"/>
                <a:gd fmla="*/ 115 h 490" name="T35"/>
                <a:gd fmla="*/ 463 w 673" name="T36"/>
                <a:gd fmla="*/ 107 h 490" name="T37"/>
                <a:gd fmla="*/ 463 w 673" name="T38"/>
                <a:gd fmla="*/ 152 h 490" name="T39"/>
                <a:gd fmla="*/ 435 w 673" name="T40"/>
                <a:gd fmla="*/ 202 h 490" name="T41"/>
                <a:gd fmla="*/ 402 w 673" name="T42"/>
                <a:gd fmla="*/ 269 h 490" name="T43"/>
                <a:gd fmla="*/ 379 w 673" name="T44"/>
                <a:gd fmla="*/ 303 h 490" name="T45"/>
                <a:gd fmla="*/ 361 w 673" name="T46"/>
                <a:gd fmla="*/ 322 h 490" name="T47"/>
                <a:gd fmla="*/ 306 w 673" name="T48"/>
                <a:gd fmla="*/ 354 h 490" name="T49"/>
                <a:gd fmla="*/ 262 w 673" name="T50"/>
                <a:gd fmla="*/ 329 h 490" name="T51"/>
                <a:gd fmla="*/ 217 w 673" name="T52"/>
                <a:gd fmla="*/ 352 h 490" name="T53"/>
                <a:gd fmla="*/ 148 w 673" name="T54"/>
                <a:gd fmla="*/ 325 h 490" name="T55"/>
                <a:gd fmla="*/ 150 w 673" name="T56"/>
                <a:gd fmla="*/ 274 h 490" name="T57"/>
                <a:gd fmla="*/ 118 w 673" name="T58"/>
                <a:gd fmla="*/ 263 h 490" name="T59"/>
                <a:gd fmla="*/ 93 w 673" name="T60"/>
                <a:gd fmla="*/ 263 h 490" name="T61"/>
                <a:gd fmla="*/ 82 w 673" name="T62"/>
                <a:gd fmla="*/ 225 h 490" name="T63"/>
                <a:gd fmla="*/ 103 w 673" name="T64"/>
                <a:gd fmla="*/ 220 h 490" name="T65"/>
                <a:gd fmla="*/ 102 w 673" name="T66"/>
                <a:gd fmla="*/ 188 h 490" name="T67"/>
                <a:gd fmla="*/ 40 w 673" name="T68"/>
                <a:gd fmla="*/ 163 h 490" name="T69"/>
                <a:gd fmla="*/ 11 w 673" name="T70"/>
                <a:gd fmla="*/ 163 h 490" name="T71"/>
                <a:gd fmla="*/ 2 w 673" name="T72"/>
                <a:gd fmla="*/ 136 h 490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673" name="T111"/>
                <a:gd fmla="*/ 0 h 490" name="T112"/>
                <a:gd fmla="*/ 673 w 673" name="T113"/>
                <a:gd fmla="*/ 490 h 490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90" w="673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3" name="Freeform 1071"/>
            <p:cNvSpPr/>
            <p:nvPr/>
          </p:nvSpPr>
          <p:spPr bwMode="auto">
            <a:xfrm rot="356891">
              <a:off x="6584534" y="6099406"/>
              <a:ext cx="324432" cy="302428"/>
            </a:xfrm>
            <a:custGeom>
              <a:gdLst>
                <a:gd fmla="*/ 152 w 214" name="T0"/>
                <a:gd fmla="*/ 24 h 199" name="T1"/>
                <a:gd fmla="*/ 123 w 214" name="T2"/>
                <a:gd fmla="*/ 75 h 199" name="T3"/>
                <a:gd fmla="*/ 123 w 214" name="T4"/>
                <a:gd fmla="*/ 96 h 199" name="T5"/>
                <a:gd fmla="*/ 68 w 214" name="T6"/>
                <a:gd fmla="*/ 141 h 199" name="T7"/>
                <a:gd fmla="*/ 10 w 214" name="T8"/>
                <a:gd fmla="*/ 123 h 199" name="T9"/>
                <a:gd fmla="*/ 0 w 214" name="T10"/>
                <a:gd fmla="*/ 80 h 199" name="T11"/>
                <a:gd fmla="*/ 4 w 214" name="T12"/>
                <a:gd fmla="*/ 61 h 199" name="T13"/>
                <a:gd fmla="*/ 33 w 214" name="T14"/>
                <a:gd fmla="*/ 30 h 199" name="T15"/>
                <a:gd fmla="*/ 44 w 214" name="T16"/>
                <a:gd fmla="*/ 20 h 199" name="T17"/>
                <a:gd fmla="*/ 96 w 214" name="T18"/>
                <a:gd fmla="*/ 11 h 199" name="T19"/>
                <a:gd fmla="*/ 119 w 214" name="T20"/>
                <a:gd fmla="*/ 9 h 199" name="T21"/>
                <a:gd fmla="*/ 127 w 214" name="T22"/>
                <a:gd fmla="*/ 0 h 199" name="T23"/>
                <a:gd fmla="*/ 144 w 214" name="T24"/>
                <a:gd fmla="*/ 4 h 199" name="T25"/>
                <a:gd fmla="*/ 152 w 214" name="T26"/>
                <a:gd fmla="*/ 24 h 199" name="T27"/>
                <a:gd fmla="*/ 152 w 214" name="T28"/>
                <a:gd fmla="*/ 24 h 19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14" name="T45"/>
                <a:gd fmla="*/ 0 h 199" name="T46"/>
                <a:gd fmla="*/ 214 w 214" name="T47"/>
                <a:gd fmla="*/ 199 h 199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99" w="214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4" name="Freeform 1072"/>
            <p:cNvSpPr/>
            <p:nvPr/>
          </p:nvSpPr>
          <p:spPr bwMode="auto">
            <a:xfrm rot="356891">
              <a:off x="5139912" y="4655943"/>
              <a:ext cx="1165238" cy="1230106"/>
            </a:xfrm>
            <a:custGeom>
              <a:gdLst>
                <a:gd fmla="*/ 472 w 773" name="T0"/>
                <a:gd fmla="*/ 91 h 806" name="T1"/>
                <a:gd fmla="*/ 436 w 773" name="T2"/>
                <a:gd fmla="*/ 101 h 806" name="T3"/>
                <a:gd fmla="*/ 419 w 773" name="T4"/>
                <a:gd fmla="*/ 72 h 806" name="T5"/>
                <a:gd fmla="*/ 410 w 773" name="T6"/>
                <a:gd fmla="*/ 51 h 806" name="T7"/>
                <a:gd fmla="*/ 382 w 773" name="T8"/>
                <a:gd fmla="*/ 52 h 806" name="T9"/>
                <a:gd fmla="*/ 369 w 773" name="T10"/>
                <a:gd fmla="*/ 75 h 806" name="T11"/>
                <a:gd fmla="*/ 369 w 773" name="T12"/>
                <a:gd fmla="*/ 102 h 806" name="T13"/>
                <a:gd fmla="*/ 337 w 773" name="T14"/>
                <a:gd fmla="*/ 202 h 806" name="T15"/>
                <a:gd fmla="*/ 310 w 773" name="T16"/>
                <a:gd fmla="*/ 210 h 806" name="T17"/>
                <a:gd fmla="*/ 259 w 773" name="T18"/>
                <a:gd fmla="*/ 224 h 806" name="T19"/>
                <a:gd fmla="*/ 184 w 773" name="T20"/>
                <a:gd fmla="*/ 101 h 806" name="T21"/>
                <a:gd fmla="*/ 158 w 773" name="T22"/>
                <a:gd fmla="*/ 82 h 806" name="T23"/>
                <a:gd fmla="*/ 153 w 773" name="T24"/>
                <a:gd fmla="*/ 52 h 806" name="T25"/>
                <a:gd fmla="*/ 116 w 773" name="T26"/>
                <a:gd fmla="*/ 72 h 806" name="T27"/>
                <a:gd fmla="*/ 101 w 773" name="T28"/>
                <a:gd fmla="*/ 0 h 806" name="T29"/>
                <a:gd fmla="*/ 75 w 773" name="T30"/>
                <a:gd fmla="*/ 29 h 806" name="T31"/>
                <a:gd fmla="*/ 72 w 773" name="T32"/>
                <a:gd fmla="*/ 74 h 806" name="T33"/>
                <a:gd fmla="*/ 55 w 773" name="T34"/>
                <a:gd fmla="*/ 66 h 806" name="T35"/>
                <a:gd fmla="*/ 55 w 773" name="T36"/>
                <a:gd fmla="*/ 118 h 806" name="T37"/>
                <a:gd fmla="*/ 75 w 773" name="T38"/>
                <a:gd fmla="*/ 125 h 806" name="T39"/>
                <a:gd fmla="*/ 74 w 773" name="T40"/>
                <a:gd fmla="*/ 239 h 806" name="T41"/>
                <a:gd fmla="*/ 12 w 773" name="T42"/>
                <a:gd fmla="*/ 313 h 806" name="T43"/>
                <a:gd fmla="*/ 0 w 773" name="T44"/>
                <a:gd fmla="*/ 333 h 806" name="T45"/>
                <a:gd fmla="*/ 2 w 773" name="T46"/>
                <a:gd fmla="*/ 378 h 806" name="T47"/>
                <a:gd fmla="*/ 35 w 773" name="T48"/>
                <a:gd fmla="*/ 374 h 806" name="T49"/>
                <a:gd fmla="*/ 72 w 773" name="T50"/>
                <a:gd fmla="*/ 388 h 806" name="T51"/>
                <a:gd fmla="*/ 82 w 773" name="T52"/>
                <a:gd fmla="*/ 428 h 806" name="T53"/>
                <a:gd fmla="*/ 112 w 773" name="T54"/>
                <a:gd fmla="*/ 438 h 806" name="T55"/>
                <a:gd fmla="*/ 110 w 773" name="T56"/>
                <a:gd fmla="*/ 463 h 806" name="T57"/>
                <a:gd fmla="*/ 99 w 773" name="T58"/>
                <a:gd fmla="*/ 504 h 806" name="T59"/>
                <a:gd fmla="*/ 121 w 773" name="T60"/>
                <a:gd fmla="*/ 513 h 806" name="T61"/>
                <a:gd fmla="*/ 144 w 773" name="T62"/>
                <a:gd fmla="*/ 532 h 806" name="T63"/>
                <a:gd fmla="*/ 185 w 773" name="T64"/>
                <a:gd fmla="*/ 559 h 806" name="T65"/>
                <a:gd fmla="*/ 226 w 773" name="T66"/>
                <a:gd fmla="*/ 546 h 806" name="T67"/>
                <a:gd fmla="*/ 229 w 773" name="T68"/>
                <a:gd fmla="*/ 574 h 806" name="T69"/>
                <a:gd fmla="*/ 255 w 773" name="T70"/>
                <a:gd fmla="*/ 579 h 806" name="T71"/>
                <a:gd fmla="*/ 266 w 773" name="T72"/>
                <a:gd fmla="*/ 577 h 806" name="T73"/>
                <a:gd fmla="*/ 256 w 773" name="T74"/>
                <a:gd fmla="*/ 504 h 806" name="T75"/>
                <a:gd fmla="*/ 289 w 773" name="T76"/>
                <a:gd fmla="*/ 490 h 806" name="T77"/>
                <a:gd fmla="*/ 310 w 773" name="T78"/>
                <a:gd fmla="*/ 472 h 806" name="T79"/>
                <a:gd fmla="*/ 361 w 773" name="T80"/>
                <a:gd fmla="*/ 472 h 806" name="T81"/>
                <a:gd fmla="*/ 384 w 773" name="T82"/>
                <a:gd fmla="*/ 470 h 806" name="T83"/>
                <a:gd fmla="*/ 405 w 773" name="T84"/>
                <a:gd fmla="*/ 485 h 806" name="T85"/>
                <a:gd fmla="*/ 422 w 773" name="T86"/>
                <a:gd fmla="*/ 464 h 806" name="T87"/>
                <a:gd fmla="*/ 445 w 773" name="T88"/>
                <a:gd fmla="*/ 465 h 806" name="T89"/>
                <a:gd fmla="*/ 475 w 773" name="T90"/>
                <a:gd fmla="*/ 430 h 806" name="T91"/>
                <a:gd fmla="*/ 506 w 773" name="T92"/>
                <a:gd fmla="*/ 437 h 806" name="T93"/>
                <a:gd fmla="*/ 529 w 773" name="T94"/>
                <a:gd fmla="*/ 411 h 806" name="T95"/>
                <a:gd fmla="*/ 540 w 773" name="T96"/>
                <a:gd fmla="*/ 387 h 806" name="T97"/>
                <a:gd fmla="*/ 481 w 773" name="T98"/>
                <a:gd fmla="*/ 366 h 806" name="T99"/>
                <a:gd fmla="*/ 457 w 773" name="T100"/>
                <a:gd fmla="*/ 350 h 806" name="T101"/>
                <a:gd fmla="*/ 431 w 773" name="T102"/>
                <a:gd fmla="*/ 332 h 806" name="T103"/>
                <a:gd fmla="*/ 439 w 773" name="T104"/>
                <a:gd fmla="*/ 284 h 806" name="T105"/>
                <a:gd fmla="*/ 436 w 773" name="T106"/>
                <a:gd fmla="*/ 196 h 806" name="T107"/>
                <a:gd fmla="*/ 390 w 773" name="T108"/>
                <a:gd fmla="*/ 199 h 806" name="T109"/>
                <a:gd fmla="*/ 382 w 773" name="T110"/>
                <a:gd fmla="*/ 167 h 806" name="T111"/>
                <a:gd fmla="*/ 392 w 773" name="T112"/>
                <a:gd fmla="*/ 136 h 806" name="T113"/>
                <a:gd fmla="*/ 419 w 773" name="T114"/>
                <a:gd fmla="*/ 134 h 806" name="T115"/>
                <a:gd fmla="*/ 467 w 773" name="T116"/>
                <a:gd fmla="*/ 134 h 806" name="T117"/>
                <a:gd fmla="*/ 477 w 773" name="T118"/>
                <a:gd fmla="*/ 107 h 80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773" name="T180"/>
                <a:gd fmla="*/ 0 h 806" name="T181"/>
                <a:gd fmla="*/ 773 w 773" name="T182"/>
                <a:gd fmla="*/ 806 h 806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805" w="773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5" name="Freeform 1073"/>
            <p:cNvSpPr/>
            <p:nvPr/>
          </p:nvSpPr>
          <p:spPr bwMode="auto">
            <a:xfrm rot="356891">
              <a:off x="7280605" y="4604858"/>
              <a:ext cx="611495" cy="861415"/>
            </a:xfrm>
            <a:custGeom>
              <a:gdLst>
                <a:gd fmla="*/ 6 w 404" name="T0"/>
                <a:gd fmla="*/ 89 h 566" name="T1"/>
                <a:gd fmla="*/ 25 w 404" name="T2"/>
                <a:gd fmla="*/ 125 h 566" name="T3"/>
                <a:gd fmla="*/ 26 w 404" name="T4"/>
                <a:gd fmla="*/ 144 h 566" name="T5"/>
                <a:gd fmla="*/ 16 w 404" name="T6"/>
                <a:gd fmla="*/ 163 h 566" name="T7"/>
                <a:gd fmla="*/ 4 w 404" name="T8"/>
                <a:gd fmla="*/ 174 h 566" name="T9"/>
                <a:gd fmla="*/ 0 w 404" name="T10"/>
                <a:gd fmla="*/ 210 h 566" name="T11"/>
                <a:gd fmla="*/ 4 w 404" name="T12"/>
                <a:gd fmla="*/ 214 h 566" name="T13"/>
                <a:gd fmla="*/ 12 w 404" name="T14"/>
                <a:gd fmla="*/ 211 h 566" name="T15"/>
                <a:gd fmla="*/ 16 w 404" name="T16"/>
                <a:gd fmla="*/ 214 h 566" name="T17"/>
                <a:gd fmla="*/ 16 w 404" name="T18"/>
                <a:gd fmla="*/ 236 h 566" name="T19"/>
                <a:gd fmla="*/ 26 w 404" name="T20"/>
                <a:gd fmla="*/ 261 h 566" name="T21"/>
                <a:gd fmla="*/ 37 w 404" name="T22"/>
                <a:gd fmla="*/ 265 h 566" name="T23"/>
                <a:gd fmla="*/ 38 w 404" name="T24"/>
                <a:gd fmla="*/ 304 h 566" name="T25"/>
                <a:gd fmla="*/ 33 w 404" name="T26"/>
                <a:gd fmla="*/ 330 h 566" name="T27"/>
                <a:gd fmla="*/ 38 w 404" name="T28"/>
                <a:gd fmla="*/ 341 h 566" name="T29"/>
                <a:gd fmla="*/ 50 w 404" name="T30"/>
                <a:gd fmla="*/ 353 h 566" name="T31"/>
                <a:gd fmla="*/ 81 w 404" name="T32"/>
                <a:gd fmla="*/ 345 h 566" name="T33"/>
                <a:gd fmla="*/ 87 w 404" name="T34"/>
                <a:gd fmla="*/ 356 h 566" name="T35"/>
                <a:gd fmla="*/ 77 w 404" name="T36"/>
                <a:gd fmla="*/ 369 h 566" name="T37"/>
                <a:gd fmla="*/ 62 w 404" name="T38"/>
                <a:gd fmla="*/ 392 h 566" name="T39"/>
                <a:gd fmla="*/ 62 w 404" name="T40"/>
                <a:gd fmla="*/ 399 h 566" name="T41"/>
                <a:gd fmla="*/ 70 w 404" name="T42"/>
                <a:gd fmla="*/ 406 h 566" name="T43"/>
                <a:gd fmla="*/ 134 w 404" name="T44"/>
                <a:gd fmla="*/ 381 h 566" name="T45"/>
                <a:gd fmla="*/ 155 w 404" name="T46"/>
                <a:gd fmla="*/ 392 h 566" name="T47"/>
                <a:gd fmla="*/ 161 w 404" name="T48"/>
                <a:gd fmla="*/ 387 h 566" name="T49"/>
                <a:gd fmla="*/ 155 w 404" name="T50"/>
                <a:gd fmla="*/ 372 h 566" name="T51"/>
                <a:gd fmla="*/ 157 w 404" name="T52"/>
                <a:gd fmla="*/ 365 h 566" name="T53"/>
                <a:gd fmla="*/ 166 w 404" name="T54"/>
                <a:gd fmla="*/ 305 h 566" name="T55"/>
                <a:gd fmla="*/ 175 w 404" name="T56"/>
                <a:gd fmla="*/ 292 h 566" name="T57"/>
                <a:gd fmla="*/ 179 w 404" name="T58"/>
                <a:gd fmla="*/ 276 h 566" name="T59"/>
                <a:gd fmla="*/ 191 w 404" name="T60"/>
                <a:gd fmla="*/ 252 h 566" name="T61"/>
                <a:gd fmla="*/ 184 w 404" name="T62"/>
                <a:gd fmla="*/ 243 h 566" name="T63"/>
                <a:gd fmla="*/ 185 w 404" name="T64"/>
                <a:gd fmla="*/ 222 h 566" name="T65"/>
                <a:gd fmla="*/ 212 w 404" name="T66"/>
                <a:gd fmla="*/ 191 h 566" name="T67"/>
                <a:gd fmla="*/ 210 w 404" name="T68"/>
                <a:gd fmla="*/ 171 h 566" name="T69"/>
                <a:gd fmla="*/ 227 w 404" name="T70"/>
                <a:gd fmla="*/ 142 h 566" name="T71"/>
                <a:gd fmla="*/ 244 w 404" name="T72"/>
                <a:gd fmla="*/ 146 h 566" name="T73"/>
                <a:gd fmla="*/ 278 w 404" name="T74"/>
                <a:gd fmla="*/ 120 h 566" name="T75"/>
                <a:gd fmla="*/ 285 w 404" name="T76"/>
                <a:gd fmla="*/ 107 h 566" name="T77"/>
                <a:gd fmla="*/ 263 w 404" name="T78"/>
                <a:gd fmla="*/ 66 h 566" name="T79"/>
                <a:gd fmla="*/ 250 w 404" name="T80"/>
                <a:gd fmla="*/ 46 h 566" name="T81"/>
                <a:gd fmla="*/ 259 w 404" name="T82"/>
                <a:gd fmla="*/ 36 h 566" name="T83"/>
                <a:gd fmla="*/ 246 w 404" name="T84"/>
                <a:gd fmla="*/ 24 h 566" name="T85"/>
                <a:gd fmla="*/ 214 w 404" name="T86"/>
                <a:gd fmla="*/ 24 h 566" name="T87"/>
                <a:gd fmla="*/ 199 w 404" name="T88"/>
                <a:gd fmla="*/ 8 h 566" name="T89"/>
                <a:gd fmla="*/ 173 w 404" name="T90"/>
                <a:gd fmla="*/ 35 h 566" name="T91"/>
                <a:gd fmla="*/ 164 w 404" name="T92"/>
                <a:gd fmla="*/ 30 h 566" name="T93"/>
                <a:gd fmla="*/ 175 w 404" name="T94"/>
                <a:gd fmla="*/ 10 h 566" name="T95"/>
                <a:gd fmla="*/ 173 w 404" name="T96"/>
                <a:gd fmla="*/ 4 h 566" name="T97"/>
                <a:gd fmla="*/ 164 w 404" name="T98"/>
                <a:gd fmla="*/ 0 h 566" name="T99"/>
                <a:gd fmla="*/ 134 w 404" name="T100"/>
                <a:gd fmla="*/ 17 h 566" name="T101"/>
                <a:gd fmla="*/ 107 w 404" name="T102"/>
                <a:gd fmla="*/ 25 h 566" name="T103"/>
                <a:gd fmla="*/ 87 w 404" name="T104"/>
                <a:gd fmla="*/ 24 h 566" name="T105"/>
                <a:gd fmla="*/ 45 w 404" name="T106"/>
                <a:gd fmla="*/ 65 h 566" name="T107"/>
                <a:gd fmla="*/ 21 w 404" name="T108"/>
                <a:gd fmla="*/ 73 h 566" name="T109"/>
                <a:gd fmla="*/ 6 w 404" name="T110"/>
                <a:gd fmla="*/ 89 h 566" name="T111"/>
                <a:gd fmla="*/ 6 w 404" name="T112"/>
                <a:gd fmla="*/ 89 h 56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404" name="T171"/>
                <a:gd fmla="*/ 0 h 566" name="T172"/>
                <a:gd fmla="*/ 404 w 404" name="T173"/>
                <a:gd fmla="*/ 566 h 566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566" w="402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6" name="Freeform 1074"/>
            <p:cNvSpPr/>
            <p:nvPr/>
          </p:nvSpPr>
          <p:spPr bwMode="auto">
            <a:xfrm rot="356891">
              <a:off x="6661813" y="4626818"/>
              <a:ext cx="699821" cy="800250"/>
            </a:xfrm>
            <a:custGeom>
              <a:gdLst>
                <a:gd fmla="*/ 277 w 465" name="T0"/>
                <a:gd fmla="*/ 47 h 524" name="T1"/>
                <a:gd fmla="*/ 271 w 465" name="T2"/>
                <a:gd fmla="*/ 13 h 524" name="T3"/>
                <a:gd fmla="*/ 247 w 465" name="T4"/>
                <a:gd fmla="*/ 19 h 524" name="T5"/>
                <a:gd fmla="*/ 229 w 465" name="T6"/>
                <a:gd fmla="*/ 31 h 524" name="T7"/>
                <a:gd fmla="*/ 213 w 465" name="T8"/>
                <a:gd fmla="*/ 18 h 524" name="T9"/>
                <a:gd fmla="*/ 183 w 465" name="T10"/>
                <a:gd fmla="*/ 22 h 524" name="T11"/>
                <a:gd fmla="*/ 88 w 465" name="T12"/>
                <a:gd fmla="*/ 0 h 524" name="T13"/>
                <a:gd fmla="*/ 94 w 465" name="T14"/>
                <a:gd fmla="*/ 25 h 524" name="T15"/>
                <a:gd fmla="*/ 51 w 465" name="T16"/>
                <a:gd fmla="*/ 25 h 524" name="T17"/>
                <a:gd fmla="*/ 15 w 465" name="T18"/>
                <a:gd fmla="*/ 72 h 524" name="T19"/>
                <a:gd fmla="*/ 30 w 465" name="T20"/>
                <a:gd fmla="*/ 181 h 524" name="T21"/>
                <a:gd fmla="*/ 4 w 465" name="T22"/>
                <a:gd fmla="*/ 221 h 524" name="T23"/>
                <a:gd fmla="*/ 40 w 465" name="T24"/>
                <a:gd fmla="*/ 227 h 524" name="T25"/>
                <a:gd fmla="*/ 46 w 465" name="T26"/>
                <a:gd fmla="*/ 295 h 524" name="T27"/>
                <a:gd fmla="*/ 78 w 465" name="T28"/>
                <a:gd fmla="*/ 277 h 524" name="T29"/>
                <a:gd fmla="*/ 89 w 465" name="T30"/>
                <a:gd fmla="*/ 293 h 524" name="T31"/>
                <a:gd fmla="*/ 120 w 465" name="T32"/>
                <a:gd fmla="*/ 271 h 524" name="T33"/>
                <a:gd fmla="*/ 151 w 465" name="T34"/>
                <a:gd fmla="*/ 271 h 524" name="T35"/>
                <a:gd fmla="*/ 166 w 465" name="T36"/>
                <a:gd fmla="*/ 297 h 524" name="T37"/>
                <a:gd fmla="*/ 148 w 465" name="T38"/>
                <a:gd fmla="*/ 342 h 524" name="T39"/>
                <a:gd fmla="*/ 148 w 465" name="T40"/>
                <a:gd fmla="*/ 363 h 524" name="T41"/>
                <a:gd fmla="*/ 178 w 465" name="T42"/>
                <a:gd fmla="*/ 379 h 524" name="T43"/>
                <a:gd fmla="*/ 201 w 465" name="T44"/>
                <a:gd fmla="*/ 371 h 524" name="T45"/>
                <a:gd fmla="*/ 213 w 465" name="T46"/>
                <a:gd fmla="*/ 342 h 524" name="T47"/>
                <a:gd fmla="*/ 235 w 465" name="T48"/>
                <a:gd fmla="*/ 338 h 524" name="T49"/>
                <a:gd fmla="*/ 265 w 465" name="T50"/>
                <a:gd fmla="*/ 341 h 524" name="T51"/>
                <a:gd fmla="*/ 260 w 465" name="T52"/>
                <a:gd fmla="*/ 322 h 524" name="T53"/>
                <a:gd fmla="*/ 307 w 465" name="T54"/>
                <a:gd fmla="*/ 315 h 524" name="T55"/>
                <a:gd fmla="*/ 317 w 465" name="T56"/>
                <a:gd fmla="*/ 293 h 524" name="T57"/>
                <a:gd fmla="*/ 320 w 465" name="T58"/>
                <a:gd fmla="*/ 228 h 524" name="T59"/>
                <a:gd fmla="*/ 301 w 465" name="T60"/>
                <a:gd fmla="*/ 199 h 524" name="T61"/>
                <a:gd fmla="*/ 297 w 465" name="T62"/>
                <a:gd fmla="*/ 173 h 524" name="T63"/>
                <a:gd fmla="*/ 284 w 465" name="T64"/>
                <a:gd fmla="*/ 172 h 524" name="T65"/>
                <a:gd fmla="*/ 301 w 465" name="T66"/>
                <a:gd fmla="*/ 125 h 524" name="T67"/>
                <a:gd fmla="*/ 308 w 465" name="T68"/>
                <a:gd fmla="*/ 86 h 524" name="T69"/>
                <a:gd fmla="*/ 291 w 465" name="T70"/>
                <a:gd fmla="*/ 50 h 524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65" name="T108"/>
                <a:gd fmla="*/ 0 h 524" name="T109"/>
                <a:gd fmla="*/ 465 w 465" name="T110"/>
                <a:gd fmla="*/ 524 h 524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524" w="465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7" name="Freeform 1075"/>
            <p:cNvSpPr/>
            <p:nvPr/>
          </p:nvSpPr>
          <p:spPr bwMode="auto">
            <a:xfrm rot="356891">
              <a:off x="5976673" y="4714860"/>
              <a:ext cx="781355" cy="700005"/>
            </a:xfrm>
            <a:custGeom>
              <a:gdLst>
                <a:gd fmla="*/ 100 w 520" name="T0"/>
                <a:gd fmla="*/ 110 h 459" name="T1"/>
                <a:gd fmla="*/ 91 w 520" name="T2"/>
                <a:gd fmla="*/ 137 h 459" name="T3"/>
                <a:gd fmla="*/ 75 w 520" name="T4"/>
                <a:gd fmla="*/ 143 h 459" name="T5"/>
                <a:gd fmla="*/ 42 w 520" name="T6"/>
                <a:gd fmla="*/ 137 h 459" name="T7"/>
                <a:gd fmla="*/ 35 w 520" name="T8"/>
                <a:gd fmla="*/ 145 h 459" name="T9"/>
                <a:gd fmla="*/ 17 w 520" name="T10"/>
                <a:gd fmla="*/ 138 h 459" name="T11"/>
                <a:gd fmla="*/ 0 w 520" name="T12"/>
                <a:gd fmla="*/ 163 h 459" name="T13"/>
                <a:gd fmla="*/ 8 w 520" name="T14"/>
                <a:gd fmla="*/ 171 h 459" name="T15"/>
                <a:gd fmla="*/ 8 w 520" name="T16"/>
                <a:gd fmla="*/ 187 h 459" name="T17"/>
                <a:gd fmla="*/ 15 w 520" name="T18"/>
                <a:gd fmla="*/ 201 h 459" name="T19"/>
                <a:gd fmla="*/ 49 w 520" name="T20"/>
                <a:gd fmla="*/ 190 h 459" name="T21"/>
                <a:gd fmla="*/ 58 w 520" name="T22"/>
                <a:gd fmla="*/ 200 h 459" name="T23"/>
                <a:gd fmla="*/ 44 w 520" name="T24"/>
                <a:gd fmla="*/ 267 h 459" name="T25"/>
                <a:gd fmla="*/ 64 w 520" name="T26"/>
                <a:gd fmla="*/ 287 h 459" name="T27"/>
                <a:gd fmla="*/ 58 w 520" name="T28"/>
                <a:gd fmla="*/ 327 h 459" name="T29"/>
                <a:gd fmla="*/ 78 w 520" name="T30"/>
                <a:gd fmla="*/ 328 h 459" name="T31"/>
                <a:gd fmla="*/ 98 w 520" name="T32"/>
                <a:gd fmla="*/ 307 h 459" name="T33"/>
                <a:gd fmla="*/ 107 w 520" name="T34"/>
                <a:gd fmla="*/ 313 h 459" name="T35"/>
                <a:gd fmla="*/ 148 w 520" name="T36"/>
                <a:gd fmla="*/ 331 h 459" name="T37"/>
                <a:gd fmla="*/ 157 w 520" name="T38"/>
                <a:gd fmla="*/ 327 h 459" name="T39"/>
                <a:gd fmla="*/ 158 w 520" name="T40"/>
                <a:gd fmla="*/ 311 h 459" name="T41"/>
                <a:gd fmla="*/ 165 w 520" name="T42"/>
                <a:gd fmla="*/ 302 h 459" name="T43"/>
                <a:gd fmla="*/ 223 w 520" name="T44"/>
                <a:gd fmla="*/ 264 h 459" name="T45"/>
                <a:gd fmla="*/ 234 w 520" name="T46"/>
                <a:gd fmla="*/ 277 h 459" name="T47"/>
                <a:gd fmla="*/ 268 w 520" name="T48"/>
                <a:gd fmla="*/ 287 h 459" name="T49"/>
                <a:gd fmla="*/ 288 w 520" name="T50"/>
                <a:gd fmla="*/ 261 h 459" name="T51"/>
                <a:gd fmla="*/ 296 w 520" name="T52"/>
                <a:gd fmla="*/ 267 h 459" name="T53"/>
                <a:gd fmla="*/ 311 w 520" name="T54"/>
                <a:gd fmla="*/ 267 h 459" name="T55"/>
                <a:gd fmla="*/ 311 w 520" name="T56"/>
                <a:gd fmla="*/ 259 h 459" name="T57"/>
                <a:gd fmla="*/ 329 w 520" name="T58"/>
                <a:gd fmla="*/ 252 h 459" name="T59"/>
                <a:gd fmla="*/ 329 w 520" name="T60"/>
                <a:gd fmla="*/ 246 h 459" name="T61"/>
                <a:gd fmla="*/ 336 w 520" name="T62"/>
                <a:gd fmla="*/ 238 h 459" name="T63"/>
                <a:gd fmla="*/ 341 w 520" name="T64"/>
                <a:gd fmla="*/ 240 h 459" name="T65"/>
                <a:gd fmla="*/ 359 w 520" name="T66"/>
                <a:gd fmla="*/ 221 h 459" name="T67"/>
                <a:gd fmla="*/ 344 w 520" name="T68"/>
                <a:gd fmla="*/ 192 h 459" name="T69"/>
                <a:gd fmla="*/ 351 w 520" name="T70"/>
                <a:gd fmla="*/ 152 h 459" name="T71"/>
                <a:gd fmla="*/ 342 w 520" name="T72"/>
                <a:gd fmla="*/ 138 h 459" name="T73"/>
                <a:gd fmla="*/ 315 w 520" name="T74"/>
                <a:gd fmla="*/ 147 h 459" name="T75"/>
                <a:gd fmla="*/ 312 w 520" name="T76"/>
                <a:gd fmla="*/ 143 h 459" name="T77"/>
                <a:gd fmla="*/ 342 w 520" name="T78"/>
                <a:gd fmla="*/ 107 h 459" name="T79"/>
                <a:gd fmla="*/ 329 w 520" name="T80"/>
                <a:gd fmla="*/ 51 h 459" name="T81"/>
                <a:gd fmla="*/ 309 w 520" name="T82"/>
                <a:gd fmla="*/ 67 h 459" name="T83"/>
                <a:gd fmla="*/ 291 w 520" name="T84"/>
                <a:gd fmla="*/ 48 h 459" name="T85"/>
                <a:gd fmla="*/ 274 w 520" name="T86"/>
                <a:gd fmla="*/ 24 h 459" name="T87"/>
                <a:gd fmla="*/ 273 w 520" name="T88"/>
                <a:gd fmla="*/ 10 h 459" name="T89"/>
                <a:gd fmla="*/ 261 w 520" name="T90"/>
                <a:gd fmla="*/ 6 h 459" name="T91"/>
                <a:gd fmla="*/ 248 w 520" name="T92"/>
                <a:gd fmla="*/ 12 h 459" name="T93"/>
                <a:gd fmla="*/ 225 w 520" name="T94"/>
                <a:gd fmla="*/ 0 h 459" name="T95"/>
                <a:gd fmla="*/ 213 w 520" name="T96"/>
                <a:gd fmla="*/ 28 h 459" name="T97"/>
                <a:gd fmla="*/ 195 w 520" name="T98"/>
                <a:gd fmla="*/ 29 h 459" name="T99"/>
                <a:gd fmla="*/ 180 w 520" name="T100"/>
                <a:gd fmla="*/ 51 h 459" name="T101"/>
                <a:gd fmla="*/ 172 w 520" name="T102"/>
                <a:gd fmla="*/ 46 h 459" name="T103"/>
                <a:gd fmla="*/ 158 w 520" name="T104"/>
                <a:gd fmla="*/ 51 h 459" name="T105"/>
                <a:gd fmla="*/ 136 w 520" name="T106"/>
                <a:gd fmla="*/ 39 h 459" name="T107"/>
                <a:gd fmla="*/ 119 w 520" name="T108"/>
                <a:gd fmla="*/ 59 h 459" name="T109"/>
                <a:gd fmla="*/ 119 w 520" name="T110"/>
                <a:gd fmla="*/ 68 h 459" name="T111"/>
                <a:gd fmla="*/ 152 w 520" name="T112"/>
                <a:gd fmla="*/ 89 h 459" name="T113"/>
                <a:gd fmla="*/ 160 w 520" name="T114"/>
                <a:gd fmla="*/ 102 h 459" name="T115"/>
                <a:gd fmla="*/ 136 w 520" name="T116"/>
                <a:gd fmla="*/ 111 h 459" name="T117"/>
                <a:gd fmla="*/ 100 w 520" name="T118"/>
                <a:gd fmla="*/ 110 h 459" name="T119"/>
                <a:gd fmla="*/ 100 w 520" name="T120"/>
                <a:gd fmla="*/ 110 h 459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520" name="T183"/>
                <a:gd fmla="*/ 0 h 459" name="T184"/>
                <a:gd fmla="*/ 520 w 520" name="T185"/>
                <a:gd fmla="*/ 459 h 459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459" w="520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8" name="Freeform 1076"/>
            <p:cNvSpPr/>
            <p:nvPr/>
          </p:nvSpPr>
          <p:spPr bwMode="auto">
            <a:xfrm rot="356891">
              <a:off x="7850676" y="4416444"/>
              <a:ext cx="492593" cy="582772"/>
            </a:xfrm>
            <a:custGeom>
              <a:gdLst>
                <a:gd fmla="*/ 164 w 327" name="T0"/>
                <a:gd fmla="*/ 264 h 381" name="T1"/>
                <a:gd fmla="*/ 129 w 327" name="T2"/>
                <a:gd fmla="*/ 277 h 381" name="T3"/>
                <a:gd fmla="*/ 109 w 327" name="T4"/>
                <a:gd fmla="*/ 256 h 381" name="T5"/>
                <a:gd fmla="*/ 97 w 327" name="T6"/>
                <a:gd fmla="*/ 274 h 381" name="T7"/>
                <a:gd fmla="*/ 74 w 327" name="T8"/>
                <a:gd fmla="*/ 274 h 381" name="T9"/>
                <a:gd fmla="*/ 65 w 327" name="T10"/>
                <a:gd fmla="*/ 254 h 381" name="T11"/>
                <a:gd fmla="*/ 54 w 327" name="T12"/>
                <a:gd fmla="*/ 224 h 381" name="T13"/>
                <a:gd fmla="*/ 35 w 327" name="T14"/>
                <a:gd fmla="*/ 223 h 381" name="T15"/>
                <a:gd fmla="*/ 13 w 327" name="T16"/>
                <a:gd fmla="*/ 180 h 381" name="T17"/>
                <a:gd fmla="*/ 0 w 327" name="T18"/>
                <a:gd fmla="*/ 158 h 381" name="T19"/>
                <a:gd fmla="*/ 10 w 327" name="T20"/>
                <a:gd fmla="*/ 149 h 381" name="T21"/>
                <a:gd fmla="*/ 13 w 327" name="T22"/>
                <a:gd fmla="*/ 145 h 381" name="T23"/>
                <a:gd fmla="*/ 36 w 327" name="T24"/>
                <a:gd fmla="*/ 111 h 381" name="T25"/>
                <a:gd fmla="*/ 35 w 327" name="T26"/>
                <a:gd fmla="*/ 85 h 381" name="T27"/>
                <a:gd fmla="*/ 42 w 327" name="T28"/>
                <a:gd fmla="*/ 72 h 381" name="T29"/>
                <a:gd fmla="*/ 59 w 327" name="T30"/>
                <a:gd fmla="*/ 69 h 381" name="T31"/>
                <a:gd fmla="*/ 65 w 327" name="T32"/>
                <a:gd fmla="*/ 61 h 381" name="T33"/>
                <a:gd fmla="*/ 59 w 327" name="T34"/>
                <a:gd fmla="*/ 48 h 381" name="T35"/>
                <a:gd fmla="*/ 68 w 327" name="T36"/>
                <a:gd fmla="*/ 35 h 381" name="T37"/>
                <a:gd fmla="*/ 68 w 327" name="T38"/>
                <a:gd fmla="*/ 10 h 381" name="T39"/>
                <a:gd fmla="*/ 80 w 327" name="T40"/>
                <a:gd fmla="*/ 4 h 381" name="T41"/>
                <a:gd fmla="*/ 101 w 327" name="T42"/>
                <a:gd fmla="*/ 15 h 381" name="T43"/>
                <a:gd fmla="*/ 129 w 327" name="T44"/>
                <a:gd fmla="*/ 21 h 381" name="T45"/>
                <a:gd fmla="*/ 146 w 327" name="T46"/>
                <a:gd fmla="*/ 0 h 381" name="T47"/>
                <a:gd fmla="*/ 168 w 327" name="T48"/>
                <a:gd fmla="*/ 18 h 381" name="T49"/>
                <a:gd fmla="*/ 158 w 327" name="T50"/>
                <a:gd fmla="*/ 26 h 381" name="T51"/>
                <a:gd fmla="*/ 146 w 327" name="T52"/>
                <a:gd fmla="*/ 43 h 381" name="T53"/>
                <a:gd fmla="*/ 129 w 327" name="T54"/>
                <a:gd fmla="*/ 48 h 381" name="T55"/>
                <a:gd fmla="*/ 123 w 327" name="T56"/>
                <a:gd fmla="*/ 53 h 381" name="T57"/>
                <a:gd fmla="*/ 140 w 327" name="T58"/>
                <a:gd fmla="*/ 62 h 381" name="T59"/>
                <a:gd fmla="*/ 170 w 327" name="T60"/>
                <a:gd fmla="*/ 48 h 381" name="T61"/>
                <a:gd fmla="*/ 221 w 327" name="T62"/>
                <a:gd fmla="*/ 70 h 381" name="T63"/>
                <a:gd fmla="*/ 227 w 327" name="T64"/>
                <a:gd fmla="*/ 115 h 381" name="T65"/>
                <a:gd fmla="*/ 206 w 327" name="T66"/>
                <a:gd fmla="*/ 115 h 381" name="T67"/>
                <a:gd fmla="*/ 204 w 327" name="T68"/>
                <a:gd fmla="*/ 129 h 381" name="T69"/>
                <a:gd fmla="*/ 215 w 327" name="T70"/>
                <a:gd fmla="*/ 148 h 381" name="T71"/>
                <a:gd fmla="*/ 206 w 327" name="T72"/>
                <a:gd fmla="*/ 158 h 381" name="T73"/>
                <a:gd fmla="*/ 217 w 327" name="T74"/>
                <a:gd fmla="*/ 176 h 381" name="T75"/>
                <a:gd fmla="*/ 200 w 327" name="T76"/>
                <a:gd fmla="*/ 198 h 381" name="T77"/>
                <a:gd fmla="*/ 192 w 327" name="T78"/>
                <a:gd fmla="*/ 187 h 381" name="T79"/>
                <a:gd fmla="*/ 168 w 327" name="T80"/>
                <a:gd fmla="*/ 254 h 381" name="T81"/>
                <a:gd fmla="*/ 164 w 327" name="T82"/>
                <a:gd fmla="*/ 264 h 381" name="T83"/>
                <a:gd fmla="*/ 164 w 327" name="T84"/>
                <a:gd fmla="*/ 264 h 381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327" name="T129"/>
                <a:gd fmla="*/ 0 h 381" name="T130"/>
                <a:gd fmla="*/ 327 w 327" name="T131"/>
                <a:gd fmla="*/ 381 h 381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381" w="327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19" name="Freeform 1077"/>
            <p:cNvSpPr/>
            <p:nvPr/>
          </p:nvSpPr>
          <p:spPr bwMode="auto">
            <a:xfrm rot="356891">
              <a:off x="7425225" y="3948355"/>
              <a:ext cx="613193" cy="742482"/>
            </a:xfrm>
            <a:custGeom>
              <a:gdLst>
                <a:gd fmla="*/ 68 w 406" name="T0"/>
                <a:gd fmla="*/ 0 h 488" name="T1"/>
                <a:gd fmla="*/ 116 w 406" name="T2"/>
                <a:gd fmla="*/ 30 h 488" name="T3"/>
                <a:gd fmla="*/ 155 w 406" name="T4"/>
                <a:gd fmla="*/ 47 h 488" name="T5"/>
                <a:gd fmla="*/ 174 w 406" name="T6"/>
                <a:gd fmla="*/ 50 h 488" name="T7"/>
                <a:gd fmla="*/ 183 w 406" name="T8"/>
                <a:gd fmla="*/ 93 h 488" name="T9"/>
                <a:gd fmla="*/ 213 w 406" name="T10"/>
                <a:gd fmla="*/ 111 h 488" name="T11"/>
                <a:gd fmla="*/ 237 w 406" name="T12"/>
                <a:gd fmla="*/ 96 h 488" name="T13"/>
                <a:gd fmla="*/ 245 w 406" name="T14"/>
                <a:gd fmla="*/ 120 h 488" name="T15"/>
                <a:gd fmla="*/ 217 w 406" name="T16"/>
                <a:gd fmla="*/ 135 h 488" name="T17"/>
                <a:gd fmla="*/ 205 w 406" name="T18"/>
                <a:gd fmla="*/ 159 h 488" name="T19"/>
                <a:gd fmla="*/ 237 w 406" name="T20"/>
                <a:gd fmla="*/ 188 h 488" name="T21"/>
                <a:gd fmla="*/ 285 w 406" name="T22"/>
                <a:gd fmla="*/ 211 h 488" name="T23"/>
                <a:gd fmla="*/ 275 w 406" name="T24"/>
                <a:gd fmla="*/ 250 h 488" name="T25"/>
                <a:gd fmla="*/ 276 w 406" name="T26"/>
                <a:gd fmla="*/ 271 h 488" name="T27"/>
                <a:gd fmla="*/ 251 w 406" name="T28"/>
                <a:gd fmla="*/ 286 h 488" name="T29"/>
                <a:gd fmla="*/ 229 w 406" name="T30"/>
                <a:gd fmla="*/ 346 h 488" name="T31"/>
                <a:gd fmla="*/ 213 w 406" name="T32"/>
                <a:gd fmla="*/ 337 h 488" name="T33"/>
                <a:gd fmla="*/ 165 w 406" name="T34"/>
                <a:gd fmla="*/ 321 h 488" name="T35"/>
                <a:gd fmla="*/ 130 w 406" name="T36"/>
                <a:gd fmla="*/ 343 h 488" name="T37"/>
                <a:gd fmla="*/ 140 w 406" name="T38"/>
                <a:gd fmla="*/ 316 h 488" name="T39"/>
                <a:gd fmla="*/ 99 w 406" name="T40"/>
                <a:gd fmla="*/ 330 h 488" name="T41"/>
                <a:gd fmla="*/ 79 w 406" name="T42"/>
                <a:gd fmla="*/ 256 h 488" name="T43"/>
                <a:gd fmla="*/ 60 w 406" name="T44"/>
                <a:gd fmla="*/ 244 h 488" name="T45"/>
                <a:gd fmla="*/ 46 w 406" name="T46"/>
                <a:gd fmla="*/ 207 h 488" name="T47"/>
                <a:gd fmla="*/ 64 w 406" name="T48"/>
                <a:gd fmla="*/ 182 h 488" name="T49"/>
                <a:gd fmla="*/ 53 w 406" name="T50"/>
                <a:gd fmla="*/ 147 h 488" name="T51"/>
                <a:gd fmla="*/ 17 w 406" name="T52"/>
                <a:gd fmla="*/ 143 h 488" name="T53"/>
                <a:gd fmla="*/ 17 w 406" name="T54"/>
                <a:gd fmla="*/ 108 h 488" name="T55"/>
                <a:gd fmla="*/ 32 w 406" name="T56"/>
                <a:gd fmla="*/ 80 h 488" name="T57"/>
                <a:gd fmla="*/ 37 w 406" name="T58"/>
                <a:gd fmla="*/ 42 h 488" name="T59"/>
                <a:gd fmla="*/ 60 w 406" name="T60"/>
                <a:gd fmla="*/ 65 h 488" name="T61"/>
                <a:gd fmla="*/ 85 w 406" name="T62"/>
                <a:gd fmla="*/ 45 h 488" name="T63"/>
                <a:gd fmla="*/ 60 w 406" name="T64"/>
                <a:gd fmla="*/ 17 h 488" name="T65"/>
                <a:gd fmla="*/ 56 w 406" name="T66"/>
                <a:gd fmla="*/ 4 h 488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406" name="T102"/>
                <a:gd fmla="*/ 0 h 488" name="T103"/>
                <a:gd fmla="*/ 406 w 406" name="T104"/>
                <a:gd fmla="*/ 488 h 488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88" w="406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0" name="Freeform 1078"/>
            <p:cNvSpPr/>
            <p:nvPr/>
          </p:nvSpPr>
          <p:spPr bwMode="auto">
            <a:xfrm rot="356891">
              <a:off x="8201370" y="4356552"/>
              <a:ext cx="108710" cy="113836"/>
            </a:xfrm>
            <a:custGeom>
              <a:gdLst>
                <a:gd fmla="*/ 19 w 73" name="T0"/>
                <a:gd fmla="*/ 51 h 76" name="T1"/>
                <a:gd fmla="*/ 0 w 73" name="T2"/>
                <a:gd fmla="*/ 34 h 76" name="T3"/>
                <a:gd fmla="*/ 9 w 73" name="T4"/>
                <a:gd fmla="*/ 23 h 76" name="T5"/>
                <a:gd fmla="*/ 16 w 73" name="T6"/>
                <a:gd fmla="*/ 0 h 76" name="T7"/>
                <a:gd fmla="*/ 38 w 73" name="T8"/>
                <a:gd fmla="*/ 9 h 76" name="T9"/>
                <a:gd fmla="*/ 48 w 73" name="T10"/>
                <a:gd fmla="*/ 24 h 76" name="T11"/>
                <a:gd fmla="*/ 40 w 73" name="T12"/>
                <a:gd fmla="*/ 34 h 76" name="T13"/>
                <a:gd fmla="*/ 19 w 73" name="T14"/>
                <a:gd fmla="*/ 51 h 76" name="T15"/>
                <a:gd fmla="*/ 19 w 73" name="T16"/>
                <a:gd fmla="*/ 51 h 7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73" name="T27"/>
                <a:gd fmla="*/ 0 h 76" name="T28"/>
                <a:gd fmla="*/ 73 w 73" name="T29"/>
                <a:gd fmla="*/ 76 h 76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76" w="73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1" name="Freeform 1079"/>
            <p:cNvSpPr/>
            <p:nvPr/>
          </p:nvSpPr>
          <p:spPr bwMode="auto">
            <a:xfrm rot="356891">
              <a:off x="7589945" y="3858013"/>
              <a:ext cx="721903" cy="586169"/>
            </a:xfrm>
            <a:custGeom>
              <a:gdLst>
                <a:gd fmla="*/ 312 w 478" name="T0"/>
                <a:gd fmla="*/ 219 h 385" name="T1"/>
                <a:gd fmla="*/ 304 w 478" name="T2"/>
                <a:gd fmla="*/ 243 h 385" name="T3"/>
                <a:gd fmla="*/ 295 w 478" name="T4"/>
                <a:gd fmla="*/ 255 h 385" name="T5"/>
                <a:gd fmla="*/ 277 w 478" name="T6"/>
                <a:gd fmla="*/ 276 h 385" name="T7"/>
                <a:gd fmla="*/ 251 w 478" name="T8"/>
                <a:gd fmla="*/ 272 h 385" name="T9"/>
                <a:gd fmla="*/ 229 w 478" name="T10"/>
                <a:gd fmla="*/ 259 h 385" name="T11"/>
                <a:gd fmla="*/ 217 w 478" name="T12"/>
                <a:gd fmla="*/ 266 h 385" name="T13"/>
                <a:gd fmla="*/ 170 w 478" name="T14"/>
                <a:gd fmla="*/ 260 h 385" name="T15"/>
                <a:gd fmla="*/ 169 w 478" name="T16"/>
                <a:gd fmla="*/ 241 h 385" name="T17"/>
                <a:gd fmla="*/ 146 w 478" name="T18"/>
                <a:gd fmla="*/ 225 h 385" name="T19"/>
                <a:gd fmla="*/ 138 w 478" name="T20"/>
                <a:gd fmla="*/ 211 h 385" name="T21"/>
                <a:gd fmla="*/ 148 w 478" name="T22"/>
                <a:gd fmla="*/ 197 h 385" name="T23"/>
                <a:gd fmla="*/ 148 w 478" name="T24"/>
                <a:gd fmla="*/ 189 h 385" name="T25"/>
                <a:gd fmla="*/ 148 w 478" name="T26"/>
                <a:gd fmla="*/ 177 h 385" name="T27"/>
                <a:gd fmla="*/ 176 w 478" name="T28"/>
                <a:gd fmla="*/ 174 h 385" name="T29"/>
                <a:gd fmla="*/ 178 w 478" name="T30"/>
                <a:gd fmla="*/ 161 h 385" name="T31"/>
                <a:gd fmla="*/ 169 w 478" name="T32"/>
                <a:gd fmla="*/ 149 h 385" name="T33"/>
                <a:gd fmla="*/ 155 w 478" name="T34"/>
                <a:gd fmla="*/ 148 h 385" name="T35"/>
                <a:gd fmla="*/ 146 w 478" name="T36"/>
                <a:gd fmla="*/ 163 h 385" name="T37"/>
                <a:gd fmla="*/ 124 w 478" name="T38"/>
                <a:gd fmla="*/ 159 h 385" name="T39"/>
                <a:gd fmla="*/ 116 w 478" name="T40"/>
                <a:gd fmla="*/ 145 h 385" name="T41"/>
                <a:gd fmla="*/ 101 w 478" name="T42"/>
                <a:gd fmla="*/ 136 h 385" name="T43"/>
                <a:gd fmla="*/ 105 w 478" name="T44"/>
                <a:gd fmla="*/ 102 h 385" name="T45"/>
                <a:gd fmla="*/ 103 w 478" name="T46"/>
                <a:gd fmla="*/ 97 h 385" name="T47"/>
                <a:gd fmla="*/ 87 w 478" name="T48"/>
                <a:gd fmla="*/ 100 h 385" name="T49"/>
                <a:gd fmla="*/ 76 w 478" name="T50"/>
                <a:gd fmla="*/ 90 h 385" name="T51"/>
                <a:gd fmla="*/ 48 w 478" name="T52"/>
                <a:gd fmla="*/ 82 h 385" name="T53"/>
                <a:gd fmla="*/ 34 w 478" name="T54"/>
                <a:gd fmla="*/ 65 h 385" name="T55"/>
                <a:gd fmla="*/ 0 w 478" name="T56"/>
                <a:gd fmla="*/ 52 h 385" name="T57"/>
                <a:gd fmla="*/ 4 w 478" name="T58"/>
                <a:gd fmla="*/ 36 h 385" name="T59"/>
                <a:gd fmla="*/ 17 w 478" name="T60"/>
                <a:gd fmla="*/ 30 h 385" name="T61"/>
                <a:gd fmla="*/ 41 w 478" name="T62"/>
                <a:gd fmla="*/ 52 h 385" name="T63"/>
                <a:gd fmla="*/ 48 w 478" name="T64"/>
                <a:gd fmla="*/ 52 h 385" name="T65"/>
                <a:gd fmla="*/ 72 w 478" name="T66"/>
                <a:gd fmla="*/ 49 h 385" name="T67"/>
                <a:gd fmla="*/ 85 w 478" name="T68"/>
                <a:gd fmla="*/ 38 h 385" name="T69"/>
                <a:gd fmla="*/ 104 w 478" name="T70"/>
                <a:gd fmla="*/ 53 h 385" name="T71"/>
                <a:gd fmla="*/ 112 w 478" name="T72"/>
                <a:gd fmla="*/ 39 h 385" name="T73"/>
                <a:gd fmla="*/ 114 w 478" name="T74"/>
                <a:gd fmla="*/ 31 h 385" name="T75"/>
                <a:gd fmla="*/ 130 w 478" name="T76"/>
                <a:gd fmla="*/ 22 h 385" name="T77"/>
                <a:gd fmla="*/ 132 w 478" name="T78"/>
                <a:gd fmla="*/ 4 h 385" name="T79"/>
                <a:gd fmla="*/ 148 w 478" name="T80"/>
                <a:gd fmla="*/ 0 h 385" name="T81"/>
                <a:gd fmla="*/ 188 w 478" name="T82"/>
                <a:gd fmla="*/ 26 h 385" name="T83"/>
                <a:gd fmla="*/ 215 w 478" name="T84"/>
                <a:gd fmla="*/ 38 h 385" name="T85"/>
                <a:gd fmla="*/ 269 w 478" name="T86"/>
                <a:gd fmla="*/ 128 h 385" name="T87"/>
                <a:gd fmla="*/ 266 w 478" name="T88"/>
                <a:gd fmla="*/ 138 h 385" name="T89"/>
                <a:gd fmla="*/ 301 w 478" name="T90"/>
                <a:gd fmla="*/ 156 h 385" name="T91"/>
                <a:gd fmla="*/ 310 w 478" name="T92"/>
                <a:gd fmla="*/ 171 h 385" name="T93"/>
                <a:gd fmla="*/ 327 w 478" name="T94"/>
                <a:gd fmla="*/ 179 h 385" name="T95"/>
                <a:gd fmla="*/ 335 w 478" name="T96"/>
                <a:gd fmla="*/ 194 h 385" name="T97"/>
                <a:gd fmla="*/ 325 w 478" name="T98"/>
                <a:gd fmla="*/ 199 h 385" name="T99"/>
                <a:gd fmla="*/ 308 w 478" name="T100"/>
                <a:gd fmla="*/ 194 h 385" name="T101"/>
                <a:gd fmla="*/ 282 w 478" name="T102"/>
                <a:gd fmla="*/ 194 h 385" name="T103"/>
                <a:gd fmla="*/ 259 w 478" name="T104"/>
                <a:gd fmla="*/ 185 h 385" name="T105"/>
                <a:gd fmla="*/ 249 w 478" name="T106"/>
                <a:gd fmla="*/ 194 h 385" name="T107"/>
                <a:gd fmla="*/ 270 w 478" name="T108"/>
                <a:gd fmla="*/ 199 h 385" name="T109"/>
                <a:gd fmla="*/ 293 w 478" name="T110"/>
                <a:gd fmla="*/ 210 h 385" name="T111"/>
                <a:gd fmla="*/ 312 w 478" name="T112"/>
                <a:gd fmla="*/ 219 h 385" name="T113"/>
                <a:gd fmla="*/ 312 w 478" name="T114"/>
                <a:gd fmla="*/ 219 h 385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478" name="T174"/>
                <a:gd fmla="*/ 0 h 385" name="T175"/>
                <a:gd fmla="*/ 478 w 478" name="T176"/>
                <a:gd fmla="*/ 385 h 385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385" w="478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2" name="Freeform 1080"/>
            <p:cNvSpPr/>
            <p:nvPr/>
          </p:nvSpPr>
          <p:spPr bwMode="auto">
            <a:xfrm rot="356891">
              <a:off x="6638049" y="4162230"/>
              <a:ext cx="986884" cy="626946"/>
            </a:xfrm>
            <a:custGeom>
              <a:gdLst>
                <a:gd fmla="*/ 63 w 654" name="T0"/>
                <a:gd fmla="*/ 275 h 411" name="T1"/>
                <a:gd fmla="*/ 116 w 654" name="T2"/>
                <a:gd fmla="*/ 261 h 411" name="T3"/>
                <a:gd fmla="*/ 120 w 654" name="T4"/>
                <a:gd fmla="*/ 233 h 411" name="T5"/>
                <a:gd fmla="*/ 198 w 654" name="T6"/>
                <a:gd fmla="*/ 230 h 411" name="T7"/>
                <a:gd fmla="*/ 235 w 654" name="T8"/>
                <a:gd fmla="*/ 256 h 411" name="T9"/>
                <a:gd fmla="*/ 267 w 654" name="T10"/>
                <a:gd fmla="*/ 238 h 411" name="T11"/>
                <a:gd fmla="*/ 281 w 654" name="T12"/>
                <a:gd fmla="*/ 256 h 411" name="T13"/>
                <a:gd fmla="*/ 304 w 654" name="T14"/>
                <a:gd fmla="*/ 228 h 411" name="T15"/>
                <a:gd fmla="*/ 311 w 654" name="T16"/>
                <a:gd fmla="*/ 261 h 411" name="T17"/>
                <a:gd fmla="*/ 331 w 654" name="T18"/>
                <a:gd fmla="*/ 275 h 411" name="T19"/>
                <a:gd fmla="*/ 370 w 654" name="T20"/>
                <a:gd fmla="*/ 250 h 411" name="T21"/>
                <a:gd fmla="*/ 433 w 654" name="T22"/>
                <a:gd fmla="*/ 210 h 411" name="T23"/>
                <a:gd fmla="*/ 428 w 654" name="T24"/>
                <a:gd fmla="*/ 145 h 411" name="T25"/>
                <a:gd fmla="*/ 434 w 654" name="T26"/>
                <a:gd fmla="*/ 122 h 411" name="T27"/>
                <a:gd fmla="*/ 393 w 654" name="T28"/>
                <a:gd fmla="*/ 101 h 411" name="T29"/>
                <a:gd fmla="*/ 364 w 654" name="T30"/>
                <a:gd fmla="*/ 101 h 411" name="T31"/>
                <a:gd fmla="*/ 322 w 654" name="T32"/>
                <a:gd fmla="*/ 84 h 411" name="T33"/>
                <a:gd fmla="*/ 298 w 654" name="T34"/>
                <a:gd fmla="*/ 57 h 411" name="T35"/>
                <a:gd fmla="*/ 275 w 654" name="T36"/>
                <a:gd fmla="*/ 56 h 411" name="T37"/>
                <a:gd fmla="*/ 224 w 654" name="T38"/>
                <a:gd fmla="*/ 56 h 411" name="T39"/>
                <a:gd fmla="*/ 131 w 654" name="T40"/>
                <a:gd fmla="*/ 0 h 411" name="T41"/>
                <a:gd fmla="*/ 112 w 654" name="T42"/>
                <a:gd fmla="*/ 6 h 411" name="T43"/>
                <a:gd fmla="*/ 54 w 654" name="T44"/>
                <a:gd fmla="*/ 6 h 411" name="T45"/>
                <a:gd fmla="*/ 63 w 654" name="T46"/>
                <a:gd fmla="*/ 28 h 411" name="T47"/>
                <a:gd fmla="*/ 88 w 654" name="T48"/>
                <a:gd fmla="*/ 35 h 411" name="T49"/>
                <a:gd fmla="*/ 60 w 654" name="T50"/>
                <a:gd fmla="*/ 56 h 411" name="T51"/>
                <a:gd fmla="*/ 60 w 654" name="T52"/>
                <a:gd fmla="*/ 82 h 411" name="T53"/>
                <a:gd fmla="*/ 76 w 654" name="T54"/>
                <a:gd fmla="*/ 107 h 411" name="T55"/>
                <a:gd fmla="*/ 97 w 654" name="T56"/>
                <a:gd fmla="*/ 163 h 411" name="T57"/>
                <a:gd fmla="*/ 83 w 654" name="T58"/>
                <a:gd fmla="*/ 172 h 411" name="T59"/>
                <a:gd fmla="*/ 12 w 654" name="T60"/>
                <a:gd fmla="*/ 201 h 411" name="T61"/>
                <a:gd fmla="*/ 10 w 654" name="T62"/>
                <a:gd fmla="*/ 226 h 411" name="T63"/>
                <a:gd fmla="*/ 23 w 654" name="T64"/>
                <a:gd fmla="*/ 257 h 411" name="T65"/>
                <a:gd fmla="*/ 53 w 654" name="T66"/>
                <a:gd fmla="*/ 296 h 411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654" name="T102"/>
                <a:gd fmla="*/ 0 h 411" name="T103"/>
                <a:gd fmla="*/ 654 w 654" name="T104"/>
                <a:gd fmla="*/ 411 h 411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411" w="654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3" name="Freeform 1081"/>
            <p:cNvSpPr/>
            <p:nvPr/>
          </p:nvSpPr>
          <p:spPr bwMode="auto">
            <a:xfrm rot="356891">
              <a:off x="5248636" y="3956266"/>
              <a:ext cx="1584790" cy="1219913"/>
            </a:xfrm>
            <a:custGeom>
              <a:gdLst>
                <a:gd fmla="*/ 286 w 1051" name="T0"/>
                <a:gd fmla="*/ 49 h 799" name="T1"/>
                <a:gd fmla="*/ 274 w 1051" name="T2"/>
                <a:gd fmla="*/ 18 h 799" name="T3"/>
                <a:gd fmla="*/ 320 w 1051" name="T4"/>
                <a:gd fmla="*/ 0 h 799" name="T5"/>
                <a:gd fmla="*/ 329 w 1051" name="T6"/>
                <a:gd fmla="*/ 33 h 799" name="T7"/>
                <a:gd fmla="*/ 373 w 1051" name="T8"/>
                <a:gd fmla="*/ 72 h 799" name="T9"/>
                <a:gd fmla="*/ 396 w 1051" name="T10"/>
                <a:gd fmla="*/ 72 h 799" name="T11"/>
                <a:gd fmla="*/ 414 w 1051" name="T12"/>
                <a:gd fmla="*/ 108 h 799" name="T13"/>
                <a:gd fmla="*/ 460 w 1051" name="T14"/>
                <a:gd fmla="*/ 103 h 799" name="T15"/>
                <a:gd fmla="*/ 481 w 1051" name="T16"/>
                <a:gd fmla="*/ 85 h 799" name="T17"/>
                <a:gd fmla="*/ 495 w 1051" name="T18"/>
                <a:gd fmla="*/ 103 h 799" name="T19"/>
                <a:gd fmla="*/ 545 w 1051" name="T20"/>
                <a:gd fmla="*/ 97 h 799" name="T21"/>
                <a:gd fmla="*/ 555 w 1051" name="T22"/>
                <a:gd fmla="*/ 111 h 799" name="T23"/>
                <a:gd fmla="*/ 607 w 1051" name="T24"/>
                <a:gd fmla="*/ 133 h 799" name="T25"/>
                <a:gd fmla="*/ 670 w 1051" name="T26"/>
                <a:gd fmla="*/ 141 h 799" name="T27"/>
                <a:gd fmla="*/ 700 w 1051" name="T28"/>
                <a:gd fmla="*/ 150 h 799" name="T29"/>
                <a:gd fmla="*/ 727 w 1051" name="T30"/>
                <a:gd fmla="*/ 170 h 799" name="T31"/>
                <a:gd fmla="*/ 730 w 1051" name="T32"/>
                <a:gd fmla="*/ 220 h 799" name="T33"/>
                <a:gd fmla="*/ 694 w 1051" name="T34"/>
                <a:gd fmla="*/ 238 h 799" name="T35"/>
                <a:gd fmla="*/ 637 w 1051" name="T36"/>
                <a:gd fmla="*/ 259 h 799" name="T37"/>
                <a:gd fmla="*/ 649 w 1051" name="T38"/>
                <a:gd fmla="*/ 298 h 799" name="T39"/>
                <a:gd fmla="*/ 692 w 1051" name="T40"/>
                <a:gd fmla="*/ 341 h 799" name="T41"/>
                <a:gd fmla="*/ 672 w 1051" name="T42"/>
                <a:gd fmla="*/ 411 h 799" name="T43"/>
                <a:gd fmla="*/ 637 w 1051" name="T44"/>
                <a:gd fmla="*/ 368 h 799" name="T45"/>
                <a:gd fmla="*/ 624 w 1051" name="T46"/>
                <a:gd fmla="*/ 350 h 799" name="T47"/>
                <a:gd fmla="*/ 587 w 1051" name="T48"/>
                <a:gd fmla="*/ 343 h 799" name="T49"/>
                <a:gd fmla="*/ 557 w 1051" name="T50"/>
                <a:gd fmla="*/ 372 h 799" name="T51"/>
                <a:gd fmla="*/ 533 w 1051" name="T52"/>
                <a:gd fmla="*/ 390 h 799" name="T53"/>
                <a:gd fmla="*/ 498 w 1051" name="T54"/>
                <a:gd fmla="*/ 382 h 799" name="T55"/>
                <a:gd fmla="*/ 481 w 1051" name="T56"/>
                <a:gd fmla="*/ 412 h 799" name="T57"/>
                <a:gd fmla="*/ 522 w 1051" name="T58"/>
                <a:gd fmla="*/ 446 h 799" name="T59"/>
                <a:gd fmla="*/ 461 w 1051" name="T60"/>
                <a:gd fmla="*/ 455 h 799" name="T61"/>
                <a:gd fmla="*/ 443 w 1051" name="T62"/>
                <a:gd fmla="*/ 433 h 799" name="T63"/>
                <a:gd fmla="*/ 404 w 1051" name="T64"/>
                <a:gd fmla="*/ 439 h 799" name="T65"/>
                <a:gd fmla="*/ 396 w 1051" name="T66"/>
                <a:gd fmla="*/ 410 h 799" name="T67"/>
                <a:gd fmla="*/ 375 w 1051" name="T68"/>
                <a:gd fmla="*/ 394 h 799" name="T69"/>
                <a:gd fmla="*/ 370 w 1051" name="T70"/>
                <a:gd fmla="*/ 416 h 799" name="T71"/>
                <a:gd fmla="*/ 349 w 1051" name="T72"/>
                <a:gd fmla="*/ 434 h 799" name="T73"/>
                <a:gd fmla="*/ 315 w 1051" name="T74"/>
                <a:gd fmla="*/ 495 h 799" name="T75"/>
                <a:gd fmla="*/ 303 w 1051" name="T76"/>
                <a:gd fmla="*/ 566 h 799" name="T77"/>
                <a:gd fmla="*/ 257 w 1051" name="T78"/>
                <a:gd fmla="*/ 579 h 799" name="T79"/>
                <a:gd fmla="*/ 190 w 1051" name="T80"/>
                <a:gd fmla="*/ 464 h 799" name="T81"/>
                <a:gd fmla="*/ 152 w 1051" name="T82"/>
                <a:gd fmla="*/ 442 h 799" name="T83"/>
                <a:gd fmla="*/ 153 w 1051" name="T84"/>
                <a:gd fmla="*/ 412 h 799" name="T85"/>
                <a:gd fmla="*/ 120 w 1051" name="T86"/>
                <a:gd fmla="*/ 416 h 799" name="T87"/>
                <a:gd fmla="*/ 88 w 1051" name="T88"/>
                <a:gd fmla="*/ 361 h 799" name="T89"/>
                <a:gd fmla="*/ 83 w 1051" name="T90"/>
                <a:gd fmla="*/ 254 h 799" name="T91"/>
                <a:gd fmla="*/ 78 w 1051" name="T92"/>
                <a:gd fmla="*/ 197 h 799" name="T93"/>
                <a:gd fmla="*/ 0 w 1051" name="T94"/>
                <a:gd fmla="*/ 95 h 799" name="T95"/>
                <a:gd fmla="*/ 11 w 1051" name="T96"/>
                <a:gd fmla="*/ 67 h 799" name="T97"/>
                <a:gd fmla="*/ 115 w 1051" name="T98"/>
                <a:gd fmla="*/ 72 h 799" name="T99"/>
                <a:gd fmla="*/ 148 w 1051" name="T100"/>
                <a:gd fmla="*/ 79 h 799" name="T101"/>
                <a:gd fmla="*/ 203 w 1051" name="T102"/>
                <a:gd fmla="*/ 107 h 799" name="T103"/>
                <a:gd fmla="*/ 210 w 1051" name="T104"/>
                <a:gd fmla="*/ 75 h 799" name="T105"/>
                <a:gd fmla="*/ 243 w 1051" name="T106"/>
                <a:gd fmla="*/ 81 h 799" name="T107"/>
                <a:gd fmla="*/ 277 w 1051" name="T108"/>
                <a:gd fmla="*/ 74 h 799" name="T109"/>
                <a:gd fmla="*/ 277 w 1051" name="T110"/>
                <a:gd fmla="*/ 72 h 799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051" name="T168"/>
                <a:gd fmla="*/ 0 h 799" name="T169"/>
                <a:gd fmla="*/ 1051 w 1051" name="T170"/>
                <a:gd fmla="*/ 799 h 799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799" w="1051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4" name="Freeform 1082"/>
            <p:cNvSpPr/>
            <p:nvPr/>
          </p:nvSpPr>
          <p:spPr bwMode="auto">
            <a:xfrm rot="356891">
              <a:off x="2993399" y="3304327"/>
              <a:ext cx="2491840" cy="1376224"/>
            </a:xfrm>
            <a:custGeom>
              <a:gdLst>
                <a:gd fmla="*/ 703 w 1652" name="T0"/>
                <a:gd fmla="*/ 622 h 902" name="T1"/>
                <a:gd fmla="*/ 722 w 1652" name="T2"/>
                <a:gd fmla="*/ 644 h 902" name="T3"/>
                <a:gd fmla="*/ 780 w 1652" name="T4"/>
                <a:gd fmla="*/ 622 h 902" name="T5"/>
                <a:gd fmla="*/ 817 w 1652" name="T6"/>
                <a:gd fmla="*/ 594 h 902" name="T7"/>
                <a:gd fmla="*/ 862 w 1652" name="T8"/>
                <a:gd fmla="*/ 577 h 902" name="T9"/>
                <a:gd fmla="*/ 908 w 1652" name="T10"/>
                <a:gd fmla="*/ 560 h 902" name="T11"/>
                <a:gd fmla="*/ 983 w 1652" name="T12"/>
                <a:gd fmla="*/ 548 h 902" name="T13"/>
                <a:gd fmla="*/ 985 w 1652" name="T14"/>
                <a:gd fmla="*/ 577 h 902" name="T15"/>
                <a:gd fmla="*/ 1008 w 1652" name="T16"/>
                <a:gd fmla="*/ 581 h 902" name="T17"/>
                <a:gd fmla="*/ 993 w 1652" name="T18"/>
                <a:gd fmla="*/ 618 h 902" name="T19"/>
                <a:gd fmla="*/ 1008 w 1652" name="T20"/>
                <a:gd fmla="*/ 622 h 902" name="T21"/>
                <a:gd fmla="*/ 1072 w 1652" name="T22"/>
                <a:gd fmla="*/ 618 h 902" name="T23"/>
                <a:gd fmla="*/ 1110 w 1652" name="T24"/>
                <a:gd fmla="*/ 631 h 902" name="T25"/>
                <a:gd fmla="*/ 1127 w 1652" name="T26"/>
                <a:gd fmla="*/ 638 h 902" name="T27"/>
                <a:gd fmla="*/ 1130 w 1652" name="T28"/>
                <a:gd fmla="*/ 594 h 902" name="T29"/>
                <a:gd fmla="*/ 1156 w 1652" name="T30"/>
                <a:gd fmla="*/ 566 h 902" name="T31"/>
                <a:gd fmla="*/ 1136 w 1652" name="T32"/>
                <a:gd fmla="*/ 427 h 902" name="T33"/>
                <a:gd fmla="*/ 1114 w 1652" name="T34"/>
                <a:gd fmla="*/ 350 h 902" name="T35"/>
                <a:gd fmla="*/ 1059 w 1652" name="T36"/>
                <a:gd fmla="*/ 322 h 902" name="T37"/>
                <a:gd fmla="*/ 1023 w 1652" name="T38"/>
                <a:gd fmla="*/ 392 h 902" name="T39"/>
                <a:gd fmla="*/ 956 w 1652" name="T40"/>
                <a:gd fmla="*/ 356 h 902" name="T41"/>
                <a:gd fmla="*/ 835 w 1652" name="T42"/>
                <a:gd fmla="*/ 310 h 902" name="T43"/>
                <a:gd fmla="*/ 784 w 1652" name="T44"/>
                <a:gd fmla="*/ 302 h 902" name="T45"/>
                <a:gd fmla="*/ 685 w 1652" name="T46"/>
                <a:gd fmla="*/ 259 h 902" name="T47"/>
                <a:gd fmla="*/ 638 w 1652" name="T48"/>
                <a:gd fmla="*/ 140 h 902" name="T49"/>
                <a:gd fmla="*/ 656 w 1652" name="T50"/>
                <a:gd fmla="*/ 102 h 902" name="T51"/>
                <a:gd fmla="*/ 654 w 1652" name="T52"/>
                <a:gd fmla="*/ 51 h 902" name="T53"/>
                <a:gd fmla="*/ 662 w 1652" name="T54"/>
                <a:gd fmla="*/ 25 h 902" name="T55"/>
                <a:gd fmla="*/ 576 w 1652" name="T56"/>
                <a:gd fmla="*/ 0 h 902" name="T57"/>
                <a:gd fmla="*/ 514 w 1652" name="T58"/>
                <a:gd fmla="*/ 8 h 902" name="T59"/>
                <a:gd fmla="*/ 434 w 1652" name="T60"/>
                <a:gd fmla="*/ 35 h 902" name="T61"/>
                <a:gd fmla="*/ 359 w 1652" name="T62"/>
                <a:gd fmla="*/ 45 h 902" name="T63"/>
                <a:gd fmla="*/ 306 w 1652" name="T64"/>
                <a:gd fmla="*/ 15 h 902" name="T65"/>
                <a:gd fmla="*/ 222 w 1652" name="T66"/>
                <a:gd fmla="*/ 31 h 902" name="T67"/>
                <a:gd fmla="*/ 187 w 1652" name="T68"/>
                <a:gd fmla="*/ 12 h 902" name="T69"/>
                <a:gd fmla="*/ 123 w 1652" name="T70"/>
                <a:gd fmla="*/ 20 h 902" name="T71"/>
                <a:gd fmla="*/ 93 w 1652" name="T72"/>
                <a:gd fmla="*/ 62 h 902" name="T73"/>
                <a:gd fmla="*/ 76 w 1652" name="T74"/>
                <a:gd fmla="*/ 84 h 902" name="T75"/>
                <a:gd fmla="*/ 54 w 1652" name="T76"/>
                <a:gd fmla="*/ 96 h 902" name="T77"/>
                <a:gd fmla="*/ 44 w 1652" name="T78"/>
                <a:gd fmla="*/ 113 h 902" name="T79"/>
                <a:gd fmla="*/ 62 w 1652" name="T80"/>
                <a:gd fmla="*/ 150 h 902" name="T81"/>
                <a:gd fmla="*/ 59 w 1652" name="T82"/>
                <a:gd fmla="*/ 188 h 902" name="T83"/>
                <a:gd fmla="*/ 17 w 1652" name="T84"/>
                <a:gd fmla="*/ 176 h 902" name="T85"/>
                <a:gd fmla="*/ 0 w 1652" name="T86"/>
                <a:gd fmla="*/ 189 h 902" name="T87"/>
                <a:gd fmla="*/ 9 w 1652" name="T88"/>
                <a:gd fmla="*/ 225 h 902" name="T89"/>
                <a:gd fmla="*/ 6 w 1652" name="T90"/>
                <a:gd fmla="*/ 258 h 902" name="T91"/>
                <a:gd fmla="*/ 24 w 1652" name="T92"/>
                <a:gd fmla="*/ 270 h 902" name="T93"/>
                <a:gd fmla="*/ 76 w 1652" name="T94"/>
                <a:gd fmla="*/ 321 h 902" name="T95"/>
                <a:gd fmla="*/ 107 w 1652" name="T96"/>
                <a:gd fmla="*/ 367 h 902" name="T97"/>
                <a:gd fmla="*/ 127 w 1652" name="T98"/>
                <a:gd fmla="*/ 383 h 902" name="T99"/>
                <a:gd fmla="*/ 163 w 1652" name="T100"/>
                <a:gd fmla="*/ 380 h 902" name="T101"/>
                <a:gd fmla="*/ 244 w 1652" name="T102"/>
                <a:gd fmla="*/ 474 h 902" name="T103"/>
                <a:gd fmla="*/ 270 w 1652" name="T104"/>
                <a:gd fmla="*/ 465 h 902" name="T105"/>
                <a:gd fmla="*/ 278 w 1652" name="T106"/>
                <a:gd fmla="*/ 502 h 902" name="T107"/>
                <a:gd fmla="*/ 328 w 1652" name="T108"/>
                <a:gd fmla="*/ 524 h 902" name="T109"/>
                <a:gd fmla="*/ 369 w 1652" name="T110"/>
                <a:gd fmla="*/ 568 h 902" name="T111"/>
                <a:gd fmla="*/ 377 w 1652" name="T112"/>
                <a:gd fmla="*/ 588 h 902" name="T113"/>
                <a:gd fmla="*/ 425 w 1652" name="T114"/>
                <a:gd fmla="*/ 585 h 902" name="T115"/>
                <a:gd fmla="*/ 504 w 1652" name="T116"/>
                <a:gd fmla="*/ 604 h 902" name="T117"/>
                <a:gd fmla="*/ 541 w 1652" name="T118"/>
                <a:gd fmla="*/ 615 h 902" name="T119"/>
                <a:gd fmla="*/ 543 w 1652" name="T120"/>
                <a:gd fmla="*/ 652 h 902" name="T121"/>
                <a:gd fmla="*/ 611 w 1652" name="T122"/>
                <a:gd fmla="*/ 596 h 902" name="T123"/>
                <a:gd fmla="*/ 666 w 1652" name="T124"/>
                <a:gd fmla="*/ 618 h 902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1652" name="T189"/>
                <a:gd fmla="*/ 0 h 902" name="T190"/>
                <a:gd fmla="*/ 1652 w 1652" name="T191"/>
                <a:gd fmla="*/ 902 h 902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902" w="1651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5" name="Freeform 1083"/>
            <p:cNvSpPr/>
            <p:nvPr/>
          </p:nvSpPr>
          <p:spPr bwMode="auto">
            <a:xfrm rot="356891">
              <a:off x="4410631" y="3056858"/>
              <a:ext cx="1606872" cy="1174038"/>
            </a:xfrm>
            <a:custGeom>
              <a:gdLst>
                <a:gd fmla="*/ 59 w 1067" name="T0"/>
                <a:gd fmla="*/ 207 h 770" name="T1"/>
                <a:gd fmla="*/ 96 w 1067" name="T2"/>
                <a:gd fmla="*/ 185 h 770" name="T3"/>
                <a:gd fmla="*/ 80 w 1067" name="T4"/>
                <a:gd fmla="*/ 172 h 770" name="T5"/>
                <a:gd fmla="*/ 103 w 1067" name="T6"/>
                <a:gd fmla="*/ 152 h 770" name="T7"/>
                <a:gd fmla="*/ 74 w 1067" name="T8"/>
                <a:gd fmla="*/ 91 h 770" name="T9"/>
                <a:gd fmla="*/ 93 w 1067" name="T10"/>
                <a:gd fmla="*/ 36 h 770" name="T11"/>
                <a:gd fmla="*/ 242 w 1067" name="T12"/>
                <a:gd fmla="*/ 0 h 770" name="T13"/>
                <a:gd fmla="*/ 333 w 1067" name="T14"/>
                <a:gd fmla="*/ 20 h 770" name="T15"/>
                <a:gd fmla="*/ 386 w 1067" name="T16"/>
                <a:gd fmla="*/ 52 h 770" name="T17"/>
                <a:gd fmla="*/ 436 w 1067" name="T18"/>
                <a:gd fmla="*/ 31 h 770" name="T19"/>
                <a:gd fmla="*/ 501 w 1067" name="T20"/>
                <a:gd fmla="*/ 24 h 770" name="T21"/>
                <a:gd fmla="*/ 584 w 1067" name="T22"/>
                <a:gd fmla="*/ 47 h 770" name="T23"/>
                <a:gd fmla="*/ 636 w 1067" name="T24"/>
                <a:gd fmla="*/ 109 h 770" name="T25"/>
                <a:gd fmla="*/ 683 w 1067" name="T26"/>
                <a:gd fmla="*/ 127 h 770" name="T27"/>
                <a:gd fmla="*/ 729 w 1067" name="T28"/>
                <a:gd fmla="*/ 214 h 770" name="T29"/>
                <a:gd fmla="*/ 739 w 1067" name="T30"/>
                <a:gd fmla="*/ 273 h 770" name="T31"/>
                <a:gd fmla="*/ 713 w 1067" name="T32"/>
                <a:gd fmla="*/ 315 h 770" name="T33"/>
                <a:gd fmla="*/ 685 w 1067" name="T34"/>
                <a:gd fmla="*/ 342 h 770" name="T35"/>
                <a:gd fmla="*/ 673 w 1067" name="T36"/>
                <a:gd fmla="*/ 380 h 770" name="T37"/>
                <a:gd fmla="*/ 641 w 1067" name="T38"/>
                <a:gd fmla="*/ 362 h 770" name="T39"/>
                <a:gd fmla="*/ 643 w 1067" name="T40"/>
                <a:gd fmla="*/ 391 h 770" name="T41"/>
                <a:gd fmla="*/ 691 w 1067" name="T42"/>
                <a:gd fmla="*/ 419 h 770" name="T43"/>
                <a:gd fmla="*/ 715 w 1067" name="T44"/>
                <a:gd fmla="*/ 432 h 770" name="T45"/>
                <a:gd fmla="*/ 706 w 1067" name="T46"/>
                <a:gd fmla="*/ 455 h 770" name="T47"/>
                <a:gd fmla="*/ 673 w 1067" name="T48"/>
                <a:gd fmla="*/ 463 h 770" name="T49"/>
                <a:gd fmla="*/ 639 w 1067" name="T50"/>
                <a:gd fmla="*/ 458 h 770" name="T51"/>
                <a:gd fmla="*/ 633 w 1067" name="T52"/>
                <a:gd fmla="*/ 489 h 770" name="T53"/>
                <a:gd fmla="*/ 578 w 1067" name="T54"/>
                <a:gd fmla="*/ 461 h 770" name="T55"/>
                <a:gd fmla="*/ 544 w 1067" name="T56"/>
                <a:gd fmla="*/ 454 h 770" name="T57"/>
                <a:gd fmla="*/ 440 w 1067" name="T58"/>
                <a:gd fmla="*/ 450 h 770" name="T59"/>
                <a:gd fmla="*/ 429 w 1067" name="T60"/>
                <a:gd fmla="*/ 477 h 770" name="T61"/>
                <a:gd fmla="*/ 419 w 1067" name="T62"/>
                <a:gd fmla="*/ 506 h 770" name="T63"/>
                <a:gd fmla="*/ 322 w 1067" name="T64"/>
                <a:gd fmla="*/ 543 h 770" name="T65"/>
                <a:gd fmla="*/ 278 w 1067" name="T66"/>
                <a:gd fmla="*/ 487 h 770" name="T67"/>
                <a:gd fmla="*/ 158 w 1067" name="T68"/>
                <a:gd fmla="*/ 467 h 770" name="T69"/>
                <a:gd fmla="*/ 113 w 1067" name="T70"/>
                <a:gd fmla="*/ 438 h 770" name="T71"/>
                <a:gd fmla="*/ 2 w 1067" name="T72"/>
                <a:gd fmla="*/ 328 h 770" name="T73"/>
                <a:gd fmla="*/ 18 w 1067" name="T74"/>
                <a:gd fmla="*/ 294 h 770" name="T75"/>
                <a:gd fmla="*/ 31 w 1067" name="T76"/>
                <a:gd fmla="*/ 232 h 770" name="T77"/>
                <a:gd fmla="*/ 36 w 1067" name="T78"/>
                <a:gd fmla="*/ 197 h 770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067" name="T120"/>
                <a:gd fmla="*/ 0 h 770" name="T121"/>
                <a:gd fmla="*/ 1067 w 1067" name="T122"/>
                <a:gd fmla="*/ 770 h 770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770" w="1067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6" name="Freeform 1084"/>
            <p:cNvSpPr/>
            <p:nvPr/>
          </p:nvSpPr>
          <p:spPr bwMode="auto">
            <a:xfrm rot="356891">
              <a:off x="4992195" y="2650480"/>
              <a:ext cx="1741062" cy="1517244"/>
            </a:xfrm>
            <a:custGeom>
              <a:gdLst>
                <a:gd fmla="*/ 4 w 1155" name="T0"/>
                <a:gd fmla="*/ 115 h 994" name="T1"/>
                <a:gd fmla="*/ 123 w 1155" name="T2"/>
                <a:gd fmla="*/ 46 h 994" name="T3"/>
                <a:gd fmla="*/ 157 w 1155" name="T4"/>
                <a:gd fmla="*/ 0 h 994" name="T5"/>
                <a:gd fmla="*/ 203 w 1155" name="T6"/>
                <a:gd fmla="*/ 25 h 994" name="T7"/>
                <a:gd fmla="*/ 239 w 1155" name="T8"/>
                <a:gd fmla="*/ 146 h 994" name="T9"/>
                <a:gd fmla="*/ 336 w 1155" name="T10"/>
                <a:gd fmla="*/ 137 h 994" name="T11"/>
                <a:gd fmla="*/ 351 w 1155" name="T12"/>
                <a:gd fmla="*/ 169 h 994" name="T13"/>
                <a:gd fmla="*/ 359 w 1155" name="T14"/>
                <a:gd fmla="*/ 234 h 994" name="T15"/>
                <a:gd fmla="*/ 375 w 1155" name="T16"/>
                <a:gd fmla="*/ 252 h 994" name="T17"/>
                <a:gd fmla="*/ 471 w 1155" name="T18"/>
                <a:gd fmla="*/ 271 h 994" name="T19"/>
                <a:gd fmla="*/ 554 w 1155" name="T20"/>
                <a:gd fmla="*/ 267 h 994" name="T21"/>
                <a:gd fmla="*/ 528 w 1155" name="T22"/>
                <a:gd fmla="*/ 314 h 994" name="T23"/>
                <a:gd fmla="*/ 556 w 1155" name="T24"/>
                <a:gd fmla="*/ 378 h 994" name="T25"/>
                <a:gd fmla="*/ 622 w 1155" name="T26"/>
                <a:gd fmla="*/ 468 h 994" name="T27"/>
                <a:gd fmla="*/ 647 w 1155" name="T28"/>
                <a:gd fmla="*/ 516 h 994" name="T29"/>
                <a:gd fmla="*/ 681 w 1155" name="T30"/>
                <a:gd fmla="*/ 500 h 994" name="T31"/>
                <a:gd fmla="*/ 692 w 1155" name="T32"/>
                <a:gd fmla="*/ 458 h 994" name="T33"/>
                <a:gd fmla="*/ 697 w 1155" name="T34"/>
                <a:gd fmla="*/ 389 h 994" name="T35"/>
                <a:gd fmla="*/ 727 w 1155" name="T36"/>
                <a:gd fmla="*/ 403 h 994" name="T37"/>
                <a:gd fmla="*/ 807 w 1155" name="T38"/>
                <a:gd fmla="*/ 464 h 994" name="T39"/>
                <a:gd fmla="*/ 796 w 1155" name="T40"/>
                <a:gd fmla="*/ 519 h 994" name="T41"/>
                <a:gd fmla="*/ 754 w 1155" name="T42"/>
                <a:gd fmla="*/ 534 h 994" name="T43"/>
                <a:gd fmla="*/ 710 w 1155" name="T44"/>
                <a:gd fmla="*/ 540 h 994" name="T45"/>
                <a:gd fmla="*/ 690 w 1155" name="T46"/>
                <a:gd fmla="*/ 556 h 994" name="T47"/>
                <a:gd fmla="*/ 697 w 1155" name="T48"/>
                <a:gd fmla="*/ 596 h 994" name="T49"/>
                <a:gd fmla="*/ 687 w 1155" name="T50"/>
                <a:gd fmla="*/ 646 h 994" name="T51"/>
                <a:gd fmla="*/ 662 w 1155" name="T52"/>
                <a:gd fmla="*/ 671 h 994" name="T53"/>
                <a:gd fmla="*/ 634 w 1155" name="T54"/>
                <a:gd fmla="*/ 711 h 994" name="T55"/>
                <a:gd fmla="*/ 572 w 1155" name="T56"/>
                <a:gd fmla="*/ 704 h 994" name="T57"/>
                <a:gd fmla="*/ 547 w 1155" name="T58"/>
                <a:gd fmla="*/ 679 h 994" name="T59"/>
                <a:gd fmla="*/ 501 w 1155" name="T60"/>
                <a:gd fmla="*/ 623 h 994" name="T61"/>
                <a:gd fmla="*/ 448 w 1155" name="T62"/>
                <a:gd fmla="*/ 624 h 994" name="T63"/>
                <a:gd fmla="*/ 413 w 1155" name="T64"/>
                <a:gd fmla="*/ 620 h 994" name="T65"/>
                <a:gd fmla="*/ 387 w 1155" name="T66"/>
                <a:gd fmla="*/ 587 h 994" name="T67"/>
                <a:gd fmla="*/ 431 w 1155" name="T68"/>
                <a:gd fmla="*/ 595 h 994" name="T69"/>
                <a:gd fmla="*/ 458 w 1155" name="T70"/>
                <a:gd fmla="*/ 540 h 994" name="T71"/>
                <a:gd fmla="*/ 487 w 1155" name="T72"/>
                <a:gd fmla="*/ 458 h 994" name="T73"/>
                <a:gd fmla="*/ 429 w 1155" name="T74"/>
                <a:gd fmla="*/ 351 h 994" name="T75"/>
                <a:gd fmla="*/ 344 w 1155" name="T76"/>
                <a:gd fmla="*/ 310 h 994" name="T77"/>
                <a:gd fmla="*/ 246 w 1155" name="T78"/>
                <a:gd fmla="*/ 248 h 994" name="T79"/>
                <a:gd fmla="*/ 149 w 1155" name="T80"/>
                <a:gd fmla="*/ 274 h 994" name="T81"/>
                <a:gd fmla="*/ 77 w 1155" name="T82"/>
                <a:gd fmla="*/ 244 h 99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1155" name="T126"/>
                <a:gd fmla="*/ 0 h 994" name="T127"/>
                <a:gd fmla="*/ 1155 w 1155" name="T128"/>
                <a:gd fmla="*/ 994 h 994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994" w="1155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7" name="Freeform 1085"/>
            <p:cNvSpPr/>
            <p:nvPr/>
          </p:nvSpPr>
          <p:spPr bwMode="auto">
            <a:xfrm rot="356891">
              <a:off x="2857264" y="1387863"/>
              <a:ext cx="2571675" cy="1991278"/>
            </a:xfrm>
            <a:custGeom>
              <a:gdLst>
                <a:gd fmla="*/ 818 w 1707" name="T0"/>
                <a:gd fmla="*/ 31 h 1305" name="T1"/>
                <a:gd fmla="*/ 854 w 1707" name="T2"/>
                <a:gd fmla="*/ 80 h 1305" name="T3"/>
                <a:gd fmla="*/ 906 w 1707" name="T4"/>
                <a:gd fmla="*/ 115 h 1305" name="T5"/>
                <a:gd fmla="*/ 950 w 1707" name="T6"/>
                <a:gd fmla="*/ 206 h 1305" name="T7"/>
                <a:gd fmla="*/ 926 w 1707" name="T8"/>
                <a:gd fmla="*/ 278 h 1305" name="T9"/>
                <a:gd fmla="*/ 1054 w 1707" name="T10"/>
                <a:gd fmla="*/ 338 h 1305" name="T11"/>
                <a:gd fmla="*/ 1144 w 1707" name="T12"/>
                <a:gd fmla="*/ 408 h 1305" name="T13"/>
                <a:gd fmla="*/ 1190 w 1707" name="T14"/>
                <a:gd fmla="*/ 511 h 1305" name="T15"/>
                <a:gd fmla="*/ 1157 w 1707" name="T16"/>
                <a:gd fmla="*/ 558 h 1305" name="T17"/>
                <a:gd fmla="*/ 1037 w 1707" name="T18"/>
                <a:gd fmla="*/ 627 h 1305" name="T19"/>
                <a:gd fmla="*/ 1019 w 1707" name="T20"/>
                <a:gd fmla="*/ 735 h 1305" name="T21"/>
                <a:gd fmla="*/ 849 w 1707" name="T22"/>
                <a:gd fmla="*/ 788 h 1305" name="T23"/>
                <a:gd fmla="*/ 880 w 1707" name="T24"/>
                <a:gd fmla="*/ 886 h 1305" name="T25"/>
                <a:gd fmla="*/ 860 w 1707" name="T26"/>
                <a:gd fmla="*/ 921 h 1305" name="T27"/>
                <a:gd fmla="*/ 836 w 1707" name="T28"/>
                <a:gd fmla="*/ 942 h 1305" name="T29"/>
                <a:gd fmla="*/ 769 w 1707" name="T30"/>
                <a:gd fmla="*/ 925 h 1305" name="T31"/>
                <a:gd fmla="*/ 652 w 1707" name="T32"/>
                <a:gd fmla="*/ 907 h 1305" name="T33"/>
                <a:gd fmla="*/ 536 w 1707" name="T34"/>
                <a:gd fmla="*/ 930 h 1305" name="T35"/>
                <a:gd fmla="*/ 446 w 1707" name="T36"/>
                <a:gd fmla="*/ 914 h 1305" name="T37"/>
                <a:gd fmla="*/ 343 w 1707" name="T38"/>
                <a:gd fmla="*/ 923 h 1305" name="T39"/>
                <a:gd fmla="*/ 286 w 1707" name="T40"/>
                <a:gd fmla="*/ 894 h 1305" name="T41"/>
                <a:gd fmla="*/ 224 w 1707" name="T42"/>
                <a:gd fmla="*/ 850 h 1305" name="T43"/>
                <a:gd fmla="*/ 91 w 1707" name="T44"/>
                <a:gd fmla="*/ 824 h 1305" name="T45"/>
                <a:gd fmla="*/ 73 w 1707" name="T46"/>
                <a:gd fmla="*/ 771 h 1305" name="T47"/>
                <a:gd fmla="*/ 45 w 1707" name="T48"/>
                <a:gd fmla="*/ 733 h 1305" name="T49"/>
                <a:gd fmla="*/ 27 w 1707" name="T50"/>
                <a:gd fmla="*/ 696 h 1305" name="T51"/>
                <a:gd fmla="*/ 45 w 1707" name="T52"/>
                <a:gd fmla="*/ 653 h 1305" name="T53"/>
                <a:gd fmla="*/ 7 w 1707" name="T54"/>
                <a:gd fmla="*/ 601 h 1305" name="T55"/>
                <a:gd fmla="*/ 4 w 1707" name="T56"/>
                <a:gd fmla="*/ 544 h 1305" name="T57"/>
                <a:gd fmla="*/ 27 w 1707" name="T58"/>
                <a:gd fmla="*/ 508 h 1305" name="T59"/>
                <a:gd fmla="*/ 94 w 1707" name="T60"/>
                <a:gd fmla="*/ 484 h 1305" name="T61"/>
                <a:gd fmla="*/ 127 w 1707" name="T62"/>
                <a:gd fmla="*/ 487 h 1305" name="T63"/>
                <a:gd fmla="*/ 163 w 1707" name="T64"/>
                <a:gd fmla="*/ 507 h 1305" name="T65"/>
                <a:gd fmla="*/ 286 w 1707" name="T66"/>
                <a:gd fmla="*/ 463 h 1305" name="T67"/>
                <a:gd fmla="*/ 387 w 1707" name="T68"/>
                <a:gd fmla="*/ 394 h 1305" name="T69"/>
                <a:gd fmla="*/ 420 w 1707" name="T70"/>
                <a:gd fmla="*/ 363 h 1305" name="T71"/>
                <a:gd fmla="*/ 401 w 1707" name="T72"/>
                <a:gd fmla="*/ 248 h 1305" name="T73"/>
                <a:gd fmla="*/ 490 w 1707" name="T74"/>
                <a:gd fmla="*/ 226 h 1305" name="T75"/>
                <a:gd fmla="*/ 531 w 1707" name="T76"/>
                <a:gd fmla="*/ 248 h 1305" name="T77"/>
                <a:gd fmla="*/ 577 w 1707" name="T78"/>
                <a:gd fmla="*/ 118 h 1305" name="T79"/>
                <a:gd fmla="*/ 649 w 1707" name="T80"/>
                <a:gd fmla="*/ 136 h 1305" name="T81"/>
                <a:gd fmla="*/ 711 w 1707" name="T82"/>
                <a:gd fmla="*/ 60 h 1305" name="T83"/>
                <a:gd fmla="*/ 766 w 1707" name="T84"/>
                <a:gd fmla="*/ 26 h 1305" name="T85"/>
                <a:gd fmla="*/ 812 w 1707" name="T86"/>
                <a:gd fmla="*/ 7 h 1305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707" name="T132"/>
                <a:gd fmla="*/ 0 h 1305" name="T133"/>
                <a:gd fmla="*/ 1707 w 1707" name="T134"/>
                <a:gd fmla="*/ 1305 h 1305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305" w="1707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8" name="Freeform 1086"/>
            <p:cNvSpPr/>
            <p:nvPr/>
          </p:nvSpPr>
          <p:spPr bwMode="auto">
            <a:xfrm rot="356891">
              <a:off x="6361154" y="3183719"/>
              <a:ext cx="633576" cy="1160447"/>
            </a:xfrm>
            <a:custGeom>
              <a:gdLst>
                <a:gd fmla="*/ 244 w 420" name="T0"/>
                <a:gd fmla="*/ 328 h 761" name="T1"/>
                <a:gd fmla="*/ 238 w 420" name="T2"/>
                <a:gd fmla="*/ 185 h 761" name="T3"/>
                <a:gd fmla="*/ 258 w 420" name="T4"/>
                <a:gd fmla="*/ 137 h 761" name="T5"/>
                <a:gd fmla="*/ 257 w 420" name="T6"/>
                <a:gd fmla="*/ 74 h 761" name="T7"/>
                <a:gd fmla="*/ 268 w 420" name="T8"/>
                <a:gd fmla="*/ 28 h 761" name="T9"/>
                <a:gd fmla="*/ 259 w 420" name="T10"/>
                <a:gd fmla="*/ 0 h 761" name="T11"/>
                <a:gd fmla="*/ 215 w 420" name="T12"/>
                <a:gd fmla="*/ 15 h 761" name="T13"/>
                <a:gd fmla="*/ 200 w 420" name="T14"/>
                <a:gd fmla="*/ 56 h 761" name="T15"/>
                <a:gd fmla="*/ 183 w 420" name="T16"/>
                <a:gd fmla="*/ 69 h 761" name="T17"/>
                <a:gd fmla="*/ 125 w 420" name="T18"/>
                <a:gd fmla="*/ 139 h 761" name="T19"/>
                <a:gd fmla="*/ 82 w 420" name="T20"/>
                <a:gd fmla="*/ 137 h 761" name="T21"/>
                <a:gd fmla="*/ 72 w 420" name="T22"/>
                <a:gd fmla="*/ 183 h 761" name="T23"/>
                <a:gd fmla="*/ 125 w 420" name="T24"/>
                <a:gd fmla="*/ 217 h 761" name="T25"/>
                <a:gd fmla="*/ 156 w 420" name="T26"/>
                <a:gd fmla="*/ 250 h 761" name="T27"/>
                <a:gd fmla="*/ 151 w 420" name="T28"/>
                <a:gd fmla="*/ 295 h 761" name="T29"/>
                <a:gd fmla="*/ 109 w 420" name="T30"/>
                <a:gd fmla="*/ 311 h 761" name="T31"/>
                <a:gd fmla="*/ 103 w 420" name="T32"/>
                <a:gd fmla="*/ 320 h 761" name="T33"/>
                <a:gd fmla="*/ 75 w 420" name="T34"/>
                <a:gd fmla="*/ 336 h 761" name="T35"/>
                <a:gd fmla="*/ 40 w 420" name="T36"/>
                <a:gd fmla="*/ 328 h 761" name="T37"/>
                <a:gd fmla="*/ 40 w 420" name="T38"/>
                <a:gd fmla="*/ 343 h 761" name="T39"/>
                <a:gd fmla="*/ 27 w 420" name="T40"/>
                <a:gd fmla="*/ 367 h 761" name="T41"/>
                <a:gd fmla="*/ 32 w 420" name="T42"/>
                <a:gd fmla="*/ 413 h 761" name="T43"/>
                <a:gd fmla="*/ 36 w 420" name="T44"/>
                <a:gd fmla="*/ 433 h 761" name="T45"/>
                <a:gd fmla="*/ 0 w 420" name="T46"/>
                <a:gd fmla="*/ 441 h 761" name="T47"/>
                <a:gd fmla="*/ 4 w 420" name="T48"/>
                <a:gd fmla="*/ 481 h 761" name="T49"/>
                <a:gd fmla="*/ 18 w 420" name="T50"/>
                <a:gd fmla="*/ 498 h 761" name="T51"/>
                <a:gd fmla="*/ 68 w 420" name="T52"/>
                <a:gd fmla="*/ 491 h 761" name="T53"/>
                <a:gd fmla="*/ 78 w 420" name="T54"/>
                <a:gd fmla="*/ 507 h 761" name="T55"/>
                <a:gd fmla="*/ 131 w 420" name="T56"/>
                <a:gd fmla="*/ 529 h 761" name="T57"/>
                <a:gd fmla="*/ 193 w 420" name="T58"/>
                <a:gd fmla="*/ 537 h 761" name="T59"/>
                <a:gd fmla="*/ 224 w 420" name="T60"/>
                <a:gd fmla="*/ 546 h 761" name="T61"/>
                <a:gd fmla="*/ 216 w 420" name="T62"/>
                <a:gd fmla="*/ 514 h 761" name="T63"/>
                <a:gd fmla="*/ 244 w 420" name="T64"/>
                <a:gd fmla="*/ 484 h 761" name="T65"/>
                <a:gd fmla="*/ 238 w 420" name="T66"/>
                <a:gd fmla="*/ 469 h 761" name="T67"/>
                <a:gd fmla="*/ 210 w 420" name="T68"/>
                <a:gd fmla="*/ 451 h 761" name="T69"/>
                <a:gd fmla="*/ 263 w 420" name="T70"/>
                <a:gd fmla="*/ 446 h 761" name="T71"/>
                <a:gd fmla="*/ 279 w 420" name="T72"/>
                <a:gd fmla="*/ 451 h 761" name="T73"/>
                <a:gd fmla="*/ 293 w 420" name="T74"/>
                <a:gd fmla="*/ 420 h 761" name="T75"/>
                <a:gd fmla="*/ 251 w 420" name="T76"/>
                <a:gd fmla="*/ 347 h 761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w 420" name="T117"/>
                <a:gd fmla="*/ 0 h 761" name="T118"/>
                <a:gd fmla="*/ 420 w 420" name="T119"/>
                <a:gd fmla="*/ 761 h 761" name="T120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b="T120" l="T117" r="T119" t="T118"/>
              <a:pathLst>
                <a:path h="761" w="420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29" name="Freeform 1087"/>
            <p:cNvSpPr/>
            <p:nvPr/>
          </p:nvSpPr>
          <p:spPr bwMode="auto">
            <a:xfrm rot="356891">
              <a:off x="6878257" y="3682185"/>
              <a:ext cx="764367" cy="701703"/>
            </a:xfrm>
            <a:custGeom>
              <a:gdLst>
                <a:gd fmla="*/ 41 w 506" name="T0"/>
                <a:gd fmla="*/ 231 h 460" name="T1"/>
                <a:gd fmla="*/ 92 w 506" name="T2"/>
                <a:gd fmla="*/ 278 h 460" name="T3"/>
                <a:gd fmla="*/ 134 w 506" name="T4"/>
                <a:gd fmla="*/ 287 h 460" name="T5"/>
                <a:gd fmla="*/ 173 w 506" name="T6"/>
                <a:gd fmla="*/ 280 h 460" name="T7"/>
                <a:gd fmla="*/ 185 w 506" name="T8"/>
                <a:gd fmla="*/ 287 h 460" name="T9"/>
                <a:gd fmla="*/ 198 w 506" name="T10"/>
                <a:gd fmla="*/ 280 h 460" name="T11"/>
                <a:gd fmla="*/ 208 w 506" name="T12"/>
                <a:gd fmla="*/ 288 h 460" name="T13"/>
                <a:gd fmla="*/ 213 w 506" name="T14"/>
                <a:gd fmla="*/ 304 h 460" name="T15"/>
                <a:gd fmla="*/ 232 w 506" name="T16"/>
                <a:gd fmla="*/ 316 h 460" name="T17"/>
                <a:gd fmla="*/ 256 w 506" name="T18"/>
                <a:gd fmla="*/ 316 h 460" name="T19"/>
                <a:gd fmla="*/ 275 w 506" name="T20"/>
                <a:gd fmla="*/ 332 h 460" name="T21"/>
                <a:gd fmla="*/ 291 w 506" name="T22"/>
                <a:gd fmla="*/ 323 h 460" name="T23"/>
                <a:gd fmla="*/ 304 w 506" name="T24"/>
                <a:gd fmla="*/ 332 h 460" name="T25"/>
                <a:gd fmla="*/ 315 w 506" name="T26"/>
                <a:gd fmla="*/ 309 h 460" name="T27"/>
                <a:gd fmla="*/ 330 w 506" name="T28"/>
                <a:gd fmla="*/ 301 h 460" name="T29"/>
                <a:gd fmla="*/ 333 w 506" name="T30"/>
                <a:gd fmla="*/ 284 h 460" name="T31"/>
                <a:gd fmla="*/ 326 w 506" name="T32"/>
                <a:gd fmla="*/ 251 h 460" name="T33"/>
                <a:gd fmla="*/ 324 w 506" name="T34"/>
                <a:gd fmla="*/ 249 h 460" name="T35"/>
                <a:gd fmla="*/ 309 w 506" name="T36"/>
                <a:gd fmla="*/ 264 h 460" name="T37"/>
                <a:gd fmla="*/ 285 w 506" name="T38"/>
                <a:gd fmla="*/ 245 h 460" name="T39"/>
                <a:gd fmla="*/ 269 w 506" name="T40"/>
                <a:gd fmla="*/ 224 h 460" name="T41"/>
                <a:gd fmla="*/ 285 w 506" name="T42"/>
                <a:gd fmla="*/ 210 h 460" name="T43"/>
                <a:gd fmla="*/ 289 w 506" name="T44"/>
                <a:gd fmla="*/ 188 h 460" name="T45"/>
                <a:gd fmla="*/ 301 w 506" name="T46"/>
                <a:gd fmla="*/ 180 h 460" name="T47"/>
                <a:gd fmla="*/ 299 w 506" name="T48"/>
                <a:gd fmla="*/ 150 h 460" name="T49"/>
                <a:gd fmla="*/ 307 w 506" name="T50"/>
                <a:gd fmla="*/ 145 h 460" name="T51"/>
                <a:gd fmla="*/ 321 w 506" name="T52"/>
                <a:gd fmla="*/ 153 h 460" name="T53"/>
                <a:gd fmla="*/ 330 w 506" name="T54"/>
                <a:gd fmla="*/ 167 h 460" name="T55"/>
                <a:gd fmla="*/ 348 w 506" name="T56"/>
                <a:gd fmla="*/ 153 h 460" name="T57"/>
                <a:gd fmla="*/ 355 w 506" name="T58"/>
                <a:gd fmla="*/ 145 h 460" name="T59"/>
                <a:gd fmla="*/ 352 w 506" name="T60"/>
                <a:gd fmla="*/ 130 h 460" name="T61"/>
                <a:gd fmla="*/ 330 w 506" name="T62"/>
                <a:gd fmla="*/ 118 h 460" name="T63"/>
                <a:gd fmla="*/ 325 w 506" name="T64"/>
                <a:gd fmla="*/ 103 h 460" name="T65"/>
                <a:gd fmla="*/ 286 w 506" name="T66"/>
                <a:gd fmla="*/ 109 h 460" name="T67"/>
                <a:gd fmla="*/ 262 w 506" name="T68"/>
                <a:gd fmla="*/ 86 h 460" name="T69"/>
                <a:gd fmla="*/ 251 w 506" name="T70"/>
                <a:gd fmla="*/ 83 h 460" name="T71"/>
                <a:gd fmla="*/ 251 w 506" name="T72"/>
                <a:gd fmla="*/ 68 h 460" name="T73"/>
                <a:gd fmla="*/ 305 w 506" name="T74"/>
                <a:gd fmla="*/ 6 h 460" name="T75"/>
                <a:gd fmla="*/ 285 w 506" name="T76"/>
                <a:gd fmla="*/ 12 h 460" name="T77"/>
                <a:gd fmla="*/ 273 w 506" name="T78"/>
                <a:gd fmla="*/ 20 h 460" name="T79"/>
                <a:gd fmla="*/ 269 w 506" name="T80"/>
                <a:gd fmla="*/ 13 h 460" name="T81"/>
                <a:gd fmla="*/ 269 w 506" name="T82"/>
                <a:gd fmla="*/ 4 h 460" name="T83"/>
                <a:gd fmla="*/ 259 w 506" name="T84"/>
                <a:gd fmla="*/ 0 h 460" name="T85"/>
                <a:gd fmla="*/ 234 w 506" name="T86"/>
                <a:gd fmla="*/ 10 h 460" name="T87"/>
                <a:gd fmla="*/ 173 w 506" name="T88"/>
                <a:gd fmla="*/ 2 h 460" name="T89"/>
                <a:gd fmla="*/ 169 w 506" name="T90"/>
                <a:gd fmla="*/ 54 h 460" name="T91"/>
                <a:gd fmla="*/ 140 w 506" name="T92"/>
                <a:gd fmla="*/ 78 h 460" name="T93"/>
                <a:gd fmla="*/ 100 w 506" name="T94"/>
                <a:gd fmla="*/ 86 h 460" name="T95"/>
                <a:gd fmla="*/ 45 w 506" name="T96"/>
                <a:gd fmla="*/ 126 h 460" name="T97"/>
                <a:gd fmla="*/ 0 w 506" name="T98"/>
                <a:gd fmla="*/ 138 h 460" name="T99"/>
                <a:gd fmla="*/ 0 w 506" name="T100"/>
                <a:gd fmla="*/ 146 h 460" name="T101"/>
                <a:gd fmla="*/ 41 w 506" name="T102"/>
                <a:gd fmla="*/ 212 h 460" name="T103"/>
                <a:gd fmla="*/ 41 w 506" name="T104"/>
                <a:gd fmla="*/ 231 h 460" name="T105"/>
                <a:gd fmla="*/ 41 w 506" name="T106"/>
                <a:gd fmla="*/ 231 h 460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506" name="T162"/>
                <a:gd fmla="*/ 0 h 460" name="T163"/>
                <a:gd fmla="*/ 506 w 506" name="T164"/>
                <a:gd fmla="*/ 460 h 460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460" w="506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0" name="Freeform 1088"/>
            <p:cNvSpPr/>
            <p:nvPr/>
          </p:nvSpPr>
          <p:spPr bwMode="auto">
            <a:xfrm rot="356891">
              <a:off x="6903931" y="3036605"/>
              <a:ext cx="441635" cy="925978"/>
            </a:xfrm>
            <a:custGeom>
              <a:gdLst>
                <a:gd fmla="*/ 13 w 292" name="T0"/>
                <a:gd fmla="*/ 440 h 606" name="T1"/>
                <a:gd fmla="*/ 59 w 292" name="T2"/>
                <a:gd fmla="*/ 427 h 606" name="T3"/>
                <a:gd fmla="*/ 114 w 292" name="T4"/>
                <a:gd fmla="*/ 387 h 606" name="T5"/>
                <a:gd fmla="*/ 153 w 292" name="T6"/>
                <a:gd fmla="*/ 379 h 606" name="T7"/>
                <a:gd fmla="*/ 184 w 292" name="T8"/>
                <a:gd fmla="*/ 355 h 606" name="T9"/>
                <a:gd fmla="*/ 186 w 292" name="T10"/>
                <a:gd fmla="*/ 301 h 606" name="T11"/>
                <a:gd fmla="*/ 172 w 292" name="T12"/>
                <a:gd fmla="*/ 282 h 606" name="T13"/>
                <a:gd fmla="*/ 177 w 292" name="T14"/>
                <a:gd fmla="*/ 266 h 606" name="T15"/>
                <a:gd fmla="*/ 186 w 292" name="T16"/>
                <a:gd fmla="*/ 252 h 606" name="T17"/>
                <a:gd fmla="*/ 191 w 292" name="T18"/>
                <a:gd fmla="*/ 229 h 606" name="T19"/>
                <a:gd fmla="*/ 199 w 292" name="T20"/>
                <a:gd fmla="*/ 213 h 606" name="T21"/>
                <a:gd fmla="*/ 184 w 292" name="T22"/>
                <a:gd fmla="*/ 182 h 606" name="T23"/>
                <a:gd fmla="*/ 162 w 292" name="T24"/>
                <a:gd fmla="*/ 156 h 606" name="T25"/>
                <a:gd fmla="*/ 174 w 292" name="T26"/>
                <a:gd fmla="*/ 113 h 606" name="T27"/>
                <a:gd fmla="*/ 200 w 292" name="T28"/>
                <a:gd fmla="*/ 96 h 606" name="T29"/>
                <a:gd fmla="*/ 206 w 292" name="T30"/>
                <a:gd fmla="*/ 68 h 606" name="T31"/>
                <a:gd fmla="*/ 194 w 292" name="T32"/>
                <a:gd fmla="*/ 45 h 606" name="T33"/>
                <a:gd fmla="*/ 194 w 292" name="T34"/>
                <a:gd fmla="*/ 15 h 606" name="T35"/>
                <a:gd fmla="*/ 177 w 292" name="T36"/>
                <a:gd fmla="*/ 0 h 606" name="T37"/>
                <a:gd fmla="*/ 137 w 292" name="T38"/>
                <a:gd fmla="*/ 20 h 606" name="T39"/>
                <a:gd fmla="*/ 132 w 292" name="T40"/>
                <a:gd fmla="*/ 14 h 606" name="T41"/>
                <a:gd fmla="*/ 110 w 292" name="T42"/>
                <a:gd fmla="*/ 31 h 606" name="T43"/>
                <a:gd fmla="*/ 93 w 292" name="T44"/>
                <a:gd fmla="*/ 29 h 606" name="T45"/>
                <a:gd fmla="*/ 59 w 292" name="T46"/>
                <a:gd fmla="*/ 80 h 606" name="T47"/>
                <a:gd fmla="*/ 47 w 292" name="T48"/>
                <a:gd fmla="*/ 80 h 606" name="T49"/>
                <a:gd fmla="*/ 29 w 292" name="T50"/>
                <a:gd fmla="*/ 96 h 606" name="T51"/>
                <a:gd fmla="*/ 30 w 292" name="T52"/>
                <a:gd fmla="*/ 119 h 606" name="T53"/>
                <a:gd fmla="*/ 21 w 292" name="T54"/>
                <a:gd fmla="*/ 138 h 606" name="T55"/>
                <a:gd fmla="*/ 18 w 292" name="T56"/>
                <a:gd fmla="*/ 164 h 606" name="T57"/>
                <a:gd fmla="*/ 2 w 292" name="T58"/>
                <a:gd fmla="*/ 191 h 606" name="T59"/>
                <a:gd fmla="*/ 20 w 292" name="T60"/>
                <a:gd fmla="*/ 229 h 606" name="T61"/>
                <a:gd fmla="*/ 13 w 292" name="T62"/>
                <a:gd fmla="*/ 252 h 606" name="T63"/>
                <a:gd fmla="*/ 0 w 292" name="T64"/>
                <a:gd fmla="*/ 277 h 606" name="T65"/>
                <a:gd fmla="*/ 20 w 292" name="T66"/>
                <a:gd fmla="*/ 371 h 606" name="T67"/>
                <a:gd fmla="*/ 6 w 292" name="T68"/>
                <a:gd fmla="*/ 421 h 606" name="T69"/>
                <a:gd fmla="*/ 13 w 292" name="T70"/>
                <a:gd fmla="*/ 440 h 606" name="T71"/>
                <a:gd fmla="*/ 13 w 292" name="T72"/>
                <a:gd fmla="*/ 440 h 60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92" name="T111"/>
                <a:gd fmla="*/ 0 h 606" name="T112"/>
                <a:gd fmla="*/ 292 w 292" name="T113"/>
                <a:gd fmla="*/ 606 h 606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606" w="292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1" name="Freeform 1089"/>
            <p:cNvSpPr/>
            <p:nvPr/>
          </p:nvSpPr>
          <p:spPr bwMode="auto">
            <a:xfrm rot="356891">
              <a:off x="7455721" y="3400310"/>
              <a:ext cx="828914" cy="575977"/>
            </a:xfrm>
            <a:custGeom>
              <a:gdLst>
                <a:gd fmla="*/ 85 w 549" name="T0"/>
                <a:gd fmla="*/ 263 h 378" name="T1"/>
                <a:gd fmla="*/ 88 w 549" name="T2"/>
                <a:gd fmla="*/ 248 h 378" name="T3"/>
                <a:gd fmla="*/ 102 w 549" name="T4"/>
                <a:gd fmla="*/ 241 h 378" name="T5"/>
                <a:gd fmla="*/ 126 w 549" name="T6"/>
                <a:gd fmla="*/ 263 h 378" name="T7"/>
                <a:gd fmla="*/ 134 w 549" name="T8"/>
                <a:gd fmla="*/ 263 h 378" name="T9"/>
                <a:gd fmla="*/ 157 w 549" name="T10"/>
                <a:gd fmla="*/ 260 h 378" name="T11"/>
                <a:gd fmla="*/ 171 w 549" name="T12"/>
                <a:gd fmla="*/ 248 h 378" name="T13"/>
                <a:gd fmla="*/ 188 w 549" name="T14"/>
                <a:gd fmla="*/ 265 h 378" name="T15"/>
                <a:gd fmla="*/ 197 w 549" name="T16"/>
                <a:gd fmla="*/ 251 h 378" name="T17"/>
                <a:gd fmla="*/ 199 w 549" name="T18"/>
                <a:gd fmla="*/ 242 h 378" name="T19"/>
                <a:gd fmla="*/ 214 w 549" name="T20"/>
                <a:gd fmla="*/ 234 h 378" name="T21"/>
                <a:gd fmla="*/ 218 w 549" name="T22"/>
                <a:gd fmla="*/ 214 h 378" name="T23"/>
                <a:gd fmla="*/ 235 w 549" name="T24"/>
                <a:gd fmla="*/ 212 h 378" name="T25"/>
                <a:gd fmla="*/ 276 w 549" name="T26"/>
                <a:gd fmla="*/ 136 h 378" name="T27"/>
                <a:gd fmla="*/ 269 w 549" name="T28"/>
                <a:gd fmla="*/ 124 h 378" name="T29"/>
                <a:gd fmla="*/ 276 w 549" name="T30"/>
                <a:gd fmla="*/ 115 h 378" name="T31"/>
                <a:gd fmla="*/ 287 w 549" name="T32"/>
                <a:gd fmla="*/ 119 h 378" name="T33"/>
                <a:gd fmla="*/ 300 w 549" name="T34"/>
                <a:gd fmla="*/ 111 h 378" name="T35"/>
                <a:gd fmla="*/ 308 w 549" name="T36"/>
                <a:gd fmla="*/ 93 h 378" name="T37"/>
                <a:gd fmla="*/ 344 w 549" name="T38"/>
                <a:gd fmla="*/ 59 h 378" name="T39"/>
                <a:gd fmla="*/ 371 w 549" name="T40"/>
                <a:gd fmla="*/ 50 h 378" name="T41"/>
                <a:gd fmla="*/ 385 w 549" name="T42"/>
                <a:gd fmla="*/ 38 h 378" name="T43"/>
                <a:gd fmla="*/ 380 w 549" name="T44"/>
                <a:gd fmla="*/ 12 h 378" name="T45"/>
                <a:gd fmla="*/ 362 w 549" name="T46"/>
                <a:gd fmla="*/ 10 h 378" name="T47"/>
                <a:gd fmla="*/ 320 w 549" name="T48"/>
                <a:gd fmla="*/ 13 h 378" name="T49"/>
                <a:gd fmla="*/ 292 w 549" name="T50"/>
                <a:gd fmla="*/ 0 h 378" name="T51"/>
                <a:gd fmla="*/ 274 w 549" name="T52"/>
                <a:gd fmla="*/ 4 h 378" name="T53"/>
                <a:gd fmla="*/ 231 w 549" name="T54"/>
                <a:gd fmla="*/ 59 h 378" name="T55"/>
                <a:gd fmla="*/ 218 w 549" name="T56"/>
                <a:gd fmla="*/ 68 h 378" name="T57"/>
                <a:gd fmla="*/ 191 w 549" name="T58"/>
                <a:gd fmla="*/ 56 h 378" name="T59"/>
                <a:gd fmla="*/ 188 w 549" name="T60"/>
                <a:gd fmla="*/ 41 h 378" name="T61"/>
                <a:gd fmla="*/ 182 w 549" name="T62"/>
                <a:gd fmla="*/ 15 h 378" name="T63"/>
                <a:gd fmla="*/ 167 w 549" name="T64"/>
                <a:gd fmla="*/ 6 h 378" name="T65"/>
                <a:gd fmla="*/ 143 w 549" name="T66"/>
                <a:gd fmla="*/ 12 h 378" name="T67"/>
                <a:gd fmla="*/ 127 w 549" name="T68"/>
                <a:gd fmla="*/ 2 h 378" name="T69"/>
                <a:gd fmla="*/ 104 w 549" name="T70"/>
                <a:gd fmla="*/ 31 h 378" name="T71"/>
                <a:gd fmla="*/ 80 w 549" name="T72"/>
                <a:gd fmla="*/ 38 h 378" name="T73"/>
                <a:gd fmla="*/ 46 w 549" name="T74"/>
                <a:gd fmla="*/ 69 h 378" name="T75"/>
                <a:gd fmla="*/ 10 w 549" name="T76"/>
                <a:gd fmla="*/ 140 h 378" name="T77"/>
                <a:gd fmla="*/ 18 w 549" name="T78"/>
                <a:gd fmla="*/ 159 h 378" name="T79"/>
                <a:gd fmla="*/ 18 w 549" name="T80"/>
                <a:gd fmla="*/ 167 h 378" name="T81"/>
                <a:gd fmla="*/ 18 w 549" name="T82"/>
                <a:gd fmla="*/ 176 h 378" name="T83"/>
                <a:gd fmla="*/ 21 w 549" name="T84"/>
                <a:gd fmla="*/ 184 h 378" name="T85"/>
                <a:gd fmla="*/ 35 w 549" name="T86"/>
                <a:gd fmla="*/ 175 h 378" name="T87"/>
                <a:gd fmla="*/ 53 w 549" name="T88"/>
                <a:gd fmla="*/ 170 h 378" name="T89"/>
                <a:gd fmla="*/ 0 w 549" name="T90"/>
                <a:gd fmla="*/ 231 h 378" name="T91"/>
                <a:gd fmla="*/ 0 w 549" name="T92"/>
                <a:gd fmla="*/ 246 h 378" name="T93"/>
                <a:gd fmla="*/ 11 w 549" name="T94"/>
                <a:gd fmla="*/ 248 h 378" name="T95"/>
                <a:gd fmla="*/ 35 w 549" name="T96"/>
                <a:gd fmla="*/ 272 h 378" name="T97"/>
                <a:gd fmla="*/ 74 w 549" name="T98"/>
                <a:gd fmla="*/ 267 h 378" name="T99"/>
                <a:gd fmla="*/ 85 w 549" name="T100"/>
                <a:gd fmla="*/ 263 h 378" name="T101"/>
                <a:gd fmla="*/ 85 w 549" name="T102"/>
                <a:gd fmla="*/ 263 h 37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549" name="T156"/>
                <a:gd fmla="*/ 0 h 378" name="T157"/>
                <a:gd fmla="*/ 549 w 549" name="T158"/>
                <a:gd fmla="*/ 378 h 37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378" w="549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2" name="Freeform 1090"/>
            <p:cNvSpPr/>
            <p:nvPr/>
          </p:nvSpPr>
          <p:spPr bwMode="auto">
            <a:xfrm rot="356891">
              <a:off x="7270097" y="2735720"/>
              <a:ext cx="684534" cy="1002436"/>
            </a:xfrm>
            <a:custGeom>
              <a:gdLst>
                <a:gd fmla="*/ 125 w 455" name="T0"/>
                <a:gd fmla="*/ 459 h 658" name="T1"/>
                <a:gd fmla="*/ 152 w 455" name="T2"/>
                <a:gd fmla="*/ 369 h 658" name="T3"/>
                <a:gd fmla="*/ 210 w 455" name="T4"/>
                <a:gd fmla="*/ 331 h 658" name="T5"/>
                <a:gd fmla="*/ 223 w 455" name="T6"/>
                <a:gd fmla="*/ 295 h 658" name="T7"/>
                <a:gd fmla="*/ 198 w 455" name="T8"/>
                <a:gd fmla="*/ 282 h 658" name="T9"/>
                <a:gd fmla="*/ 167 w 455" name="T10"/>
                <a:gd fmla="*/ 265 h 658" name="T11"/>
                <a:gd fmla="*/ 151 w 455" name="T12"/>
                <a:gd fmla="*/ 221 h 658" name="T13"/>
                <a:gd fmla="*/ 122 w 455" name="T14"/>
                <a:gd fmla="*/ 223 h 658" name="T15"/>
                <a:gd fmla="*/ 91 w 455" name="T16"/>
                <a:gd fmla="*/ 216 h 658" name="T17"/>
                <a:gd fmla="*/ 113 w 455" name="T18"/>
                <a:gd fmla="*/ 168 h 658" name="T19"/>
                <a:gd fmla="*/ 139 w 455" name="T20"/>
                <a:gd fmla="*/ 120 h 658" name="T21"/>
                <a:gd fmla="*/ 182 w 455" name="T22"/>
                <a:gd fmla="*/ 140 h 658" name="T23"/>
                <a:gd fmla="*/ 199 w 455" name="T24"/>
                <a:gd fmla="*/ 171 h 658" name="T25"/>
                <a:gd fmla="*/ 203 w 455" name="T26"/>
                <a:gd fmla="*/ 199 h 658" name="T27"/>
                <a:gd fmla="*/ 228 w 455" name="T28"/>
                <a:gd fmla="*/ 229 h 658" name="T29"/>
                <a:gd fmla="*/ 289 w 455" name="T30"/>
                <a:gd fmla="*/ 212 h 658" name="T31"/>
                <a:gd fmla="*/ 315 w 455" name="T32"/>
                <a:gd fmla="*/ 157 h 658" name="T33"/>
                <a:gd fmla="*/ 283 w 455" name="T34"/>
                <a:gd fmla="*/ 128 h 658" name="T35"/>
                <a:gd fmla="*/ 267 w 455" name="T36"/>
                <a:gd fmla="*/ 82 h 658" name="T37"/>
                <a:gd fmla="*/ 210 w 455" name="T38"/>
                <a:gd fmla="*/ 52 h 658" name="T39"/>
                <a:gd fmla="*/ 178 w 455" name="T40"/>
                <a:gd fmla="*/ 0 h 658" name="T41"/>
                <a:gd fmla="*/ 139 w 455" name="T42"/>
                <a:gd fmla="*/ 30 h 658" name="T43"/>
                <a:gd fmla="*/ 141 w 455" name="T44"/>
                <a:gd fmla="*/ 53 h 658" name="T45"/>
                <a:gd fmla="*/ 102 w 455" name="T46"/>
                <a:gd fmla="*/ 66 h 658" name="T47"/>
                <a:gd fmla="*/ 81 w 455" name="T48"/>
                <a:gd fmla="*/ 74 h 658" name="T49"/>
                <a:gd fmla="*/ 45 w 455" name="T50"/>
                <a:gd fmla="*/ 84 h 658" name="T51"/>
                <a:gd fmla="*/ 36 w 455" name="T52"/>
                <a:gd fmla="*/ 53 h 658" name="T53"/>
                <a:gd fmla="*/ 6 w 455" name="T54"/>
                <a:gd fmla="*/ 97 h 658" name="T55"/>
                <a:gd fmla="*/ 19 w 455" name="T56"/>
                <a:gd fmla="*/ 167 h 658" name="T57"/>
                <a:gd fmla="*/ 36 w 455" name="T58"/>
                <a:gd fmla="*/ 212 h 658" name="T59"/>
                <a:gd fmla="*/ 43 w 455" name="T60"/>
                <a:gd fmla="*/ 261 h 658" name="T61"/>
                <a:gd fmla="*/ 4 w 455" name="T62"/>
                <a:gd fmla="*/ 321 h 658" name="T63"/>
                <a:gd fmla="*/ 41 w 455" name="T64"/>
                <a:gd fmla="*/ 377 h 658" name="T65"/>
                <a:gd fmla="*/ 29 w 455" name="T66"/>
                <a:gd fmla="*/ 416 h 658" name="T67"/>
                <a:gd fmla="*/ 15 w 455" name="T68"/>
                <a:gd fmla="*/ 447 h 658" name="T69"/>
                <a:gd fmla="*/ 89 w 455" name="T70"/>
                <a:gd fmla="*/ 473 h 658" name="T71"/>
                <a:gd fmla="*/ 124 w 455" name="T72"/>
                <a:gd fmla="*/ 466 h 65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455" name="T111"/>
                <a:gd fmla="*/ 0 h 658" name="T112"/>
                <a:gd fmla="*/ 455 w 455" name="T113"/>
                <a:gd fmla="*/ 658 h 65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658" w="455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3" name="Freeform 1091"/>
            <p:cNvSpPr/>
            <p:nvPr/>
          </p:nvSpPr>
          <p:spPr bwMode="auto">
            <a:xfrm rot="356891">
              <a:off x="7632736" y="3094679"/>
              <a:ext cx="134190" cy="244663"/>
            </a:xfrm>
            <a:custGeom>
              <a:gdLst>
                <a:gd fmla="*/ 51 w 89" name="T0"/>
                <a:gd fmla="*/ 108 h 160" name="T1"/>
                <a:gd fmla="*/ 32 w 89" name="T2"/>
                <a:gd fmla="*/ 116 h 160" name="T3"/>
                <a:gd fmla="*/ 4 w 89" name="T4"/>
                <a:gd fmla="*/ 108 h 160" name="T5"/>
                <a:gd fmla="*/ 2 w 89" name="T6"/>
                <a:gd fmla="*/ 100 h 160" name="T7"/>
                <a:gd fmla="*/ 0 w 89" name="T8"/>
                <a:gd fmla="*/ 48 h 160" name="T9"/>
                <a:gd fmla="*/ 20 w 89" name="T10"/>
                <a:gd fmla="*/ 39 h 160" name="T11"/>
                <a:gd fmla="*/ 17 w 89" name="T12"/>
                <a:gd fmla="*/ 29 h 160" name="T13"/>
                <a:gd fmla="*/ 21 w 89" name="T14"/>
                <a:gd fmla="*/ 10 h 160" name="T15"/>
                <a:gd fmla="*/ 23 w 89" name="T16"/>
                <a:gd fmla="*/ 0 h 160" name="T17"/>
                <a:gd fmla="*/ 34 w 89" name="T18"/>
                <a:gd fmla="*/ 5 h 160" name="T19"/>
                <a:gd fmla="*/ 38 w 89" name="T20"/>
                <a:gd fmla="*/ 23 h 160" name="T21"/>
                <a:gd fmla="*/ 36 w 89" name="T22"/>
                <a:gd fmla="*/ 33 h 160" name="T23"/>
                <a:gd fmla="*/ 59 w 89" name="T24"/>
                <a:gd fmla="*/ 50 h 160" name="T25"/>
                <a:gd fmla="*/ 61 w 89" name="T26"/>
                <a:gd fmla="*/ 62 h 160" name="T27"/>
                <a:gd fmla="*/ 48 w 89" name="T28"/>
                <a:gd fmla="*/ 72 h 160" name="T29"/>
                <a:gd fmla="*/ 45 w 89" name="T30"/>
                <a:gd fmla="*/ 93 h 160" name="T31"/>
                <a:gd fmla="*/ 51 w 89" name="T32"/>
                <a:gd fmla="*/ 108 h 160" name="T33"/>
                <a:gd fmla="*/ 51 w 89" name="T34"/>
                <a:gd fmla="*/ 108 h 160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89" name="T54"/>
                <a:gd fmla="*/ 0 h 160" name="T55"/>
                <a:gd fmla="*/ 89 w 89" name="T56"/>
                <a:gd fmla="*/ 160 h 160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60" w="89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4" name="Freeform 1092"/>
            <p:cNvSpPr/>
            <p:nvPr/>
          </p:nvSpPr>
          <p:spPr bwMode="auto">
            <a:xfrm rot="356891">
              <a:off x="7480809" y="2987315"/>
              <a:ext cx="214022" cy="232769"/>
            </a:xfrm>
            <a:custGeom>
              <a:gdLst>
                <a:gd fmla="*/ 75 w 142" name="T0"/>
                <a:gd fmla="*/ 93 h 153" name="T1"/>
                <a:gd fmla="*/ 74 w 142" name="T2"/>
                <a:gd fmla="*/ 78 h 153" name="T3"/>
                <a:gd fmla="*/ 68 w 142" name="T4"/>
                <a:gd fmla="*/ 65 h 153" name="T5"/>
                <a:gd fmla="*/ 96 w 142" name="T6"/>
                <a:gd fmla="*/ 56 h 153" name="T7"/>
                <a:gd fmla="*/ 98 w 142" name="T8"/>
                <a:gd fmla="*/ 45 h 153" name="T9"/>
                <a:gd fmla="*/ 91 w 142" name="T10"/>
                <a:gd fmla="*/ 19 h 153" name="T11"/>
                <a:gd fmla="*/ 83 w 142" name="T12"/>
                <a:gd fmla="*/ 19 h 153" name="T13"/>
                <a:gd fmla="*/ 47 w 142" name="T14"/>
                <a:gd fmla="*/ 0 h 153" name="T15"/>
                <a:gd fmla="*/ 28 w 142" name="T16"/>
                <a:gd fmla="*/ 20 h 153" name="T17"/>
                <a:gd fmla="*/ 23 w 142" name="T18"/>
                <a:gd fmla="*/ 47 h 153" name="T19"/>
                <a:gd fmla="*/ 4 w 142" name="T20"/>
                <a:gd fmla="*/ 72 h 153" name="T21"/>
                <a:gd fmla="*/ 0 w 142" name="T22"/>
                <a:gd fmla="*/ 95 h 153" name="T23"/>
                <a:gd fmla="*/ 4 w 142" name="T24"/>
                <a:gd fmla="*/ 107 h 153" name="T25"/>
                <a:gd fmla="*/ 31 w 142" name="T26"/>
                <a:gd fmla="*/ 102 h 153" name="T27"/>
                <a:gd fmla="*/ 51 w 142" name="T28"/>
                <a:gd fmla="*/ 109 h 153" name="T29"/>
                <a:gd fmla="*/ 59 w 142" name="T30"/>
                <a:gd fmla="*/ 99 h 153" name="T31"/>
                <a:gd fmla="*/ 75 w 142" name="T32"/>
                <a:gd fmla="*/ 93 h 153" name="T33"/>
                <a:gd fmla="*/ 75 w 142" name="T34"/>
                <a:gd fmla="*/ 93 h 153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142" name="T54"/>
                <a:gd fmla="*/ 0 h 153" name="T55"/>
                <a:gd fmla="*/ 142 w 142" name="T56"/>
                <a:gd fmla="*/ 153 h 153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53" w="142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5" name="Freeform 1093"/>
            <p:cNvSpPr/>
            <p:nvPr/>
          </p:nvSpPr>
          <p:spPr bwMode="auto">
            <a:xfrm rot="356891">
              <a:off x="6218349" y="3198611"/>
              <a:ext cx="348213" cy="611655"/>
            </a:xfrm>
            <a:custGeom>
              <a:gdLst>
                <a:gd fmla="*/ 152 w 230" name="T0"/>
                <a:gd fmla="*/ 163 h 400" name="T1"/>
                <a:gd fmla="*/ 153 w 230" name="T2"/>
                <a:gd fmla="*/ 131 h 400" name="T3"/>
                <a:gd fmla="*/ 162 w 230" name="T4"/>
                <a:gd fmla="*/ 117 h 400" name="T5"/>
                <a:gd fmla="*/ 158 w 230" name="T6"/>
                <a:gd fmla="*/ 103 h 400" name="T7"/>
                <a:gd fmla="*/ 107 w 230" name="T8"/>
                <a:gd fmla="*/ 84 h 400" name="T9"/>
                <a:gd fmla="*/ 111 w 230" name="T10"/>
                <a:gd fmla="*/ 62 h 400" name="T11"/>
                <a:gd fmla="*/ 127 w 230" name="T12"/>
                <a:gd fmla="*/ 40 h 400" name="T13"/>
                <a:gd fmla="*/ 118 w 230" name="T14"/>
                <a:gd fmla="*/ 5 h 400" name="T15"/>
                <a:gd fmla="*/ 113 w 230" name="T16"/>
                <a:gd fmla="*/ 0 h 400" name="T17"/>
                <a:gd fmla="*/ 80 w 230" name="T18"/>
                <a:gd fmla="*/ 23 h 400" name="T19"/>
                <a:gd fmla="*/ 65 w 230" name="T20"/>
                <a:gd fmla="*/ 74 h 400" name="T21"/>
                <a:gd fmla="*/ 61 w 230" name="T22"/>
                <a:gd fmla="*/ 110 h 400" name="T23"/>
                <a:gd fmla="*/ 33 w 230" name="T24"/>
                <a:gd fmla="*/ 131 h 400" name="T25"/>
                <a:gd fmla="*/ 19 w 230" name="T26"/>
                <a:gd fmla="*/ 138 h 400" name="T27"/>
                <a:gd fmla="*/ 0 w 230" name="T28"/>
                <a:gd fmla="*/ 142 h 400" name="T29"/>
                <a:gd fmla="*/ 42 w 230" name="T30"/>
                <a:gd fmla="*/ 196 h 400" name="T31"/>
                <a:gd fmla="*/ 50 w 230" name="T32"/>
                <a:gd fmla="*/ 237 h 400" name="T33"/>
                <a:gd fmla="*/ 47 w 230" name="T34"/>
                <a:gd fmla="*/ 256 h 400" name="T35"/>
                <a:gd fmla="*/ 76 w 230" name="T36"/>
                <a:gd fmla="*/ 272 h 400" name="T37"/>
                <a:gd fmla="*/ 76 w 230" name="T38"/>
                <a:gd fmla="*/ 284 h 400" name="T39"/>
                <a:gd fmla="*/ 102 w 230" name="T40"/>
                <a:gd fmla="*/ 291 h 400" name="T41"/>
                <a:gd fmla="*/ 109 w 230" name="T42"/>
                <a:gd fmla="*/ 291 h 400" name="T43"/>
                <a:gd fmla="*/ 109 w 230" name="T44"/>
                <a:gd fmla="*/ 267 h 400" name="T45"/>
                <a:gd fmla="*/ 129 w 230" name="T46"/>
                <a:gd fmla="*/ 265 h 400" name="T47"/>
                <a:gd fmla="*/ 135 w 230" name="T48"/>
                <a:gd fmla="*/ 238 h 400" name="T49"/>
                <a:gd fmla="*/ 120 w 230" name="T50"/>
                <a:gd fmla="*/ 226 h 400" name="T51"/>
                <a:gd fmla="*/ 109 w 230" name="T52"/>
                <a:gd fmla="*/ 215 h 400" name="T53"/>
                <a:gd fmla="*/ 114 w 230" name="T54"/>
                <a:gd fmla="*/ 164 h 400" name="T55"/>
                <a:gd fmla="*/ 125 w 230" name="T56"/>
                <a:gd fmla="*/ 158 h 400" name="T57"/>
                <a:gd fmla="*/ 143 w 230" name="T58"/>
                <a:gd fmla="*/ 166 h 400" name="T59"/>
                <a:gd fmla="*/ 152 w 230" name="T60"/>
                <a:gd fmla="*/ 163 h 400" name="T61"/>
                <a:gd fmla="*/ 152 w 230" name="T62"/>
                <a:gd fmla="*/ 163 h 40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230" name="T96"/>
                <a:gd fmla="*/ 0 h 400" name="T97"/>
                <a:gd fmla="*/ 230 w 230" name="T98"/>
                <a:gd fmla="*/ 400 h 40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400" w="23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6" name="Freeform 1094"/>
            <p:cNvSpPr/>
            <p:nvPr/>
          </p:nvSpPr>
          <p:spPr bwMode="auto">
            <a:xfrm rot="356891">
              <a:off x="5556958" y="964881"/>
              <a:ext cx="2826463" cy="2594437"/>
            </a:xfrm>
            <a:custGeom>
              <a:gdLst>
                <a:gd fmla="*/ 428 w 1876" name="T0"/>
                <a:gd fmla="*/ 1194 h 1700" name="T1"/>
                <a:gd fmla="*/ 484 w 1876" name="T2"/>
                <a:gd fmla="*/ 1090 h 1700" name="T3"/>
                <a:gd fmla="*/ 524 w 1876" name="T4"/>
                <a:gd fmla="*/ 1187 h 1700" name="T5"/>
                <a:gd fmla="*/ 577 w 1876" name="T6"/>
                <a:gd fmla="*/ 1208 h 1700" name="T7"/>
                <a:gd fmla="*/ 644 w 1876" name="T8"/>
                <a:gd fmla="*/ 1104 h 1700" name="T9"/>
                <a:gd fmla="*/ 712 w 1876" name="T10"/>
                <a:gd fmla="*/ 1069 h 1700" name="T11"/>
                <a:gd fmla="*/ 791 w 1876" name="T12"/>
                <a:gd fmla="*/ 1003 h 1700" name="T13"/>
                <a:gd fmla="*/ 839 w 1876" name="T14"/>
                <a:gd fmla="*/ 938 h 1700" name="T15"/>
                <a:gd fmla="*/ 885 w 1876" name="T16"/>
                <a:gd fmla="*/ 865 h 1700" name="T17"/>
                <a:gd fmla="*/ 930 w 1876" name="T18"/>
                <a:gd fmla="*/ 868 h 1700" name="T19"/>
                <a:gd fmla="*/ 985 w 1876" name="T20"/>
                <a:gd fmla="*/ 851 h 1700" name="T21"/>
                <a:gd fmla="*/ 1052 w 1876" name="T22"/>
                <a:gd fmla="*/ 844 h 1700" name="T23"/>
                <a:gd fmla="*/ 1116 w 1876" name="T24"/>
                <a:gd fmla="*/ 869 h 1700" name="T25"/>
                <a:gd fmla="*/ 1150 w 1876" name="T26"/>
                <a:gd fmla="*/ 843 h 1700" name="T27"/>
                <a:gd fmla="*/ 1217 w 1876" name="T28"/>
                <a:gd fmla="*/ 777 h 1700" name="T29"/>
                <a:gd fmla="*/ 1276 w 1876" name="T30"/>
                <a:gd fmla="*/ 743 h 1700" name="T31"/>
                <a:gd fmla="*/ 1291 w 1876" name="T32"/>
                <a:gd fmla="*/ 686 h 1700" name="T33"/>
                <a:gd fmla="*/ 1220 w 1876" name="T34"/>
                <a:gd fmla="*/ 646 h 1700" name="T35"/>
                <a:gd fmla="*/ 1202 w 1876" name="T36"/>
                <a:gd fmla="*/ 564 h 1700" name="T37"/>
                <a:gd fmla="*/ 1224 w 1876" name="T38"/>
                <a:gd fmla="*/ 536 h 1700" name="T39"/>
                <a:gd fmla="*/ 1232 w 1876" name="T40"/>
                <a:gd fmla="*/ 473 h 1700" name="T41"/>
                <a:gd fmla="*/ 1232 w 1876" name="T42"/>
                <a:gd fmla="*/ 457 h 1700" name="T43"/>
                <a:gd fmla="*/ 1250 w 1876" name="T44"/>
                <a:gd fmla="*/ 336 h 1700" name="T45"/>
                <a:gd fmla="*/ 1275 w 1876" name="T46"/>
                <a:gd fmla="*/ 348 h 1700" name="T47"/>
                <a:gd fmla="*/ 1284 w 1876" name="T48"/>
                <a:gd fmla="*/ 191 h 1700" name="T49"/>
                <a:gd fmla="*/ 1200 w 1876" name="T50"/>
                <a:gd fmla="*/ 124 h 1700" name="T51"/>
                <a:gd fmla="*/ 1135 w 1876" name="T52"/>
                <a:gd fmla="*/ 83 h 1700" name="T53"/>
                <a:gd fmla="*/ 1072 w 1876" name="T54"/>
                <a:gd fmla="*/ 63 h 1700" name="T55"/>
                <a:gd fmla="*/ 1061 w 1876" name="T56"/>
                <a:gd fmla="*/ 0 h 1700" name="T57"/>
                <a:gd fmla="*/ 1035 w 1876" name="T58"/>
                <a:gd fmla="*/ 63 h 1700" name="T59"/>
                <a:gd fmla="*/ 1004 w 1876" name="T60"/>
                <a:gd fmla="*/ 232 h 1700" name="T61"/>
                <a:gd fmla="*/ 918 w 1876" name="T62"/>
                <a:gd fmla="*/ 298 h 1700" name="T63"/>
                <a:gd fmla="*/ 861 w 1876" name="T64"/>
                <a:gd fmla="*/ 419 h 1700" name="T65"/>
                <a:gd fmla="*/ 950 w 1876" name="T66"/>
                <a:gd fmla="*/ 440 h 1700" name="T67"/>
                <a:gd fmla="*/ 1076 w 1876" name="T68"/>
                <a:gd fmla="*/ 484 h 1700" name="T69"/>
                <a:gd fmla="*/ 987 w 1876" name="T70"/>
                <a:gd fmla="*/ 523 h 1700" name="T71"/>
                <a:gd fmla="*/ 915 w 1876" name="T72"/>
                <a:gd fmla="*/ 573 h 1700" name="T73"/>
                <a:gd fmla="*/ 820 w 1876" name="T74"/>
                <a:gd fmla="*/ 663 h 1700" name="T75"/>
                <a:gd fmla="*/ 707 w 1876" name="T76"/>
                <a:gd fmla="*/ 680 h 1700" name="T77"/>
                <a:gd fmla="*/ 683 w 1876" name="T78"/>
                <a:gd fmla="*/ 794 h 1700" name="T79"/>
                <a:gd fmla="*/ 508 w 1876" name="T80"/>
                <a:gd fmla="*/ 871 h 1700" name="T81"/>
                <a:gd fmla="*/ 361 w 1876" name="T82"/>
                <a:gd fmla="*/ 919 h 1700" name="T83"/>
                <a:gd fmla="*/ 130 w 1876" name="T84"/>
                <a:gd fmla="*/ 863 h 1700" name="T85"/>
                <a:gd fmla="*/ 7 w 1876" name="T86"/>
                <a:gd fmla="*/ 905 h 1700" name="T87"/>
                <a:gd fmla="*/ 77 w 1876" name="T88"/>
                <a:gd fmla="*/ 988 h 1700" name="T89"/>
                <a:gd fmla="*/ 147 w 1876" name="T90"/>
                <a:gd fmla="*/ 1021 h 1700" name="T91"/>
                <a:gd fmla="*/ 169 w 1876" name="T92"/>
                <a:gd fmla="*/ 1086 h 1700" name="T93"/>
                <a:gd fmla="*/ 242 w 1876" name="T94"/>
                <a:gd fmla="*/ 1130 h 1700" name="T95"/>
                <a:gd fmla="*/ 349 w 1876" name="T96"/>
                <a:gd fmla="*/ 1119 h 1700" name="T97"/>
                <a:gd fmla="*/ 314 w 1876" name="T98"/>
                <a:gd fmla="*/ 1178 h 1700" name="T99"/>
                <a:gd fmla="*/ 367 w 1876" name="T100"/>
                <a:gd fmla="*/ 1228 h 1700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1876" name="T153"/>
                <a:gd fmla="*/ 0 h 1700" name="T154"/>
                <a:gd fmla="*/ 1876 w 1876" name="T155"/>
                <a:gd fmla="*/ 1700 h 1700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1700" w="1876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7" name="Freeform 1095"/>
            <p:cNvSpPr/>
            <p:nvPr/>
          </p:nvSpPr>
          <p:spPr bwMode="auto">
            <a:xfrm rot="356891">
              <a:off x="7865835" y="2548769"/>
              <a:ext cx="738890" cy="728890"/>
            </a:xfrm>
            <a:custGeom>
              <a:gdLst>
                <a:gd fmla="*/ 283 w 491" name="T0"/>
                <a:gd fmla="*/ 240 h 478" name="T1"/>
                <a:gd fmla="*/ 319 w 491" name="T2"/>
                <a:gd fmla="*/ 184 h 478" name="T3"/>
                <a:gd fmla="*/ 341 w 491" name="T4"/>
                <a:gd fmla="*/ 156 h 478" name="T5"/>
                <a:gd fmla="*/ 338 w 491" name="T6"/>
                <a:gd fmla="*/ 129 h 478" name="T7"/>
                <a:gd fmla="*/ 314 w 491" name="T8"/>
                <a:gd fmla="*/ 101 h 478" name="T9"/>
                <a:gd fmla="*/ 310 w 491" name="T10"/>
                <a:gd fmla="*/ 76 h 478" name="T11"/>
                <a:gd fmla="*/ 267 w 491" name="T12"/>
                <a:gd fmla="*/ 14 h 478" name="T13"/>
                <a:gd fmla="*/ 265 w 491" name="T14"/>
                <a:gd fmla="*/ 20 h 478" name="T15"/>
                <a:gd fmla="*/ 255 w 491" name="T16"/>
                <a:gd fmla="*/ 31 h 478" name="T17"/>
                <a:gd fmla="*/ 237 w 491" name="T18"/>
                <a:gd fmla="*/ 8 h 478" name="T19"/>
                <a:gd fmla="*/ 210 w 491" name="T20"/>
                <a:gd fmla="*/ 0 h 478" name="T21"/>
                <a:gd fmla="*/ 210 w 491" name="T22"/>
                <a:gd fmla="*/ 8 h 478" name="T23"/>
                <a:gd fmla="*/ 210 w 491" name="T24"/>
                <a:gd fmla="*/ 20 h 478" name="T25"/>
                <a:gd fmla="*/ 198 w 491" name="T26"/>
                <a:gd fmla="*/ 31 h 478" name="T27"/>
                <a:gd fmla="*/ 177 w 491" name="T28"/>
                <a:gd fmla="*/ 53 h 478" name="T29"/>
                <a:gd fmla="*/ 154 w 491" name="T30"/>
                <a:gd fmla="*/ 53 h 478" name="T31"/>
                <a:gd fmla="*/ 144 w 491" name="T32"/>
                <a:gd fmla="*/ 70 h 478" name="T33"/>
                <a:gd fmla="*/ 136 w 491" name="T34"/>
                <a:gd fmla="*/ 70 h 478" name="T35"/>
                <a:gd fmla="*/ 119 w 491" name="T36"/>
                <a:gd fmla="*/ 88 h 478" name="T37"/>
                <a:gd fmla="*/ 109 w 491" name="T38"/>
                <a:gd fmla="*/ 88 h 478" name="T39"/>
                <a:gd fmla="*/ 89 w 491" name="T40"/>
                <a:gd fmla="*/ 109 h 478" name="T41"/>
                <a:gd fmla="*/ 77 w 491" name="T42"/>
                <a:gd fmla="*/ 111 h 478" name="T43"/>
                <a:gd fmla="*/ 51 w 491" name="T44"/>
                <a:gd fmla="*/ 153 h 478" name="T45"/>
                <a:gd fmla="*/ 35 w 491" name="T46"/>
                <a:gd fmla="*/ 128 h 478" name="T47"/>
                <a:gd fmla="*/ 16 w 491" name="T48"/>
                <a:gd fmla="*/ 115 h 478" name="T49"/>
                <a:gd fmla="*/ 8 w 491" name="T50"/>
                <a:gd fmla="*/ 124 h 478" name="T51"/>
                <a:gd fmla="*/ 18 w 491" name="T52"/>
                <a:gd fmla="*/ 180 h 478" name="T53"/>
                <a:gd fmla="*/ 10 w 491" name="T54"/>
                <a:gd fmla="*/ 200 h 478" name="T55"/>
                <a:gd fmla="*/ 0 w 491" name="T56"/>
                <a:gd fmla="*/ 228 h 478" name="T57"/>
                <a:gd fmla="*/ 26 w 491" name="T58"/>
                <a:gd fmla="*/ 245 h 478" name="T59"/>
                <a:gd fmla="*/ 39 w 491" name="T60"/>
                <a:gd fmla="*/ 248 h 478" name="T61"/>
                <a:gd fmla="*/ 58 w 491" name="T62"/>
                <a:gd fmla="*/ 275 h 478" name="T63"/>
                <a:gd fmla="*/ 71 w 491" name="T64"/>
                <a:gd fmla="*/ 266 h 478" name="T65"/>
                <a:gd fmla="*/ 93 w 491" name="T66"/>
                <a:gd fmla="*/ 240 h 478" name="T67"/>
                <a:gd fmla="*/ 113 w 491" name="T68"/>
                <a:gd fmla="*/ 201 h 478" name="T69"/>
                <a:gd fmla="*/ 151 w 491" name="T70"/>
                <a:gd fmla="*/ 193 h 478" name="T71"/>
                <a:gd fmla="*/ 174 w 491" name="T72"/>
                <a:gd fmla="*/ 216 h 478" name="T73"/>
                <a:gd fmla="*/ 156 w 491" name="T74"/>
                <a:gd fmla="*/ 256 h 478" name="T75"/>
                <a:gd fmla="*/ 136 w 491" name="T76"/>
                <a:gd fmla="*/ 291 h 478" name="T77"/>
                <a:gd fmla="*/ 155 w 491" name="T78"/>
                <a:gd fmla="*/ 304 h 478" name="T79"/>
                <a:gd fmla="*/ 154 w 491" name="T80"/>
                <a:gd fmla="*/ 321 h 478" name="T81"/>
                <a:gd fmla="*/ 137 w 491" name="T82"/>
                <a:gd fmla="*/ 337 h 478" name="T83"/>
                <a:gd fmla="*/ 141 w 491" name="T84"/>
                <a:gd fmla="*/ 345 h 478" name="T85"/>
                <a:gd fmla="*/ 168 w 491" name="T86"/>
                <a:gd fmla="*/ 330 h 478" name="T87"/>
                <a:gd fmla="*/ 207 w 491" name="T88"/>
                <a:gd fmla="*/ 278 h 478" name="T89"/>
                <a:gd fmla="*/ 264 w 491" name="T90"/>
                <a:gd fmla="*/ 243 h 478" name="T91"/>
                <a:gd fmla="*/ 283 w 491" name="T92"/>
                <a:gd fmla="*/ 240 h 478" name="T93"/>
                <a:gd fmla="*/ 283 w 491" name="T94"/>
                <a:gd fmla="*/ 240 h 478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491" name="T144"/>
                <a:gd fmla="*/ 0 h 478" name="T145"/>
                <a:gd fmla="*/ 491 w 491" name="T146"/>
                <a:gd fmla="*/ 478 h 478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478" w="491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8" name="Freeform 1096"/>
            <p:cNvSpPr/>
            <p:nvPr/>
          </p:nvSpPr>
          <p:spPr bwMode="auto">
            <a:xfrm rot="356891">
              <a:off x="8080696" y="2174886"/>
              <a:ext cx="1066719" cy="745879"/>
            </a:xfrm>
            <a:custGeom>
              <a:gdLst>
                <a:gd fmla="*/ 477 w 709" name="T0"/>
                <a:gd fmla="*/ 98 h 488" name="T1"/>
                <a:gd fmla="*/ 438 w 709" name="T2"/>
                <a:gd fmla="*/ 91 h 488" name="T3"/>
                <a:gd fmla="*/ 423 w 709" name="T4"/>
                <a:gd fmla="*/ 87 h 488" name="T5"/>
                <a:gd fmla="*/ 390 w 709" name="T6"/>
                <a:gd fmla="*/ 109 h 488" name="T7"/>
                <a:gd fmla="*/ 375 w 709" name="T8"/>
                <a:gd fmla="*/ 118 h 488" name="T9"/>
                <a:gd fmla="*/ 345 w 709" name="T10"/>
                <a:gd fmla="*/ 94 h 488" name="T11"/>
                <a:gd fmla="*/ 319 w 709" name="T12"/>
                <a:gd fmla="*/ 69 h 488" name="T13"/>
                <a:gd fmla="*/ 313 w 709" name="T14"/>
                <a:gd fmla="*/ 103 h 488" name="T15"/>
                <a:gd fmla="*/ 286 w 709" name="T16"/>
                <a:gd fmla="*/ 69 h 488" name="T17"/>
                <a:gd fmla="*/ 264 w 709" name="T18"/>
                <a:gd fmla="*/ 46 h 488" name="T19"/>
                <a:gd fmla="*/ 213 w 709" name="T20"/>
                <a:gd fmla="*/ 46 h 488" name="T21"/>
                <a:gd fmla="*/ 187 w 709" name="T22"/>
                <a:gd fmla="*/ 26 h 488" name="T23"/>
                <a:gd fmla="*/ 150 w 709" name="T24"/>
                <a:gd fmla="*/ 40 h 488" name="T25"/>
                <a:gd fmla="*/ 112 w 709" name="T26"/>
                <a:gd fmla="*/ 30 h 488" name="T27"/>
                <a:gd fmla="*/ 60 w 709" name="T28"/>
                <a:gd fmla="*/ 7 h 488" name="T29"/>
                <a:gd fmla="*/ 45 w 709" name="T30"/>
                <a:gd fmla="*/ 44 h 488" name="T31"/>
                <a:gd fmla="*/ 0 w 709" name="T32"/>
                <a:gd fmla="*/ 46 h 488" name="T33"/>
                <a:gd fmla="*/ 24 w 709" name="T34"/>
                <a:gd fmla="*/ 72 h 488" name="T35"/>
                <a:gd fmla="*/ 27 w 709" name="T36"/>
                <a:gd fmla="*/ 117 h 488" name="T37"/>
                <a:gd fmla="*/ 40 w 709" name="T38"/>
                <a:gd fmla="*/ 154 h 488" name="T39"/>
                <a:gd fmla="*/ 80 w 709" name="T40"/>
                <a:gd fmla="*/ 130 h 488" name="T41"/>
                <a:gd fmla="*/ 112 w 709" name="T42"/>
                <a:gd fmla="*/ 195 h 488" name="T43"/>
                <a:gd fmla="*/ 130 w 709" name="T44"/>
                <a:gd fmla="*/ 197 h 488" name="T45"/>
                <a:gd fmla="*/ 175 w 709" name="T46"/>
                <a:gd fmla="*/ 228 h 488" name="T47"/>
                <a:gd fmla="*/ 187 w 709" name="T48"/>
                <a:gd fmla="*/ 212 h 488" name="T49"/>
                <a:gd fmla="*/ 233 w 709" name="T50"/>
                <a:gd fmla="*/ 298 h 488" name="T51"/>
                <a:gd fmla="*/ 260 w 709" name="T52"/>
                <a:gd fmla="*/ 354 h 488" name="T53"/>
                <a:gd fmla="*/ 301 w 709" name="T54"/>
                <a:gd fmla="*/ 280 h 488" name="T55"/>
                <a:gd fmla="*/ 332 w 709" name="T56"/>
                <a:gd fmla="*/ 290 h 488" name="T57"/>
                <a:gd fmla="*/ 380 w 709" name="T58"/>
                <a:gd fmla="*/ 273 h 488" name="T59"/>
                <a:gd fmla="*/ 368 w 709" name="T60"/>
                <a:gd fmla="*/ 240 h 488" name="T61"/>
                <a:gd fmla="*/ 413 w 709" name="T62"/>
                <a:gd fmla="*/ 202 h 488" name="T63"/>
                <a:gd fmla="*/ 430 w 709" name="T64"/>
                <a:gd fmla="*/ 166 h 488" name="T65"/>
                <a:gd fmla="*/ 446 w 709" name="T66"/>
                <a:gd fmla="*/ 146 h 488" name="T67"/>
                <a:gd fmla="*/ 463 w 709" name="T68"/>
                <a:gd fmla="*/ 164 h 488" name="T69"/>
                <a:gd fmla="*/ 492 w 709" name="T70"/>
                <a:gd fmla="*/ 107 h 488" name="T71"/>
                <a:gd fmla="*/ 490 w 709" name="T72"/>
                <a:gd fmla="*/ 98 h 488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709" name="T111"/>
                <a:gd fmla="*/ 0 h 488" name="T112"/>
                <a:gd fmla="*/ 709 w 709" name="T113"/>
                <a:gd fmla="*/ 488 h 488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88" w="709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39" name="Freeform 1097"/>
            <p:cNvSpPr/>
            <p:nvPr/>
          </p:nvSpPr>
          <p:spPr bwMode="auto">
            <a:xfrm rot="356891">
              <a:off x="7927905" y="1069078"/>
              <a:ext cx="1460794" cy="1354137"/>
            </a:xfrm>
            <a:custGeom>
              <a:gdLst>
                <a:gd fmla="*/ 207 w 970" name="T0"/>
                <a:gd fmla="*/ 523 h 888" name="T1"/>
                <a:gd fmla="*/ 245 w 970" name="T2"/>
                <a:gd fmla="*/ 571 h 888" name="T3"/>
                <a:gd fmla="*/ 274 w 970" name="T4"/>
                <a:gd fmla="*/ 563 h 888" name="T5"/>
                <a:gd fmla="*/ 311 w 970" name="T6"/>
                <a:gd fmla="*/ 568 h 888" name="T7"/>
                <a:gd fmla="*/ 352 w 970" name="T8"/>
                <a:gd fmla="*/ 558 h 888" name="T9"/>
                <a:gd fmla="*/ 381 w 970" name="T10"/>
                <a:gd fmla="*/ 593 h 888" name="T11"/>
                <a:gd fmla="*/ 403 w 970" name="T12"/>
                <a:gd fmla="*/ 603 h 888" name="T13"/>
                <a:gd fmla="*/ 432 w 970" name="T14"/>
                <a:gd fmla="*/ 622 h 888" name="T15"/>
                <a:gd fmla="*/ 439 w 970" name="T16"/>
                <a:gd fmla="*/ 585 h 888" name="T17"/>
                <a:gd fmla="*/ 470 w 970" name="T18"/>
                <a:gd fmla="*/ 624 h 888" name="T19"/>
                <a:gd fmla="*/ 495 w 970" name="T20"/>
                <a:gd fmla="*/ 640 h 888" name="T21"/>
                <a:gd fmla="*/ 523 w 970" name="T22"/>
                <a:gd fmla="*/ 603 h 888" name="T23"/>
                <a:gd fmla="*/ 542 w 970" name="T24"/>
                <a:gd fmla="*/ 600 h 888" name="T25"/>
                <a:gd fmla="*/ 572 w 970" name="T26"/>
                <a:gd fmla="*/ 622 h 888" name="T27"/>
                <a:gd fmla="*/ 599 w 970" name="T28"/>
                <a:gd fmla="*/ 622 h 888" name="T29"/>
                <a:gd fmla="*/ 588 w 970" name="T30"/>
                <a:gd fmla="*/ 571 h 888" name="T31"/>
                <a:gd fmla="*/ 576 w 970" name="T32"/>
                <a:gd fmla="*/ 512 h 888" name="T33"/>
                <a:gd fmla="*/ 642 w 970" name="T34"/>
                <a:gd fmla="*/ 484 h 888" name="T35"/>
                <a:gd fmla="*/ 648 w 970" name="T36"/>
                <a:gd fmla="*/ 454 h 888" name="T37"/>
                <a:gd fmla="*/ 655 w 970" name="T38"/>
                <a:gd fmla="*/ 423 h 888" name="T39"/>
                <a:gd fmla="*/ 661 w 970" name="T40"/>
                <a:gd fmla="*/ 302 h 888" name="T41"/>
                <a:gd fmla="*/ 656 w 970" name="T42"/>
                <a:gd fmla="*/ 252 h 888" name="T43"/>
                <a:gd fmla="*/ 653 w 970" name="T44"/>
                <a:gd fmla="*/ 228 h 888" name="T45"/>
                <a:gd fmla="*/ 610 w 970" name="T46"/>
                <a:gd fmla="*/ 264 h 888" name="T47"/>
                <a:gd fmla="*/ 565 w 970" name="T48"/>
                <a:gd fmla="*/ 308 h 888" name="T49"/>
                <a:gd fmla="*/ 481 w 970" name="T50"/>
                <a:gd fmla="*/ 308 h 888" name="T51"/>
                <a:gd fmla="*/ 473 w 970" name="T52"/>
                <a:gd fmla="*/ 275 h 888" name="T53"/>
                <a:gd fmla="*/ 443 w 970" name="T54"/>
                <a:gd fmla="*/ 252 h 888" name="T55"/>
                <a:gd fmla="*/ 390 w 970" name="T56"/>
                <a:gd fmla="*/ 236 h 888" name="T57"/>
                <a:gd fmla="*/ 347 w 970" name="T58"/>
                <a:gd fmla="*/ 232 h 888" name="T59"/>
                <a:gd fmla="*/ 309 w 970" name="T60"/>
                <a:gd fmla="*/ 205 h 888" name="T61"/>
                <a:gd fmla="*/ 292 w 970" name="T62"/>
                <a:gd fmla="*/ 172 h 888" name="T63"/>
                <a:gd fmla="*/ 261 w 970" name="T64"/>
                <a:gd fmla="*/ 136 h 888" name="T65"/>
                <a:gd fmla="*/ 231 w 970" name="T66"/>
                <a:gd fmla="*/ 80 h 888" name="T67"/>
                <a:gd fmla="*/ 194 w 970" name="T68"/>
                <a:gd fmla="*/ 24 h 888" name="T69"/>
                <a:gd fmla="*/ 137 w 970" name="T70"/>
                <a:gd fmla="*/ 13 h 888" name="T71"/>
                <a:gd fmla="*/ 73 w 970" name="T72"/>
                <a:gd fmla="*/ 0 h 888" name="T73"/>
                <a:gd fmla="*/ 4 w 970" name="T74"/>
                <a:gd fmla="*/ 31 h 888" name="T75"/>
                <a:gd fmla="*/ 0 w 970" name="T76"/>
                <a:gd fmla="*/ 91 h 888" name="T77"/>
                <a:gd fmla="*/ 30 w 970" name="T78"/>
                <a:gd fmla="*/ 112 h 888" name="T79"/>
                <a:gd fmla="*/ 68 w 970" name="T80"/>
                <a:gd fmla="*/ 103 h 888" name="T81"/>
                <a:gd fmla="*/ 75 w 970" name="T82"/>
                <a:gd fmla="*/ 145 h 888" name="T83"/>
                <a:gd fmla="*/ 121 w 970" name="T84"/>
                <a:gd fmla="*/ 168 h 888" name="T85"/>
                <a:gd fmla="*/ 149 w 970" name="T86"/>
                <a:gd fmla="*/ 154 h 888" name="T87"/>
                <a:gd fmla="*/ 231 w 970" name="T88"/>
                <a:gd fmla="*/ 160 h 888" name="T89"/>
                <a:gd fmla="*/ 218 w 970" name="T90"/>
                <a:gd fmla="*/ 271 h 888" name="T91"/>
                <a:gd fmla="*/ 205 w 970" name="T92"/>
                <a:gd fmla="*/ 306 h 888" name="T93"/>
                <a:gd fmla="*/ 201 w 970" name="T94"/>
                <a:gd fmla="*/ 378 h 888" name="T95"/>
                <a:gd fmla="*/ 183 w 970" name="T96"/>
                <a:gd fmla="*/ 363 h 888" name="T97"/>
                <a:gd fmla="*/ 142 w 970" name="T98"/>
                <a:gd fmla="*/ 428 h 888" name="T99"/>
                <a:gd fmla="*/ 125 w 970" name="T100"/>
                <a:gd fmla="*/ 460 h 888" name="T101"/>
                <a:gd fmla="*/ 184 w 970" name="T102"/>
                <a:gd fmla="*/ 482 h 888" name="T103"/>
                <a:gd fmla="*/ 183 w 970" name="T104"/>
                <a:gd fmla="*/ 495 h 888" name="T105"/>
                <a:gd fmla="*/ 161 w 970" name="T106"/>
                <a:gd fmla="*/ 522 h 888" name="T107"/>
                <a:gd fmla="*/ 170 w 970" name="T108"/>
                <a:gd fmla="*/ 530 h 88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970" name="T165"/>
                <a:gd fmla="*/ 0 h 888" name="T166"/>
                <a:gd fmla="*/ 970 w 970" name="T167"/>
                <a:gd fmla="*/ 888 h 88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886" w="970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40" name="Freeform 1098"/>
            <p:cNvSpPr/>
            <p:nvPr/>
          </p:nvSpPr>
          <p:spPr bwMode="auto">
            <a:xfrm rot="356891">
              <a:off x="7623705" y="3113584"/>
              <a:ext cx="64546" cy="81554"/>
            </a:xfrm>
            <a:custGeom>
              <a:gdLst>
                <a:gd fmla="*/ 30 w 42" name="T0"/>
                <a:gd fmla="*/ 0 h 54" name="T1"/>
                <a:gd fmla="*/ 24 w 42" name="T2"/>
                <a:gd fmla="*/ 18 h 54" name="T3"/>
                <a:gd fmla="*/ 28 w 42" name="T4"/>
                <a:gd fmla="*/ 28 h 54" name="T5"/>
                <a:gd fmla="*/ 6 w 42" name="T6"/>
                <a:gd fmla="*/ 37 h 54" name="T7"/>
                <a:gd fmla="*/ 5 w 42" name="T8"/>
                <a:gd fmla="*/ 22 h 54" name="T9"/>
                <a:gd fmla="*/ 0 w 42" name="T10"/>
                <a:gd fmla="*/ 10 h 54" name="T11"/>
                <a:gd fmla="*/ 30 w 42" name="T12"/>
                <a:gd fmla="*/ 0 h 54" name="T13"/>
                <a:gd fmla="*/ 30 w 42" name="T14"/>
                <a:gd fmla="*/ 0 h 54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42" name="T24"/>
                <a:gd fmla="*/ 0 h 54" name="T25"/>
                <a:gd fmla="*/ 42 w 42" name="T26"/>
                <a:gd fmla="*/ 54 h 54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54" w="42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  <p:sp>
          <p:nvSpPr>
            <p:cNvPr id="41" name="未知"/>
            <p:cNvSpPr/>
            <p:nvPr/>
          </p:nvSpPr>
          <p:spPr bwMode="auto">
            <a:xfrm rot="459960">
              <a:off x="6216472" y="4259879"/>
              <a:ext cx="630433" cy="615788"/>
            </a:xfrm>
            <a:custGeom>
              <a:gdLst>
                <a:gd fmla="*/ 19050 w 360" name="T0"/>
                <a:gd fmla="*/ 393700 h 324" name="T1"/>
                <a:gd fmla="*/ 100013 w 360" name="T2"/>
                <a:gd fmla="*/ 455613 h 324" name="T3"/>
                <a:gd fmla="*/ 50800 w 360" name="T4"/>
                <a:gd fmla="*/ 417513 h 324" name="T5"/>
                <a:gd fmla="*/ 19050 w 360" name="T6"/>
                <a:gd fmla="*/ 384175 h 324" name="T7"/>
                <a:gd fmla="*/ 9525 w 360" name="T8"/>
                <a:gd fmla="*/ 336550 h 324" name="T9"/>
                <a:gd fmla="*/ 0 w 360" name="T10"/>
                <a:gd fmla="*/ 298450 h 324" name="T11"/>
                <a:gd fmla="*/ 42863 w 360" name="T12"/>
                <a:gd fmla="*/ 288925 h 324" name="T13"/>
                <a:gd fmla="*/ 95250 w 360" name="T14"/>
                <a:gd fmla="*/ 288925 h 324" name="T15"/>
                <a:gd fmla="*/ 104775 w 360" name="T16"/>
                <a:gd fmla="*/ 274638 h 324" name="T17"/>
                <a:gd fmla="*/ 142875 w 360" name="T18"/>
                <a:gd fmla="*/ 269875 h 324" name="T19"/>
                <a:gd fmla="*/ 185738 w 360" name="T20"/>
                <a:gd fmla="*/ 222250 h 324" name="T21"/>
                <a:gd fmla="*/ 204788 w 360" name="T22"/>
                <a:gd fmla="*/ 207963 h 324" name="T23"/>
                <a:gd fmla="*/ 242888 w 360" name="T24"/>
                <a:gd fmla="*/ 198438 h 324" name="T25"/>
                <a:gd fmla="*/ 271463 w 360" name="T26"/>
                <a:gd fmla="*/ 165100 h 324" name="T27"/>
                <a:gd fmla="*/ 319088 w 360" name="T28"/>
                <a:gd fmla="*/ 155575 h 324" name="T29"/>
                <a:gd fmla="*/ 319088 w 360" name="T30"/>
                <a:gd fmla="*/ 112713 h 324" name="T31"/>
                <a:gd fmla="*/ 342900 w 360" name="T32"/>
                <a:gd fmla="*/ 65088 h 324" name="T33"/>
                <a:gd fmla="*/ 352425 w 360" name="T34"/>
                <a:gd fmla="*/ 26988 h 324" name="T35"/>
                <a:gd fmla="*/ 358775 w 360" name="T36"/>
                <a:gd fmla="*/ 0 h 324" name="T37"/>
                <a:gd fmla="*/ 442913 w 360" name="T38"/>
                <a:gd fmla="*/ 30163 h 324" name="T39"/>
                <a:gd fmla="*/ 460375 w 360" name="T40"/>
                <a:gd fmla="*/ 53975 h 324" name="T41"/>
                <a:gd fmla="*/ 506413 w 360" name="T42"/>
                <a:gd fmla="*/ 42863 h 324" name="T43"/>
                <a:gd fmla="*/ 531813 w 360" name="T44"/>
                <a:gd fmla="*/ 49213 h 324" name="T45"/>
                <a:gd fmla="*/ 563563 w 360" name="T46"/>
                <a:gd fmla="*/ 79375 h 324" name="T47"/>
                <a:gd fmla="*/ 571500 w 360" name="T48"/>
                <a:gd fmla="*/ 144463 h 324" name="T49"/>
                <a:gd fmla="*/ 563563 w 360" name="T50"/>
                <a:gd fmla="*/ 169863 h 324" name="T51"/>
                <a:gd fmla="*/ 544513 w 360" name="T52"/>
                <a:gd fmla="*/ 163513 h 324" name="T53"/>
                <a:gd fmla="*/ 492125 w 360" name="T54"/>
                <a:gd fmla="*/ 204788 h 324" name="T55"/>
                <a:gd fmla="*/ 403225 w 360" name="T56"/>
                <a:gd fmla="*/ 219075 h 324" name="T57"/>
                <a:gd fmla="*/ 379413 w 360" name="T58"/>
                <a:gd fmla="*/ 242888 h 324" name="T59"/>
                <a:gd fmla="*/ 395288 w 360" name="T60"/>
                <a:gd fmla="*/ 265113 h 324" name="T61"/>
                <a:gd fmla="*/ 403225 w 360" name="T62"/>
                <a:gd fmla="*/ 314325 h 324" name="T63"/>
                <a:gd fmla="*/ 423863 w 360" name="T64"/>
                <a:gd fmla="*/ 322263 h 324" name="T65"/>
                <a:gd fmla="*/ 487363 w 360" name="T66"/>
                <a:gd fmla="*/ 393700 h 324" name="T67"/>
                <a:gd fmla="*/ 492125 w 360" name="T68"/>
                <a:gd fmla="*/ 490538 h 324" name="T69"/>
                <a:gd fmla="*/ 447675 w 360" name="T70"/>
                <a:gd fmla="*/ 514350 h 324" name="T71"/>
                <a:gd fmla="*/ 417513 w 360" name="T72"/>
                <a:gd fmla="*/ 484188 h 324" name="T73"/>
                <a:gd fmla="*/ 379413 w 360" name="T74"/>
                <a:gd fmla="*/ 434975 h 324" name="T75"/>
                <a:gd fmla="*/ 379413 w 360" name="T76"/>
                <a:gd fmla="*/ 411163 h 324" name="T77"/>
                <a:gd fmla="*/ 352425 w 360" name="T78"/>
                <a:gd fmla="*/ 404813 h 324" name="T79"/>
                <a:gd fmla="*/ 327025 w 360" name="T80"/>
                <a:gd fmla="*/ 417513 h 324" name="T81"/>
                <a:gd fmla="*/ 276225 w 360" name="T82"/>
                <a:gd fmla="*/ 393700 h 324" name="T83"/>
                <a:gd fmla="*/ 257175 w 360" name="T84"/>
                <a:gd fmla="*/ 442913 h 324" name="T85"/>
                <a:gd fmla="*/ 220663 w 360" name="T86"/>
                <a:gd fmla="*/ 447675 h 324" name="T87"/>
                <a:gd fmla="*/ 187325 w 360" name="T88"/>
                <a:gd fmla="*/ 490538 h 324" name="T89"/>
                <a:gd fmla="*/ 173038 w 360" name="T90"/>
                <a:gd fmla="*/ 477838 h 324" name="T91"/>
                <a:gd fmla="*/ 141288 w 360" name="T92"/>
                <a:gd fmla="*/ 490538 h 324" name="T93"/>
                <a:gd fmla="*/ 104775 w 360" name="T94"/>
                <a:gd fmla="*/ 465138 h 324" name="T95"/>
                <a:gd fmla="*/ 19050 w 360" name="T96"/>
                <a:gd fmla="*/ 393700 h 32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1833 w 10000" name="connsiteX0"/>
                <a:gd fmla="*/ 9043 h 10000" name="connsiteY0"/>
                <a:gd fmla="*/ 889 w 10000" name="connsiteX1"/>
                <a:gd fmla="*/ 8117 h 10000" name="connsiteY1"/>
                <a:gd fmla="*/ 333 w 10000" name="connsiteX2"/>
                <a:gd fmla="*/ 7469 h 10000" name="connsiteY2"/>
                <a:gd fmla="*/ 167 w 10000" name="connsiteX3"/>
                <a:gd fmla="*/ 6543 h 10000" name="connsiteY3"/>
                <a:gd fmla="*/ 0 w 10000" name="connsiteX4"/>
                <a:gd fmla="*/ 5802 h 10000" name="connsiteY4"/>
                <a:gd fmla="*/ 750 w 10000" name="connsiteX5"/>
                <a:gd fmla="*/ 5617 h 10000" name="connsiteY5"/>
                <a:gd fmla="*/ 1667 w 10000" name="connsiteX6"/>
                <a:gd fmla="*/ 5617 h 10000" name="connsiteY6"/>
                <a:gd fmla="*/ 1833 w 10000" name="connsiteX7"/>
                <a:gd fmla="*/ 5340 h 10000" name="connsiteY7"/>
                <a:gd fmla="*/ 2500 w 10000" name="connsiteX8"/>
                <a:gd fmla="*/ 5247 h 10000" name="connsiteY8"/>
                <a:gd fmla="*/ 3250 w 10000" name="connsiteX9"/>
                <a:gd fmla="*/ 4321 h 10000" name="connsiteY9"/>
                <a:gd fmla="*/ 3583 w 10000" name="connsiteX10"/>
                <a:gd fmla="*/ 4043 h 10000" name="connsiteY10"/>
                <a:gd fmla="*/ 4250 w 10000" name="connsiteX11"/>
                <a:gd fmla="*/ 3858 h 10000" name="connsiteY11"/>
                <a:gd fmla="*/ 4750 w 10000" name="connsiteX12"/>
                <a:gd fmla="*/ 3210 h 10000" name="connsiteY12"/>
                <a:gd fmla="*/ 5583 w 10000" name="connsiteX13"/>
                <a:gd fmla="*/ 3025 h 10000" name="connsiteY13"/>
                <a:gd fmla="*/ 5583 w 10000" name="connsiteX14"/>
                <a:gd fmla="*/ 2191 h 10000" name="connsiteY14"/>
                <a:gd fmla="*/ 6000 w 10000" name="connsiteX15"/>
                <a:gd fmla="*/ 1265 h 10000" name="connsiteY15"/>
                <a:gd fmla="*/ 6167 w 10000" name="connsiteX16"/>
                <a:gd fmla="*/ 525 h 10000" name="connsiteY16"/>
                <a:gd fmla="*/ 6278 w 10000" name="connsiteX17"/>
                <a:gd fmla="*/ 0 h 10000" name="connsiteY17"/>
                <a:gd fmla="*/ 7750 w 10000" name="connsiteX18"/>
                <a:gd fmla="*/ 586 h 10000" name="connsiteY18"/>
                <a:gd fmla="*/ 8056 w 10000" name="connsiteX19"/>
                <a:gd fmla="*/ 1049 h 10000" name="connsiteY19"/>
                <a:gd fmla="*/ 8861 w 10000" name="connsiteX20"/>
                <a:gd fmla="*/ 833 h 10000" name="connsiteY20"/>
                <a:gd fmla="*/ 9306 w 10000" name="connsiteX21"/>
                <a:gd fmla="*/ 957 h 10000" name="connsiteY21"/>
                <a:gd fmla="*/ 9861 w 10000" name="connsiteX22"/>
                <a:gd fmla="*/ 1543 h 10000" name="connsiteY22"/>
                <a:gd fmla="*/ 10000 w 10000" name="connsiteX23"/>
                <a:gd fmla="*/ 2809 h 10000" name="connsiteY23"/>
                <a:gd fmla="*/ 9861 w 10000" name="connsiteX24"/>
                <a:gd fmla="*/ 3302 h 10000" name="connsiteY24"/>
                <a:gd fmla="*/ 9528 w 10000" name="connsiteX25"/>
                <a:gd fmla="*/ 3179 h 10000" name="connsiteY25"/>
                <a:gd fmla="*/ 8611 w 10000" name="connsiteX26"/>
                <a:gd fmla="*/ 3981 h 10000" name="connsiteY26"/>
                <a:gd fmla="*/ 7056 w 10000" name="connsiteX27"/>
                <a:gd fmla="*/ 4259 h 10000" name="connsiteY27"/>
                <a:gd fmla="*/ 6639 w 10000" name="connsiteX28"/>
                <a:gd fmla="*/ 4722 h 10000" name="connsiteY28"/>
                <a:gd fmla="*/ 6917 w 10000" name="connsiteX29"/>
                <a:gd fmla="*/ 5154 h 10000" name="connsiteY29"/>
                <a:gd fmla="*/ 7056 w 10000" name="connsiteX30"/>
                <a:gd fmla="*/ 6111 h 10000" name="connsiteY30"/>
                <a:gd fmla="*/ 7417 w 10000" name="connsiteX31"/>
                <a:gd fmla="*/ 6265 h 10000" name="connsiteY31"/>
                <a:gd fmla="*/ 8528 w 10000" name="connsiteX32"/>
                <a:gd fmla="*/ 7654 h 10000" name="connsiteY32"/>
                <a:gd fmla="*/ 8611 w 10000" name="connsiteX33"/>
                <a:gd fmla="*/ 9537 h 10000" name="connsiteY33"/>
                <a:gd fmla="*/ 7833 w 10000" name="connsiteX34"/>
                <a:gd fmla="*/ 10000 h 10000" name="connsiteY34"/>
                <a:gd fmla="*/ 7306 w 10000" name="connsiteX35"/>
                <a:gd fmla="*/ 9414 h 10000" name="connsiteY35"/>
                <a:gd fmla="*/ 6639 w 10000" name="connsiteX36"/>
                <a:gd fmla="*/ 8457 h 10000" name="connsiteY36"/>
                <a:gd fmla="*/ 6639 w 10000" name="connsiteX37"/>
                <a:gd fmla="*/ 7994 h 10000" name="connsiteY37"/>
                <a:gd fmla="*/ 6167 w 10000" name="connsiteX38"/>
                <a:gd fmla="*/ 7870 h 10000" name="connsiteY38"/>
                <a:gd fmla="*/ 5722 w 10000" name="connsiteX39"/>
                <a:gd fmla="*/ 8117 h 10000" name="connsiteY39"/>
                <a:gd fmla="*/ 4833 w 10000" name="connsiteX40"/>
                <a:gd fmla="*/ 7654 h 10000" name="connsiteY40"/>
                <a:gd fmla="*/ 4500 w 10000" name="connsiteX41"/>
                <a:gd fmla="*/ 8611 h 10000" name="connsiteY41"/>
                <a:gd fmla="*/ 3861 w 10000" name="connsiteX42"/>
                <a:gd fmla="*/ 8704 h 10000" name="connsiteY42"/>
                <a:gd fmla="*/ 3278 w 10000" name="connsiteX43"/>
                <a:gd fmla="*/ 9537 h 10000" name="connsiteY43"/>
                <a:gd fmla="*/ 3028 w 10000" name="connsiteX44"/>
                <a:gd fmla="*/ 9290 h 10000" name="connsiteY44"/>
                <a:gd fmla="*/ 2472 w 10000" name="connsiteX45"/>
                <a:gd fmla="*/ 9537 h 10000" name="connsiteY45"/>
                <a:gd fmla="*/ 1833 w 10000" name="connsiteX46"/>
                <a:gd fmla="*/ 9043 h 10000" name="connsiteY46"/>
                <a:gd fmla="*/ 1833 w 10000" name="connsiteX47"/>
                <a:gd fmla="*/ 9043 h 10000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b="b" l="l" r="r" t="t"/>
              <a:pathLst>
                <a:path h="10000" w="10000">
                  <a:moveTo>
                    <a:pt x="1833" y="9043"/>
                  </a:moveTo>
                  <a:cubicBezTo>
                    <a:pt x="1569" y="8807"/>
                    <a:pt x="1139" y="8379"/>
                    <a:pt x="889" y="8117"/>
                  </a:cubicBezTo>
                  <a:lnTo>
                    <a:pt x="333" y="7469"/>
                  </a:lnTo>
                  <a:cubicBezTo>
                    <a:pt x="278" y="7160"/>
                    <a:pt x="222" y="6852"/>
                    <a:pt x="167" y="6543"/>
                  </a:cubicBezTo>
                  <a:cubicBezTo>
                    <a:pt x="111" y="6296"/>
                    <a:pt x="56" y="6049"/>
                    <a:pt x="0" y="5802"/>
                  </a:cubicBezTo>
                  <a:lnTo>
                    <a:pt x="750" y="5617"/>
                  </a:lnTo>
                  <a:lnTo>
                    <a:pt x="1667" y="5617"/>
                  </a:lnTo>
                  <a:lnTo>
                    <a:pt x="1833" y="5340"/>
                  </a:lnTo>
                  <a:lnTo>
                    <a:pt x="2500" y="5247"/>
                  </a:lnTo>
                  <a:lnTo>
                    <a:pt x="3250" y="4321"/>
                  </a:lnTo>
                  <a:lnTo>
                    <a:pt x="3583" y="4043"/>
                  </a:lnTo>
                  <a:lnTo>
                    <a:pt x="4250" y="3858"/>
                  </a:lnTo>
                  <a:lnTo>
                    <a:pt x="4750" y="3210"/>
                  </a:lnTo>
                  <a:lnTo>
                    <a:pt x="5583" y="3025"/>
                  </a:lnTo>
                  <a:lnTo>
                    <a:pt x="5583" y="2191"/>
                  </a:lnTo>
                  <a:lnTo>
                    <a:pt x="6000" y="1265"/>
                  </a:lnTo>
                  <a:cubicBezTo>
                    <a:pt x="6056" y="1018"/>
                    <a:pt x="6111" y="772"/>
                    <a:pt x="6167" y="525"/>
                  </a:cubicBezTo>
                  <a:lnTo>
                    <a:pt x="6278" y="0"/>
                  </a:lnTo>
                  <a:lnTo>
                    <a:pt x="7750" y="586"/>
                  </a:lnTo>
                  <a:lnTo>
                    <a:pt x="8056" y="1049"/>
                  </a:lnTo>
                  <a:lnTo>
                    <a:pt x="8861" y="833"/>
                  </a:lnTo>
                  <a:lnTo>
                    <a:pt x="9306" y="957"/>
                  </a:lnTo>
                  <a:lnTo>
                    <a:pt x="9861" y="1543"/>
                  </a:lnTo>
                  <a:cubicBezTo>
                    <a:pt x="9907" y="1965"/>
                    <a:pt x="9954" y="2387"/>
                    <a:pt x="10000" y="2809"/>
                  </a:cubicBezTo>
                  <a:cubicBezTo>
                    <a:pt x="9954" y="2973"/>
                    <a:pt x="9907" y="3138"/>
                    <a:pt x="9861" y="3302"/>
                  </a:cubicBezTo>
                  <a:lnTo>
                    <a:pt x="9528" y="3179"/>
                  </a:lnTo>
                  <a:lnTo>
                    <a:pt x="8611" y="3981"/>
                  </a:lnTo>
                  <a:lnTo>
                    <a:pt x="7056" y="4259"/>
                  </a:lnTo>
                  <a:lnTo>
                    <a:pt x="6639" y="4722"/>
                  </a:lnTo>
                  <a:lnTo>
                    <a:pt x="6917" y="5154"/>
                  </a:lnTo>
                  <a:cubicBezTo>
                    <a:pt x="6963" y="5473"/>
                    <a:pt x="7010" y="5792"/>
                    <a:pt x="7056" y="6111"/>
                  </a:cubicBezTo>
                  <a:lnTo>
                    <a:pt x="7417" y="6265"/>
                  </a:lnTo>
                  <a:lnTo>
                    <a:pt x="8528" y="7654"/>
                  </a:lnTo>
                  <a:cubicBezTo>
                    <a:pt x="8556" y="8282"/>
                    <a:pt x="8583" y="8909"/>
                    <a:pt x="8611" y="9537"/>
                  </a:cubicBezTo>
                  <a:lnTo>
                    <a:pt x="7833" y="10000"/>
                  </a:lnTo>
                  <a:lnTo>
                    <a:pt x="7306" y="9414"/>
                  </a:lnTo>
                  <a:lnTo>
                    <a:pt x="6639" y="8457"/>
                  </a:lnTo>
                  <a:lnTo>
                    <a:pt x="6639" y="7994"/>
                  </a:lnTo>
                  <a:lnTo>
                    <a:pt x="6167" y="7870"/>
                  </a:lnTo>
                  <a:lnTo>
                    <a:pt x="5722" y="8117"/>
                  </a:lnTo>
                  <a:lnTo>
                    <a:pt x="4833" y="7654"/>
                  </a:lnTo>
                  <a:lnTo>
                    <a:pt x="4500" y="8611"/>
                  </a:lnTo>
                  <a:lnTo>
                    <a:pt x="3861" y="8704"/>
                  </a:lnTo>
                  <a:lnTo>
                    <a:pt x="3278" y="9537"/>
                  </a:lnTo>
                  <a:lnTo>
                    <a:pt x="3028" y="9290"/>
                  </a:lnTo>
                  <a:lnTo>
                    <a:pt x="2472" y="9537"/>
                  </a:lnTo>
                  <a:lnTo>
                    <a:pt x="1833" y="9043"/>
                  </a:lnTo>
                  <a:close/>
                </a:path>
              </a:pathLst>
            </a:custGeom>
            <a:grpFill/>
            <a:ln cap="flat" cmpd="sng" w="6350">
              <a:solidFill>
                <a:schemeClr val="bg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/>
            <a:lstStyle/>
            <a:p>
              <a:endParaRPr altLang="en-US" lang="zh-CN" sz="700"/>
            </a:p>
          </p:txBody>
        </p:sp>
      </p:grpSp>
      <p:sp>
        <p:nvSpPr>
          <p:cNvPr id="42" name="椭圆 41"/>
          <p:cNvSpPr/>
          <p:nvPr/>
        </p:nvSpPr>
        <p:spPr>
          <a:xfrm>
            <a:off x="4027591" y="2249419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4655371" y="1539425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椭圆 43"/>
          <p:cNvSpPr/>
          <p:nvPr/>
        </p:nvSpPr>
        <p:spPr>
          <a:xfrm>
            <a:off x="4462816" y="3059443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/>
          <p:cNvSpPr/>
          <p:nvPr/>
        </p:nvSpPr>
        <p:spPr>
          <a:xfrm>
            <a:off x="3866694" y="3975990"/>
            <a:ext cx="108012" cy="1080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8" name="肘形连接符 47"/>
          <p:cNvCxnSpPr>
            <a:stCxn id="43" idx="6"/>
          </p:cNvCxnSpPr>
          <p:nvPr/>
        </p:nvCxnSpPr>
        <p:spPr>
          <a:xfrm flipV="1">
            <a:off x="4763383" y="1071890"/>
            <a:ext cx="1623714" cy="521541"/>
          </a:xfrm>
          <a:prstGeom prst="bentConnector3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42" idx="0"/>
            <a:endCxn id="63" idx="2"/>
          </p:cNvCxnSpPr>
          <p:nvPr/>
        </p:nvCxnSpPr>
        <p:spPr>
          <a:xfrm flipH="1" flipV="1" rot="5400000">
            <a:off x="5035473" y="1185827"/>
            <a:ext cx="109717" cy="2017468"/>
          </a:xfrm>
          <a:prstGeom prst="bentConnector2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59"/>
          <p:cNvCxnSpPr>
            <a:stCxn id="45" idx="4"/>
          </p:cNvCxnSpPr>
          <p:nvPr/>
        </p:nvCxnSpPr>
        <p:spPr>
          <a:xfrm flipH="1" rot="16200000">
            <a:off x="5094520" y="2910182"/>
            <a:ext cx="35393" cy="2383032"/>
          </a:xfrm>
          <a:prstGeom prst="bentConnector2">
            <a:avLst/>
          </a:prstGeom>
          <a:ln w="19050">
            <a:solidFill>
              <a:srgbClr val="00C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6099065" y="802822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3168" y="915566"/>
            <a:ext cx="60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  <p:sp>
        <p:nvSpPr>
          <p:cNvPr id="63" name="椭圆 62"/>
          <p:cNvSpPr/>
          <p:nvPr/>
        </p:nvSpPr>
        <p:spPr>
          <a:xfrm>
            <a:off x="6099065" y="1851670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83168" y="1972919"/>
            <a:ext cx="60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  <p:sp>
        <p:nvSpPr>
          <p:cNvPr id="65" name="椭圆 64"/>
          <p:cNvSpPr/>
          <p:nvPr/>
        </p:nvSpPr>
        <p:spPr>
          <a:xfrm>
            <a:off x="6099065" y="2820248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83168" y="2932992"/>
            <a:ext cx="60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  <p:sp>
        <p:nvSpPr>
          <p:cNvPr id="69" name="椭圆 68"/>
          <p:cNvSpPr/>
          <p:nvPr/>
        </p:nvSpPr>
        <p:spPr>
          <a:xfrm>
            <a:off x="6099065" y="3867774"/>
            <a:ext cx="576064" cy="576064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83168" y="3980518"/>
            <a:ext cx="601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7136" y="699542"/>
            <a:ext cx="192931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47136" y="1761078"/>
            <a:ext cx="192931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47137" y="2749107"/>
            <a:ext cx="192931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7137" y="3786474"/>
            <a:ext cx="1929319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</p:spTree>
    <p:extLst>
      <p:ext uri="{BB962C8B-B14F-4D97-AF65-F5344CB8AC3E}">
        <p14:creationId val="107304423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itchFamily="2" typeface="8Pin Matrix"/>
              </a:rPr>
              <a:t>PART THREE</a:t>
            </a:r>
          </a:p>
        </p:txBody>
      </p:sp>
    </p:spTree>
    <p:extLst>
      <p:ext uri="{BB962C8B-B14F-4D97-AF65-F5344CB8AC3E}">
        <p14:creationId val="280563943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b="22352" l="31746" r="27096" t="22352"/>
          <a:stretch>
            <a:fillRect/>
          </a:stretch>
        </p:blipFill>
        <p:spPr>
          <a:xfrm>
            <a:off x="3711903" y="846854"/>
            <a:ext cx="1695569" cy="1708465"/>
          </a:xfrm>
          <a:prstGeom prst="ellipse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3" name="弧形 12"/>
          <p:cNvSpPr/>
          <p:nvPr/>
        </p:nvSpPr>
        <p:spPr>
          <a:xfrm rot="5400000">
            <a:off x="3425591" y="566990"/>
            <a:ext cx="2268192" cy="2268192"/>
          </a:xfrm>
          <a:prstGeom prst="arc">
            <a:avLst>
              <a:gd fmla="val 16970181" name="adj1"/>
              <a:gd fmla="val 4629581" name="adj2"/>
            </a:avLst>
          </a:prstGeom>
          <a:ln w="31750">
            <a:solidFill>
              <a:schemeClr val="bg1"/>
            </a:solidFill>
            <a:prstDash val="dash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>
            <a:stCxn id="13" idx="2"/>
          </p:cNvCxnSpPr>
          <p:nvPr/>
        </p:nvCxnSpPr>
        <p:spPr>
          <a:xfrm flipH="1">
            <a:off x="2964498" y="1953121"/>
            <a:ext cx="489453" cy="79085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0"/>
            <a:endCxn id="27" idx="2"/>
          </p:cNvCxnSpPr>
          <p:nvPr/>
        </p:nvCxnSpPr>
        <p:spPr>
          <a:xfrm>
            <a:off x="5665440" y="1953045"/>
            <a:ext cx="586627" cy="187113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711903" y="2691763"/>
            <a:ext cx="260707" cy="407926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124738" y="2691763"/>
            <a:ext cx="354742" cy="432048"/>
          </a:xfrm>
          <a:prstGeom prst="line">
            <a:avLst/>
          </a:prstGeom>
          <a:ln w="28575">
            <a:solidFill>
              <a:schemeClr val="bg1"/>
            </a:solidFill>
            <a:prstDash val="dash"/>
            <a:headEnd type="oval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479379" y="3099688"/>
            <a:ext cx="264149" cy="264149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2694088" y="1983878"/>
            <a:ext cx="264149" cy="264149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5407472" y="3099689"/>
            <a:ext cx="264149" cy="264149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6252067" y="2008083"/>
            <a:ext cx="264149" cy="264149"/>
          </a:xfrm>
          <a:prstGeom prst="ellipse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组合 28"/>
          <p:cNvGrpSpPr/>
          <p:nvPr/>
        </p:nvGrpSpPr>
        <p:grpSpPr>
          <a:xfrm>
            <a:off x="6444208" y="1617558"/>
            <a:ext cx="1974771" cy="858085"/>
            <a:chOff x="971600" y="946804"/>
            <a:chExt cx="1854769" cy="969774"/>
          </a:xfrm>
        </p:grpSpPr>
        <p:sp>
          <p:nvSpPr>
            <p:cNvPr id="30" name="TextBox 29"/>
            <p:cNvSpPr txBox="1"/>
            <p:nvPr/>
          </p:nvSpPr>
          <p:spPr>
            <a:xfrm>
              <a:off x="981852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91D10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71601" y="1325255"/>
              <a:ext cx="1812079" cy="5856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5576" y="1617558"/>
            <a:ext cx="1974771" cy="858085"/>
            <a:chOff x="971600" y="946804"/>
            <a:chExt cx="1854769" cy="969774"/>
          </a:xfrm>
        </p:grpSpPr>
        <p:sp>
          <p:nvSpPr>
            <p:cNvPr id="33" name="TextBox 32"/>
            <p:cNvSpPr txBox="1"/>
            <p:nvPr/>
          </p:nvSpPr>
          <p:spPr>
            <a:xfrm>
              <a:off x="981851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00C5BE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1600" y="1325255"/>
              <a:ext cx="1812079" cy="5856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35696" y="3513865"/>
            <a:ext cx="1974771" cy="858085"/>
            <a:chOff x="971600" y="946804"/>
            <a:chExt cx="1854769" cy="969774"/>
          </a:xfrm>
        </p:grpSpPr>
        <p:sp>
          <p:nvSpPr>
            <p:cNvPr id="36" name="TextBox 35"/>
            <p:cNvSpPr txBox="1"/>
            <p:nvPr/>
          </p:nvSpPr>
          <p:spPr>
            <a:xfrm>
              <a:off x="981851" y="946805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FF4747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1600" y="1325256"/>
              <a:ext cx="1812079" cy="5856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21565" y="3513865"/>
            <a:ext cx="1974771" cy="858085"/>
            <a:chOff x="971600" y="946804"/>
            <a:chExt cx="1854769" cy="969774"/>
          </a:xfrm>
        </p:grpSpPr>
        <p:sp>
          <p:nvSpPr>
            <p:cNvPr id="39" name="TextBox 38"/>
            <p:cNvSpPr txBox="1"/>
            <p:nvPr/>
          </p:nvSpPr>
          <p:spPr>
            <a:xfrm>
              <a:off x="981851" y="946805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FFA013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1600" y="1325256"/>
              <a:ext cx="1812079" cy="5856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</p:spTree>
    <p:extLst>
      <p:ext uri="{BB962C8B-B14F-4D97-AF65-F5344CB8AC3E}">
        <p14:creationId val="55984486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788024" y="667604"/>
            <a:ext cx="0" cy="4064386"/>
          </a:xfrm>
          <a:prstGeom prst="line">
            <a:avLst/>
          </a:prstGeom>
          <a:ln w="25400">
            <a:solidFill>
              <a:srgbClr val="91D10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704014" y="944214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4704014" y="2072460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704014" y="3392606"/>
            <a:ext cx="168019" cy="168019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>
            <a:stCxn id="9" idx="6"/>
          </p:cNvCxnSpPr>
          <p:nvPr/>
        </p:nvCxnSpPr>
        <p:spPr>
          <a:xfrm flipV="1">
            <a:off x="4872033" y="1028223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len="lg" type="oval" w="lg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0112" y="843558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2013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73453" y="3476614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len="lg" type="oval" w="lg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1532" y="3291949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2015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873453" y="2156468"/>
            <a:ext cx="636071" cy="1"/>
          </a:xfrm>
          <a:prstGeom prst="line">
            <a:avLst/>
          </a:prstGeom>
          <a:ln w="22225">
            <a:solidFill>
              <a:srgbClr val="91D101"/>
            </a:solidFill>
            <a:prstDash val="lgDash"/>
            <a:headEnd type="none"/>
            <a:tailEnd len="lg" type="oval" w="lg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81532" y="1971803"/>
            <a:ext cx="71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2014</a:t>
            </a:r>
          </a:p>
        </p:txBody>
      </p:sp>
      <p:sp>
        <p:nvSpPr>
          <p:cNvPr id="19" name="燕尾形 18"/>
          <p:cNvSpPr/>
          <p:nvPr/>
        </p:nvSpPr>
        <p:spPr>
          <a:xfrm rot="10800000">
            <a:off x="4241964" y="1304374"/>
            <a:ext cx="3210356" cy="504056"/>
          </a:xfrm>
          <a:prstGeom prst="chevron">
            <a:avLst>
              <a:gd fmla="val 67746" name="adj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20" name="TextBox 19"/>
          <p:cNvSpPr txBox="1"/>
          <p:nvPr/>
        </p:nvSpPr>
        <p:spPr>
          <a:xfrm>
            <a:off x="4519588" y="1371735"/>
            <a:ext cx="25482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01   YOUR TEXT HERE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153732" y="2533157"/>
            <a:ext cx="3210356" cy="504056"/>
            <a:chOff x="4241964" y="2720413"/>
            <a:chExt cx="3210356" cy="504056"/>
          </a:xfrm>
        </p:grpSpPr>
        <p:sp>
          <p:nvSpPr>
            <p:cNvPr id="21" name="燕尾形 20"/>
            <p:cNvSpPr/>
            <p:nvPr/>
          </p:nvSpPr>
          <p:spPr>
            <a:xfrm>
              <a:off x="4241964" y="2720413"/>
              <a:ext cx="3210356" cy="504056"/>
            </a:xfrm>
            <a:prstGeom prst="chevron">
              <a:avLst>
                <a:gd fmla="val 67746" name="adj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596" y="2787774"/>
              <a:ext cx="2479992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  02</a:t>
              </a:r>
            </a:p>
          </p:txBody>
        </p:sp>
      </p:grpSp>
      <p:sp>
        <p:nvSpPr>
          <p:cNvPr id="24" name="燕尾形 23"/>
          <p:cNvSpPr/>
          <p:nvPr/>
        </p:nvSpPr>
        <p:spPr>
          <a:xfrm rot="10800000">
            <a:off x="4241964" y="3824654"/>
            <a:ext cx="3210356" cy="504056"/>
          </a:xfrm>
          <a:prstGeom prst="chevron">
            <a:avLst>
              <a:gd fmla="val 67746" name="adj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25" name="TextBox 24"/>
          <p:cNvSpPr txBox="1"/>
          <p:nvPr/>
        </p:nvSpPr>
        <p:spPr>
          <a:xfrm>
            <a:off x="4519588" y="3892015"/>
            <a:ext cx="25482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01   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1747" y="1197237"/>
            <a:ext cx="172214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69978" y="3684922"/>
            <a:ext cx="783518" cy="78351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4175" y="2393425"/>
            <a:ext cx="783518" cy="78351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58446" y="1219778"/>
            <a:ext cx="783518" cy="783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03387" y="2407219"/>
            <a:ext cx="172214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47836" y="3711534"/>
            <a:ext cx="172214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</p:spTree>
    <p:extLst>
      <p:ext uri="{BB962C8B-B14F-4D97-AF65-F5344CB8AC3E}">
        <p14:creationId val="417528105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任意多边形 5"/>
          <p:cNvSpPr/>
          <p:nvPr/>
        </p:nvSpPr>
        <p:spPr>
          <a:xfrm>
            <a:off x="1259632" y="987574"/>
            <a:ext cx="6612663" cy="3600280"/>
          </a:xfrm>
          <a:custGeom>
            <a:gdLst>
              <a:gd fmla="*/ 6408679 w 6725852" name="connsiteX0"/>
              <a:gd fmla="*/ 3272405 h 3694083" name="connsiteY0"/>
              <a:gd fmla="*/ 6460633 w 6725852" name="connsiteX1"/>
              <a:gd fmla="*/ 3313968 h 3694083" name="connsiteY1"/>
              <a:gd fmla="*/ 6419069 w 6725852" name="connsiteX2"/>
              <a:gd fmla="*/ 3360727 h 3694083" name="connsiteY2"/>
              <a:gd fmla="*/ 6377506 w 6725852" name="connsiteX3"/>
              <a:gd fmla="*/ 3438659 h 3694083" name="connsiteY3"/>
              <a:gd fmla="*/ 6289183 w 6725852" name="connsiteX4"/>
              <a:gd fmla="*/ 3417877 h 3694083" name="connsiteY4"/>
              <a:gd fmla="*/ 6304769 w 6725852" name="connsiteX5"/>
              <a:gd fmla="*/ 3397096 h 3694083" name="connsiteY5"/>
              <a:gd fmla="*/ 6382701 w 6725852" name="connsiteX6"/>
              <a:gd fmla="*/ 3324359 h 3694083" name="connsiteY6"/>
              <a:gd fmla="*/ 5956674 w 6725852" name="connsiteX7"/>
              <a:gd fmla="*/ 3256818 h 3694083" name="connsiteY7"/>
              <a:gd fmla="*/ 5993042 w 6725852" name="connsiteX8"/>
              <a:gd fmla="*/ 3256818 h 3694083" name="connsiteY8"/>
              <a:gd fmla="*/ 5993042 w 6725852" name="connsiteX9"/>
              <a:gd fmla="*/ 3334750 h 3694083" name="connsiteY9"/>
              <a:gd fmla="*/ 5935892 w 6725852" name="connsiteX10"/>
              <a:gd fmla="*/ 3376314 h 3694083" name="connsiteY10"/>
              <a:gd fmla="*/ 5899524 w 6725852" name="connsiteX11"/>
              <a:gd fmla="*/ 3272405 h 3694083" name="connsiteY11"/>
              <a:gd fmla="*/ 5951479 w 6725852" name="connsiteX12"/>
              <a:gd fmla="*/ 3298382 h 3694083" name="connsiteY12"/>
              <a:gd fmla="*/ 6419069 w 6725852" name="connsiteX13"/>
              <a:gd fmla="*/ 3126932 h 3694083" name="connsiteY13"/>
              <a:gd fmla="*/ 6486610 w 6725852" name="connsiteX14"/>
              <a:gd fmla="*/ 3194473 h 3694083" name="connsiteY14"/>
              <a:gd fmla="*/ 6522979 w 6725852" name="connsiteX15"/>
              <a:gd fmla="*/ 3178886 h 3694083" name="connsiteY15"/>
              <a:gd fmla="*/ 6554151 w 6725852" name="connsiteX16"/>
              <a:gd fmla="*/ 3204864 h 3694083" name="connsiteY16"/>
              <a:gd fmla="*/ 6517783 w 6725852" name="connsiteX17"/>
              <a:gd fmla="*/ 3230841 h 3694083" name="connsiteY17"/>
              <a:gd fmla="*/ 6507392 w 6725852" name="connsiteX18"/>
              <a:gd fmla="*/ 3251623 h 3694083" name="connsiteY18"/>
              <a:gd fmla="*/ 6450242 w 6725852" name="connsiteX19"/>
              <a:gd fmla="*/ 3267209 h 3694083" name="connsiteY19"/>
              <a:gd fmla="*/ 6455438 w 6725852" name="connsiteX20"/>
              <a:gd fmla="*/ 3210059 h 3694083" name="connsiteY20"/>
              <a:gd fmla="*/ 4159047 w 6725852" name="connsiteX21"/>
              <a:gd fmla="*/ 2674927 h 3694083" name="connsiteY21"/>
              <a:gd fmla="*/ 4174633 w 6725852" name="connsiteX22"/>
              <a:gd fmla="*/ 2695709 h 3694083" name="connsiteY22"/>
              <a:gd fmla="*/ 4185024 w 6725852" name="connsiteX23"/>
              <a:gd fmla="*/ 2732077 h 3694083" name="connsiteY23"/>
              <a:gd fmla="*/ 4164242 w 6725852" name="connsiteX24"/>
              <a:gd fmla="*/ 2810009 h 3694083" name="connsiteY24"/>
              <a:gd fmla="*/ 4133069 w 6725852" name="connsiteX25"/>
              <a:gd fmla="*/ 2929505 h 3694083" name="connsiteY25"/>
              <a:gd fmla="*/ 4081115 w 6725852" name="connsiteX26"/>
              <a:gd fmla="*/ 2960677 h 3694083" name="connsiteY26"/>
              <a:gd fmla="*/ 4044747 w 6725852" name="connsiteX27"/>
              <a:gd fmla="*/ 2919114 h 3694083" name="connsiteY27"/>
              <a:gd fmla="*/ 4049942 w 6725852" name="connsiteX28"/>
              <a:gd fmla="*/ 2903527 h 3694083" name="connsiteY28"/>
              <a:gd fmla="*/ 4039551 w 6725852" name="connsiteX29"/>
              <a:gd fmla="*/ 2882746 h 3694083" name="connsiteY29"/>
              <a:gd fmla="*/ 4065529 w 6725852" name="connsiteX30"/>
              <a:gd fmla="*/ 2835986 h 3694083" name="connsiteY30"/>
              <a:gd fmla="*/ 4070724 w 6725852" name="connsiteX31"/>
              <a:gd fmla="*/ 2825596 h 3694083" name="connsiteY31"/>
              <a:gd fmla="*/ 4049942 w 6725852" name="connsiteX32"/>
              <a:gd fmla="*/ 2789227 h 3694083" name="connsiteY32"/>
              <a:gd fmla="*/ 4075919 w 6725852" name="connsiteX33"/>
              <a:gd fmla="*/ 2758055 h 3694083" name="connsiteY33"/>
              <a:gd fmla="*/ 4117483 w 6725852" name="connsiteX34"/>
              <a:gd fmla="*/ 2726882 h 3694083" name="connsiteY34"/>
              <a:gd fmla="*/ 4148656 w 6725852" name="connsiteX35"/>
              <a:gd fmla="*/ 2680123 h 3694083" name="connsiteY35"/>
              <a:gd fmla="*/ 5759247 w 6725852" name="connsiteX36"/>
              <a:gd fmla="*/ 2565823 h 3694083" name="connsiteY36"/>
              <a:gd fmla="*/ 5774833 w 6725852" name="connsiteX37"/>
              <a:gd fmla="*/ 2581409 h 3694083" name="connsiteY37"/>
              <a:gd fmla="*/ 5764442 w 6725852" name="connsiteX38"/>
              <a:gd fmla="*/ 2643755 h 3694083" name="connsiteY38"/>
              <a:gd fmla="*/ 5831983 w 6725852" name="connsiteX39"/>
              <a:gd fmla="*/ 2695709 h 3694083" name="connsiteY39"/>
              <a:gd fmla="*/ 5852765 w 6725852" name="connsiteX40"/>
              <a:gd fmla="*/ 2602191 h 3694083" name="connsiteY40"/>
              <a:gd fmla="*/ 5878742 w 6725852" name="connsiteX41"/>
              <a:gd fmla="*/ 2576214 h 3694083" name="connsiteY41"/>
              <a:gd fmla="*/ 5904719 w 6725852" name="connsiteX42"/>
              <a:gd fmla="*/ 2628168 h 3694083" name="connsiteY42"/>
              <a:gd fmla="*/ 5935892 w 6725852" name="connsiteX43"/>
              <a:gd fmla="*/ 2633364 h 3694083" name="connsiteY43"/>
              <a:gd fmla="*/ 5956674 w 6725852" name="connsiteX44"/>
              <a:gd fmla="*/ 2726882 h 3694083" name="connsiteY44"/>
              <a:gd fmla="*/ 6008629 w 6725852" name="connsiteX45"/>
              <a:gd fmla="*/ 2789227 h 3694083" name="connsiteY45"/>
              <a:gd fmla="*/ 6065779 w 6725852" name="connsiteX46"/>
              <a:gd fmla="*/ 2867159 h 3694083" name="connsiteY46"/>
              <a:gd fmla="*/ 6091756 w 6725852" name="connsiteX47"/>
              <a:gd fmla="*/ 2965873 h 3694083" name="connsiteY47"/>
              <a:gd fmla="*/ 6055388 w 6725852" name="connsiteX48"/>
              <a:gd fmla="*/ 3028218 h 3694083" name="connsiteY48"/>
              <a:gd fmla="*/ 6034606 w 6725852" name="connsiteX49"/>
              <a:gd fmla="*/ 3074977 h 3694083" name="connsiteY49"/>
              <a:gd fmla="*/ 6013824 w 6725852" name="connsiteX50"/>
              <a:gd fmla="*/ 3100955 h 3694083" name="connsiteY50"/>
              <a:gd fmla="*/ 5993042 w 6725852" name="connsiteX51"/>
              <a:gd fmla="*/ 3152909 h 3694083" name="connsiteY51"/>
              <a:gd fmla="*/ 5941088 w 6725852" name="connsiteX52"/>
              <a:gd fmla="*/ 3184082 h 3694083" name="connsiteY52"/>
              <a:gd fmla="*/ 5920306 w 6725852" name="connsiteX53"/>
              <a:gd fmla="*/ 3178886 h 3694083" name="connsiteY53"/>
              <a:gd fmla="*/ 5925501 w 6725852" name="connsiteX54"/>
              <a:gd fmla="*/ 3158105 h 3694083" name="connsiteY54"/>
              <a:gd fmla="*/ 5878742 w 6725852" name="connsiteX55"/>
              <a:gd fmla="*/ 3189277 h 3694083" name="connsiteY55"/>
              <a:gd fmla="*/ 5863156 w 6725852" name="connsiteX56"/>
              <a:gd fmla="*/ 3178886 h 3694083" name="connsiteY56"/>
              <a:gd fmla="*/ 5821592 w 6725852" name="connsiteX57"/>
              <a:gd fmla="*/ 3147714 h 3694083" name="connsiteY57"/>
              <a:gd fmla="*/ 5816397 w 6725852" name="connsiteX58"/>
              <a:gd fmla="*/ 3137323 h 3694083" name="connsiteY58"/>
              <a:gd fmla="*/ 5826788 w 6725852" name="connsiteX59"/>
              <a:gd fmla="*/ 3126932 h 3694083" name="connsiteY59"/>
              <a:gd fmla="*/ 5811201 w 6725852" name="connsiteX60"/>
              <a:gd fmla="*/ 3121736 h 3694083" name="connsiteY60"/>
              <a:gd fmla="*/ 5795615 w 6725852" name="connsiteX61"/>
              <a:gd fmla="*/ 3106150 h 3694083" name="connsiteY61"/>
              <a:gd fmla="*/ 5754051 w 6725852" name="connsiteX62"/>
              <a:gd fmla="*/ 3106150 h 3694083" name="connsiteY62"/>
              <a:gd fmla="*/ 5728074 w 6725852" name="connsiteX63"/>
              <a:gd fmla="*/ 3090564 h 3694083" name="connsiteY63"/>
              <a:gd fmla="*/ 5717683 w 6725852" name="connsiteX64"/>
              <a:gd fmla="*/ 3085368 h 3694083" name="connsiteY64"/>
              <a:gd fmla="*/ 5733269 w 6725852" name="connsiteX65"/>
              <a:gd fmla="*/ 3069782 h 3694083" name="connsiteY65"/>
              <a:gd fmla="*/ 5722879 w 6725852" name="connsiteX66"/>
              <a:gd fmla="*/ 3049000 h 3694083" name="connsiteY66"/>
              <a:gd fmla="*/ 5696901 w 6725852" name="connsiteX67"/>
              <a:gd fmla="*/ 3033414 h 3694083" name="connsiteY67"/>
              <a:gd fmla="*/ 5677734 w 6725852" name="connsiteX68"/>
              <a:gd fmla="*/ 3030676 h 3694083" name="connsiteY68"/>
              <a:gd fmla="*/ 5686510 w 6725852" name="connsiteX69"/>
              <a:gd fmla="*/ 3028218 h 3694083" name="connsiteY69"/>
              <a:gd fmla="*/ 5660533 w 6725852" name="connsiteX70"/>
              <a:gd fmla="*/ 3028218 h 3694083" name="connsiteY70"/>
              <a:gd fmla="*/ 5644947 w 6725852" name="connsiteX71"/>
              <a:gd fmla="*/ 3028218 h 3694083" name="connsiteY71"/>
              <a:gd fmla="*/ 5660533 w 6725852" name="connsiteX72"/>
              <a:gd fmla="*/ 3023022 h 3694083" name="connsiteY72"/>
              <a:gd fmla="*/ 5624165 w 6725852" name="connsiteX73"/>
              <a:gd fmla="*/ 3028218 h 3694083" name="connsiteY73"/>
              <a:gd fmla="*/ 5644947 w 6725852" name="connsiteX74"/>
              <a:gd fmla="*/ 3028218 h 3694083" name="connsiteY74"/>
              <a:gd fmla="*/ 5629360 w 6725852" name="connsiteX75"/>
              <a:gd fmla="*/ 3033414 h 3694083" name="connsiteY75"/>
              <a:gd fmla="*/ 5660533 w 6725852" name="connsiteX76"/>
              <a:gd fmla="*/ 3028218 h 3694083" name="connsiteY76"/>
              <a:gd fmla="*/ 5677734 w 6725852" name="connsiteX77"/>
              <a:gd fmla="*/ 3030676 h 3694083" name="connsiteY77"/>
              <a:gd fmla="*/ 5426738 w 6725852" name="connsiteX78"/>
              <a:gd fmla="*/ 3100955 h 3694083" name="connsiteY78"/>
              <a:gd fmla="*/ 5364392 w 6725852" name="connsiteX79"/>
              <a:gd fmla="*/ 3074977 h 3694083" name="connsiteY79"/>
              <a:gd fmla="*/ 5359197 w 6725852" name="connsiteX80"/>
              <a:gd fmla="*/ 3059391 h 3694083" name="connsiteY80"/>
              <a:gd fmla="*/ 5374783 w 6725852" name="connsiteX81"/>
              <a:gd fmla="*/ 3038609 h 3694083" name="connsiteY81"/>
              <a:gd fmla="*/ 5379979 w 6725852" name="connsiteX82"/>
              <a:gd fmla="*/ 3017827 h 3694083" name="connsiteY82"/>
              <a:gd fmla="*/ 5343610 w 6725852" name="connsiteX83"/>
              <a:gd fmla="*/ 2991850 h 3694083" name="connsiteY83"/>
              <a:gd fmla="*/ 5364392 w 6725852" name="connsiteX84"/>
              <a:gd fmla="*/ 2971068 h 3694083" name="connsiteY84"/>
              <a:gd fmla="*/ 5312438 w 6725852" name="connsiteX85"/>
              <a:gd fmla="*/ 2877550 h 3694083" name="connsiteY85"/>
              <a:gd fmla="*/ 5333219 w 6725852" name="connsiteX86"/>
              <a:gd fmla="*/ 2872355 h 3694083" name="connsiteY86"/>
              <a:gd fmla="*/ 5348806 w 6725852" name="connsiteX87"/>
              <a:gd fmla="*/ 2893136 h 3694083" name="connsiteY87"/>
              <a:gd fmla="*/ 5322829 w 6725852" name="connsiteX88"/>
              <a:gd fmla="*/ 2841182 h 3694083" name="connsiteY88"/>
              <a:gd fmla="*/ 5348806 w 6725852" name="connsiteX89"/>
              <a:gd fmla="*/ 2778836 h 3694083" name="connsiteY89"/>
              <a:gd fmla="*/ 5463106 w 6725852" name="connsiteX90"/>
              <a:gd fmla="*/ 2747664 h 3694083" name="connsiteY90"/>
              <a:gd fmla="*/ 5489083 w 6725852" name="connsiteX91"/>
              <a:gd fmla="*/ 2706100 h 3694083" name="connsiteY91"/>
              <a:gd fmla="*/ 5504669 w 6725852" name="connsiteX92"/>
              <a:gd fmla="*/ 2674927 h 3694083" name="connsiteY92"/>
              <a:gd fmla="*/ 5525451 w 6725852" name="connsiteX93"/>
              <a:gd fmla="*/ 2680123 h 3694083" name="connsiteY93"/>
              <a:gd fmla="*/ 5577406 w 6725852" name="connsiteX94"/>
              <a:gd fmla="*/ 2628168 h 3694083" name="connsiteY94"/>
              <a:gd fmla="*/ 5639751 w 6725852" name="connsiteX95"/>
              <a:gd fmla="*/ 2654146 h 3694083" name="connsiteY95"/>
              <a:gd fmla="*/ 5629360 w 6725852" name="connsiteX96"/>
              <a:gd fmla="*/ 2638559 h 3694083" name="connsiteY96"/>
              <a:gd fmla="*/ 5644947 w 6725852" name="connsiteX97"/>
              <a:gd fmla="*/ 2607386 h 3694083" name="connsiteY97"/>
              <a:gd fmla="*/ 5676119 w 6725852" name="connsiteX98"/>
              <a:gd fmla="*/ 2596996 h 3694083" name="connsiteY98"/>
              <a:gd fmla="*/ 5629360 w 6725852" name="connsiteX99"/>
              <a:gd fmla="*/ 2586605 h 3694083" name="connsiteY99"/>
              <a:gd fmla="*/ 5691706 w 6725852" name="connsiteX100"/>
              <a:gd fmla="*/ 2571018 h 3694083" name="connsiteY100"/>
              <a:gd fmla="*/ 5722879 w 6725852" name="connsiteX101"/>
              <a:gd fmla="*/ 2591800 h 3694083" name="connsiteY101"/>
              <a:gd fmla="*/ 5265929 w 6725852" name="connsiteX102"/>
              <a:gd fmla="*/ 2488564 h 3694083" name="connsiteY102"/>
              <a:gd fmla="*/ 5401011 w 6725852" name="connsiteX103"/>
              <a:gd fmla="*/ 2524932 h 3694083" name="connsiteY103"/>
              <a:gd fmla="*/ 5458161 w 6725852" name="connsiteX104"/>
              <a:gd fmla="*/ 2545714 h 3694083" name="connsiteY104"/>
              <a:gd fmla="*/ 5489334 w 6725852" name="connsiteX105"/>
              <a:gd fmla="*/ 2597669 h 3694083" name="connsiteY105"/>
              <a:gd fmla="*/ 5406206 w 6725852" name="connsiteX106"/>
              <a:gd fmla="*/ 2566496 h 3694083" name="connsiteY106"/>
              <a:gd fmla="*/ 5271124 w 6725852" name="connsiteX107"/>
              <a:gd fmla="*/ 2550909 h 3694083" name="connsiteY107"/>
              <a:gd fmla="*/ 5193193 w 6725852" name="connsiteX108"/>
              <a:gd fmla="*/ 2530128 h 3694083" name="connsiteY108"/>
              <a:gd fmla="*/ 5208779 w 6725852" name="connsiteX109"/>
              <a:gd fmla="*/ 2498955 h 3694083" name="connsiteY109"/>
              <a:gd fmla="*/ 5728074 w 6725852" name="connsiteX110"/>
              <a:gd fmla="*/ 2378786 h 3694083" name="connsiteY110"/>
              <a:gd fmla="*/ 5754051 w 6725852" name="connsiteX111"/>
              <a:gd fmla="*/ 2430741 h 3694083" name="connsiteY111"/>
              <a:gd fmla="*/ 5790419 w 6725852" name="connsiteX112"/>
              <a:gd fmla="*/ 2394373 h 3694083" name="connsiteY112"/>
              <a:gd fmla="*/ 5951479 w 6725852" name="connsiteX113"/>
              <a:gd fmla="*/ 2446327 h 3694083" name="connsiteY113"/>
              <a:gd fmla="*/ 5967065 w 6725852" name="connsiteX114"/>
              <a:gd fmla="*/ 2493086 h 3694083" name="connsiteY114"/>
              <a:gd fmla="*/ 6008629 w 6725852" name="connsiteX115"/>
              <a:gd fmla="*/ 2472305 h 3694083" name="connsiteY115"/>
              <a:gd fmla="*/ 6019019 w 6725852" name="connsiteX116"/>
              <a:gd fmla="*/ 2472305 h 3694083" name="connsiteY116"/>
              <a:gd fmla="*/ 6050192 w 6725852" name="connsiteX117"/>
              <a:gd fmla="*/ 2451523 h 3694083" name="connsiteY117"/>
              <a:gd fmla="*/ 6008629 w 6725852" name="connsiteX118"/>
              <a:gd fmla="*/ 2415155 h 3694083" name="connsiteY118"/>
              <a:gd fmla="*/ 6076169 w 6725852" name="connsiteX119"/>
              <a:gd fmla="*/ 2446327 h 3694083" name="connsiteY119"/>
              <a:gd fmla="*/ 6076169 w 6725852" name="connsiteX120"/>
              <a:gd fmla="*/ 2487891 h 3694083" name="connsiteY120"/>
              <a:gd fmla="*/ 6008629 w 6725852" name="connsiteX121"/>
              <a:gd fmla="*/ 2503477 h 3694083" name="connsiteY121"/>
              <a:gd fmla="*/ 6029410 w 6725852" name="connsiteX122"/>
              <a:gd fmla="*/ 2586605 h 3694083" name="connsiteY122"/>
              <a:gd fmla="*/ 6076169 w 6725852" name="connsiteX123"/>
              <a:gd fmla="*/ 2586605 h 3694083" name="connsiteY123"/>
              <a:gd fmla="*/ 6039801 w 6725852" name="connsiteX124"/>
              <a:gd fmla="*/ 2591800 h 3694083" name="connsiteY124"/>
              <a:gd fmla="*/ 5998238 w 6725852" name="connsiteX125"/>
              <a:gd fmla="*/ 2591800 h 3694083" name="connsiteY125"/>
              <a:gd fmla="*/ 5972260 w 6725852" name="connsiteX126"/>
              <a:gd fmla="*/ 2576214 h 3694083" name="connsiteY126"/>
              <a:gd fmla="*/ 5972260 w 6725852" name="connsiteX127"/>
              <a:gd fmla="*/ 2555432 h 3694083" name="connsiteY127"/>
              <a:gd fmla="*/ 5883938 w 6725852" name="connsiteX128"/>
              <a:gd fmla="*/ 2560627 h 3694083" name="connsiteY128"/>
              <a:gd fmla="*/ 5811201 w 6725852" name="connsiteX129"/>
              <a:gd fmla="*/ 2534650 h 3694083" name="connsiteY129"/>
              <a:gd fmla="*/ 5795615 w 6725852" name="connsiteX130"/>
              <a:gd fmla="*/ 2493086 h 3694083" name="connsiteY130"/>
              <a:gd fmla="*/ 5785224 w 6725852" name="connsiteX131"/>
              <a:gd fmla="*/ 2472305 h 3694083" name="connsiteY131"/>
              <a:gd fmla="*/ 5712488 w 6725852" name="connsiteX132"/>
              <a:gd fmla="*/ 2456718 h 3694083" name="connsiteY132"/>
              <a:gd fmla="*/ 5681315 w 6725852" name="connsiteX133"/>
              <a:gd fmla="*/ 2394373 h 3694083" name="connsiteY133"/>
              <a:gd fmla="*/ 5411151 w 6725852" name="connsiteX134"/>
              <a:gd fmla="*/ 2243705 h 3694083" name="connsiteY134"/>
              <a:gd fmla="*/ 5447519 w 6725852" name="connsiteX135"/>
              <a:gd fmla="*/ 2285268 h 3694083" name="connsiteY135"/>
              <a:gd fmla="*/ 5416347 w 6725852" name="connsiteX136"/>
              <a:gd fmla="*/ 2326832 h 3694083" name="connsiteY136"/>
              <a:gd fmla="*/ 5447519 w 6725852" name="connsiteX137"/>
              <a:gd fmla="*/ 2368396 h 3694083" name="connsiteY137"/>
              <a:gd fmla="*/ 5426738 w 6725852" name="connsiteX138"/>
              <a:gd fmla="*/ 2394373 h 3694083" name="connsiteY138"/>
              <a:gd fmla="*/ 5405956 w 6725852" name="connsiteX139"/>
              <a:gd fmla="*/ 2425546 h 3694083" name="connsiteY139"/>
              <a:gd fmla="*/ 5374783 w 6725852" name="connsiteX140"/>
              <a:gd fmla="*/ 2467109 h 3694083" name="connsiteY140"/>
              <a:gd fmla="*/ 5307242 w 6725852" name="connsiteX141"/>
              <a:gd fmla="*/ 2461914 h 3694083" name="connsiteY141"/>
              <a:gd fmla="*/ 5286460 w 6725852" name="connsiteX142"/>
              <a:gd fmla="*/ 2435936 h 3694083" name="connsiteY142"/>
              <a:gd fmla="*/ 5265679 w 6725852" name="connsiteX143"/>
              <a:gd fmla="*/ 2404764 h 3694083" name="connsiteY143"/>
              <a:gd fmla="*/ 5250092 w 6725852" name="connsiteX144"/>
              <a:gd fmla="*/ 2352809 h 3694083" name="connsiteY144"/>
              <a:gd fmla="*/ 5281265 w 6725852" name="connsiteX145"/>
              <a:gd fmla="*/ 2342418 h 3694083" name="connsiteY145"/>
              <a:gd fmla="*/ 5312438 w 6725852" name="connsiteX146"/>
              <a:gd fmla="*/ 2332027 h 3694083" name="connsiteY146"/>
              <a:gd fmla="*/ 1996142 w 6725852" name="connsiteX147"/>
              <a:gd fmla="*/ 2056091 h 3694083" name="connsiteY147"/>
              <a:gd fmla="*/ 2020048 w 6725852" name="connsiteX148"/>
              <a:gd fmla="*/ 2103903 h 3694083" name="connsiteY148"/>
              <a:gd fmla="*/ 1930400 w 6725852" name="connsiteX149"/>
              <a:gd fmla="*/ 2091950 h 3694083" name="connsiteY149"/>
              <a:gd fmla="*/ 1751106 w 6725852" name="connsiteX150"/>
              <a:gd fmla="*/ 2008279 h 3694083" name="connsiteY150"/>
              <a:gd fmla="*/ 1858683 w 6725852" name="connsiteX151"/>
              <a:gd fmla="*/ 2014256 h 3694083" name="connsiteY151"/>
              <a:gd fmla="*/ 1918448 w 6725852" name="connsiteX152"/>
              <a:gd fmla="*/ 2044138 h 3694083" name="connsiteY152"/>
              <a:gd fmla="*/ 1912471 w 6725852" name="connsiteX153"/>
              <a:gd fmla="*/ 2062067 h 3694083" name="connsiteY153"/>
              <a:gd fmla="*/ 1858683 w 6725852" name="connsiteX154"/>
              <a:gd fmla="*/ 2062067 h 3694083" name="connsiteY154"/>
              <a:gd fmla="*/ 1822824 w 6725852" name="connsiteX155"/>
              <a:gd fmla="*/ 2032185 h 3694083" name="connsiteY155"/>
              <a:gd fmla="*/ 3890852 w 6725852" name="connsiteX156"/>
              <a:gd fmla="*/ 1918216 h 3694083" name="connsiteY156"/>
              <a:gd fmla="*/ 3919664 w 6725852" name="connsiteX157"/>
              <a:gd fmla="*/ 1988187 h 3694083" name="connsiteY157"/>
              <a:gd fmla="*/ 3956424 w 6725852" name="connsiteX158"/>
              <a:gd fmla="*/ 2034137 h 3694083" name="connsiteY158"/>
              <a:gd fmla="*/ 3947234 w 6725852" name="connsiteX159"/>
              <a:gd fmla="*/ 2066302 h 3694083" name="connsiteY159"/>
              <a:gd fmla="*/ 3979399 w 6725852" name="connsiteX160"/>
              <a:gd fmla="*/ 2098467 h 3694083" name="connsiteY160"/>
              <a:gd fmla="*/ 3979399 w 6725852" name="connsiteX161"/>
              <a:gd fmla="*/ 2126037 h 3694083" name="connsiteY161"/>
              <a:gd fmla="*/ 4029944 w 6725852" name="connsiteX162"/>
              <a:gd fmla="*/ 2167392 h 3694083" name="connsiteY162"/>
              <a:gd fmla="*/ 4039802 w 6725852" name="connsiteX163"/>
              <a:gd fmla="*/ 2182179 h 3694083" name="connsiteY163"/>
              <a:gd fmla="*/ 4039802 w 6725852" name="connsiteX164"/>
              <a:gd fmla="*/ 2150859 h 3694083" name="connsiteY164"/>
              <a:gd fmla="*/ 4039802 w 6725852" name="connsiteX165"/>
              <a:gd fmla="*/ 2130078 h 3694083" name="connsiteY165"/>
              <a:gd fmla="*/ 3915111 w 6725852" name="connsiteX166"/>
              <a:gd fmla="*/ 1922259 h 3694083" name="connsiteY166"/>
              <a:gd fmla="*/ 3515061 w 6725852" name="connsiteX167"/>
              <a:gd fmla="*/ 1475450 h 3694083" name="connsiteY167"/>
              <a:gd fmla="*/ 3525452 w 6725852" name="connsiteX168"/>
              <a:gd fmla="*/ 1548187 h 3694083" name="connsiteY168"/>
              <a:gd fmla="*/ 3567015 w 6725852" name="connsiteX169"/>
              <a:gd fmla="*/ 1584555 h 3694083" name="connsiteY169"/>
              <a:gd fmla="*/ 3592993 w 6725852" name="connsiteX170"/>
              <a:gd fmla="*/ 1605337 h 3694083" name="connsiteY170"/>
              <a:gd fmla="*/ 3582602 w 6725852" name="connsiteX171"/>
              <a:gd fmla="*/ 1652096 h 3694083" name="connsiteY171"/>
              <a:gd fmla="*/ 3535843 w 6725852" name="connsiteX172"/>
              <a:gd fmla="*/ 1693659 h 3694083" name="connsiteY172"/>
              <a:gd fmla="*/ 3499474 w 6725852" name="connsiteX173"/>
              <a:gd fmla="*/ 1683269 h 3694083" name="connsiteY173"/>
              <a:gd fmla="*/ 3499474 w 6725852" name="connsiteX174"/>
              <a:gd fmla="*/ 1667682 h 3694083" name="connsiteY174"/>
              <a:gd fmla="*/ 3546234 w 6725852" name="connsiteX175"/>
              <a:gd fmla="*/ 1652096 h 3694083" name="connsiteY175"/>
              <a:gd fmla="*/ 3546234 w 6725852" name="connsiteX176"/>
              <a:gd fmla="*/ 1631314 h 3694083" name="connsiteY176"/>
              <a:gd fmla="*/ 3525452 w 6725852" name="connsiteX177"/>
              <a:gd fmla="*/ 1605337 h 3694083" name="connsiteY177"/>
              <a:gd fmla="*/ 3483888 w 6725852" name="connsiteX178"/>
              <a:gd fmla="*/ 1589750 h 3694083" name="connsiteY178"/>
              <a:gd fmla="*/ 3463106 w 6725852" name="connsiteX179"/>
              <a:gd fmla="*/ 1563773 h 3694083" name="connsiteY179"/>
              <a:gd fmla="*/ 3442324 w 6725852" name="connsiteX180"/>
              <a:gd fmla="*/ 1527405 h 3694083" name="connsiteY180"/>
              <a:gd fmla="*/ 3421543 w 6725852" name="connsiteX181"/>
              <a:gd fmla="*/ 1511819 h 3694083" name="connsiteY181"/>
              <a:gd fmla="*/ 3385174 w 6725852" name="connsiteX182"/>
              <a:gd fmla="*/ 1537796 h 3694083" name="connsiteY182"/>
              <a:gd fmla="*/ 3328024 w 6725852" name="connsiteX183"/>
              <a:gd fmla="*/ 1522209 h 3694083" name="connsiteY183"/>
              <a:gd fmla="*/ 3317634 w 6725852" name="connsiteX184"/>
              <a:gd fmla="*/ 1563773 h 3694083" name="connsiteY184"/>
              <a:gd fmla="*/ 3296852 w 6725852" name="connsiteX185"/>
              <a:gd fmla="*/ 1594946 h 3694083" name="connsiteY185"/>
              <a:gd fmla="*/ 3276070 w 6725852" name="connsiteX186"/>
              <a:gd fmla="*/ 1631314 h 3694083" name="connsiteY186"/>
              <a:gd fmla="*/ 3244897 w 6725852" name="connsiteX187"/>
              <a:gd fmla="*/ 1678073 h 3694083" name="connsiteY187"/>
              <a:gd fmla="*/ 3177356 w 6725852" name="connsiteX188"/>
              <a:gd fmla="*/ 1688464 h 3694083" name="connsiteY188"/>
              <a:gd fmla="*/ 3177356 w 6725852" name="connsiteX189"/>
              <a:gd fmla="*/ 1723055 h 3694083" name="connsiteY189"/>
              <a:gd fmla="*/ 3198253 w 6725852" name="connsiteX190"/>
              <a:gd fmla="*/ 1717084 h 3694083" name="connsiteY190"/>
              <a:gd fmla="*/ 3230418 w 6725852" name="connsiteX191"/>
              <a:gd fmla="*/ 1726274 h 3694083" name="connsiteY191"/>
              <a:gd fmla="*/ 3280963 w 6725852" name="connsiteX192"/>
              <a:gd fmla="*/ 1707894 h 3694083" name="connsiteY192"/>
              <a:gd fmla="*/ 3317722 w 6725852" name="connsiteX193"/>
              <a:gd fmla="*/ 1698704 h 3694083" name="connsiteY193"/>
              <a:gd fmla="*/ 3368267 w 6725852" name="connsiteX194"/>
              <a:gd fmla="*/ 1689514 h 3694083" name="connsiteY194"/>
              <a:gd fmla="*/ 3405027 w 6725852" name="connsiteX195"/>
              <a:gd fmla="*/ 1689514 h 3694083" name="connsiteY195"/>
              <a:gd fmla="*/ 3441787 w 6725852" name="connsiteX196"/>
              <a:gd fmla="*/ 1675729 h 3694083" name="connsiteY196"/>
              <a:gd fmla="*/ 3460167 w 6725852" name="connsiteX197"/>
              <a:gd fmla="*/ 1694109 h 3694083" name="connsiteY197"/>
              <a:gd fmla="*/ 3473952 w 6725852" name="connsiteX198"/>
              <a:gd fmla="*/ 1703299 h 3694083" name="connsiteY198"/>
              <a:gd fmla="*/ 3487737 w 6725852" name="connsiteX199"/>
              <a:gd fmla="*/ 1735464 h 3694083" name="connsiteY199"/>
              <a:gd fmla="*/ 3473952 w 6725852" name="connsiteX200"/>
              <a:gd fmla="*/ 1767629 h 3694083" name="connsiteY200"/>
              <a:gd fmla="*/ 3510711 w 6725852" name="connsiteX201"/>
              <a:gd fmla="*/ 1790604 h 3694083" name="connsiteY201"/>
              <a:gd fmla="*/ 3542876 w 6725852" name="connsiteX202"/>
              <a:gd fmla="*/ 1786009 h 3694083" name="connsiteY202"/>
              <a:gd fmla="*/ 3556661 w 6725852" name="connsiteX203"/>
              <a:gd fmla="*/ 1808983 h 3694083" name="connsiteY203"/>
              <a:gd fmla="*/ 3593421 w 6725852" name="connsiteX204"/>
              <a:gd fmla="*/ 1813578 h 3694083" name="connsiteY204"/>
              <a:gd fmla="*/ 3607206 w 6725852" name="connsiteX205"/>
              <a:gd fmla="*/ 1822768 h 3694083" name="connsiteY205"/>
              <a:gd fmla="*/ 3625586 w 6725852" name="connsiteX206"/>
              <a:gd fmla="*/ 1827363 h 3694083" name="connsiteY206"/>
              <a:gd fmla="*/ 3634776 w 6725852" name="connsiteX207"/>
              <a:gd fmla="*/ 1776819 h 3694083" name="connsiteY207"/>
              <a:gd fmla="*/ 3689915 w 6725852" name="connsiteX208"/>
              <a:gd fmla="*/ 1776819 h 3694083" name="connsiteY208"/>
              <a:gd fmla="*/ 3722080 w 6725852" name="connsiteX209"/>
              <a:gd fmla="*/ 1799794 h 3694083" name="connsiteY209"/>
              <a:gd fmla="*/ 3758840 w 6725852" name="connsiteX210"/>
              <a:gd fmla="*/ 1799794 h 3694083" name="connsiteY210"/>
              <a:gd fmla="*/ 3795600 w 6725852" name="connsiteX211"/>
              <a:gd fmla="*/ 1831958 h 3694083" name="connsiteY211"/>
              <a:gd fmla="*/ 3813980 w 6725852" name="connsiteX212"/>
              <a:gd fmla="*/ 1818173 h 3694083" name="connsiteY212"/>
              <a:gd fmla="*/ 3823170 w 6725852" name="connsiteX213"/>
              <a:gd fmla="*/ 1804388 h 3694083" name="connsiteY213"/>
              <a:gd fmla="*/ 3831426 w 6725852" name="connsiteX214"/>
              <a:gd fmla="*/ 1808517 h 3694083" name="connsiteY214"/>
              <a:gd fmla="*/ 3831984 w 6725852" name="connsiteX215"/>
              <a:gd fmla="*/ 1807959 h 3694083" name="connsiteY215"/>
              <a:gd fmla="*/ 3863156 w 6725852" name="connsiteX216"/>
              <a:gd fmla="*/ 1813155 h 3694083" name="connsiteY216"/>
              <a:gd fmla="*/ 3904720 w 6725852" name="connsiteX217"/>
              <a:gd fmla="*/ 1735223 h 3694083" name="connsiteY217"/>
              <a:gd fmla="*/ 3909915 w 6725852" name="connsiteX218"/>
              <a:gd fmla="*/ 1709246 h 3694083" name="connsiteY218"/>
              <a:gd fmla="*/ 3873547 w 6725852" name="connsiteX219"/>
              <a:gd fmla="*/ 1698855 h 3694083" name="connsiteY219"/>
              <a:gd fmla="*/ 3847570 w 6725852" name="connsiteX220"/>
              <a:gd fmla="*/ 1724832 h 3694083" name="connsiteY220"/>
              <a:gd fmla="*/ 3837179 w 6725852" name="connsiteX221"/>
              <a:gd fmla="*/ 1698855 h 3694083" name="connsiteY221"/>
              <a:gd fmla="*/ 3790420 w 6725852" name="connsiteX222"/>
              <a:gd fmla="*/ 1714441 h 3694083" name="connsiteY222"/>
              <a:gd fmla="*/ 3738465 w 6725852" name="connsiteX223"/>
              <a:gd fmla="*/ 1740419 h 3694083" name="connsiteY223"/>
              <a:gd fmla="*/ 3686511 w 6725852" name="connsiteX224"/>
              <a:gd fmla="*/ 1724832 h 3694083" name="connsiteY224"/>
              <a:gd fmla="*/ 3743661 w 6725852" name="connsiteX225"/>
              <a:gd fmla="*/ 1704050 h 3694083" name="connsiteY225"/>
              <a:gd fmla="*/ 3748856 w 6725852" name="connsiteX226"/>
              <a:gd fmla="*/ 1620923 h 3694083" name="connsiteY226"/>
              <a:gd fmla="*/ 3728074 w 6725852" name="connsiteX227"/>
              <a:gd fmla="*/ 1594946 h 3694083" name="connsiteY227"/>
              <a:gd fmla="*/ 3686511 w 6725852" name="connsiteX228"/>
              <a:gd fmla="*/ 1615728 h 3694083" name="connsiteY228"/>
              <a:gd fmla="*/ 3728074 w 6725852" name="connsiteX229"/>
              <a:gd fmla="*/ 1636509 h 3694083" name="connsiteY229"/>
              <a:gd fmla="*/ 3702097 w 6725852" name="connsiteX230"/>
              <a:gd fmla="*/ 1667682 h 3694083" name="connsiteY230"/>
              <a:gd fmla="*/ 3696902 w 6725852" name="connsiteX231"/>
              <a:gd fmla="*/ 1709246 h 3694083" name="connsiteY231"/>
              <a:gd fmla="*/ 3655338 w 6725852" name="connsiteX232"/>
              <a:gd fmla="*/ 1678073 h 3694083" name="connsiteY232"/>
              <a:gd fmla="*/ 3613774 w 6725852" name="connsiteX233"/>
              <a:gd fmla="*/ 1646900 h 3694083" name="connsiteY233"/>
              <a:gd fmla="*/ 3613774 w 6725852" name="connsiteX234"/>
              <a:gd fmla="*/ 1615728 h 3694083" name="connsiteY234"/>
              <a:gd fmla="*/ 3608579 w 6725852" name="connsiteX235"/>
              <a:gd fmla="*/ 1594946 h 3694083" name="connsiteY235"/>
              <a:gd fmla="*/ 3836929 w 6725852" name="connsiteX236"/>
              <a:gd fmla="*/ 1438408 h 3694083" name="connsiteY236"/>
              <a:gd fmla="*/ 3774583 w 6725852" name="connsiteX237"/>
              <a:gd fmla="*/ 1552708 h 3694083" name="connsiteY237"/>
              <a:gd fmla="*/ 3821342 w 6725852" name="connsiteX238"/>
              <a:gd fmla="*/ 1578685 h 3694083" name="connsiteY238"/>
              <a:gd fmla="*/ 3852515 w 6725852" name="connsiteX239"/>
              <a:gd fmla="*/ 1552708 h 3694083" name="connsiteY239"/>
              <a:gd fmla="*/ 3914860 w 6725852" name="connsiteX240"/>
              <a:gd fmla="*/ 1557904 h 3694083" name="connsiteY240"/>
              <a:gd fmla="*/ 3951229 w 6725852" name="connsiteX241"/>
              <a:gd fmla="*/ 1578685 h 3694083" name="connsiteY241"/>
              <a:gd fmla="*/ 4013574 w 6725852" name="connsiteX242"/>
              <a:gd fmla="*/ 1583881 h 3694083" name="connsiteY242"/>
              <a:gd fmla="*/ 4013574 w 6725852" name="connsiteX243"/>
              <a:gd fmla="*/ 1552708 h 3694083" name="connsiteY243"/>
              <a:gd fmla="*/ 3935642 w 6725852" name="connsiteX244"/>
              <a:gd fmla="*/ 1490363 h 3694083" name="connsiteY244"/>
              <a:gd fmla="*/ 3868101 w 6725852" name="connsiteX245"/>
              <a:gd fmla="*/ 1490363 h 3694083" name="connsiteY245"/>
              <a:gd fmla="*/ 3203083 w 6725852" name="connsiteX246"/>
              <a:gd fmla="*/ 1048750 h 3694083" name="connsiteY246"/>
              <a:gd fmla="*/ 3208279 w 6725852" name="connsiteX247"/>
              <a:gd fmla="*/ 1079923 h 3694083" name="connsiteY247"/>
              <a:gd fmla="*/ 3249842 w 6725852" name="connsiteX248"/>
              <a:gd fmla="*/ 1095509 h 3694083" name="connsiteY248"/>
              <a:gd fmla="*/ 3208279 w 6725852" name="connsiteX249"/>
              <a:gd fmla="*/ 1137073 h 3694083" name="connsiteY249"/>
              <a:gd fmla="*/ 3260233 w 6725852" name="connsiteX250"/>
              <a:gd fmla="*/ 1178636 h 3694083" name="connsiteY250"/>
              <a:gd fmla="*/ 3265429 w 6725852" name="connsiteX251"/>
              <a:gd fmla="*/ 1251373 h 3694083" name="connsiteY251"/>
              <a:gd fmla="*/ 3286210 w 6725852" name="connsiteX252"/>
              <a:gd fmla="*/ 1256568 h 3694083" name="connsiteY252"/>
              <a:gd fmla="*/ 3317383 w 6725852" name="connsiteX253"/>
              <a:gd fmla="*/ 1277350 h 3694083" name="connsiteY253"/>
              <a:gd fmla="*/ 3291406 w 6725852" name="connsiteX254"/>
              <a:gd fmla="*/ 1329305 h 3694083" name="connsiteY254"/>
              <a:gd fmla="*/ 3234256 w 6725852" name="connsiteX255"/>
              <a:gd fmla="*/ 1318914 h 3694083" name="connsiteY255"/>
              <a:gd fmla="*/ 3171910 w 6725852" name="connsiteX256"/>
              <a:gd fmla="*/ 1370868 h 3694083" name="connsiteY256"/>
              <a:gd fmla="*/ 3197888 w 6725852" name="connsiteX257"/>
              <a:gd fmla="*/ 1308523 h 3694083" name="connsiteY257"/>
              <a:gd fmla="*/ 3166715 w 6725852" name="connsiteX258"/>
              <a:gd fmla="*/ 1298132 h 3694083" name="connsiteY258"/>
              <a:gd fmla="*/ 3192692 w 6725852" name="connsiteX259"/>
              <a:gd fmla="*/ 1277350 h 3694083" name="connsiteY259"/>
              <a:gd fmla="*/ 3192692 w 6725852" name="connsiteX260"/>
              <a:gd fmla="*/ 1246177 h 3694083" name="connsiteY260"/>
              <a:gd fmla="*/ 3218669 w 6725852" name="connsiteX261"/>
              <a:gd fmla="*/ 1240982 h 3694083" name="connsiteY261"/>
              <a:gd fmla="*/ 3208279 w 6725852" name="connsiteX262"/>
              <a:gd fmla="*/ 1204614 h 3694083" name="connsiteY262"/>
              <a:gd fmla="*/ 3177106 w 6725852" name="connsiteX263"/>
              <a:gd fmla="*/ 1204614 h 3694083" name="connsiteY263"/>
              <a:gd fmla="*/ 3166715 w 6725852" name="connsiteX264"/>
              <a:gd fmla="*/ 1235786 h 3694083" name="connsiteY264"/>
              <a:gd fmla="*/ 3161519 w 6725852" name="connsiteX265"/>
              <a:gd fmla="*/ 1282546 h 3694083" name="connsiteY265"/>
              <a:gd fmla="*/ 3125151 w 6725852" name="connsiteX266"/>
              <a:gd fmla="*/ 1313718 h 3694083" name="connsiteY266"/>
              <a:gd fmla="*/ 3073197 w 6725852" name="connsiteX267"/>
              <a:gd fmla="*/ 1303327 h 3694083" name="connsiteY267"/>
              <a:gd fmla="*/ 3068001 w 6725852" name="connsiteX268"/>
              <a:gd fmla="*/ 1282546 h 3694083" name="connsiteY268"/>
              <a:gd fmla="*/ 3093979 w 6725852" name="connsiteX269"/>
              <a:gd fmla="*/ 1261764 h 3694083" name="connsiteY269"/>
              <a:gd fmla="*/ 3073197 w 6725852" name="connsiteX270"/>
              <a:gd fmla="*/ 1230591 h 3694083" name="connsiteY270"/>
              <a:gd fmla="*/ 3145933 w 6725852" name="connsiteX271"/>
              <a:gd fmla="*/ 1168246 h 3694083" name="connsiteY271"/>
              <a:gd fmla="*/ 3161519 w 6725852" name="connsiteX272"/>
              <a:gd fmla="*/ 1183832 h 3694083" name="connsiteY272"/>
              <a:gd fmla="*/ 3166715 w 6725852" name="connsiteX273"/>
              <a:gd fmla="*/ 1121486 h 3694083" name="connsiteY273"/>
              <a:gd fmla="*/ 3140738 w 6725852" name="connsiteX274"/>
              <a:gd fmla="*/ 1079923 h 3694083" name="connsiteY274"/>
              <a:gd fmla="*/ 3171910 w 6725852" name="connsiteX275"/>
              <a:gd fmla="*/ 1059141 h 3694083" name="connsiteY275"/>
              <a:gd fmla="*/ 3171910 w 6725852" name="connsiteX276"/>
              <a:gd fmla="*/ 1079923 h 3694083" name="connsiteY276"/>
              <a:gd fmla="*/ 167342 w 6725852" name="connsiteX277"/>
              <a:gd fmla="*/ 854820 h 3694083" name="connsiteY277"/>
              <a:gd fmla="*/ 185271 w 6725852" name="connsiteX278"/>
              <a:gd fmla="*/ 884703 h 3694083" name="connsiteY278"/>
              <a:gd fmla="*/ 119530 w 6725852" name="connsiteX279"/>
              <a:gd fmla="*/ 878726 h 3694083" name="connsiteY279"/>
              <a:gd fmla="*/ 2856630 w 6725852" name="connsiteX280"/>
              <a:gd fmla="*/ 719580 h 3694083" name="connsiteY280"/>
              <a:gd fmla="*/ 2894337 w 6725852" name="connsiteX281"/>
              <a:gd fmla="*/ 741576 h 3694083" name="connsiteY281"/>
              <a:gd fmla="*/ 2881768 w 6725852" name="connsiteX282"/>
              <a:gd fmla="*/ 766714 h 3694083" name="connsiteY282"/>
              <a:gd fmla="*/ 2900622 w 6725852" name="connsiteX283"/>
              <a:gd fmla="*/ 763571 h 3694083" name="connsiteY283"/>
              <a:gd fmla="*/ 2906906 w 6725852" name="connsiteX284"/>
              <a:gd fmla="*/ 744718 h 3694083" name="connsiteY284"/>
              <a:gd fmla="*/ 2928902 w 6725852" name="connsiteX285"/>
              <a:gd fmla="*/ 744718 h 3694083" name="connsiteY285"/>
              <a:gd fmla="*/ 2960325 w 6725852" name="connsiteX286"/>
              <a:gd fmla="*/ 744718 h 3694083" name="connsiteY286"/>
              <a:gd fmla="*/ 2960325 w 6725852" name="connsiteX287"/>
              <a:gd fmla="*/ 738433 h 3694083" name="connsiteY287"/>
              <a:gd fmla="*/ 2979179 w 6725852" name="connsiteX288"/>
              <a:gd fmla="*/ 719580 h 3694083" name="connsiteY288"/>
              <a:gd fmla="*/ 3020028 w 6725852" name="connsiteX289"/>
              <a:gd fmla="*/ 735291 h 3694083" name="connsiteY289"/>
              <a:gd fmla="*/ 3020028 w 6725852" name="connsiteX290"/>
              <a:gd fmla="*/ 754145 h 3694083" name="connsiteY290"/>
              <a:gd fmla="*/ 3016886 w 6725852" name="connsiteX291"/>
              <a:gd fmla="*/ 766714 h 3694083" name="connsiteY291"/>
              <a:gd fmla="*/ 3042024 w 6725852" name="connsiteX292"/>
              <a:gd fmla="*/ 782425 h 3694083" name="connsiteY292"/>
              <a:gd fmla="*/ 3042024 w 6725852" name="connsiteX293"/>
              <a:gd fmla="*/ 798136 h 3694083" name="connsiteY293"/>
              <a:gd fmla="*/ 3035739 w 6725852" name="connsiteX294"/>
              <a:gd fmla="*/ 816990 h 3694083" name="connsiteY294"/>
              <a:gd fmla="*/ 2998032 w 6725852" name="connsiteX295"/>
              <a:gd fmla="*/ 851555 h 3694083" name="connsiteY295"/>
              <a:gd fmla="*/ 2972894 w 6725852" name="connsiteX296"/>
              <a:gd fmla="*/ 867266 h 3694083" name="connsiteY296"/>
              <a:gd fmla="*/ 2941471 w 6725852" name="connsiteX297"/>
              <a:gd fmla="*/ 879835 h 3694083" name="connsiteY297"/>
              <a:gd fmla="*/ 2884911 w 6725852" name="connsiteX298"/>
              <a:gd fmla="*/ 860982 h 3694083" name="connsiteY298"/>
              <a:gd fmla="*/ 2831492 w 6725852" name="connsiteX299"/>
              <a:gd fmla="*/ 823275 h 3694083" name="connsiteY299"/>
              <a:gd fmla="*/ 2844061 w 6725852" name="connsiteX300"/>
              <a:gd fmla="*/ 810705 h 3694083" name="connsiteY300"/>
              <a:gd fmla="*/ 2862915 w 6725852" name="connsiteX301"/>
              <a:gd fmla="*/ 807563 h 3694083" name="connsiteY301"/>
              <a:gd fmla="*/ 2862915 w 6725852" name="connsiteX302"/>
              <a:gd fmla="*/ 785567 h 3694083" name="connsiteY302"/>
              <a:gd fmla="*/ 2840919 w 6725852" name="connsiteX303"/>
              <a:gd fmla="*/ 788710 h 3694083" name="connsiteY303"/>
              <a:gd fmla="*/ 2822065 w 6725852" name="connsiteX304"/>
              <a:gd fmla="*/ 779283 h 3694083" name="connsiteY304"/>
              <a:gd fmla="*/ 2837777 w 6725852" name="connsiteX305"/>
              <a:gd fmla="*/ 747860 h 3694083" name="connsiteY305"/>
              <a:gd fmla="*/ 2847203 w 6725852" name="connsiteX306"/>
              <a:gd fmla="*/ 732149 h 3694083" name="connsiteY306"/>
              <a:gd fmla="*/ 5977 w 6725852" name="connsiteX307"/>
              <a:gd fmla="*/ 633691 h 3694083" name="connsiteY307"/>
              <a:gd fmla="*/ 77695 w 6725852" name="connsiteX308"/>
              <a:gd fmla="*/ 681503 h 3694083" name="connsiteY308"/>
              <a:gd fmla="*/ 113553 w 6725852" name="connsiteX309"/>
              <a:gd fmla="*/ 687479 h 3694083" name="connsiteY309"/>
              <a:gd fmla="*/ 149412 w 6725852" name="connsiteX310"/>
              <a:gd fmla="*/ 681503 h 3694083" name="connsiteY310"/>
              <a:gd fmla="*/ 191248 w 6725852" name="connsiteX311"/>
              <a:gd fmla="*/ 717362 h 3694083" name="connsiteY311"/>
              <a:gd fmla="*/ 197224 w 6725852" name="connsiteX312"/>
              <a:gd fmla="*/ 741267 h 3694083" name="connsiteY312"/>
              <a:gd fmla="*/ 155389 w 6725852" name="connsiteX313"/>
              <a:gd fmla="*/ 783103 h 3694083" name="connsiteY313"/>
              <a:gd fmla="*/ 119530 w 6725852" name="connsiteX314"/>
              <a:gd fmla="*/ 824938 h 3694083" name="connsiteY314"/>
              <a:gd fmla="*/ 77695 w 6725852" name="connsiteX315"/>
              <a:gd fmla="*/ 789079 h 3694083" name="connsiteY315"/>
              <a:gd fmla="*/ 77695 w 6725852" name="connsiteX316"/>
              <a:gd fmla="*/ 783103 h 3694083" name="connsiteY316"/>
              <a:gd fmla="*/ 71719 w 6725852" name="connsiteX317"/>
              <a:gd fmla="*/ 771150 h 3694083" name="connsiteY317"/>
              <a:gd fmla="*/ 47812 w 6725852" name="connsiteX318"/>
              <a:gd fmla="*/ 783103 h 3694083" name="connsiteY318"/>
              <a:gd fmla="*/ 29883 w 6725852" name="connsiteX319"/>
              <a:gd fmla="*/ 789079 h 3694083" name="connsiteY319"/>
              <a:gd fmla="*/ 17930 w 6725852" name="connsiteX320"/>
              <a:gd fmla="*/ 771150 h 3694083" name="connsiteY320"/>
              <a:gd fmla="*/ 17930 w 6725852" name="connsiteX321"/>
              <a:gd fmla="*/ 753220 h 3694083" name="connsiteY321"/>
              <a:gd fmla="*/ 29883 w 6725852" name="connsiteX322"/>
              <a:gd fmla="*/ 735291 h 3694083" name="connsiteY322"/>
              <a:gd fmla="*/ 5977 w 6725852" name="connsiteX323"/>
              <a:gd fmla="*/ 735291 h 3694083" name="connsiteY323"/>
              <a:gd fmla="*/ 0 w 6725852" name="connsiteX324"/>
              <a:gd fmla="*/ 663573 h 3694083" name="connsiteY324"/>
              <a:gd fmla="*/ 4509489 w 6725852" name="connsiteX325"/>
              <a:gd fmla="*/ 349375 h 3694083" name="connsiteY325"/>
              <a:gd fmla="*/ 4546359 w 6725852" name="connsiteX326"/>
              <a:gd fmla="*/ 386246 h 3694083" name="connsiteY326"/>
              <a:gd fmla="*/ 4465243 w 6725852" name="connsiteX327"/>
              <a:gd fmla="*/ 408368 h 3694083" name="connsiteY327"/>
              <a:gd fmla="*/ 4398876 w 6725852" name="connsiteX328"/>
              <a:gd fmla="*/ 430491 h 3694083" name="connsiteY328"/>
              <a:gd fmla="*/ 4317759 w 6725852" name="connsiteX329"/>
              <a:gd fmla="*/ 467362 h 3694083" name="connsiteY329"/>
              <a:gd fmla="*/ 4280889 w 6725852" name="connsiteX330"/>
              <a:gd fmla="*/ 548478 h 3694083" name="connsiteY330"/>
              <a:gd fmla="*/ 4280889 w 6725852" name="connsiteX331"/>
              <a:gd fmla="*/ 600097 h 3694083" name="connsiteY331"/>
              <a:gd fmla="*/ 4221895 w 6725852" name="connsiteX332"/>
              <a:gd fmla="*/ 548478 h 3694083" name="connsiteY332"/>
              <a:gd fmla="*/ 4266140 w 6725852" name="connsiteX333"/>
              <a:gd fmla="*/ 489485 h 3694083" name="connsiteY333"/>
              <a:gd fmla="*/ 4244018 w 6725852" name="connsiteX334"/>
              <a:gd fmla="*/ 474736 h 3694083" name="connsiteY334"/>
              <a:gd fmla="*/ 4280889 w 6725852" name="connsiteX335"/>
              <a:gd fmla="*/ 452614 h 3694083" name="connsiteY335"/>
              <a:gd fmla="*/ 4303011 w 6725852" name="connsiteX336"/>
              <a:gd fmla="*/ 415743 h 3694083" name="connsiteY336"/>
              <a:gd fmla="*/ 4413624 w 6725852" name="connsiteX337"/>
              <a:gd fmla="*/ 364123 h 3694083" name="connsiteY337"/>
              <a:gd fmla="*/ 5219170 w 6725852" name="connsiteX338"/>
              <a:gd fmla="*/ 311669 h 3694083" name="connsiteY338"/>
              <a:gd fmla="*/ 5234756 w 6725852" name="connsiteX339"/>
              <a:gd fmla="*/ 363623 h 3694083" name="connsiteY339"/>
              <a:gd fmla="*/ 5312688 w 6725852" name="connsiteX340"/>
              <a:gd fmla="*/ 353232 h 3694083" name="connsiteY340"/>
              <a:gd fmla="*/ 5354252 w 6725852" name="connsiteX341"/>
              <a:gd fmla="*/ 415578 h 3694083" name="connsiteY341"/>
              <a:gd fmla="*/ 5193193 w 6725852" name="connsiteX342"/>
              <a:gd fmla="*/ 514291 h 3694083" name="connsiteY342"/>
              <a:gd fmla="*/ 5255538 w 6725852" name="connsiteX343"/>
              <a:gd fmla="*/ 483119 h 3694083" name="connsiteY343"/>
              <a:gd fmla="*/ 5307493 w 6725852" name="connsiteX344"/>
              <a:gd fmla="*/ 462337 h 3694083" name="connsiteY344"/>
              <a:gd fmla="*/ 5354252 w 6725852" name="connsiteX345"/>
              <a:gd fmla="*/ 446750 h 3694083" name="connsiteY345"/>
              <a:gd fmla="*/ 5437379 w 6725852" name="connsiteX346"/>
              <a:gd fmla="*/ 477923 h 3694083" name="connsiteY346"/>
              <a:gd fmla="*/ 5494529 w 6725852" name="connsiteX347"/>
              <a:gd fmla="*/ 503900 h 3694083" name="connsiteY347"/>
              <a:gd fmla="*/ 5510115 w 6725852" name="connsiteX348"/>
              <a:gd fmla="*/ 498705 h 3694083" name="connsiteY348"/>
              <a:gd fmla="*/ 5520506 w 6725852" name="connsiteX349"/>
              <a:gd fmla="*/ 467532 h 3694083" name="connsiteY349"/>
              <a:gd fmla="*/ 5551679 w 6725852" name="connsiteX350"/>
              <a:gd fmla="*/ 467532 h 3694083" name="connsiteY350"/>
              <a:gd fmla="*/ 5598438 w 6725852" name="connsiteX351"/>
              <a:gd fmla="*/ 477923 h 3694083" name="connsiteY351"/>
              <a:gd fmla="*/ 5645197 w 6725852" name="connsiteX352"/>
              <a:gd fmla="*/ 519487 h 3694083" name="connsiteY352"/>
              <a:gd fmla="*/ 5629611 w 6725852" name="connsiteX353"/>
              <a:gd fmla="*/ 550659 h 3694083" name="connsiteY353"/>
              <a:gd fmla="*/ 5665979 w 6725852" name="connsiteX354"/>
              <a:gd fmla="*/ 576637 h 3694083" name="connsiteY354"/>
              <a:gd fmla="*/ 5691956 w 6725852" name="connsiteX355"/>
              <a:gd fmla="*/ 540269 h 3694083" name="connsiteY355"/>
              <a:gd fmla="*/ 5801061 w 6725852" name="connsiteX356"/>
              <a:gd fmla="*/ 561050 h 3694083" name="connsiteY356"/>
              <a:gd fmla="*/ 5811452 w 6725852" name="connsiteX357"/>
              <a:gd fmla="*/ 540269 h 3694083" name="connsiteY357"/>
              <a:gd fmla="*/ 5821843 w 6725852" name="connsiteX358"/>
              <a:gd fmla="*/ 509096 h 3694083" name="connsiteY358"/>
              <a:gd fmla="*/ 5832234 w 6725852" name="connsiteX359"/>
              <a:gd fmla="*/ 498705 h 3694083" name="connsiteY359"/>
              <a:gd fmla="*/ 5801061 w 6725852" name="connsiteX360"/>
              <a:gd fmla="*/ 441555 h 3694083" name="connsiteY360"/>
              <a:gd fmla="*/ 5764693 w 6725852" name="connsiteX361"/>
              <a:gd fmla="*/ 415578 h 3694083" name="connsiteY361"/>
              <a:gd fmla="*/ 5790670 w 6725852" name="connsiteX362"/>
              <a:gd fmla="*/ 363623 h 3694083" name="connsiteY362"/>
              <a:gd fmla="*/ 5821843 w 6725852" name="connsiteX363"/>
              <a:gd fmla="*/ 394796 h 3694083" name="connsiteY363"/>
              <a:gd fmla="*/ 5847820 w 6725852" name="connsiteX364"/>
              <a:gd fmla="*/ 379209 h 3694083" name="connsiteY364"/>
              <a:gd fmla="*/ 5904970 w 6725852" name="connsiteX365"/>
              <a:gd fmla="*/ 384405 h 3694083" name="connsiteY365"/>
              <a:gd fmla="*/ 5920556 w 6725852" name="connsiteX366"/>
              <a:gd fmla="*/ 425969 h 3694083" name="connsiteY366"/>
              <a:gd fmla="*/ 5858211 w 6725852" name="connsiteX367"/>
              <a:gd fmla="*/ 431164 h 3694083" name="connsiteY367"/>
              <a:gd fmla="*/ 5842624 w 6725852" name="connsiteX368"/>
              <a:gd fmla="*/ 441555 h 3694083" name="connsiteY368"/>
              <a:gd fmla="*/ 5894579 w 6725852" name="connsiteX369"/>
              <a:gd fmla="*/ 483119 h 3694083" name="connsiteY369"/>
              <a:gd fmla="*/ 5910165 w 6725852" name="connsiteX370"/>
              <a:gd fmla="*/ 540269 h 3694083" name="connsiteY370"/>
              <a:gd fmla="*/ 6014074 w 6725852" name="connsiteX371"/>
              <a:gd fmla="*/ 509096 h 3694083" name="connsiteY371"/>
              <a:gd fmla="*/ 6034856 w 6725852" name="connsiteX372"/>
              <a:gd fmla="*/ 571441 h 3694083" name="connsiteY372"/>
              <a:gd fmla="*/ 6117984 w 6725852" name="connsiteX373"/>
              <a:gd fmla="*/ 561050 h 3694083" name="connsiteY373"/>
              <a:gd fmla="*/ 6185524 w 6725852" name="connsiteX374"/>
              <a:gd fmla="*/ 587028 h 3694083" name="connsiteY374"/>
              <a:gd fmla="*/ 6201111 w 6725852" name="connsiteX375"/>
              <a:gd fmla="*/ 623396 h 3694083" name="connsiteY375"/>
              <a:gd fmla="*/ 6263456 w 6725852" name="connsiteX376"/>
              <a:gd fmla="*/ 618200 h 3694083" name="connsiteY376"/>
              <a:gd fmla="*/ 6305020 w 6725852" name="connsiteX377"/>
              <a:gd fmla="*/ 628591 h 3694083" name="connsiteY377"/>
              <a:gd fmla="*/ 6325802 w 6725852" name="connsiteX378"/>
              <a:gd fmla="*/ 607809 h 3694083" name="connsiteY378"/>
              <a:gd fmla="*/ 6502447 w 6725852" name="connsiteX379"/>
              <a:gd fmla="*/ 597419 h 3694083" name="connsiteY379"/>
              <a:gd fmla="*/ 6663506 w 6725852" name="connsiteX380"/>
              <a:gd fmla="*/ 711719 h 3694083" name="connsiteY380"/>
              <a:gd fmla="*/ 6725852 w 6725852" name="connsiteX381"/>
              <a:gd fmla="*/ 727305 h 3694083" name="connsiteY381"/>
              <a:gd fmla="*/ 6689484 w 6725852" name="connsiteX382"/>
              <a:gd fmla="*/ 779259 h 3694083" name="connsiteY382"/>
              <a:gd fmla="*/ 6679093 w 6725852" name="connsiteX383"/>
              <a:gd fmla="*/ 826019 h 3694083" name="connsiteY383"/>
              <a:gd fmla="*/ 6590770 w 6725852" name="connsiteX384"/>
              <a:gd fmla="*/ 784455 h 3694083" name="connsiteY384"/>
              <a:gd fmla="*/ 6569988 w 6725852" name="connsiteX385"/>
              <a:gd fmla="*/ 763673 h 3694083" name="connsiteY385"/>
              <a:gd fmla="*/ 6559597 w 6725852" name="connsiteX386"/>
              <a:gd fmla="*/ 737696 h 3694083" name="connsiteY386"/>
              <a:gd fmla="*/ 6559597 w 6725852" name="connsiteX387"/>
              <a:gd fmla="*/ 753282 h 3694083" name="connsiteY387"/>
              <a:gd fmla="*/ 6533620 w 6725852" name="connsiteX388"/>
              <a:gd fmla="*/ 800041 h 3694083" name="connsiteY388"/>
              <a:gd fmla="*/ 6502447 w 6725852" name="connsiteX389"/>
              <a:gd fmla="*/ 800041 h 3694083" name="connsiteY389"/>
              <a:gd fmla="*/ 6533620 w 6725852" name="connsiteX390"/>
              <a:gd fmla="*/ 831214 h 3694083" name="connsiteY390"/>
              <a:gd fmla="*/ 6549206 w 6725852" name="connsiteX391"/>
              <a:gd fmla="*/ 909146 h 3694083" name="connsiteY391"/>
              <a:gd fmla="*/ 6518034 w 6725852" name="connsiteX392"/>
              <a:gd fmla="*/ 909146 h 3694083" name="connsiteY392"/>
              <a:gd fmla="*/ 6419320 w 6725852" name="connsiteX393"/>
              <a:gd fmla="*/ 935123 h 3694083" name="connsiteY393"/>
              <a:gd fmla="*/ 6382952 w 6725852" name="connsiteX394"/>
              <a:gd fmla="*/ 981882 h 3694083" name="connsiteY394"/>
              <a:gd fmla="*/ 6351779 w 6725852" name="connsiteX395"/>
              <a:gd fmla="*/ 981882 h 3694083" name="connsiteY395"/>
              <a:gd fmla="*/ 6294629 w 6725852" name="connsiteX396"/>
              <a:gd fmla="*/ 1013055 h 3694083" name="connsiteY396"/>
              <a:gd fmla="*/ 6273847 w 6725852" name="connsiteX397"/>
              <a:gd fmla="*/ 1002664 h 3694083" name="connsiteY397"/>
              <a:gd fmla="*/ 6237479 w 6725852" name="connsiteX398"/>
              <a:gd fmla="*/ 1054619 h 3694083" name="connsiteY398"/>
              <a:gd fmla="*/ 6268652 w 6725852" name="connsiteX399"/>
              <a:gd fmla="*/ 1080596 h 3694083" name="connsiteY399"/>
              <a:gd fmla="*/ 6242674 w 6725852" name="connsiteX400"/>
              <a:gd fmla="*/ 1106573 h 3694083" name="connsiteY400"/>
              <a:gd fmla="*/ 6237479 w 6725852" name="connsiteX401"/>
              <a:gd fmla="*/ 1153332 h 3694083" name="connsiteY401"/>
              <a:gd fmla="*/ 6242674 w 6725852" name="connsiteX402"/>
              <a:gd fmla="*/ 1194896 h 3694083" name="connsiteY402"/>
              <a:gd fmla="*/ 6211502 w 6725852" name="connsiteX403"/>
              <a:gd fmla="*/ 1205287 h 3694083" name="connsiteY403"/>
              <a:gd fmla="*/ 6185524 w 6725852" name="connsiteX404"/>
              <a:gd fmla="*/ 1257241 h 3694083" name="connsiteY404"/>
              <a:gd fmla="*/ 6159547 w 6725852" name="connsiteX405"/>
              <a:gd fmla="*/ 1278023 h 3694083" name="connsiteY405"/>
              <a:gd fmla="*/ 6128374 w 6725852" name="connsiteX406"/>
              <a:gd fmla="*/ 1314391 h 3694083" name="connsiteY406"/>
              <a:gd fmla="*/ 6045247 w 6725852" name="connsiteX407"/>
              <a:gd fmla="*/ 1444278 h 3694083" name="connsiteY407"/>
              <a:gd fmla="*/ 5899774 w 6725852" name="connsiteX408"/>
              <a:gd fmla="*/ 1537796 h 3694083" name="connsiteY408"/>
              <a:gd fmla="*/ 5863406 w 6725852" name="connsiteX409"/>
              <a:gd fmla="*/ 1548187 h 3694083" name="connsiteY409"/>
              <a:gd fmla="*/ 5853015 w 6725852" name="connsiteX410"/>
              <a:gd fmla="*/ 1652096 h 3694083" name="connsiteY410"/>
              <a:gd fmla="*/ 5827038 w 6725852" name="connsiteX411"/>
              <a:gd fmla="*/ 1724832 h 3694083" name="connsiteY411"/>
              <a:gd fmla="*/ 5775084 w 6725852" name="connsiteX412"/>
              <a:gd fmla="*/ 1761200 h 3694083" name="connsiteY412"/>
              <a:gd fmla="*/ 5712738 w 6725852" name="connsiteX413"/>
              <a:gd fmla="*/ 1781982 h 3694083" name="connsiteY413"/>
              <a:gd fmla="*/ 5665979 w 6725852" name="connsiteX414"/>
              <a:gd fmla="*/ 1792373 h 3694083" name="connsiteY414"/>
              <a:gd fmla="*/ 5645197 w 6725852" name="connsiteX415"/>
              <a:gd fmla="*/ 1865109 h 3694083" name="connsiteY415"/>
              <a:gd fmla="*/ 5629611 w 6725852" name="connsiteX416"/>
              <a:gd fmla="*/ 1802764 h 3694083" name="connsiteY416"/>
              <a:gd fmla="*/ 5650393 w 6725852" name="connsiteX417"/>
              <a:gd fmla="*/ 1750809 h 3694083" name="connsiteY417"/>
              <a:gd fmla="*/ 5702347 w 6725852" name="connsiteX418"/>
              <a:gd fmla="*/ 1709246 h 3694083" name="connsiteY418"/>
              <a:gd fmla="*/ 5738715 w 6725852" name="connsiteX419"/>
              <a:gd fmla="*/ 1698855 h 3694083" name="connsiteY419"/>
              <a:gd fmla="*/ 5780279 w 6725852" name="connsiteX420"/>
              <a:gd fmla="*/ 1652096 h 3694083" name="connsiteY420"/>
              <a:gd fmla="*/ 5811452 w 6725852" name="connsiteX421"/>
              <a:gd fmla="*/ 1579359 h 3694083" name="connsiteY421"/>
              <a:gd fmla="*/ 5827038 w 6725852" name="connsiteX422"/>
              <a:gd fmla="*/ 1574164 h 3694083" name="connsiteY422"/>
              <a:gd fmla="*/ 5811452 w 6725852" name="connsiteX423"/>
              <a:gd fmla="*/ 1558578 h 3694083" name="connsiteY423"/>
              <a:gd fmla="*/ 5811452 w 6725852" name="connsiteX424"/>
              <a:gd fmla="*/ 1527405 h 3694083" name="connsiteY424"/>
              <a:gd fmla="*/ 5847820 w 6725852" name="connsiteX425"/>
              <a:gd fmla="*/ 1517014 h 3694083" name="connsiteY425"/>
              <a:gd fmla="*/ 5847820 w 6725852" name="connsiteX426"/>
              <a:gd fmla="*/ 1470255 h 3694083" name="connsiteY426"/>
              <a:gd fmla="*/ 5910165 w 6725852" name="connsiteX427"/>
              <a:gd fmla="*/ 1470255 h 3694083" name="connsiteY427"/>
              <a:gd fmla="*/ 6014074 w 6725852" name="connsiteX428"/>
              <a:gd fmla="*/ 1423496 h 3694083" name="connsiteY428"/>
              <a:gd fmla="*/ 6117984 w 6725852" name="connsiteX429"/>
              <a:gd fmla="*/ 1293609 h 3694083" name="connsiteY429"/>
              <a:gd fmla="*/ 6107593 w 6725852" name="connsiteX430"/>
              <a:gd fmla="*/ 1226069 h 3694083" name="connsiteY430"/>
              <a:gd fmla="*/ 6092006 w 6725852" name="connsiteX431"/>
              <a:gd fmla="*/ 1163723 h 3694083" name="connsiteY431"/>
              <a:gd fmla="*/ 6092006 w 6725852" name="connsiteX432"/>
              <a:gd fmla="*/ 1127355 h 3694083" name="connsiteY432"/>
              <a:gd fmla="*/ 6123179 w 6725852" name="connsiteX433"/>
              <a:gd fmla="*/ 1101378 h 3694083" name="connsiteY433"/>
              <a:gd fmla="*/ 6123179 w 6725852" name="connsiteX434"/>
              <a:gd fmla="*/ 1075400 h 3694083" name="connsiteY434"/>
              <a:gd fmla="*/ 6201111 w 6725852" name="connsiteX435"/>
              <a:gd fmla="*/ 997469 h 3694083" name="connsiteY435"/>
              <a:gd fmla="*/ 6175134 w 6725852" name="connsiteX436"/>
              <a:gd fmla="*/ 955905 h 3694083" name="connsiteY436"/>
              <a:gd fmla="*/ 6190720 w 6725852" name="connsiteX437"/>
              <a:gd fmla="*/ 929928 h 3694083" name="connsiteY437"/>
              <a:gd fmla="*/ 6138765 w 6725852" name="connsiteX438"/>
              <a:gd fmla="*/ 924732 h 3694083" name="connsiteY438"/>
              <a:gd fmla="*/ 6076420 w 6725852" name="connsiteX439"/>
              <a:gd fmla="*/ 992273 h 3694083" name="connsiteY439"/>
              <a:gd fmla="*/ 6102397 w 6725852" name="connsiteX440"/>
              <a:gd fmla="*/ 1028641 h 3694083" name="connsiteY440"/>
              <a:gd fmla="*/ 6076420 w 6725852" name="connsiteX441"/>
              <a:gd fmla="*/ 1049423 h 3694083" name="connsiteY441"/>
              <a:gd fmla="*/ 6024465 w 6725852" name="connsiteX442"/>
              <a:gd fmla="*/ 1049423 h 3694083" name="connsiteY442"/>
              <a:gd fmla="*/ 6029661 w 6725852" name="connsiteX443"/>
              <a:gd fmla="*/ 1013055 h 3694083" name="connsiteY443"/>
              <a:gd fmla="*/ 5988097 w 6725852" name="connsiteX444"/>
              <a:gd fmla="*/ 1007859 h 3694083" name="connsiteY444"/>
              <a:gd fmla="*/ 5972511 w 6725852" name="connsiteX445"/>
              <a:gd fmla="*/ 1028641 h 3694083" name="connsiteY445"/>
              <a:gd fmla="*/ 5930947 w 6725852" name="connsiteX446"/>
              <a:gd fmla="*/ 1039032 h 3694083" name="connsiteY446"/>
              <a:gd fmla="*/ 5878993 w 6725852" name="connsiteX447"/>
              <a:gd fmla="*/ 1028641 h 3694083" name="connsiteY447"/>
              <a:gd fmla="*/ 5743911 w 6725852" name="connsiteX448"/>
              <a:gd fmla="*/ 1184505 h 3694083" name="connsiteY448"/>
              <a:gd fmla="*/ 5780279 w 6725852" name="connsiteX449"/>
              <a:gd fmla="*/ 1205287 h 3694083" name="connsiteY449"/>
              <a:gd fmla="*/ 5806256 w 6725852" name="connsiteX450"/>
              <a:gd fmla="*/ 1189700 h 3694083" name="connsiteY450"/>
              <a:gd fmla="*/ 5842624 w 6725852" name="connsiteX451"/>
              <a:gd fmla="*/ 1220873 h 3694083" name="connsiteY451"/>
              <a:gd fmla="*/ 5858211 w 6725852" name="connsiteX452"/>
              <a:gd fmla="*/ 1189700 h 3694083" name="connsiteY452"/>
              <a:gd fmla="*/ 5884188 w 6725852" name="connsiteX453"/>
              <a:gd fmla="*/ 1220873 h 3694083" name="connsiteY453"/>
              <a:gd fmla="*/ 5899774 w 6725852" name="connsiteX454"/>
              <a:gd fmla="*/ 1267632 h 3694083" name="connsiteY454"/>
              <a:gd fmla="*/ 5899774 w 6725852" name="connsiteX455"/>
              <a:gd fmla="*/ 1340369 h 3694083" name="connsiteY455"/>
              <a:gd fmla="*/ 5930947 w 6725852" name="connsiteX456"/>
              <a:gd fmla="*/ 1376737 h 3694083" name="connsiteY456"/>
              <a:gd fmla="*/ 5910165 w 6725852" name="connsiteX457"/>
              <a:gd fmla="*/ 1381932 h 3694083" name="connsiteY457"/>
              <a:gd fmla="*/ 5894579 w 6725852" name="connsiteX458"/>
              <a:gd fmla="*/ 1376737 h 3694083" name="connsiteY458"/>
              <a:gd fmla="*/ 5904970 w 6725852" name="connsiteX459"/>
              <a:gd fmla="*/ 1433887 h 3694083" name="connsiteY459"/>
              <a:gd fmla="*/ 5899774 w 6725852" name="connsiteX460"/>
              <a:gd fmla="*/ 1454669 h 3694083" name="connsiteY460"/>
              <a:gd fmla="*/ 5858211 w 6725852" name="connsiteX461"/>
              <a:gd fmla="*/ 1449473 h 3694083" name="connsiteY461"/>
              <a:gd fmla="*/ 5858211 w 6725852" name="connsiteX462"/>
              <a:gd fmla="*/ 1413105 h 3694083" name="connsiteY462"/>
              <a:gd fmla="*/ 5853015 w 6725852" name="connsiteX463"/>
              <a:gd fmla="*/ 1298805 h 3694083" name="connsiteY463"/>
              <a:gd fmla="*/ 5837429 w 6725852" name="connsiteX464"/>
              <a:gd fmla="*/ 1309196 h 3694083" name="connsiteY464"/>
              <a:gd fmla="*/ 5837429 w 6725852" name="connsiteX465"/>
              <a:gd fmla="*/ 1387128 h 3694083" name="connsiteY465"/>
              <a:gd fmla="*/ 5785474 w 6725852" name="connsiteX466"/>
              <a:gd fmla="*/ 1423496 h 3694083" name="connsiteY466"/>
              <a:gd fmla="*/ 5764693 w 6725852" name="connsiteX467"/>
              <a:gd fmla="*/ 1506623 h 3694083" name="connsiteY467"/>
              <a:gd fmla="*/ 5691956 w 6725852" name="connsiteX468"/>
              <a:gd fmla="*/ 1532600 h 3694083" name="connsiteY468"/>
              <a:gd fmla="*/ 5645197 w 6725852" name="connsiteX469"/>
              <a:gd fmla="*/ 1558578 h 3694083" name="connsiteY469"/>
              <a:gd fmla="*/ 5614024 w 6725852" name="connsiteX470"/>
              <a:gd fmla="*/ 1626119 h 3694083" name="connsiteY470"/>
              <a:gd fmla="*/ 5624415 w 6725852" name="connsiteX471"/>
              <a:gd fmla="*/ 1683269 h 3694083" name="connsiteY471"/>
              <a:gd fmla="*/ 5634806 w 6725852" name="connsiteX472"/>
              <a:gd fmla="*/ 1719637 h 3694083" name="connsiteY472"/>
              <a:gd fmla="*/ 5567265 w 6725852" name="connsiteX473"/>
              <a:gd fmla="*/ 1730028 h 3694083" name="connsiteY473"/>
              <a:gd fmla="*/ 5556874 w 6725852" name="connsiteX474"/>
              <a:gd fmla="*/ 1662487 h 3694083" name="connsiteY474"/>
              <a:gd fmla="*/ 5530897 w 6725852" name="connsiteX475"/>
              <a:gd fmla="*/ 1657291 h 3694083" name="connsiteY475"/>
              <a:gd fmla="*/ 5551679 w 6725852" name="connsiteX476"/>
              <a:gd fmla="*/ 1615728 h 3694083" name="connsiteY476"/>
              <a:gd fmla="*/ 5452965 w 6725852" name="connsiteX477"/>
              <a:gd fmla="*/ 1636509 h 3694083" name="connsiteY477"/>
              <a:gd fmla="*/ 5489334 w 6725852" name="connsiteX478"/>
              <a:gd fmla="*/ 1605337 h 3694083" name="connsiteY478"/>
              <a:gd fmla="*/ 5421793 w 6725852" name="connsiteX479"/>
              <a:gd fmla="*/ 1641705 h 3694083" name="connsiteY479"/>
              <a:gd fmla="*/ 5442574 w 6725852" name="connsiteX480"/>
              <a:gd fmla="*/ 1678073 h 3694083" name="connsiteY480"/>
              <a:gd fmla="*/ 5489334 w 6725852" name="connsiteX481"/>
              <a:gd fmla="*/ 1657291 h 3694083" name="connsiteY481"/>
              <a:gd fmla="*/ 5489334 w 6725852" name="connsiteX482"/>
              <a:gd fmla="*/ 1683269 h 3694083" name="connsiteY482"/>
              <a:gd fmla="*/ 5452965 w 6725852" name="connsiteX483"/>
              <a:gd fmla="*/ 1719637 h 3694083" name="connsiteY483"/>
              <a:gd fmla="*/ 5504920 w 6725852" name="connsiteX484"/>
              <a:gd fmla="*/ 1813155 h 3694083" name="connsiteY484"/>
              <a:gd fmla="*/ 5489334 w 6725852" name="connsiteX485"/>
              <a:gd fmla="*/ 1880696 h 3694083" name="connsiteY485"/>
              <a:gd fmla="*/ 5473747 w 6725852" name="connsiteX486"/>
              <a:gd fmla="*/ 1917064 h 3694083" name="connsiteY486"/>
              <a:gd fmla="*/ 5447770 w 6725852" name="connsiteX487"/>
              <a:gd fmla="*/ 1948237 h 3694083" name="connsiteY487"/>
              <a:gd fmla="*/ 5406206 w 6725852" name="connsiteX488"/>
              <a:gd fmla="*/ 1974214 h 3694083" name="connsiteY488"/>
              <a:gd fmla="*/ 5364643 w 6725852" name="connsiteX489"/>
              <a:gd fmla="*/ 1984605 h 3694083" name="connsiteY489"/>
              <a:gd fmla="*/ 5297102 w 6725852" name="connsiteX490"/>
              <a:gd fmla="*/ 2005387 h 3694083" name="connsiteY490"/>
              <a:gd fmla="*/ 5271124 w 6725852" name="connsiteX491"/>
              <a:gd fmla="*/ 2052146 h 3694083" name="connsiteY491"/>
              <a:gd fmla="*/ 5250343 w 6725852" name="connsiteX492"/>
              <a:gd fmla="*/ 2026169 h 3694083" name="connsiteY492"/>
              <a:gd fmla="*/ 5224365 w 6725852" name="connsiteX493"/>
              <a:gd fmla="*/ 2026169 h 3694083" name="connsiteY493"/>
              <a:gd fmla="*/ 5229561 w 6725852" name="connsiteX494"/>
              <a:gd fmla="*/ 2072928 h 3694083" name="connsiteY494"/>
              <a:gd fmla="*/ 5307493 w 6725852" name="connsiteX495"/>
              <a:gd fmla="*/ 2150859 h 3694083" name="connsiteY495"/>
              <a:gd fmla="*/ 5281515 w 6725852" name="connsiteX496"/>
              <a:gd fmla="*/ 2187228 h 3694083" name="connsiteY496"/>
              <a:gd fmla="*/ 5203584 w 6725852" name="connsiteX497"/>
              <a:gd fmla="*/ 2244378 h 3694083" name="connsiteY497"/>
              <a:gd fmla="*/ 5151629 w 6725852" name="connsiteX498"/>
              <a:gd fmla="*/ 2223596 h 3694083" name="connsiteY498"/>
              <a:gd fmla="*/ 5115261 w 6725852" name="connsiteX499"/>
              <a:gd fmla="*/ 2166446 h 3694083" name="connsiteY499"/>
              <a:gd fmla="*/ 5104870 w 6725852" name="connsiteX500"/>
              <a:gd fmla="*/ 2218400 h 3694083" name="connsiteY500"/>
              <a:gd fmla="*/ 5146434 w 6725852" name="connsiteX501"/>
              <a:gd fmla="*/ 2296332 h 3694083" name="connsiteY501"/>
              <a:gd fmla="*/ 5198388 w 6725852" name="connsiteX502"/>
              <a:gd fmla="*/ 2389850 h 3694083" name="connsiteY502"/>
              <a:gd fmla="*/ 5193193 w 6725852" name="connsiteX503"/>
              <a:gd fmla="*/ 2426219 h 3694083" name="connsiteY503"/>
              <a:gd fmla="*/ 5208779 w 6725852" name="connsiteX504"/>
              <a:gd fmla="*/ 2498955 h 3694083" name="connsiteY504"/>
              <a:gd fmla="*/ 5162020 w 6725852" name="connsiteX505"/>
              <a:gd fmla="*/ 2488564 h 3694083" name="connsiteY505"/>
              <a:gd fmla="*/ 5089284 w 6725852" name="connsiteX506"/>
              <a:gd fmla="*/ 2436609 h 3694083" name="connsiteY506"/>
              <a:gd fmla="*/ 5026938 w 6725852" name="connsiteX507"/>
              <a:gd fmla="*/ 2348287 h 3694083" name="connsiteY507"/>
              <a:gd fmla="*/ 4980179 w 6725852" name="connsiteX508"/>
              <a:gd fmla="*/ 2280746 h 3694083" name="connsiteY508"/>
              <a:gd fmla="*/ 5021743 w 6725852" name="connsiteX509"/>
              <a:gd fmla="*/ 2265159 h 3694083" name="connsiteY509"/>
              <a:gd fmla="*/ 5047720 w 6725852" name="connsiteX510"/>
              <a:gd fmla="*/ 2291137 h 3694083" name="connsiteY510"/>
              <a:gd fmla="*/ 5130847 w 6725852" name="connsiteX511"/>
              <a:gd fmla="*/ 2379459 h 3694083" name="connsiteY511"/>
              <a:gd fmla="*/ 5125652 w 6725852" name="connsiteX512"/>
              <a:gd fmla="*/ 2363873 h 3694083" name="connsiteY512"/>
              <a:gd fmla="*/ 5115261 w 6725852" name="connsiteX513"/>
              <a:gd fmla="*/ 2327505 h 3694083" name="connsiteY513"/>
              <a:gd fmla="*/ 5120456 w 6725852" name="connsiteX514"/>
              <a:gd fmla="*/ 2317114 h 3694083" name="connsiteY514"/>
              <a:gd fmla="*/ 5078893 w 6725852" name="connsiteX515"/>
              <a:gd fmla="*/ 2244378 h 3694083" name="connsiteY515"/>
              <a:gd fmla="*/ 5058111 w 6725852" name="connsiteX516"/>
              <a:gd fmla="*/ 2202814 h 3694083" name="connsiteY516"/>
              <a:gd fmla="*/ 5052915 w 6725852" name="connsiteX517"/>
              <a:gd fmla="*/ 2176837 h 3694083" name="connsiteY517"/>
              <a:gd fmla="*/ 5042524 w 6725852" name="connsiteX518"/>
              <a:gd fmla="*/ 2150859 h 3694083" name="connsiteY518"/>
              <a:gd fmla="*/ 5042524 w 6725852" name="connsiteX519"/>
              <a:gd fmla="*/ 2130078 h 3694083" name="connsiteY519"/>
              <a:gd fmla="*/ 5000961 w 6725852" name="connsiteX520"/>
              <a:gd fmla="*/ 2145664 h 3694083" name="connsiteY520"/>
              <a:gd fmla="*/ 4985374 w 6725852" name="connsiteX521"/>
              <a:gd fmla="*/ 2140469 h 3694083" name="connsiteY521"/>
              <a:gd fmla="*/ 4974984 w 6725852" name="connsiteX522"/>
              <a:gd fmla="*/ 2114491 h 3694083" name="connsiteY522"/>
              <a:gd fmla="*/ 4964593 w 6725852" name="connsiteX523"/>
              <a:gd fmla="*/ 2083319 h 3694083" name="connsiteY523"/>
              <a:gd fmla="*/ 4964593 w 6725852" name="connsiteX524"/>
              <a:gd fmla="*/ 2062537 h 3694083" name="connsiteY524"/>
              <a:gd fmla="*/ 4943811 w 6725852" name="connsiteX525"/>
              <a:gd fmla="*/ 2036559 h 3694083" name="connsiteY525"/>
              <a:gd fmla="*/ 4933420 w 6725852" name="connsiteX526"/>
              <a:gd fmla="*/ 1994996 h 3694083" name="connsiteY526"/>
              <a:gd fmla="*/ 4907443 w 6725852" name="connsiteX527"/>
              <a:gd fmla="*/ 2020973 h 3694083" name="connsiteY527"/>
              <a:gd fmla="*/ 4860684 w 6725852" name="connsiteX528"/>
              <a:gd fmla="*/ 2020973 h 3694083" name="connsiteY528"/>
              <a:gd fmla="*/ 4845097 w 6725852" name="connsiteX529"/>
              <a:gd fmla="*/ 2052146 h 3694083" name="connsiteY529"/>
              <a:gd fmla="*/ 4741188 w 6725852" name="connsiteX530"/>
              <a:gd fmla="*/ 2140469 h 3694083" name="connsiteY530"/>
              <a:gd fmla="*/ 4730797 w 6725852" name="connsiteX531"/>
              <a:gd fmla="*/ 2249573 h 3694083" name="connsiteY531"/>
              <a:gd fmla="*/ 4756774 w 6725852" name="connsiteX532"/>
              <a:gd fmla="*/ 2306723 h 3694083" name="connsiteY532"/>
              <a:gd fmla="*/ 4725602 w 6725852" name="connsiteX533"/>
              <a:gd fmla="*/ 2337896 h 3694083" name="connsiteY533"/>
              <a:gd fmla="*/ 4715211 w 6725852" name="connsiteX534"/>
              <a:gd fmla="*/ 2259964 h 3694083" name="connsiteY534"/>
              <a:gd fmla="*/ 4668452 w 6725852" name="connsiteX535"/>
              <a:gd fmla="*/ 2296332 h 3694083" name="connsiteY535"/>
              <a:gd fmla="*/ 4652865 w 6725852" name="connsiteX536"/>
              <a:gd fmla="*/ 2265159 h 3694083" name="connsiteY536"/>
              <a:gd fmla="*/ 4616497 w 6725852" name="connsiteX537"/>
              <a:gd fmla="*/ 2192423 h 3694083" name="connsiteY537"/>
              <a:gd fmla="*/ 4569738 w 6725852" name="connsiteX538"/>
              <a:gd fmla="*/ 2067732 h 3694083" name="connsiteY538"/>
              <a:gd fmla="*/ 4517784 w 6725852" name="connsiteX539"/>
              <a:gd fmla="*/ 2036559 h 3694083" name="connsiteY539"/>
              <a:gd fmla="*/ 4502197 w 6725852" name="connsiteX540"/>
              <a:gd fmla="*/ 1984605 h 3694083" name="connsiteY540"/>
              <a:gd fmla="*/ 4497002 w 6725852" name="connsiteX541"/>
              <a:gd fmla="*/ 1984605 h 3694083" name="connsiteY541"/>
              <a:gd fmla="*/ 4476220 w 6725852" name="connsiteX542"/>
              <a:gd fmla="*/ 1953432 h 3694083" name="connsiteY542"/>
              <a:gd fmla="*/ 4356724 w 6725852" name="connsiteX543"/>
              <a:gd fmla="*/ 1948237 h 3694083" name="connsiteY543"/>
              <a:gd fmla="*/ 4309965 w 6725852" name="connsiteX544"/>
              <a:gd fmla="*/ 1948237 h 3694083" name="connsiteY544"/>
              <a:gd fmla="*/ 4263206 w 6725852" name="connsiteX545"/>
              <a:gd fmla="*/ 1922259 h 3694083" name="connsiteY545"/>
              <a:gd fmla="*/ 4185274 w 6725852" name="connsiteX546"/>
              <a:gd fmla="*/ 1870305 h 3694083" name="connsiteY546"/>
              <a:gd fmla="*/ 4128124 w 6725852" name="connsiteX547"/>
              <a:gd fmla="*/ 1844328 h 3694083" name="connsiteY547"/>
              <a:gd fmla="*/ 4185274 w 6725852" name="connsiteX548"/>
              <a:gd fmla="*/ 1932650 h 3694083" name="connsiteY548"/>
              <a:gd fmla="*/ 4226838 w 6725852" name="connsiteX549"/>
              <a:gd fmla="*/ 1969019 h 3694083" name="connsiteY549"/>
              <a:gd fmla="*/ 4252815 w 6725852" name="connsiteX550"/>
              <a:gd fmla="*/ 1932650 h 3694083" name="connsiteY550"/>
              <a:gd fmla="*/ 4367115 w 6725852" name="connsiteX551"/>
              <a:gd fmla="*/ 2010582 h 3694083" name="connsiteY551"/>
              <a:gd fmla="*/ 4299574 w 6725852" name="connsiteX552"/>
              <a:gd fmla="*/ 2083319 h 3694083" name="connsiteY552"/>
              <a:gd fmla="*/ 4247620 w 6725852" name="connsiteX553"/>
              <a:gd fmla="*/ 2135273 h 3694083" name="connsiteY553"/>
              <a:gd fmla="*/ 4190470 w 6725852" name="connsiteX554"/>
              <a:gd fmla="*/ 2161250 h 3694083" name="connsiteY554"/>
              <a:gd fmla="*/ 4112538 w 6725852" name="connsiteX555"/>
              <a:gd fmla="*/ 2182032 h 3694083" name="connsiteY555"/>
              <a:gd fmla="*/ 4048808 w 6725852" name="connsiteX556"/>
              <a:gd fmla="*/ 2195689 h 3694083" name="connsiteY556"/>
              <a:gd fmla="*/ 4057513 w 6725852" name="connsiteX557"/>
              <a:gd fmla="*/ 2208746 h 3694083" name="connsiteY557"/>
              <a:gd fmla="*/ 4062108 w 6725852" name="connsiteX558"/>
              <a:gd fmla="*/ 2240911 h 3694083" name="connsiteY558"/>
              <a:gd fmla="*/ 4190768 w 6725852" name="connsiteX559"/>
              <a:gd fmla="*/ 2204151 h 3694083" name="connsiteY559"/>
              <a:gd fmla="*/ 4209148 w 6725852" name="connsiteX560"/>
              <a:gd fmla="*/ 2254696 h 3694083" name="connsiteY560"/>
              <a:gd fmla="*/ 4172388 w 6725852" name="connsiteX561"/>
              <a:gd fmla="*/ 2314431 h 3694083" name="connsiteY561"/>
              <a:gd fmla="*/ 4121843 w 6725852" name="connsiteX562"/>
              <a:gd fmla="*/ 2401735 h 3694083" name="connsiteY562"/>
              <a:gd fmla="*/ 4052918 w 6725852" name="connsiteX563"/>
              <a:gd fmla="*/ 2452280 h 3694083" name="connsiteY563"/>
              <a:gd fmla="*/ 4002374 w 6725852" name="connsiteX564"/>
              <a:gd fmla="*/ 2512015 h 3694083" name="connsiteY564"/>
              <a:gd fmla="*/ 3970209 w 6725852" name="connsiteX565"/>
              <a:gd fmla="*/ 2548774 h 3694083" name="connsiteY565"/>
              <a:gd fmla="*/ 3997779 w 6725852" name="connsiteX566"/>
              <a:gd fmla="*/ 2576344 h 3694083" name="connsiteY566"/>
              <a:gd fmla="*/ 3983994 w 6725852" name="connsiteX567"/>
              <a:gd fmla="*/ 2603914 h 3694083" name="connsiteY567"/>
              <a:gd fmla="*/ 4016159 w 6725852" name="connsiteX568"/>
              <a:gd fmla="*/ 2654459 h 3694083" name="connsiteY568"/>
              <a:gd fmla="*/ 4016159 w 6725852" name="connsiteX569"/>
              <a:gd fmla="*/ 2691219 h 3694083" name="connsiteY569"/>
              <a:gd fmla="*/ 4002374 w 6725852" name="connsiteX570"/>
              <a:gd fmla="*/ 2783118 h 3694083" name="connsiteY570"/>
              <a:gd fmla="*/ 3933449 w 6725852" name="connsiteX571"/>
              <a:gd fmla="*/ 2815283 h 3694083" name="connsiteY571"/>
              <a:gd fmla="*/ 3919664 w 6725852" name="connsiteX572"/>
              <a:gd fmla="*/ 2902587 h 3694083" name="connsiteY572"/>
              <a:gd fmla="*/ 3905879 w 6725852" name="connsiteX573"/>
              <a:gd fmla="*/ 2943942 h 3694083" name="connsiteY573"/>
              <a:gd fmla="*/ 3878309 w 6725852" name="connsiteX574"/>
              <a:gd fmla="*/ 2957727 h 3694083" name="connsiteY574"/>
              <a:gd fmla="*/ 3850740 w 6725852" name="connsiteX575"/>
              <a:gd fmla="*/ 3035842 h 3694083" name="connsiteY575"/>
              <a:gd fmla="*/ 3781815 w 6725852" name="connsiteX576"/>
              <a:gd fmla="*/ 3132336 h 3694083" name="connsiteY576"/>
              <a:gd fmla="*/ 3662346 w 6725852" name="connsiteX577"/>
              <a:gd fmla="*/ 3178286 h 3694083" name="connsiteY577"/>
              <a:gd fmla="*/ 3588826 w 6725852" name="connsiteX578"/>
              <a:gd fmla="*/ 3136931 h 3694083" name="connsiteY578"/>
              <a:gd fmla="*/ 3602611 w 6725852" name="connsiteX579"/>
              <a:gd fmla="*/ 3100171 h 3694083" name="connsiteY579"/>
              <a:gd fmla="*/ 3593421 w 6725852" name="connsiteX580"/>
              <a:gd fmla="*/ 3068007 h 3694083" name="connsiteY580"/>
              <a:gd fmla="*/ 3579636 w 6725852" name="connsiteX581"/>
              <a:gd fmla="*/ 3040437 h 3694083" name="connsiteY581"/>
              <a:gd fmla="*/ 3561256 w 6725852" name="connsiteX582"/>
              <a:gd fmla="*/ 3012867 h 3694083" name="connsiteY582"/>
              <a:gd fmla="*/ 3542876 w 6725852" name="connsiteX583"/>
              <a:gd fmla="*/ 2980702 h 3694083" name="connsiteY583"/>
              <a:gd fmla="*/ 3533686 w 6725852" name="connsiteX584"/>
              <a:gd fmla="*/ 2948537 h 3694083" name="connsiteY584"/>
              <a:gd fmla="*/ 3533686 w 6725852" name="connsiteX585"/>
              <a:gd fmla="*/ 2897993 h 3694083" name="connsiteY585"/>
              <a:gd fmla="*/ 3483142 w 6725852" name="connsiteX586"/>
              <a:gd fmla="*/ 2824473 h 3694083" name="connsiteY586"/>
              <a:gd fmla="*/ 3478547 w 6725852" name="connsiteX587"/>
              <a:gd fmla="*/ 2801498 h 3694083" name="connsiteY587"/>
              <a:gd fmla="*/ 3478547 w 6725852" name="connsiteX588"/>
              <a:gd fmla="*/ 2755548 h 3694083" name="connsiteY588"/>
              <a:gd fmla="*/ 3492332 w 6725852" name="connsiteX589"/>
              <a:gd fmla="*/ 2705004 h 3694083" name="connsiteY589"/>
              <a:gd fmla="*/ 3524496 w 6725852" name="connsiteX590"/>
              <a:gd fmla="*/ 2677434 h 3694083" name="connsiteY590"/>
              <a:gd fmla="*/ 3524496 w 6725852" name="connsiteX591"/>
              <a:gd fmla="*/ 2663649 h 3694083" name="connsiteY591"/>
              <a:gd fmla="*/ 3496927 w 6725852" name="connsiteX592"/>
              <a:gd fmla="*/ 2636079 h 3694083" name="connsiteY592"/>
              <a:gd fmla="*/ 3510711 w 6725852" name="connsiteX593"/>
              <a:gd fmla="*/ 2594724 h 3694083" name="connsiteY593"/>
              <a:gd fmla="*/ 3437192 w 6725852" name="connsiteX594"/>
              <a:gd fmla="*/ 2479850 h 3694083" name="connsiteY594"/>
              <a:gd fmla="*/ 3423407 w 6725852" name="connsiteX595"/>
              <a:gd fmla="*/ 2466065 h 3694083" name="connsiteY595"/>
              <a:gd fmla="*/ 3446382 w 6725852" name="connsiteX596"/>
              <a:gd fmla="*/ 2397140 h 3694083" name="connsiteY596"/>
              <a:gd fmla="*/ 3423407 w 6725852" name="connsiteX597"/>
              <a:gd fmla="*/ 2378760 h 3694083" name="connsiteY597"/>
              <a:gd fmla="*/ 3414217 w 6725852" name="connsiteX598"/>
              <a:gd fmla="*/ 2364975 h 3694083" name="connsiteY598"/>
              <a:gd fmla="*/ 3382052 w 6725852" name="connsiteX599"/>
              <a:gd fmla="*/ 2364975 h 3694083" name="connsiteY599"/>
              <a:gd fmla="*/ 3354482 w 6725852" name="connsiteX600"/>
              <a:gd fmla="*/ 2337406 h 3694083" name="connsiteY600"/>
              <a:gd fmla="*/ 3331507 w 6725852" name="connsiteX601"/>
              <a:gd fmla="*/ 2319026 h 3694083" name="connsiteY601"/>
              <a:gd fmla="*/ 3248798 w 6725852" name="connsiteX602"/>
              <a:gd fmla="*/ 2364975 h 3694083" name="connsiteY602"/>
              <a:gd fmla="*/ 3221228 w 6725852" name="connsiteX603"/>
              <a:gd fmla="*/ 2351190 h 3694083" name="connsiteY603"/>
              <a:gd fmla="*/ 3152303 w 6725852" name="connsiteX604"/>
              <a:gd fmla="*/ 2369570 h 3694083" name="connsiteY604"/>
              <a:gd fmla="*/ 3115544 w 6725852" name="connsiteX605"/>
              <a:gd fmla="*/ 2369570 h 3694083" name="connsiteY605"/>
              <a:gd fmla="*/ 3060404 w 6725852" name="connsiteX606"/>
              <a:gd fmla="*/ 2323621 h 3694083" name="connsiteY606"/>
              <a:gd fmla="*/ 3032834 w 6725852" name="connsiteX607"/>
              <a:gd fmla="*/ 2314431 h 3694083" name="connsiteY607"/>
              <a:gd fmla="*/ 3014454 w 6725852" name="connsiteX608"/>
              <a:gd fmla="*/ 2300646 h 3694083" name="connsiteY608"/>
              <a:gd fmla="*/ 3028239 w 6725852" name="connsiteX609"/>
              <a:gd fmla="*/ 2273076 h 3694083" name="connsiteY609"/>
              <a:gd fmla="*/ 2986884 w 6725852" name="connsiteX610"/>
              <a:gd fmla="*/ 2231721 h 3694083" name="connsiteY610"/>
              <a:gd fmla="*/ 2959314 w 6725852" name="connsiteX611"/>
              <a:gd fmla="*/ 2181176 h 3694083" name="connsiteY611"/>
              <a:gd fmla="*/ 2959314 w 6725852" name="connsiteX612"/>
              <a:gd fmla="*/ 2162797 h 3694083" name="connsiteY612"/>
              <a:gd fmla="*/ 2973099 w 6725852" name="connsiteX613"/>
              <a:gd fmla="*/ 2112252 h 3694083" name="connsiteY613"/>
              <a:gd fmla="*/ 2950125 w 6725852" name="connsiteX614"/>
              <a:gd fmla="*/ 2052517 h 3694083" name="connsiteY614"/>
              <a:gd fmla="*/ 3028239 w 6725852" name="connsiteX615"/>
              <a:gd fmla="*/ 1882503 h 3694083" name="connsiteY615"/>
              <a:gd fmla="*/ 3060404 w 6725852" name="connsiteX616"/>
              <a:gd fmla="*/ 1882503 h 3694083" name="connsiteY616"/>
              <a:gd fmla="*/ 3092569 w 6725852" name="connsiteX617"/>
              <a:gd fmla="*/ 1859528 h 3694083" name="connsiteY617"/>
              <a:gd fmla="*/ 3092569 w 6725852" name="connsiteX618"/>
              <a:gd fmla="*/ 1827363 h 3694083" name="connsiteY618"/>
              <a:gd fmla="*/ 3087974 w 6725852" name="connsiteX619"/>
              <a:gd fmla="*/ 1790604 h 3694083" name="connsiteY619"/>
              <a:gd fmla="*/ 3124734 w 6725852" name="connsiteX620"/>
              <a:gd fmla="*/ 1763034 h 3694083" name="connsiteY620"/>
              <a:gd fmla="*/ 3152303 w 6725852" name="connsiteX621"/>
              <a:gd fmla="*/ 1749249 h 3694083" name="connsiteY621"/>
              <a:gd fmla="*/ 3158911 w 6725852" name="connsiteX622"/>
              <a:gd fmla="*/ 1738236 h 3694083" name="connsiteY622"/>
              <a:gd fmla="*/ 3151379 w 6725852" name="connsiteX623"/>
              <a:gd fmla="*/ 1735223 h 3694083" name="connsiteY623"/>
              <a:gd fmla="*/ 3130597 w 6725852" name="connsiteX624"/>
              <a:gd fmla="*/ 1688464 h 3694083" name="connsiteY624"/>
              <a:gd fmla="*/ 3099424 w 6725852" name="connsiteX625"/>
              <a:gd fmla="*/ 1688464 h 3694083" name="connsiteY625"/>
              <a:gd fmla="*/ 3109815 w 6725852" name="connsiteX626"/>
              <a:gd fmla="*/ 1657291 h 3694083" name="connsiteY626"/>
              <a:gd fmla="*/ 3073447 w 6725852" name="connsiteX627"/>
              <a:gd fmla="*/ 1646900 h 3694083" name="connsiteY627"/>
              <a:gd fmla="*/ 3109815 w 6725852" name="connsiteX628"/>
              <a:gd fmla="*/ 1620923 h 3694083" name="connsiteY628"/>
              <a:gd fmla="*/ 3089034 w 6725852" name="connsiteX629"/>
              <a:gd fmla="*/ 1527405 h 3694083" name="connsiteY629"/>
              <a:gd fmla="*/ 3115011 w 6725852" name="connsiteX630"/>
              <a:gd fmla="*/ 1506623 h 3694083" name="connsiteY630"/>
              <a:gd fmla="*/ 3229311 w 6725852" name="connsiteX631"/>
              <a:gd fmla="*/ 1532600 h 3694083" name="connsiteY631"/>
              <a:gd fmla="*/ 3239702 w 6725852" name="connsiteX632"/>
              <a:gd fmla="*/ 1501428 h 3694083" name="connsiteY632"/>
              <a:gd fmla="*/ 3239702 w 6725852" name="connsiteX633"/>
              <a:gd fmla="*/ 1459864 h 3694083" name="connsiteY633"/>
              <a:gd fmla="*/ 3224115 w 6725852" name="connsiteX634"/>
              <a:gd fmla="*/ 1428691 h 3694083" name="connsiteY634"/>
              <a:gd fmla="*/ 3234506 w 6725852" name="connsiteX635"/>
              <a:gd fmla="*/ 1418300 h 3694083" name="connsiteY635"/>
              <a:gd fmla="*/ 3198138 w 6725852" name="connsiteX636"/>
              <a:gd fmla="*/ 1418300 h 3694083" name="connsiteY636"/>
              <a:gd fmla="*/ 3187747 w 6725852" name="connsiteX637"/>
              <a:gd fmla="*/ 1402714 h 3694083" name="connsiteY637"/>
              <a:gd fmla="*/ 3187747 w 6725852" name="connsiteX638"/>
              <a:gd fmla="*/ 1381932 h 3694083" name="connsiteY638"/>
              <a:gd fmla="*/ 3239702 w 6725852" name="connsiteX639"/>
              <a:gd fmla="*/ 1392323 h 3694083" name="connsiteY639"/>
              <a:gd fmla="*/ 3213724 w 6725852" name="connsiteX640"/>
              <a:gd fmla="*/ 1361150 h 3694083" name="connsiteY640"/>
              <a:gd fmla="*/ 3276070 w 6725852" name="connsiteX641"/>
              <a:gd fmla="*/ 1361150 h 3694083" name="connsiteY641"/>
              <a:gd fmla="*/ 3322829 w 6725852" name="connsiteX642"/>
              <a:gd fmla="*/ 1278023 h 3694083" name="connsiteY642"/>
              <a:gd fmla="*/ 3400761 w 6725852" name="connsiteX643"/>
              <a:gd fmla="*/ 1226069 h 3694083" name="connsiteY643"/>
              <a:gd fmla="*/ 3411152 w 6725852" name="connsiteX644"/>
              <a:gd fmla="*/ 1168919 h 3694083" name="connsiteY644"/>
              <a:gd fmla="*/ 3411152 w 6725852" name="connsiteX645"/>
              <a:gd fmla="*/ 1122159 h 3694083" name="connsiteY645"/>
              <a:gd fmla="*/ 3442324 w 6725852" name="connsiteX646"/>
              <a:gd fmla="*/ 1090987 h 3694083" name="connsiteY646"/>
              <a:gd fmla="*/ 3463106 w 6725852" name="connsiteX647"/>
              <a:gd fmla="*/ 1101378 h 3694083" name="connsiteY647"/>
              <a:gd fmla="*/ 3467791 w 6725852" name="connsiteX648"/>
              <a:gd fmla="*/ 1109811 h 3694083" name="connsiteY648"/>
              <a:gd fmla="*/ 3468302 w 6725852" name="connsiteX649"/>
              <a:gd fmla="*/ 1116964 h 3694083" name="connsiteY649"/>
              <a:gd fmla="*/ 3468302 w 6725852" name="connsiteX650"/>
              <a:gd fmla="*/ 1148137 h 3694083" name="connsiteY650"/>
              <a:gd fmla="*/ 3473240 w 6725852" name="connsiteX651"/>
              <a:gd fmla="*/ 1153898 h 3694083" name="connsiteY651"/>
              <a:gd fmla="*/ 3431934 w 6725852" name="connsiteX652"/>
              <a:gd fmla="*/ 1168919 h 3694083" name="connsiteY652"/>
              <a:gd fmla="*/ 3447520 w 6725852" name="connsiteX653"/>
              <a:gd fmla="*/ 1210482 h 3694083" name="connsiteY653"/>
              <a:gd fmla="*/ 3504670 w 6725852" name="connsiteX654"/>
              <a:gd fmla="*/ 1189700 h 3694083" name="connsiteY654"/>
              <a:gd fmla="*/ 3572211 w 6725852" name="connsiteX655"/>
              <a:gd fmla="*/ 1184505 h 3694083" name="connsiteY655"/>
              <a:gd fmla="*/ 3639752 w 6725852" name="connsiteX656"/>
              <a:gd fmla="*/ 1184505 h 3694083" name="connsiteY656"/>
              <a:gd fmla="*/ 3655338 w 6725852" name="connsiteX657"/>
              <a:gd fmla="*/ 1090987 h 3694083" name="connsiteY657"/>
              <a:gd fmla="*/ 3712488 w 6725852" name="connsiteX658"/>
              <a:gd fmla="*/ 1106573 h 3694083" name="connsiteY658"/>
              <a:gd fmla="*/ 3707293 w 6725852" name="connsiteX659"/>
              <a:gd fmla="*/ 1059814 h 3694083" name="connsiteY659"/>
              <a:gd fmla="*/ 3655338 w 6725852" name="connsiteX660"/>
              <a:gd fmla="*/ 1075400 h 3694083" name="connsiteY660"/>
              <a:gd fmla="*/ 3676120 w 6725852" name="connsiteX661"/>
              <a:gd fmla="*/ 1023446 h 3694083" name="connsiteY661"/>
              <a:gd fmla="*/ 3790420 w 6725852" name="connsiteX662"/>
              <a:gd fmla="*/ 1007859 h 3694083" name="connsiteY662"/>
              <a:gd fmla="*/ 3806006 w 6725852" name="connsiteX663"/>
              <a:gd fmla="*/ 1007859 h 3694083" name="connsiteY663"/>
              <a:gd fmla="*/ 3780029 w 6725852" name="connsiteX664"/>
              <a:gd fmla="*/ 976687 h 3694083" name="connsiteY664"/>
              <a:gd fmla="*/ 3676120 w 6725852" name="connsiteX665"/>
              <a:gd fmla="*/ 1007859 h 3694083" name="connsiteY665"/>
              <a:gd fmla="*/ 3655338 w 6725852" name="connsiteX666"/>
              <a:gd fmla="*/ 971491 h 3694083" name="connsiteY666"/>
              <a:gd fmla="*/ 3644947 w 6725852" name="connsiteX667"/>
              <a:gd fmla="*/ 929928 h 3694083" name="connsiteY667"/>
              <a:gd fmla="*/ 3644947 w 6725852" name="connsiteX668"/>
              <a:gd fmla="*/ 903950 h 3694083" name="connsiteY668"/>
              <a:gd fmla="*/ 3655338 w 6725852" name="connsiteX669"/>
              <a:gd fmla="*/ 883169 h 3694083" name="connsiteY669"/>
              <a:gd fmla="*/ 3696902 w 6725852" name="connsiteX670"/>
              <a:gd fmla="*/ 820823 h 3694083" name="connsiteY670"/>
              <a:gd fmla="*/ 3722879 w 6725852" name="connsiteX671"/>
              <a:gd fmla="*/ 768869 h 3694083" name="connsiteY671"/>
              <a:gd fmla="*/ 3676120 w 6725852" name="connsiteX672"/>
              <a:gd fmla="*/ 763673 h 3694083" name="connsiteY672"/>
              <a:gd fmla="*/ 3660534 w 6725852" name="connsiteX673"/>
              <a:gd fmla="*/ 800041 h 3694083" name="connsiteY673"/>
              <a:gd fmla="*/ 3639752 w 6725852" name="connsiteX674"/>
              <a:gd fmla="*/ 831214 h 3694083" name="connsiteY674"/>
              <a:gd fmla="*/ 3598188 w 6725852" name="connsiteX675"/>
              <a:gd fmla="*/ 862387 h 3694083" name="connsiteY675"/>
              <a:gd fmla="*/ 3598188 w 6725852" name="connsiteX676"/>
              <a:gd fmla="*/ 976687 h 3694083" name="connsiteY676"/>
              <a:gd fmla="*/ 3608579 w 6725852" name="connsiteX677"/>
              <a:gd fmla="*/ 1018250 h 3694083" name="connsiteY677"/>
              <a:gd fmla="*/ 3577406 w 6725852" name="connsiteX678"/>
              <a:gd fmla="*/ 1049423 h 3694083" name="connsiteY678"/>
              <a:gd fmla="*/ 3572211 w 6725852" name="connsiteX679"/>
              <a:gd fmla="*/ 1111769 h 3694083" name="connsiteY679"/>
              <a:gd fmla="*/ 3546234 w 6725852" name="connsiteX680"/>
              <a:gd fmla="*/ 1148137 h 3694083" name="connsiteY680"/>
              <a:gd fmla="*/ 3499474 w 6725852" name="connsiteX681"/>
              <a:gd fmla="*/ 1184505 h 3694083" name="connsiteY681"/>
              <a:gd fmla="*/ 3473240 w 6725852" name="connsiteX682"/>
              <a:gd fmla="*/ 1153898 h 3694083" name="connsiteY682"/>
              <a:gd fmla="*/ 3489084 w 6725852" name="connsiteX683"/>
              <a:gd fmla="*/ 1148137 h 3694083" name="connsiteY683"/>
              <a:gd fmla="*/ 3467791 w 6725852" name="connsiteX684"/>
              <a:gd fmla="*/ 1109811 h 3694083" name="connsiteY684"/>
              <a:gd fmla="*/ 3463106 w 6725852" name="connsiteX685"/>
              <a:gd fmla="*/ 1044228 h 3694083" name="connsiteY685"/>
              <a:gd fmla="*/ 3390370 w 6725852" name="connsiteX686"/>
              <a:gd fmla="*/ 1101378 h 3694083" name="connsiteY686"/>
              <a:gd fmla="*/ 3338415 w 6725852" name="connsiteX687"/>
              <a:gd fmla="*/ 1065009 h 3694083" name="connsiteY687"/>
              <a:gd fmla="*/ 3348806 w 6725852" name="connsiteX688"/>
              <a:gd fmla="*/ 1018250 h 3694083" name="connsiteY688"/>
              <a:gd fmla="*/ 3348806 w 6725852" name="connsiteX689"/>
              <a:gd fmla="*/ 940319 h 3694083" name="connsiteY689"/>
              <a:gd fmla="*/ 3354002 w 6725852" name="connsiteX690"/>
              <a:gd fmla="*/ 914341 h 3694083" name="connsiteY690"/>
              <a:gd fmla="*/ 3379979 w 6725852" name="connsiteX691"/>
              <a:gd fmla="*/ 857191 h 3694083" name="connsiteY691"/>
              <a:gd fmla="*/ 3421543 w 6725852" name="connsiteX692"/>
              <a:gd fmla="*/ 862387 h 3694083" name="connsiteY692"/>
              <a:gd fmla="*/ 3494279 w 6725852" name="connsiteX693"/>
              <a:gd fmla="*/ 779259 h 3694083" name="connsiteY693"/>
              <a:gd fmla="*/ 3489084 w 6725852" name="connsiteX694"/>
              <a:gd fmla="*/ 737696 h 3694083" name="connsiteY694"/>
              <a:gd fmla="*/ 3535843 w 6725852" name="connsiteX695"/>
              <a:gd fmla="*/ 701328 h 3694083" name="connsiteY695"/>
              <a:gd fmla="*/ 3473497 w 6725852" name="connsiteX696"/>
              <a:gd fmla="*/ 685741 h 3694083" name="connsiteY696"/>
              <a:gd fmla="*/ 3541038 w 6725852" name="connsiteX697"/>
              <a:gd fmla="*/ 644178 h 3694083" name="connsiteY697"/>
              <a:gd fmla="*/ 3603384 w 6725852" name="connsiteX698"/>
              <a:gd fmla="*/ 607809 h 3694083" name="connsiteY698"/>
              <a:gd fmla="*/ 3655338 w 6725852" name="connsiteX699"/>
              <a:gd fmla="*/ 597419 h 3694083" name="connsiteY699"/>
              <a:gd fmla="*/ 3748856 w 6725852" name="connsiteX700"/>
              <a:gd fmla="*/ 576637 h 3694083" name="connsiteY700"/>
              <a:gd fmla="*/ 3837179 w 6725852" name="connsiteX701"/>
              <a:gd fmla="*/ 592223 h 3694083" name="connsiteY701"/>
              <a:gd fmla="*/ 3806006 w 6725852" name="connsiteX702"/>
              <a:gd fmla="*/ 623396 h 3694083" name="connsiteY702"/>
              <a:gd fmla="*/ 3857961 w 6725852" name="connsiteX703"/>
              <a:gd fmla="*/ 618200 h 3694083" name="connsiteY703"/>
              <a:gd fmla="*/ 4034606 w 6725852" name="connsiteX704"/>
              <a:gd fmla="*/ 685741 h 3694083" name="connsiteY704"/>
              <a:gd fmla="*/ 3956674 w 6725852" name="connsiteX705"/>
              <a:gd fmla="*/ 763673 h 3694083" name="connsiteY705"/>
              <a:gd fmla="*/ 3857961 w 6725852" name="connsiteX706"/>
              <a:gd fmla="*/ 690937 h 3694083" name="connsiteY706"/>
              <a:gd fmla="*/ 3904720 w 6725852" name="connsiteX707"/>
              <a:gd fmla="*/ 779259 h 3694083" name="connsiteY707"/>
              <a:gd fmla="*/ 3904720 w 6725852" name="connsiteX708"/>
              <a:gd fmla="*/ 836409 h 3694083" name="connsiteY708"/>
              <a:gd fmla="*/ 3920306 w 6725852" name="connsiteX709"/>
              <a:gd fmla="*/ 836409 h 3694083" name="connsiteY709"/>
              <a:gd fmla="*/ 3946284 w 6725852" name="connsiteX710"/>
              <a:gd fmla="*/ 784455 h 3694083" name="connsiteY710"/>
              <a:gd fmla="*/ 3972261 w 6725852" name="connsiteX711"/>
              <a:gd fmla="*/ 815628 h 3694083" name="connsiteY711"/>
              <a:gd fmla="*/ 3972261 w 6725852" name="connsiteX712"/>
              <a:gd fmla="*/ 784455 h 3694083" name="connsiteY712"/>
              <a:gd fmla="*/ 3972261 w 6725852" name="connsiteX713"/>
              <a:gd fmla="*/ 763673 h 3694083" name="connsiteY713"/>
              <a:gd fmla="*/ 4039802 w 6725852" name="connsiteX714"/>
              <a:gd fmla="*/ 716914 h 3694083" name="connsiteY714"/>
              <a:gd fmla="*/ 4060584 w 6725852" name="connsiteX715"/>
              <a:gd fmla="*/ 716914 h 3694083" name="connsiteY715"/>
              <a:gd fmla="*/ 4060584 w 6725852" name="connsiteX716"/>
              <a:gd fmla="*/ 685741 h 3694083" name="connsiteY716"/>
              <a:gd fmla="*/ 4050193 w 6725852" name="connsiteX717"/>
              <a:gd fmla="*/ 649373 h 3694083" name="connsiteY717"/>
              <a:gd fmla="*/ 4112538 w 6725852" name="connsiteX718"/>
              <a:gd fmla="*/ 690937 h 3694083" name="connsiteY718"/>
              <a:gd fmla="*/ 4096952 w 6725852" name="connsiteX719"/>
              <a:gd fmla="*/ 711719 h 3694083" name="connsiteY719"/>
              <a:gd fmla="*/ 4242424 w 6725852" name="connsiteX720"/>
              <a:gd fmla="*/ 644178 h 3694083" name="connsiteY720"/>
              <a:gd fmla="*/ 4315161 w 6725852" name="connsiteX721"/>
              <a:gd fmla="*/ 659764 h 3694083" name="connsiteY721"/>
              <a:gd fmla="*/ 4346334 w 6725852" name="connsiteX722"/>
              <a:gd fmla="*/ 644178 h 3694083" name="connsiteY722"/>
              <a:gd fmla="*/ 4309965 w 6725852" name="connsiteX723"/>
              <a:gd fmla="*/ 618200 h 3694083" name="connsiteY723"/>
              <a:gd fmla="*/ 4335943 w 6725852" name="connsiteX724"/>
              <a:gd fmla="*/ 597419 h 3694083" name="connsiteY724"/>
              <a:gd fmla="*/ 4517784 w 6725852" name="connsiteX725"/>
              <a:gd fmla="*/ 664959 h 3694083" name="connsiteY725"/>
              <a:gd fmla="*/ 4471024 w 6725852" name="connsiteX726"/>
              <a:gd fmla="*/ 628591 h 3694083" name="connsiteY726"/>
              <a:gd fmla="*/ 4471024 w 6725852" name="connsiteX727"/>
              <a:gd fmla="*/ 581832 h 3694083" name="connsiteY727"/>
              <a:gd fmla="*/ 4528174 w 6725852" name="connsiteX728"/>
              <a:gd fmla="*/ 545464 h 3694083" name="connsiteY728"/>
              <a:gd fmla="*/ 4538565 w 6725852" name="connsiteX729"/>
              <a:gd fmla="*/ 488314 h 3694083" name="connsiteY729"/>
              <a:gd fmla="*/ 4590520 w 6725852" name="connsiteX730"/>
              <a:gd fmla="*/ 514291 h 3694083" name="connsiteY730"/>
              <a:gd fmla="*/ 4595715 w 6725852" name="connsiteX731"/>
              <a:gd fmla="*/ 550659 h 3694083" name="connsiteY731"/>
              <a:gd fmla="*/ 4616497 w 6725852" name="connsiteX732"/>
              <a:gd fmla="*/ 519487 h 3694083" name="connsiteY732"/>
              <a:gd fmla="*/ 4611302 w 6725852" name="connsiteX733"/>
              <a:gd fmla="*/ 498705 h 3694083" name="connsiteY733"/>
              <a:gd fmla="*/ 4652865 w 6725852" name="connsiteX734"/>
              <a:gd fmla="*/ 472728 h 3694083" name="connsiteY734"/>
              <a:gd fmla="*/ 4704820 w 6725852" name="connsiteX735"/>
              <a:gd fmla="*/ 509096 h 3694083" name="connsiteY735"/>
              <a:gd fmla="*/ 4751579 w 6725852" name="connsiteX736"/>
              <a:gd fmla="*/ 483119 h 3694083" name="connsiteY736"/>
              <a:gd fmla="*/ 4839902 w 6725852" name="connsiteX737"/>
              <a:gd fmla="*/ 477923 h 3694083" name="connsiteY737"/>
              <a:gd fmla="*/ 4808729 w 6725852" name="connsiteX738"/>
              <a:gd fmla="*/ 441555 h 3694083" name="connsiteY738"/>
              <a:gd fmla="*/ 4839902 w 6725852" name="connsiteX739"/>
              <a:gd fmla="*/ 405187 h 3694083" name="connsiteY739"/>
              <a:gd fmla="*/ 4923029 w 6725852" name="connsiteX740"/>
              <a:gd fmla="*/ 389600 h 3694083" name="connsiteY740"/>
              <a:gd fmla="*/ 4969788 w 6725852" name="connsiteX741"/>
              <a:gd fmla="*/ 363623 h 3694083" name="connsiteY741"/>
              <a:gd fmla="*/ 5032134 w 6725852" name="connsiteX742"/>
              <a:gd fmla="*/ 379209 h 3694083" name="connsiteY742"/>
              <a:gd fmla="*/ 5136043 w 6725852" name="connsiteX743"/>
              <a:gd fmla="*/ 342841 h 3694083" name="connsiteY743"/>
              <a:gd fmla="*/ 1871146 w 6725852" name="connsiteX744"/>
              <a:gd fmla="*/ 51350 h 3694083" name="connsiteY744"/>
              <a:gd fmla="*/ 1926902 w 6725852" name="connsiteX745"/>
              <a:gd fmla="*/ 62501 h 3694083" name="connsiteY745"/>
              <a:gd fmla="*/ 1971507 w 6725852" name="connsiteX746"/>
              <a:gd fmla="*/ 62501 h 3694083" name="connsiteY746"/>
              <a:gd fmla="*/ 2060717 w 6725852" name="connsiteX747"/>
              <a:gd fmla="*/ 62501 h 3694083" name="connsiteY747"/>
              <a:gd fmla="*/ 2116473 w 6725852" name="connsiteX748"/>
              <a:gd fmla="*/ 84803 h 3694083" name="connsiteY748"/>
              <a:gd fmla="*/ 2172229 w 6725852" name="connsiteX749"/>
              <a:gd fmla="*/ 95954 h 3694083" name="connsiteY749"/>
              <a:gd fmla="*/ 1971507 w 6725852" name="connsiteX750"/>
              <a:gd fmla="*/ 240920 h 3694083" name="connsiteY750"/>
              <a:gd fmla="*/ 1915751 w 6725852" name="connsiteX751"/>
              <a:gd fmla="*/ 263223 h 3694083" name="connsiteY751"/>
              <a:gd fmla="*/ 1893448 w 6725852" name="connsiteX752"/>
              <a:gd fmla="*/ 330130 h 3694083" name="connsiteY752"/>
              <a:gd fmla="*/ 1871146 w 6725852" name="connsiteX753"/>
              <a:gd fmla="*/ 330130 h 3694083" name="connsiteY753"/>
              <a:gd fmla="*/ 1826541 w 6725852" name="connsiteX754"/>
              <a:gd fmla="*/ 352432 h 3694083" name="connsiteY754"/>
              <a:gd fmla="*/ 1882297 w 6725852" name="connsiteX755"/>
              <a:gd fmla="*/ 374735 h 3694083" name="connsiteY755"/>
              <a:gd fmla="*/ 1781936 w 6725852" name="connsiteX756"/>
              <a:gd fmla="*/ 397037 h 3694083" name="connsiteY756"/>
              <a:gd fmla="*/ 1837692 w 6725852" name="connsiteX757"/>
              <a:gd fmla="*/ 441642 h 3694083" name="connsiteY757"/>
              <a:gd fmla="*/ 1793087 w 6725852" name="connsiteX758"/>
              <a:gd fmla="*/ 452793 h 3694083" name="connsiteY758"/>
              <a:gd fmla="*/ 1670424 w 6725852" name="connsiteX759"/>
              <a:gd fmla="*/ 463945 h 3694083" name="connsiteY759"/>
              <a:gd fmla="*/ 1859995 w 6725852" name="connsiteX760"/>
              <a:gd fmla="*/ 486247 h 3694083" name="connsiteY760"/>
              <a:gd fmla="*/ 1915751 w 6725852" name="connsiteX761"/>
              <a:gd fmla="*/ 542003 h 3694083" name="connsiteY761"/>
              <a:gd fmla="*/ 2016112 w 6725852" name="connsiteX762"/>
              <a:gd fmla="*/ 564306 h 3694083" name="connsiteY762"/>
              <a:gd fmla="*/ 2049565 w 6725852" name="connsiteX763"/>
              <a:gd fmla="*/ 675819 h 3694083" name="connsiteY763"/>
              <a:gd fmla="*/ 2183380 w 6725852" name="connsiteX764"/>
              <a:gd fmla="*/ 731574 h 3694083" name="connsiteY764"/>
              <a:gd fmla="*/ 2116473 w 6725852" name="connsiteX765"/>
              <a:gd fmla="*/ 787330 h 3694083" name="connsiteY765"/>
              <a:gd fmla="*/ 2116473 w 6725852" name="connsiteX766"/>
              <a:gd fmla="*/ 831935 h 3694083" name="connsiteY766"/>
              <a:gd fmla="*/ 2083019 w 6725852" name="connsiteX767"/>
              <a:gd fmla="*/ 798481 h 3694083" name="connsiteY767"/>
              <a:gd fmla="*/ 2071868 w 6725852" name="connsiteX768"/>
              <a:gd fmla="*/ 776179 h 3694083" name="connsiteY768"/>
              <a:gd fmla="*/ 2038414 w 6725852" name="connsiteX769"/>
              <a:gd fmla="*/ 798481 h 3694083" name="connsiteY769"/>
              <a:gd fmla="*/ 2127624 w 6725852" name="connsiteX770"/>
              <a:gd fmla="*/ 865389 h 3694083" name="connsiteY770"/>
              <a:gd fmla="*/ 2083019 w 6725852" name="connsiteX771"/>
              <a:gd fmla="*/ 932296 h 3694083" name="connsiteY771"/>
              <a:gd fmla="*/ 2027263 w 6725852" name="connsiteX772"/>
              <a:gd fmla="*/ 887691 h 3694083" name="connsiteY772"/>
              <a:gd fmla="*/ 2071868 w 6725852" name="connsiteX773"/>
              <a:gd fmla="*/ 932296 h 3694083" name="connsiteY773"/>
              <a:gd fmla="*/ 2016112 w 6725852" name="connsiteX774"/>
              <a:gd fmla="*/ 965750 h 3694083" name="connsiteY774"/>
              <a:gd fmla="*/ 1995668 w 6725852" name="connsiteX775"/>
              <a:gd fmla="*/ 949023 h 3694083" name="connsiteY775"/>
              <a:gd fmla="*/ 1993809 w 6725852" name="connsiteX776"/>
              <a:gd fmla="*/ 943447 h 3694083" name="connsiteY776"/>
              <a:gd fmla="*/ 1975222 w 6725852" name="connsiteX777"/>
              <a:gd fmla="*/ 932295 h 3694083" name="connsiteY777"/>
              <a:gd fmla="*/ 1893448 w 6725852" name="connsiteX778"/>
              <a:gd fmla="*/ 865389 h 3694083" name="connsiteY778"/>
              <a:gd fmla="*/ 1859995 w 6725852" name="connsiteX779"/>
              <a:gd fmla="*/ 843086 h 3694083" name="connsiteY779"/>
              <a:gd fmla="*/ 1893448 w 6725852" name="connsiteX780"/>
              <a:gd fmla="*/ 753876 h 3694083" name="connsiteY780"/>
              <a:gd fmla="*/ 1915751 w 6725852" name="connsiteX781"/>
              <a:gd fmla="*/ 709271 h 3694083" name="connsiteY781"/>
              <a:gd fmla="*/ 1893448 w 6725852" name="connsiteX782"/>
              <a:gd fmla="*/ 675819 h 3694083" name="connsiteY782"/>
              <a:gd fmla="*/ 1837692 w 6725852" name="connsiteX783"/>
              <a:gd fmla="*/ 642364 h 3694083" name="connsiteY783"/>
              <a:gd fmla="*/ 1815390 w 6725852" name="connsiteX784"/>
              <a:gd fmla="*/ 664667 h 3694083" name="connsiteY784"/>
              <a:gd fmla="*/ 1815390 w 6725852" name="connsiteX785"/>
              <a:gd fmla="*/ 709271 h 3694083" name="connsiteY785"/>
              <a:gd fmla="*/ 1759634 w 6725852" name="connsiteX786"/>
              <a:gd fmla="*/ 742725 h 3694083" name="connsiteY786"/>
              <a:gd fmla="*/ 1759634 w 6725852" name="connsiteX787"/>
              <a:gd fmla="*/ 753876 h 3694083" name="connsiteY787"/>
              <a:gd fmla="*/ 1804239 w 6725852" name="connsiteX788"/>
              <a:gd fmla="*/ 831935 h 3694083" name="connsiteY788"/>
              <a:gd fmla="*/ 1793087 w 6725852" name="connsiteX789"/>
              <a:gd fmla="*/ 887691 h 3694083" name="connsiteY789"/>
              <a:gd fmla="*/ 1748483 w 6725852" name="connsiteX790"/>
              <a:gd fmla="*/ 865389 h 3694083" name="connsiteY790"/>
              <a:gd fmla="*/ 1715029 w 6725852" name="connsiteX791"/>
              <a:gd fmla="*/ 898842 h 3694083" name="connsiteY791"/>
              <a:gd fmla="*/ 1670424 w 6725852" name="connsiteX792"/>
              <a:gd fmla="*/ 854237 h 3694083" name="connsiteY792"/>
              <a:gd fmla="*/ 1614668 w 6725852" name="connsiteX793"/>
              <a:gd fmla="*/ 898842 h 3694083" name="connsiteY793"/>
              <a:gd fmla="*/ 1581214 w 6725852" name="connsiteX794"/>
              <a:gd fmla="*/ 999203 h 3694083" name="connsiteY794"/>
              <a:gd fmla="*/ 1570063 w 6725852" name="connsiteX795"/>
              <a:gd fmla="*/ 1077262 h 3694083" name="connsiteY795"/>
              <a:gd fmla="*/ 1636970 w 6725852" name="connsiteX796"/>
              <a:gd fmla="*/ 1110715 h 3694083" name="connsiteY796"/>
              <a:gd fmla="*/ 1737331 w 6725852" name="connsiteX797"/>
              <a:gd fmla="*/ 1177623 h 3694083" name="connsiteY797"/>
              <a:gd fmla="*/ 1815390 w 6725852" name="connsiteX798"/>
              <a:gd fmla="*/ 1289135 h 3694083" name="connsiteY798"/>
              <a:gd fmla="*/ 1837692 w 6725852" name="connsiteX799"/>
              <a:gd fmla="*/ 1300286 h 3694083" name="connsiteY799"/>
              <a:gd fmla="*/ 1804239 w 6725852" name="connsiteX800"/>
              <a:gd fmla="*/ 1188774 h 3694083" name="connsiteY800"/>
              <a:gd fmla="*/ 1882297 w 6725852" name="connsiteX801"/>
              <a:gd fmla="*/ 1133018 h 3694083" name="connsiteY801"/>
              <a:gd fmla="*/ 1871146 w 6725852" name="connsiteX802"/>
              <a:gd fmla="*/ 1099564 h 3694083" name="connsiteY802"/>
              <a:gd fmla="*/ 1815390 w 6725852" name="connsiteX803"/>
              <a:gd fmla="*/ 1088413 h 3694083" name="connsiteY803"/>
              <a:gd fmla="*/ 1826541 w 6725852" name="connsiteX804"/>
              <a:gd fmla="*/ 1010354 h 3694083" name="connsiteY804"/>
              <a:gd fmla="*/ 1837692 w 6725852" name="connsiteX805"/>
              <a:gd fmla="*/ 999203 h 3694083" name="connsiteY805"/>
              <a:gd fmla="*/ 1826541 w 6725852" name="connsiteX806"/>
              <a:gd fmla="*/ 965750 h 3694083" name="connsiteY806"/>
              <a:gd fmla="*/ 1826541 w 6725852" name="connsiteX807"/>
              <a:gd fmla="*/ 909993 h 3694083" name="connsiteY807"/>
              <a:gd fmla="*/ 1848844 w 6725852" name="connsiteX808"/>
              <a:gd fmla="*/ 887691 h 3694083" name="connsiteY808"/>
              <a:gd fmla="*/ 1938053 w 6725852" name="connsiteX809"/>
              <a:gd fmla="*/ 909993 h 3694083" name="connsiteY809"/>
              <a:gd fmla="*/ 1975222 w 6725852" name="connsiteX810"/>
              <a:gd fmla="*/ 932295 h 3694083" name="connsiteY810"/>
              <a:gd fmla="*/ 1995668 w 6725852" name="connsiteX811"/>
              <a:gd fmla="*/ 949023 h 3694083" name="connsiteY811"/>
              <a:gd fmla="*/ 2004961 w 6725852" name="connsiteX812"/>
              <a:gd fmla="*/ 976901 h 3694083" name="connsiteY812"/>
              <a:gd fmla="*/ 2016112 w 6725852" name="connsiteX813"/>
              <a:gd fmla="*/ 1054959 h 3694083" name="connsiteY813"/>
              <a:gd fmla="*/ 2094170 w 6725852" name="connsiteX814"/>
              <a:gd fmla="*/ 1010354 h 3694083" name="connsiteY814"/>
              <a:gd fmla="*/ 2149926 w 6725852" name="connsiteX815"/>
              <a:gd fmla="*/ 1099564 h 3694083" name="connsiteY815"/>
              <a:gd fmla="*/ 2149926 w 6725852" name="connsiteX816"/>
              <a:gd fmla="*/ 1155320 h 3694083" name="connsiteY816"/>
              <a:gd fmla="*/ 2172229 w 6725852" name="connsiteX817"/>
              <a:gd fmla="*/ 1177623 h 3694083" name="connsiteY817"/>
              <a:gd fmla="*/ 2183380 w 6725852" name="connsiteX818"/>
              <a:gd fmla="*/ 1177623 h 3694083" name="connsiteY818"/>
              <a:gd fmla="*/ 2227985 w 6725852" name="connsiteX819"/>
              <a:gd fmla="*/ 1222228 h 3694083" name="connsiteY819"/>
              <a:gd fmla="*/ 2250287 w 6725852" name="connsiteX820"/>
              <a:gd fmla="*/ 1222228 h 3694083" name="connsiteY820"/>
              <a:gd fmla="*/ 2261439 w 6725852" name="connsiteX821"/>
              <a:gd fmla="*/ 1233379 h 3694083" name="connsiteY821"/>
              <a:gd fmla="*/ 2261439 w 6725852" name="connsiteX822"/>
              <a:gd fmla="*/ 1300286 h 3694083" name="connsiteY822"/>
              <a:gd fmla="*/ 2250287 w 6725852" name="connsiteX823"/>
              <a:gd fmla="*/ 1333740 h 3694083" name="connsiteY823"/>
              <a:gd fmla="*/ 2317195 w 6725852" name="connsiteX824"/>
              <a:gd fmla="*/ 1422950 h 3694083" name="connsiteY824"/>
              <a:gd fmla="*/ 2283741 w 6725852" name="connsiteX825"/>
              <a:gd fmla="*/ 1456403 h 3694083" name="connsiteY825"/>
              <a:gd fmla="*/ 2261439 w 6725852" name="connsiteX826"/>
              <a:gd fmla="*/ 1445252 h 3694083" name="connsiteY826"/>
              <a:gd fmla="*/ 2239136 w 6725852" name="connsiteX827"/>
              <a:gd fmla="*/ 1434101 h 3694083" name="connsiteY827"/>
              <a:gd fmla="*/ 2183380 w 6725852" name="connsiteX828"/>
              <a:gd fmla="*/ 1434101 h 3694083" name="connsiteY828"/>
              <a:gd fmla="*/ 2183380 w 6725852" name="connsiteX829"/>
              <a:gd fmla="*/ 1456403 h 3694083" name="connsiteY829"/>
              <a:gd fmla="*/ 2183380 w 6725852" name="connsiteX830"/>
              <a:gd fmla="*/ 1489857 h 3694083" name="connsiteY830"/>
              <a:gd fmla="*/ 2083019 w 6725852" name="connsiteX831"/>
              <a:gd fmla="*/ 1556764 h 3694083" name="connsiteY831"/>
              <a:gd fmla="*/ 2060717 w 6725852" name="connsiteX832"/>
              <a:gd fmla="*/ 1556764 h 3694083" name="connsiteY832"/>
              <a:gd fmla="*/ 2094170 w 6725852" name="connsiteX833"/>
              <a:gd fmla="*/ 1512159 h 3694083" name="connsiteY833"/>
              <a:gd fmla="*/ 2016112 w 6725852" name="connsiteX834"/>
              <a:gd fmla="*/ 1534462 h 3694083" name="connsiteY834"/>
              <a:gd fmla="*/ 2004961 w 6725852" name="connsiteX835"/>
              <a:gd fmla="*/ 1612520 h 3694083" name="connsiteY835"/>
              <a:gd fmla="*/ 1971507 w 6725852" name="connsiteX836"/>
              <a:gd fmla="*/ 1612520 h 3694083" name="connsiteY836"/>
              <a:gd fmla="*/ 1960356 w 6725852" name="connsiteX837"/>
              <a:gd fmla="*/ 1612520 h 3694083" name="connsiteY837"/>
              <a:gd fmla="*/ 1915751 w 6725852" name="connsiteX838"/>
              <a:gd fmla="*/ 1690579 h 3694083" name="connsiteY838"/>
              <a:gd fmla="*/ 1826541 w 6725852" name="connsiteX839"/>
              <a:gd fmla="*/ 1790940 h 3694083" name="connsiteY839"/>
              <a:gd fmla="*/ 1793087 w 6725852" name="connsiteX840"/>
              <a:gd fmla="*/ 1824393 h 3694083" name="connsiteY840"/>
              <a:gd fmla="*/ 1837692 w 6725852" name="connsiteX841"/>
              <a:gd fmla="*/ 1913603 h 3694083" name="connsiteY841"/>
              <a:gd fmla="*/ 1815390 w 6725852" name="connsiteX842"/>
              <a:gd fmla="*/ 1947057 h 3694083" name="connsiteY842"/>
              <a:gd fmla="*/ 1770785 w 6725852" name="connsiteX843"/>
              <a:gd fmla="*/ 1935906 h 3694083" name="connsiteY843"/>
              <a:gd fmla="*/ 1759634 w 6725852" name="connsiteX844"/>
              <a:gd fmla="*/ 1913603 h 3694083" name="connsiteY844"/>
              <a:gd fmla="*/ 1737331 w 6725852" name="connsiteX845"/>
              <a:gd fmla="*/ 1857847 h 3694083" name="connsiteY845"/>
              <a:gd fmla="*/ 1692726 w 6725852" name="connsiteX846"/>
              <a:gd fmla="*/ 1846696 h 3694083" name="connsiteY846"/>
              <a:gd fmla="*/ 1670424 w 6725852" name="connsiteX847"/>
              <a:gd fmla="*/ 1857847 h 3694083" name="connsiteY847"/>
              <a:gd fmla="*/ 1659273 w 6725852" name="connsiteX848"/>
              <a:gd fmla="*/ 1891301 h 3694083" name="connsiteY848"/>
              <a:gd fmla="*/ 1592365 w 6725852" name="connsiteX849"/>
              <a:gd fmla="*/ 1857847 h 3694083" name="connsiteY849"/>
              <a:gd fmla="*/ 1525458 w 6725852" name="connsiteX850"/>
              <a:gd fmla="*/ 1913603 h 3694083" name="connsiteY850"/>
              <a:gd fmla="*/ 1503156 w 6725852" name="connsiteX851"/>
              <a:gd fmla="*/ 1924754 h 3694083" name="connsiteY851"/>
              <a:gd fmla="*/ 1525458 w 6725852" name="connsiteX852"/>
              <a:gd fmla="*/ 1958208 h 3694083" name="connsiteY852"/>
              <a:gd fmla="*/ 1525458 w 6725852" name="connsiteX853"/>
              <a:gd fmla="*/ 2002813 h 3694083" name="connsiteY853"/>
              <a:gd fmla="*/ 1558912 w 6725852" name="connsiteX854"/>
              <a:gd fmla="*/ 2080871 h 3694083" name="connsiteY854"/>
              <a:gd fmla="*/ 1692726 w 6725852" name="connsiteX855"/>
              <a:gd fmla="*/ 2025115 h 3694083" name="connsiteY855"/>
              <a:gd fmla="*/ 1692726 w 6725852" name="connsiteX856"/>
              <a:gd fmla="*/ 2080871 h 3694083" name="connsiteY856"/>
              <a:gd fmla="*/ 1670424 w 6725852" name="connsiteX857"/>
              <a:gd fmla="*/ 2147779 h 3694083" name="connsiteY857"/>
              <a:gd fmla="*/ 1748483 w 6725852" name="connsiteX858"/>
              <a:gd fmla="*/ 2125476 h 3694083" name="connsiteY858"/>
              <a:gd fmla="*/ 1759634 w 6725852" name="connsiteX859"/>
              <a:gd fmla="*/ 2147779 h 3694083" name="connsiteY859"/>
              <a:gd fmla="*/ 1759634 w 6725852" name="connsiteX860"/>
              <a:gd fmla="*/ 2203535 h 3694083" name="connsiteY860"/>
              <a:gd fmla="*/ 1793087 w 6725852" name="connsiteX861"/>
              <a:gd fmla="*/ 2281593 h 3694083" name="connsiteY861"/>
              <a:gd fmla="*/ 1893448 w 6725852" name="connsiteX862"/>
              <a:gd fmla="*/ 2225837 h 3694083" name="connsiteY862"/>
              <a:gd fmla="*/ 1938053 w 6725852" name="connsiteX863"/>
              <a:gd fmla="*/ 2203535 h 3694083" name="connsiteY863"/>
              <a:gd fmla="*/ 1993809 w 6725852" name="connsiteX864"/>
              <a:gd fmla="*/ 2203535 h 3694083" name="connsiteY864"/>
              <a:gd fmla="*/ 2038414 w 6725852" name="connsiteX865"/>
              <a:gd fmla="*/ 2225837 h 3694083" name="connsiteY865"/>
              <a:gd fmla="*/ 2105322 w 6725852" name="connsiteX866"/>
              <a:gd fmla="*/ 2248140 h 3694083" name="connsiteY866"/>
              <a:gd fmla="*/ 2161078 w 6725852" name="connsiteX867"/>
              <a:gd fmla="*/ 2248140 h 3694083" name="connsiteY867"/>
              <a:gd fmla="*/ 2227985 w 6725852" name="connsiteX868"/>
              <a:gd fmla="*/ 2326198 h 3694083" name="connsiteY868"/>
              <a:gd fmla="*/ 2294892 w 6725852" name="connsiteX869"/>
              <a:gd fmla="*/ 2326198 h 3694083" name="connsiteY869"/>
              <a:gd fmla="*/ 2339497 w 6725852" name="connsiteX870"/>
              <a:gd fmla="*/ 2359652 h 3694083" name="connsiteY870"/>
              <a:gd fmla="*/ 2372951 w 6725852" name="connsiteX871"/>
              <a:gd fmla="*/ 2415408 h 3694083" name="connsiteY871"/>
              <a:gd fmla="*/ 2395253 w 6725852" name="connsiteX872"/>
              <a:gd fmla="*/ 2471164 h 3694083" name="connsiteY872"/>
              <a:gd fmla="*/ 2495614 w 6725852" name="connsiteX873"/>
              <a:gd fmla="*/ 2471164 h 3694083" name="connsiteY873"/>
              <a:gd fmla="*/ 2529068 w 6725852" name="connsiteX874"/>
              <a:gd fmla="*/ 2515769 h 3694083" name="connsiteY874"/>
              <a:gd fmla="*/ 2618278 w 6725852" name="connsiteX875"/>
              <a:gd fmla="*/ 2560374 h 3694083" name="connsiteY875"/>
              <a:gd fmla="*/ 2651731 w 6725852" name="connsiteX876"/>
              <a:gd fmla="*/ 2638432 h 3694083" name="connsiteY876"/>
              <a:gd fmla="*/ 2573673 w 6725852" name="connsiteX877"/>
              <a:gd fmla="*/ 2705340 h 3694083" name="connsiteY877"/>
              <a:gd fmla="*/ 2540219 w 6725852" name="connsiteX878"/>
              <a:gd fmla="*/ 2783398 h 3694083" name="connsiteY878"/>
              <a:gd fmla="*/ 2540219 w 6725852" name="connsiteX879"/>
              <a:gd fmla="*/ 2894911 h 3694083" name="connsiteY879"/>
              <a:gd fmla="*/ 2495614 w 6725852" name="connsiteX880"/>
              <a:gd fmla="*/ 2917213 h 3694083" name="connsiteY880"/>
              <a:gd fmla="*/ 2428707 w 6725852" name="connsiteX881"/>
              <a:gd fmla="*/ 2928364 h 3694083" name="connsiteY881"/>
              <a:gd fmla="*/ 2387116 w 6725852" name="connsiteX882"/>
              <a:gd fmla="*/ 2975983 h 3694083" name="connsiteY882"/>
              <a:gd fmla="*/ 2333570 w 6725852" name="connsiteX883"/>
              <a:gd fmla="*/ 3136621 h 3694083" name="connsiteY883"/>
              <a:gd fmla="*/ 2230597 w 6725852" name="connsiteX884"/>
              <a:gd fmla="*/ 3157215 h 3694083" name="connsiteY884"/>
              <a:gd fmla="*/ 2234716 w 6725852" name="connsiteX885"/>
              <a:gd fmla="*/ 3218999 h 3694083" name="connsiteY885"/>
              <a:gd fmla="*/ 2189408 w 6725852" name="connsiteX886"/>
              <a:gd fmla="*/ 3251950 h 3694083" name="connsiteY886"/>
              <a:gd fmla="*/ 2148219 w 6725852" name="connsiteX887"/>
              <a:gd fmla="*/ 3272545 h 3694083" name="connsiteY887"/>
              <a:gd fmla="*/ 2135862 w 6725852" name="connsiteX888"/>
              <a:gd fmla="*/ 3342567 h 3694083" name="connsiteY888"/>
              <a:gd fmla="*/ 2074078 w 6725852" name="connsiteX889"/>
              <a:gd fmla="*/ 3317853 h 3694083" name="connsiteY889"/>
              <a:gd fmla="*/ 2111148 w 6725852" name="connsiteX890"/>
              <a:gd fmla="*/ 3342567 h 3694083" name="connsiteY890"/>
              <a:gd fmla="*/ 2074078 w 6725852" name="connsiteX891"/>
              <a:gd fmla="*/ 3391994 h 3694083" name="connsiteY891"/>
              <a:gd fmla="*/ 2045246 w 6725852" name="connsiteX892"/>
              <a:gd fmla="*/ 3437302 h 3694083" name="connsiteY892"/>
              <a:gd fmla="*/ 2074078 w 6725852" name="connsiteX893"/>
              <a:gd fmla="*/ 3474372 h 3694083" name="connsiteY893"/>
              <a:gd fmla="*/ 2016413 w 6725852" name="connsiteX894"/>
              <a:gd fmla="*/ 3589702 h 3694083" name="connsiteY894"/>
              <a:gd fmla="*/ 2108639 w 6725852" name="connsiteX895"/>
              <a:gd fmla="*/ 3682629 h 3694083" name="connsiteY895"/>
              <a:gd fmla="*/ 2095577 w 6725852" name="connsiteX896"/>
              <a:gd fmla="*/ 3679615 h 3694083" name="connsiteY896"/>
              <a:gd fmla="*/ 1999938 w 6725852" name="connsiteX897"/>
              <a:gd fmla="*/ 3692675 h 3694083" name="connsiteY897"/>
              <a:gd fmla="*/ 1926902 w 6725852" name="connsiteX898"/>
              <a:gd fmla="*/ 3642042 h 3694083" name="connsiteY898"/>
              <a:gd fmla="*/ 1871146 w 6725852" name="connsiteX899"/>
              <a:gd fmla="*/ 3586286 h 3694083" name="connsiteY899"/>
              <a:gd fmla="*/ 1859995 w 6725852" name="connsiteX900"/>
              <a:gd fmla="*/ 3552832 h 3694083" name="connsiteY900"/>
              <a:gd fmla="*/ 1859995 w 6725852" name="connsiteX901"/>
              <a:gd fmla="*/ 3519379 h 3694083" name="connsiteY901"/>
              <a:gd fmla="*/ 1871146 w 6725852" name="connsiteX902"/>
              <a:gd fmla="*/ 3485925 h 3694083" name="connsiteY902"/>
              <a:gd fmla="*/ 1882297 w 6725852" name="connsiteX903"/>
              <a:gd fmla="*/ 3474774 h 3694083" name="connsiteY903"/>
              <a:gd fmla="*/ 1859995 w 6725852" name="connsiteX904"/>
              <a:gd fmla="*/ 3474774 h 3694083" name="connsiteY904"/>
              <a:gd fmla="*/ 1859995 w 6725852" name="connsiteX905"/>
              <a:gd fmla="*/ 3441320 h 3694083" name="connsiteY905"/>
              <a:gd fmla="*/ 1893448 w 6725852" name="connsiteX906"/>
              <a:gd fmla="*/ 3407867 h 3694083" name="connsiteY906"/>
              <a:gd fmla="*/ 1893448 w 6725852" name="connsiteX907"/>
              <a:gd fmla="*/ 3363262 h 3694083" name="connsiteY907"/>
              <a:gd fmla="*/ 1893448 w 6725852" name="connsiteX908"/>
              <a:gd fmla="*/ 3352111 h 3694083" name="connsiteY908"/>
              <a:gd fmla="*/ 1893448 w 6725852" name="connsiteX909"/>
              <a:gd fmla="*/ 3285203 h 3694083" name="connsiteY909"/>
              <a:gd fmla="*/ 1915751 w 6725852" name="connsiteX910"/>
              <a:gd fmla="*/ 3251750 h 3694083" name="connsiteY910"/>
              <a:gd fmla="*/ 1893448 w 6725852" name="connsiteX911"/>
              <a:gd fmla="*/ 3218296 h 3694083" name="connsiteY911"/>
              <a:gd fmla="*/ 1960356 w 6725852" name="connsiteX912"/>
              <a:gd fmla="*/ 3117935 h 3694083" name="connsiteY912"/>
              <a:gd fmla="*/ 1960356 w 6725852" name="connsiteX913"/>
              <a:gd fmla="*/ 3039876 h 3694083" name="connsiteY913"/>
              <a:gd fmla="*/ 1960356 w 6725852" name="connsiteX914"/>
              <a:gd fmla="*/ 2861457 h 3694083" name="connsiteY914"/>
              <a:gd fmla="*/ 1960356 w 6725852" name="connsiteX915"/>
              <a:gd fmla="*/ 2816852 h 3694083" name="connsiteY915"/>
              <a:gd fmla="*/ 1949204 w 6725852" name="connsiteX916"/>
              <a:gd fmla="*/ 2794550 h 3694083" name="connsiteY916"/>
              <a:gd fmla="*/ 1893448 w 6725852" name="connsiteX917"/>
              <a:gd fmla="*/ 2749945 h 3694083" name="connsiteY917"/>
              <a:gd fmla="*/ 1837692 w 6725852" name="connsiteX918"/>
              <a:gd fmla="*/ 2705340 h 3694083" name="connsiteY918"/>
              <a:gd fmla="*/ 1848844 w 6725852" name="connsiteX919"/>
              <a:gd fmla="*/ 2671886 h 3694083" name="connsiteY919"/>
              <a:gd fmla="*/ 1815390 w 6725852" name="connsiteX920"/>
              <a:gd fmla="*/ 2604979 h 3694083" name="connsiteY920"/>
              <a:gd fmla="*/ 1781936 w 6725852" name="connsiteX921"/>
              <a:gd fmla="*/ 2571525 h 3694083" name="connsiteY921"/>
              <a:gd fmla="*/ 1759634 w 6725852" name="connsiteX922"/>
              <a:gd fmla="*/ 2538071 h 3694083" name="connsiteY922"/>
              <a:gd fmla="*/ 1793087 w 6725852" name="connsiteX923"/>
              <a:gd fmla="*/ 2515769 h 3694083" name="connsiteY923"/>
              <a:gd fmla="*/ 1793087 w 6725852" name="connsiteX924"/>
              <a:gd fmla="*/ 2471164 h 3694083" name="connsiteY924"/>
              <a:gd fmla="*/ 1793087 w 6725852" name="connsiteX925"/>
              <a:gd fmla="*/ 2415408 h 3694083" name="connsiteY925"/>
              <a:gd fmla="*/ 1848844 w 6725852" name="connsiteX926"/>
              <a:gd fmla="*/ 2404257 h 3694083" name="connsiteY926"/>
              <a:gd fmla="*/ 1848844 w 6725852" name="connsiteX927"/>
              <a:gd fmla="*/ 2370803 h 3694083" name="connsiteY927"/>
              <a:gd fmla="*/ 1848844 w 6725852" name="connsiteX928"/>
              <a:gd fmla="*/ 2281593 h 3694083" name="connsiteY928"/>
              <a:gd fmla="*/ 1793087 w 6725852" name="connsiteX929"/>
              <a:gd fmla="*/ 2315047 h 3694083" name="connsiteY929"/>
              <a:gd fmla="*/ 1703878 w 6725852" name="connsiteX930"/>
              <a:gd fmla="*/ 2270442 h 3694083" name="connsiteY930"/>
              <a:gd fmla="*/ 1681575 w 6725852" name="connsiteX931"/>
              <a:gd fmla="*/ 2203535 h 3694083" name="connsiteY931"/>
              <a:gd fmla="*/ 1670424 w 6725852" name="connsiteX932"/>
              <a:gd fmla="*/ 2192384 h 3694083" name="connsiteY932"/>
              <a:gd fmla="*/ 1614668 w 6725852" name="connsiteX933"/>
              <a:gd fmla="*/ 2181232 h 3694083" name="connsiteY933"/>
              <a:gd fmla="*/ 1558912 w 6725852" name="connsiteX934"/>
              <a:gd fmla="*/ 2147779 h 3694083" name="connsiteY934"/>
              <a:gd fmla="*/ 1492004 w 6725852" name="connsiteX935"/>
              <a:gd fmla="*/ 2158930 h 3694083" name="connsiteY935"/>
              <a:gd fmla="*/ 1347039 w 6725852" name="connsiteX936"/>
              <a:gd fmla="*/ 2058569 h 3694083" name="connsiteY936"/>
              <a:gd fmla="*/ 1347039 w 6725852" name="connsiteX937"/>
              <a:gd fmla="*/ 2025115 h 3694083" name="connsiteY937"/>
              <a:gd fmla="*/ 1157468 w 6725852" name="connsiteX938"/>
              <a:gd fmla="*/ 1813242 h 3694083" name="connsiteY938"/>
              <a:gd fmla="*/ 1291283 w 6725852" name="connsiteX939"/>
              <a:gd fmla="*/ 2002813 h 3694083" name="connsiteY939"/>
              <a:gd fmla="*/ 1257829 w 6725852" name="connsiteX940"/>
              <a:gd fmla="*/ 2002813 h 3694083" name="connsiteY940"/>
              <a:gd fmla="*/ 1168619 w 6725852" name="connsiteX941"/>
              <a:gd fmla="*/ 1913603 h 3694083" name="connsiteY941"/>
              <a:gd fmla="*/ 1179770 w 6725852" name="connsiteX942"/>
              <a:gd fmla="*/ 1880150 h 3694083" name="connsiteY942"/>
              <a:gd fmla="*/ 1146317 w 6725852" name="connsiteX943"/>
              <a:gd fmla="*/ 1846696 h 3694083" name="connsiteY943"/>
              <a:gd fmla="*/ 1090561 w 6725852" name="connsiteX944"/>
              <a:gd fmla="*/ 1779789 h 3694083" name="connsiteY944"/>
              <a:gd fmla="*/ 1001351 w 6725852" name="connsiteX945"/>
              <a:gd fmla="*/ 1668276 h 3694083" name="connsiteY945"/>
              <a:gd fmla="*/ 1023653 w 6725852" name="connsiteX946"/>
              <a:gd fmla="*/ 1645974 h 3694083" name="connsiteY946"/>
              <a:gd fmla="*/ 1023653 w 6725852" name="connsiteX947"/>
              <a:gd fmla="*/ 1612520 h 3694083" name="connsiteY947"/>
              <a:gd fmla="*/ 1012502 w 6725852" name="connsiteX948"/>
              <a:gd fmla="*/ 1501008 h 3694083" name="connsiteY948"/>
              <a:gd fmla="*/ 1001351 w 6725852" name="connsiteX949"/>
              <a:gd fmla="*/ 1467554 h 3694083" name="connsiteY949"/>
              <a:gd fmla="*/ 1023653 w 6725852" name="connsiteX950"/>
              <a:gd fmla="*/ 1434101 h 3694083" name="connsiteY950"/>
              <a:gd fmla="*/ 979048 w 6725852" name="connsiteX951"/>
              <a:gd fmla="*/ 1378345 h 3694083" name="connsiteY951"/>
              <a:gd fmla="*/ 945595 w 6725852" name="connsiteX952"/>
              <a:gd fmla="*/ 1356042 h 3694083" name="connsiteY952"/>
              <a:gd fmla="*/ 934444 w 6725852" name="connsiteX953"/>
              <a:gd fmla="*/ 1344891 h 3694083" name="connsiteY953"/>
              <a:gd fmla="*/ 923292 w 6725852" name="connsiteX954"/>
              <a:gd fmla="*/ 1333740 h 3694083" name="connsiteY954"/>
              <a:gd fmla="*/ 945595 w 6725852" name="connsiteX955"/>
              <a:gd fmla="*/ 1322589 h 3694083" name="connsiteY955"/>
              <a:gd fmla="*/ 912141 w 6725852" name="connsiteX956"/>
              <a:gd fmla="*/ 1277984 h 3694083" name="connsiteY956"/>
              <a:gd fmla="*/ 900991 w 6725852" name="connsiteX957"/>
              <a:gd fmla="*/ 1244530 h 3694083" name="connsiteY957"/>
              <a:gd fmla="*/ 900991 w 6725852" name="connsiteX958"/>
              <a:gd fmla="*/ 1222228 h 3694083" name="connsiteY958"/>
              <a:gd fmla="*/ 867536 w 6725852" name="connsiteX959"/>
              <a:gd fmla="*/ 1244530 h 3694083" name="connsiteY959"/>
              <a:gd fmla="*/ 912141 w 6725852" name="connsiteX960"/>
              <a:gd fmla="*/ 1311437 h 3694083" name="connsiteY960"/>
              <a:gd fmla="*/ 867536 w 6725852" name="connsiteX961"/>
              <a:gd fmla="*/ 1300286 h 3694083" name="connsiteY961"/>
              <a:gd fmla="*/ 845234 w 6725852" name="connsiteX962"/>
              <a:gd fmla="*/ 1233379 h 3694083" name="connsiteY962"/>
              <a:gd fmla="*/ 834083 w 6725852" name="connsiteX963"/>
              <a:gd fmla="*/ 1188774 h 3694083" name="connsiteY963"/>
              <a:gd fmla="*/ 800629 w 6725852" name="connsiteX964"/>
              <a:gd fmla="*/ 1133018 h 3694083" name="connsiteY964"/>
              <a:gd fmla="*/ 767175 w 6725852" name="connsiteX965"/>
              <a:gd fmla="*/ 1066111 h 3694083" name="connsiteY965"/>
              <a:gd fmla="*/ 722570 w 6725852" name="connsiteX966"/>
              <a:gd fmla="*/ 1043808 h 3694083" name="connsiteY966"/>
              <a:gd fmla="*/ 689117 w 6725852" name="connsiteX967"/>
              <a:gd fmla="*/ 1032657 h 3694083" name="connsiteY967"/>
              <a:gd fmla="*/ 644512 w 6725852" name="connsiteX968"/>
              <a:gd fmla="*/ 1032657 h 3694083" name="connsiteY968"/>
              <a:gd fmla="*/ 633361 w 6725852" name="connsiteX969"/>
              <a:gd fmla="*/ 1021506 h 3694083" name="connsiteY969"/>
              <a:gd fmla="*/ 577604 w 6725852" name="connsiteX970"/>
              <a:gd fmla="*/ 1032657 h 3694083" name="connsiteY970"/>
              <a:gd fmla="*/ 499546 w 6725852" name="connsiteX971"/>
              <a:gd fmla="*/ 1043808 h 3694083" name="connsiteY971"/>
              <a:gd fmla="*/ 488395 w 6725852" name="connsiteX972"/>
              <a:gd fmla="*/ 1133018 h 3694083" name="connsiteY972"/>
              <a:gd fmla="*/ 432640 w 6725852" name="connsiteX973"/>
              <a:gd fmla="*/ 1121867 h 3694083" name="connsiteY973"/>
              <a:gd fmla="*/ 365731 w 6725852" name="connsiteX974"/>
              <a:gd fmla="*/ 1199925 h 3694083" name="connsiteY974"/>
              <a:gd fmla="*/ 209614 w 6725852" name="connsiteX975"/>
              <a:gd fmla="*/ 1255681 h 3694083" name="connsiteY975"/>
              <a:gd fmla="*/ 176162 w 6725852" name="connsiteX976"/>
              <a:gd fmla="*/ 1255681 h 3694083" name="connsiteY976"/>
              <a:gd fmla="*/ 187312 w 6725852" name="connsiteX977"/>
              <a:gd fmla="*/ 1222228 h 3694083" name="connsiteY977"/>
              <a:gd fmla="*/ 231917 w 6725852" name="connsiteX978"/>
              <a:gd fmla="*/ 1211076 h 3694083" name="connsiteY978"/>
              <a:gd fmla="*/ 343429 w 6725852" name="connsiteX979"/>
              <a:gd fmla="*/ 1133018 h 3694083" name="connsiteY979"/>
              <a:gd fmla="*/ 376883 w 6725852" name="connsiteX980"/>
              <a:gd fmla="*/ 1088413 h 3694083" name="connsiteY980"/>
              <a:gd fmla="*/ 376883 w 6725852" name="connsiteX981"/>
              <a:gd fmla="*/ 1043808 h 3694083" name="connsiteY981"/>
              <a:gd fmla="*/ 309975 w 6725852" name="connsiteX982"/>
              <a:gd fmla="*/ 1054959 h 3694083" name="connsiteY982"/>
              <a:gd fmla="*/ 287674 w 6725852" name="connsiteX983"/>
              <a:gd fmla="*/ 1032657 h 3694083" name="connsiteY983"/>
              <a:gd fmla="*/ 265370 w 6725852" name="connsiteX984"/>
              <a:gd fmla="*/ 1021506 h 3694083" name="connsiteY984"/>
              <a:gd fmla="*/ 165009 w 6725852" name="connsiteX985"/>
              <a:gd fmla="*/ 1043808 h 3694083" name="connsiteY985"/>
              <a:gd fmla="*/ 187312 w 6725852" name="connsiteX986"/>
              <a:gd fmla="*/ 1010354 h 3694083" name="connsiteY986"/>
              <a:gd fmla="*/ 265370 w 6725852" name="connsiteX987"/>
              <a:gd fmla="*/ 976901 h 3694083" name="connsiteY987"/>
              <a:gd fmla="*/ 231917 w 6725852" name="connsiteX988"/>
              <a:gd fmla="*/ 954598 h 3694083" name="connsiteY988"/>
              <a:gd fmla="*/ 254219 w 6725852" name="connsiteX989"/>
              <a:gd fmla="*/ 898842 h 3694083" name="connsiteY989"/>
              <a:gd fmla="*/ 287674 w 6725852" name="connsiteX990"/>
              <a:gd fmla="*/ 876540 h 3694083" name="connsiteY990"/>
              <a:gd fmla="*/ 332278 w 6725852" name="connsiteX991"/>
              <a:gd fmla="*/ 843086 h 3694083" name="connsiteY991"/>
              <a:gd fmla="*/ 321126 w 6725852" name="connsiteX992"/>
              <a:gd fmla="*/ 831935 h 3694083" name="connsiteY992"/>
              <a:gd fmla="*/ 298824 w 6725852" name="connsiteX993"/>
              <a:gd fmla="*/ 831935 h 3694083" name="connsiteY993"/>
              <a:gd fmla="*/ 265370 w 6725852" name="connsiteX994"/>
              <a:gd fmla="*/ 854237 h 3694083" name="connsiteY994"/>
              <a:gd fmla="*/ 220765 w 6725852" name="connsiteX995"/>
              <a:gd fmla="*/ 843086 h 3694083" name="connsiteY995"/>
              <a:gd fmla="*/ 220765 w 6725852" name="connsiteX996"/>
              <a:gd fmla="*/ 831935 h 3694083" name="connsiteY996"/>
              <a:gd fmla="*/ 220765 w 6725852" name="connsiteX997"/>
              <a:gd fmla="*/ 809632 h 3694083" name="connsiteY997"/>
              <a:gd fmla="*/ 187312 w 6725852" name="connsiteX998"/>
              <a:gd fmla="*/ 765028 h 3694083" name="connsiteY998"/>
              <a:gd fmla="*/ 254219 w 6725852" name="connsiteX999"/>
              <a:gd fmla="*/ 731574 h 3694083" name="connsiteY999"/>
              <a:gd fmla="*/ 309975 w 6725852" name="connsiteX1000"/>
              <a:gd fmla="*/ 776179 h 3694083" name="connsiteY1000"/>
              <a:gd fmla="*/ 332278 w 6725852" name="connsiteX1001"/>
              <a:gd fmla="*/ 753876 h 3694083" name="connsiteY1001"/>
              <a:gd fmla="*/ 231917 w 6725852" name="connsiteX1002"/>
              <a:gd fmla="*/ 686969 h 3694083" name="connsiteY1002"/>
              <a:gd fmla="*/ 265370 w 6725852" name="connsiteX1003"/>
              <a:gd fmla="*/ 653515 h 3694083" name="connsiteY1003"/>
              <a:gd fmla="*/ 298824 w 6725852" name="connsiteX1004"/>
              <a:gd fmla="*/ 620062 h 3694083" name="connsiteY1004"/>
              <a:gd fmla="*/ 410336 w 6725852" name="connsiteX1005"/>
              <a:gd fmla="*/ 564306 h 3694083" name="connsiteY1005"/>
              <a:gd fmla="*/ 521848 w 6725852" name="connsiteX1006"/>
              <a:gd fmla="*/ 620062 h 3694083" name="connsiteY1006"/>
              <a:gd fmla="*/ 533000 w 6725852" name="connsiteX1007"/>
              <a:gd fmla="*/ 597759 h 3694083" name="connsiteY1007"/>
              <a:gd fmla="*/ 599907 w 6725852" name="connsiteX1008"/>
              <a:gd fmla="*/ 620062 h 3694083" name="connsiteY1008"/>
              <a:gd fmla="*/ 666814 w 6725852" name="connsiteX1009"/>
              <a:gd fmla="*/ 620062 h 3694083" name="connsiteY1009"/>
              <a:gd fmla="*/ 778326 w 6725852" name="connsiteX1010"/>
              <a:gd fmla="*/ 631213 h 3694083" name="connsiteY1010"/>
              <a:gd fmla="*/ 923292 w 6725852" name="connsiteX1011"/>
              <a:gd fmla="*/ 608911 h 3694083" name="connsiteY1011"/>
              <a:gd fmla="*/ 934444 w 6725852" name="connsiteX1012"/>
              <a:gd fmla="*/ 597759 h 3694083" name="connsiteY1012"/>
              <a:gd fmla="*/ 979048 w 6725852" name="connsiteX1013"/>
              <a:gd fmla="*/ 631213 h 3694083" name="connsiteY1013"/>
              <a:gd fmla="*/ 1012502 w 6725852" name="connsiteX1014"/>
              <a:gd fmla="*/ 608911 h 3694083" name="connsiteY1014"/>
              <a:gd fmla="*/ 1045956 w 6725852" name="connsiteX1015"/>
              <a:gd fmla="*/ 642364 h 3694083" name="connsiteY1015"/>
              <a:gd fmla="*/ 1090561 w 6725852" name="connsiteX1016"/>
              <a:gd fmla="*/ 631213 h 3694083" name="connsiteY1016"/>
              <a:gd fmla="*/ 1124014 w 6725852" name="connsiteX1017"/>
              <a:gd fmla="*/ 642364 h 3694083" name="connsiteY1017"/>
              <a:gd fmla="*/ 1124014 w 6725852" name="connsiteX1018"/>
              <a:gd fmla="*/ 553154 h 3694083" name="connsiteY1018"/>
              <a:gd fmla="*/ 1045956 w 6725852" name="connsiteX1019"/>
              <a:gd fmla="*/ 597759 h 3694083" name="connsiteY1019"/>
              <a:gd fmla="*/ 967897 w 6725852" name="connsiteX1020"/>
              <a:gd fmla="*/ 564306 h 3694083" name="connsiteY1020"/>
              <a:gd fmla="*/ 1001351 w 6725852" name="connsiteX1021"/>
              <a:gd fmla="*/ 475096 h 3694083" name="connsiteY1021"/>
              <a:gd fmla="*/ 1001351 w 6725852" name="connsiteX1022"/>
              <a:gd fmla="*/ 452793 h 3694083" name="connsiteY1022"/>
              <a:gd fmla="*/ 1045956 w 6725852" name="connsiteX1023"/>
              <a:gd fmla="*/ 430491 h 3694083" name="connsiteY1023"/>
              <a:gd fmla="*/ 1168619 w 6725852" name="connsiteX1024"/>
              <a:gd fmla="*/ 475096 h 3694083" name="connsiteY1024"/>
              <a:gd fmla="*/ 1202073 w 6725852" name="connsiteX1025"/>
              <a:gd fmla="*/ 508550 h 3694083" name="connsiteY1025"/>
              <a:gd fmla="*/ 1224375 w 6725852" name="connsiteX1026"/>
              <a:gd fmla="*/ 519701 h 3694083" name="connsiteY1026"/>
              <a:gd fmla="*/ 1268980 w 6725852" name="connsiteX1027"/>
              <a:gd fmla="*/ 508550 h 3694083" name="connsiteY1027"/>
              <a:gd fmla="*/ 1313585 w 6725852" name="connsiteX1028"/>
              <a:gd fmla="*/ 497398 h 3694083" name="connsiteY1028"/>
              <a:gd fmla="*/ 1335888 w 6725852" name="connsiteX1029"/>
              <a:gd fmla="*/ 486247 h 3694083" name="connsiteY1029"/>
              <a:gd fmla="*/ 1402795 w 6725852" name="connsiteX1030"/>
              <a:gd fmla="*/ 497398 h 3694083" name="connsiteY1030"/>
              <a:gd fmla="*/ 1369341 w 6725852" name="connsiteX1031"/>
              <a:gd fmla="*/ 553154 h 3694083" name="connsiteY1031"/>
              <a:gd fmla="*/ 1413946 w 6725852" name="connsiteX1032"/>
              <a:gd fmla="*/ 597759 h 3694083" name="connsiteY1032"/>
              <a:gd fmla="*/ 1436248 w 6725852" name="connsiteX1033"/>
              <a:gd fmla="*/ 620062 h 3694083" name="connsiteY1033"/>
              <a:gd fmla="*/ 1469702 w 6725852" name="connsiteX1034"/>
              <a:gd fmla="*/ 620062 h 3694083" name="connsiteY1034"/>
              <a:gd fmla="*/ 1469702 w 6725852" name="connsiteX1035"/>
              <a:gd fmla="*/ 586608 h 3694083" name="connsiteY1035"/>
              <a:gd fmla="*/ 1413946 w 6725852" name="connsiteX1036"/>
              <a:gd fmla="*/ 553154 h 3694083" name="connsiteY1036"/>
              <a:gd fmla="*/ 1413946 w 6725852" name="connsiteX1037"/>
              <a:gd fmla="*/ 519701 h 3694083" name="connsiteY1037"/>
              <a:gd fmla="*/ 1447401 w 6725852" name="connsiteX1038"/>
              <a:gd fmla="*/ 497398 h 3694083" name="connsiteY1038"/>
              <a:gd fmla="*/ 1458551 w 6725852" name="connsiteX1039"/>
              <a:gd fmla="*/ 475096 h 3694083" name="connsiteY1039"/>
              <a:gd fmla="*/ 1480853 w 6725852" name="connsiteX1040"/>
              <a:gd fmla="*/ 475096 h 3694083" name="connsiteY1040"/>
              <a:gd fmla="*/ 1492004 w 6725852" name="connsiteX1041"/>
              <a:gd fmla="*/ 475096 h 3694083" name="connsiteY1041"/>
              <a:gd fmla="*/ 1514307 w 6725852" name="connsiteX1042"/>
              <a:gd fmla="*/ 486247 h 3694083" name="connsiteY1042"/>
              <a:gd fmla="*/ 1536609 w 6725852" name="connsiteX1043"/>
              <a:gd fmla="*/ 486247 h 3694083" name="connsiteY1043"/>
              <a:gd fmla="*/ 1492004 w 6725852" name="connsiteX1044"/>
              <a:gd fmla="*/ 441642 h 3694083" name="connsiteY1044"/>
              <a:gd fmla="*/ 1469702 w 6725852" name="connsiteX1045"/>
              <a:gd fmla="*/ 430491 h 3694083" name="connsiteY1045"/>
              <a:gd fmla="*/ 1380492 w 6725852" name="connsiteX1046"/>
              <a:gd fmla="*/ 419340 h 3694083" name="connsiteY1046"/>
              <a:gd fmla="*/ 1324736 w 6725852" name="connsiteX1047"/>
              <a:gd fmla="*/ 441642 h 3694083" name="connsiteY1047"/>
              <a:gd fmla="*/ 1302434 w 6725852" name="connsiteX1048"/>
              <a:gd fmla="*/ 452793 h 3694083" name="connsiteY1048"/>
              <a:gd fmla="*/ 1246678 w 6725852" name="connsiteX1049"/>
              <a:gd fmla="*/ 463945 h 3694083" name="connsiteY1049"/>
              <a:gd fmla="*/ 1190922 w 6725852" name="connsiteX1050"/>
              <a:gd fmla="*/ 463945 h 3694083" name="connsiteY1050"/>
              <a:gd fmla="*/ 1157468 w 6725852" name="connsiteX1051"/>
              <a:gd fmla="*/ 463945 h 3694083" name="connsiteY1051"/>
              <a:gd fmla="*/ 1124014 w 6725852" name="connsiteX1052"/>
              <a:gd fmla="*/ 430491 h 3694083" name="connsiteY1052"/>
              <a:gd fmla="*/ 1101712 w 6725852" name="connsiteX1053"/>
              <a:gd fmla="*/ 430491 h 3694083" name="connsiteY1053"/>
              <a:gd fmla="*/ 1068258 w 6725852" name="connsiteX1054"/>
              <a:gd fmla="*/ 408189 h 3694083" name="connsiteY1054"/>
              <a:gd fmla="*/ 1034804 w 6725852" name="connsiteX1055"/>
              <a:gd fmla="*/ 430491 h 3694083" name="connsiteY1055"/>
              <a:gd fmla="*/ 1001351 w 6725852" name="connsiteX1056"/>
              <a:gd fmla="*/ 397037 h 3694083" name="connsiteY1056"/>
              <a:gd fmla="*/ 1034804 w 6725852" name="connsiteX1057"/>
              <a:gd fmla="*/ 374735 h 3694083" name="connsiteY1057"/>
              <a:gd fmla="*/ 1202073 w 6725852" name="connsiteX1058"/>
              <a:gd fmla="*/ 307828 h 3694083" name="connsiteY1058"/>
              <a:gd fmla="*/ 1257829 w 6725852" name="connsiteX1059"/>
              <a:gd fmla="*/ 296676 h 3694083" name="connsiteY1059"/>
              <a:gd fmla="*/ 1246678 w 6725852" name="connsiteX1060"/>
              <a:gd fmla="*/ 352432 h 3694083" name="connsiteY1060"/>
              <a:gd fmla="*/ 1324736 w 6725852" name="connsiteX1061"/>
              <a:gd fmla="*/ 363584 h 3694083" name="connsiteY1061"/>
              <a:gd fmla="*/ 1358190 w 6725852" name="connsiteX1062"/>
              <a:gd fmla="*/ 363584 h 3694083" name="connsiteY1062"/>
              <a:gd fmla="*/ 1358190 w 6725852" name="connsiteX1063"/>
              <a:gd fmla="*/ 330130 h 3694083" name="connsiteY1063"/>
              <a:gd fmla="*/ 1391644 w 6725852" name="connsiteX1064"/>
              <a:gd fmla="*/ 352432 h 3694083" name="connsiteY1064"/>
              <a:gd fmla="*/ 1347039 w 6725852" name="connsiteX1065"/>
              <a:gd fmla="*/ 285525 h 3694083" name="connsiteY1065"/>
              <a:gd fmla="*/ 1347039 w 6725852" name="connsiteX1066"/>
              <a:gd fmla="*/ 263223 h 3694083" name="connsiteY1066"/>
              <a:gd fmla="*/ 1369341 w 6725852" name="connsiteX1067"/>
              <a:gd fmla="*/ 263223 h 3694083" name="connsiteY1067"/>
              <a:gd fmla="*/ 1447401 w 6725852" name="connsiteX1068"/>
              <a:gd fmla="*/ 296676 h 3694083" name="connsiteY1068"/>
              <a:gd fmla="*/ 1458551 w 6725852" name="connsiteX1069"/>
              <a:gd fmla="*/ 263223 h 3694083" name="connsiteY1069"/>
              <a:gd fmla="*/ 1458551 w 6725852" name="connsiteX1070"/>
              <a:gd fmla="*/ 229769 h 3694083" name="connsiteY1070"/>
              <a:gd fmla="*/ 1503156 w 6725852" name="connsiteX1071"/>
              <a:gd fmla="*/ 218618 h 3694083" name="connsiteY1071"/>
              <a:gd fmla="*/ 1514307 w 6725852" name="connsiteX1072"/>
              <a:gd fmla="*/ 218618 h 3694083" name="connsiteY1072"/>
              <a:gd fmla="*/ 1558912 w 6725852" name="connsiteX1073"/>
              <a:gd fmla="*/ 174013 h 3694083" name="connsiteY1073"/>
              <a:gd fmla="*/ 1636970 w 6725852" name="connsiteX1074"/>
              <a:gd fmla="*/ 129408 h 3694083" name="connsiteY1074"/>
              <a:gd fmla="*/ 1703878 w 6725852" name="connsiteX1075"/>
              <a:gd fmla="*/ 95954 h 3694083" name="connsiteY1075"/>
              <a:gd fmla="*/ 1837692 w 6725852" name="connsiteX1076"/>
              <a:gd fmla="*/ 62501 h 3694083" name="connsiteY1076"/>
              <a:gd fmla="*/ 2671236 w 6725852" name="connsiteX1077"/>
              <a:gd fmla="*/ 0 h 3694083" name="connsiteY1077"/>
              <a:gd fmla="*/ 2715228 w 6725852" name="connsiteX1078"/>
              <a:gd fmla="*/ 12569 h 3694083" name="connsiteY1078"/>
              <a:gd fmla="*/ 2759220 w 6725852" name="connsiteX1079"/>
              <a:gd fmla="*/ 12569 h 3694083" name="connsiteY1079"/>
              <a:gd fmla="*/ 2809496 w 6725852" name="connsiteX1080"/>
              <a:gd fmla="*/ 34565 h 3694083" name="connsiteY1080"/>
              <a:gd fmla="*/ 2831492 w 6725852" name="connsiteX1081"/>
              <a:gd fmla="*/ 53419 h 3694083" name="connsiteY1081"/>
              <a:gd fmla="*/ 2866057 w 6725852" name="connsiteX1082"/>
              <a:gd fmla="*/ 62846 h 3694083" name="connsiteY1082"/>
              <a:gd fmla="*/ 2878626 w 6725852" name="connsiteX1083"/>
              <a:gd fmla="*/ 91126 h 3694083" name="connsiteY1083"/>
              <a:gd fmla="*/ 2866057 w 6725852" name="connsiteX1084"/>
              <a:gd fmla="*/ 119406 h 3694083" name="connsiteY1084"/>
              <a:gd fmla="*/ 2853488 w 6725852" name="connsiteX1085"/>
              <a:gd fmla="*/ 163398 h 3694083" name="connsiteY1085"/>
              <a:gd fmla="*/ 2903764 w 6725852" name="connsiteX1086"/>
              <a:gd fmla="*/ 135118 h 3694083" name="connsiteY1086"/>
              <a:gd fmla="*/ 2957183 w 6725852" name="connsiteX1087"/>
              <a:gd fmla="*/ 116264 h 3694083" name="connsiteY1087"/>
              <a:gd fmla="*/ 3007459 w 6725852" name="connsiteX1088"/>
              <a:gd fmla="*/ 113122 h 3694083" name="connsiteY1088"/>
              <a:gd fmla="*/ 3045166 w 6725852" name="connsiteX1089"/>
              <a:gd fmla="*/ 141402 h 3694083" name="connsiteY1089"/>
              <a:gd fmla="*/ 3073447 w 6725852" name="connsiteX1090"/>
              <a:gd fmla="*/ 157114 h 3694083" name="connsiteY1090"/>
              <a:gd fmla="*/ 2988605 w 6725852" name="connsiteX1091"/>
              <a:gd fmla="*/ 210532 h 3694083" name="connsiteY1091"/>
              <a:gd fmla="*/ 2960325 w 6725852" name="connsiteX1092"/>
              <a:gd fmla="*/ 232528 h 3694083" name="connsiteY1092"/>
              <a:gd fmla="*/ 2932045 w 6725852" name="connsiteX1093"/>
              <a:gd fmla="*/ 257666 h 3694083" name="connsiteY1093"/>
              <a:gd fmla="*/ 2910049 w 6725852" name="connsiteX1094"/>
              <a:gd fmla="*/ 248239 h 3694083" name="connsiteY1094"/>
              <a:gd fmla="*/ 2928902 w 6725852" name="connsiteX1095"/>
              <a:gd fmla="*/ 285947 h 3694083" name="connsiteY1095"/>
              <a:gd fmla="*/ 2906906 w 6725852" name="connsiteX1096"/>
              <a:gd fmla="*/ 295373 h 3694083" name="connsiteY1096"/>
              <a:gd fmla="*/ 2897480 w 6725852" name="connsiteX1097"/>
              <a:gd fmla="*/ 295373 h 3694083" name="connsiteY1097"/>
              <a:gd fmla="*/ 2881768 w 6725852" name="connsiteX1098"/>
              <a:gd fmla="*/ 314227 h 3694083" name="connsiteY1098"/>
              <a:gd fmla="*/ 2906906 w 6725852" name="connsiteX1099"/>
              <a:gd fmla="*/ 317369 h 3694083" name="connsiteY1099"/>
              <a:gd fmla="*/ 2916333 w 6725852" name="connsiteX1100"/>
              <a:gd fmla="*/ 333081 h 3694083" name="connsiteY1100"/>
              <a:gd fmla="*/ 2935187 w 6725852" name="connsiteX1101"/>
              <a:gd fmla="*/ 348792 h 3694083" name="connsiteY1101"/>
              <a:gd fmla="*/ 2950898 w 6725852" name="connsiteX1102"/>
              <a:gd fmla="*/ 326796 h 3694083" name="connsiteY1102"/>
              <a:gd fmla="*/ 2972894 w 6725852" name="connsiteX1103"/>
              <a:gd fmla="*/ 333081 h 3694083" name="connsiteY1103"/>
              <a:gd fmla="*/ 2928902 w 6725852" name="connsiteX1104"/>
              <a:gd fmla="*/ 395926 h 3694083" name="connsiteY1104"/>
              <a:gd fmla="*/ 2960325 w 6725852" name="connsiteX1105"/>
              <a:gd fmla="*/ 417922 h 3694083" name="connsiteY1105"/>
              <a:gd fmla="*/ 2960325 w 6725852" name="connsiteX1106"/>
              <a:gd fmla="*/ 446202 h 3694083" name="connsiteY1106"/>
              <a:gd fmla="*/ 2922618 w 6725852" name="connsiteX1107"/>
              <a:gd fmla="*/ 443060 h 3694083" name="connsiteY1107"/>
              <a:gd fmla="*/ 2922618 w 6725852" name="connsiteX1108"/>
              <a:gd fmla="*/ 458771 h 3694083" name="connsiteY1108"/>
              <a:gd fmla="*/ 2913191 w 6725852" name="connsiteX1109"/>
              <a:gd fmla="*/ 468198 h 3694083" name="connsiteY1109"/>
              <a:gd fmla="*/ 2891195 w 6725852" name="connsiteX1110"/>
              <a:gd fmla="*/ 471340 h 3694083" name="connsiteY1110"/>
              <a:gd fmla="*/ 2906906 w 6725852" name="connsiteX1111"/>
              <a:gd fmla="*/ 487052 h 3694083" name="connsiteY1111"/>
              <a:gd fmla="*/ 2906906 w 6725852" name="connsiteX1112"/>
              <a:gd fmla="*/ 499621 h 3694083" name="connsiteY1112"/>
              <a:gd fmla="*/ 2894337 w 6725852" name="connsiteX1113"/>
              <a:gd fmla="*/ 509048 h 3694083" name="connsiteY1113"/>
              <a:gd fmla="*/ 2866057 w 6725852" name="connsiteX1114"/>
              <a:gd fmla="*/ 512190 h 3694083" name="connsiteY1114"/>
              <a:gd fmla="*/ 2894337 w 6725852" name="connsiteX1115"/>
              <a:gd fmla="*/ 527901 h 3694083" name="connsiteY1115"/>
              <a:gd fmla="*/ 2878626 w 6725852" name="connsiteX1116"/>
              <a:gd fmla="*/ 546755 h 3694083" name="connsiteY1116"/>
              <a:gd fmla="*/ 2856630 w 6725852" name="connsiteX1117"/>
              <a:gd fmla="*/ 546755 h 3694083" name="connsiteY1117"/>
              <a:gd fmla="*/ 2900622 w 6725852" name="connsiteX1118"/>
              <a:gd fmla="*/ 587604 h 3694083" name="connsiteY1118"/>
              <a:gd fmla="*/ 2900622 w 6725852" name="connsiteX1119"/>
              <a:gd fmla="*/ 603316 h 3694083" name="connsiteY1119"/>
              <a:gd fmla="*/ 2875484 w 6725852" name="connsiteX1120"/>
              <a:gd fmla="*/ 606458 h 3694083" name="connsiteY1120"/>
              <a:gd fmla="*/ 2859772 w 6725852" name="connsiteX1121"/>
              <a:gd fmla="*/ 634738 h 3694083" name="connsiteY1121"/>
              <a:gd fmla="*/ 2834634 w 6725852" name="connsiteX1122"/>
              <a:gd fmla="*/ 659877 h 3694083" name="connsiteY1122"/>
              <a:gd fmla="*/ 2800069 w 6725852" name="connsiteX1123"/>
              <a:gd fmla="*/ 675588 h 3694083" name="connsiteY1123"/>
              <a:gd fmla="*/ 2765504 w 6725852" name="connsiteX1124"/>
              <a:gd fmla="*/ 675588 h 3694083" name="connsiteY1124"/>
              <a:gd fmla="*/ 2756078 w 6725852" name="connsiteX1125"/>
              <a:gd fmla="*/ 691299 h 3694083" name="connsiteY1125"/>
              <a:gd fmla="*/ 2721513 w 6725852" name="connsiteX1126"/>
              <a:gd fmla="*/ 681872 h 3694083" name="connsiteY1126"/>
              <a:gd fmla="*/ 2699517 w 6725852" name="connsiteX1127"/>
              <a:gd fmla="*/ 685015 h 3694083" name="connsiteY1127"/>
              <a:gd fmla="*/ 2668094 w 6725852" name="connsiteX1128"/>
              <a:gd fmla="*/ 719580 h 3694083" name="connsiteY1128"/>
              <a:gd fmla="*/ 2642956 w 6725852" name="connsiteX1129"/>
              <a:gd fmla="*/ 754145 h 3694083" name="connsiteY1129"/>
              <a:gd fmla="*/ 2608391 w 6725852" name="connsiteX1130"/>
              <a:gd fmla="*/ 776140 h 3694083" name="connsiteY1130"/>
              <a:gd fmla="*/ 2583253 w 6725852" name="connsiteX1131"/>
              <a:gd fmla="*/ 763571 h 3694083" name="connsiteY1131"/>
              <a:gd fmla="*/ 2570684 w 6725852" name="connsiteX1132"/>
              <a:gd fmla="*/ 776140 h 3694083" name="connsiteY1132"/>
              <a:gd fmla="*/ 2561257 w 6725852" name="connsiteX1133"/>
              <a:gd fmla="*/ 791852 h 3694083" name="connsiteY1133"/>
              <a:gd fmla="*/ 2539261 w 6725852" name="connsiteX1134"/>
              <a:gd fmla="*/ 798136 h 3694083" name="connsiteY1134"/>
              <a:gd fmla="*/ 2532977 w 6725852" name="connsiteX1135"/>
              <a:gd fmla="*/ 848413 h 3694083" name="connsiteY1135"/>
              <a:gd fmla="*/ 2536119 w 6725852" name="connsiteX1136"/>
              <a:gd fmla="*/ 857839 h 3694083" name="connsiteY1136"/>
              <a:gd fmla="*/ 2507838 w 6725852" name="connsiteX1137"/>
              <a:gd fmla="*/ 917543 h 3694083" name="connsiteY1137"/>
              <a:gd fmla="*/ 2517265 w 6725852" name="connsiteX1138"/>
              <a:gd fmla="*/ 955250 h 3694083" name="connsiteY1138"/>
              <a:gd fmla="*/ 2492127 w 6725852" name="connsiteX1139"/>
              <a:gd fmla="*/ 974103 h 3694083" name="connsiteY1139"/>
              <a:gd fmla="*/ 2448135 w 6725852" name="connsiteX1140"/>
              <a:gd fmla="*/ 1018095 h 3694083" name="connsiteY1140"/>
              <a:gd fmla="*/ 2419855 w 6725852" name="connsiteX1141"/>
              <a:gd fmla="*/ 974103 h 3694083" name="connsiteY1141"/>
              <a:gd fmla="*/ 2401001 w 6725852" name="connsiteX1142"/>
              <a:gd fmla="*/ 986672 h 3694083" name="connsiteY1142"/>
              <a:gd fmla="*/ 2357010 w 6725852" name="connsiteX1143"/>
              <a:gd fmla="*/ 942681 h 3694083" name="connsiteY1143"/>
              <a:gd fmla="*/ 2331871 w 6725852" name="connsiteX1144"/>
              <a:gd fmla="*/ 914400 h 3694083" name="connsiteY1144"/>
              <a:gd fmla="*/ 2341298 w 6725852" name="connsiteX1145"/>
              <a:gd fmla="*/ 901831 h 3694083" name="connsiteY1145"/>
              <a:gd fmla="*/ 2316160 w 6725852" name="connsiteX1146"/>
              <a:gd fmla="*/ 867266 h 3694083" name="connsiteY1146"/>
              <a:gd fmla="*/ 2353867 w 6725852" name="connsiteX1147"/>
              <a:gd fmla="*/ 826417 h 3694083" name="connsiteY1147"/>
              <a:gd fmla="*/ 2325587 w 6725852" name="connsiteX1148"/>
              <a:gd fmla="*/ 820132 h 3694083" name="connsiteY1148"/>
              <a:gd fmla="*/ 2294164 w 6725852" name="connsiteX1149"/>
              <a:gd fmla="*/ 798136 h 3694083" name="connsiteY1149"/>
              <a:gd fmla="*/ 2300449 w 6725852" name="connsiteX1150"/>
              <a:gd fmla="*/ 785567 h 3694083" name="connsiteY1150"/>
              <a:gd fmla="*/ 2297306 w 6725852" name="connsiteX1151"/>
              <a:gd fmla="*/ 763571 h 3694083" name="connsiteY1151"/>
              <a:gd fmla="*/ 2275311 w 6725852" name="connsiteX1152"/>
              <a:gd fmla="*/ 754145 h 3694083" name="connsiteY1152"/>
              <a:gd fmla="*/ 2287880 w 6725852" name="connsiteX1153"/>
              <a:gd fmla="*/ 735291 h 3694083" name="connsiteY1153"/>
              <a:gd fmla="*/ 2256457 w 6725852" name="connsiteX1154"/>
              <a:gd fmla="*/ 716437 h 3694083" name="connsiteY1154"/>
              <a:gd fmla="*/ 2303591 w 6725852" name="connsiteX1155"/>
              <a:gd fmla="*/ 685015 h 3694083" name="connsiteY1155"/>
              <a:gd fmla="*/ 2328729 w 6725852" name="connsiteX1156"/>
              <a:gd fmla="*/ 650450 h 3694083" name="connsiteY1156"/>
              <a:gd fmla="*/ 2297306 w 6725852" name="connsiteX1157"/>
              <a:gd fmla="*/ 656734 h 3694083" name="connsiteY1157"/>
              <a:gd fmla="*/ 2250172 w 6725852" name="connsiteX1158"/>
              <a:gd fmla="*/ 634738 h 3694083" name="connsiteY1158"/>
              <a:gd fmla="*/ 2269026 w 6725852" name="connsiteX1159"/>
              <a:gd fmla="*/ 593889 h 3694083" name="connsiteY1159"/>
              <a:gd fmla="*/ 2313018 w 6725852" name="connsiteX1160"/>
              <a:gd fmla="*/ 590747 h 3694083" name="connsiteY1160"/>
              <a:gd fmla="*/ 2300449 w 6725852" name="connsiteX1161"/>
              <a:gd fmla="*/ 571893 h 3694083" name="connsiteY1161"/>
              <a:gd fmla="*/ 2256457 w 6725852" name="connsiteX1162"/>
              <a:gd fmla="*/ 575035 h 3694083" name="connsiteY1162"/>
              <a:gd fmla="*/ 2247030 w 6725852" name="connsiteX1163"/>
              <a:gd fmla="*/ 571893 h 3694083" name="connsiteY1163"/>
              <a:gd fmla="*/ 2247030 w 6725852" name="connsiteX1164"/>
              <a:gd fmla="*/ 540470 h 3694083" name="connsiteY1164"/>
              <a:gd fmla="*/ 2247030 w 6725852" name="connsiteX1165"/>
              <a:gd fmla="*/ 505905 h 3694083" name="connsiteY1165"/>
              <a:gd fmla="*/ 2231319 w 6725852" name="connsiteX1166"/>
              <a:gd fmla="*/ 474483 h 3694083" name="connsiteY1166"/>
              <a:gd fmla="*/ 2206181 w 6725852" name="connsiteX1167"/>
              <a:gd fmla="*/ 421064 h 3694083" name="connsiteY1167"/>
              <a:gd fmla="*/ 2171616 w 6725852" name="connsiteX1168"/>
              <a:gd fmla="*/ 408495 h 3694083" name="connsiteY1168"/>
              <a:gd fmla="*/ 2146478 w 6725852" name="connsiteX1169"/>
              <a:gd fmla="*/ 402211 h 3694083" name="connsiteY1169"/>
              <a:gd fmla="*/ 2115055 w 6725852" name="connsiteX1170"/>
              <a:gd fmla="*/ 395926 h 3694083" name="connsiteY1170"/>
              <a:gd fmla="*/ 2071063 w 6725852" name="connsiteX1171"/>
              <a:gd fmla="*/ 395926 h 3694083" name="connsiteY1171"/>
              <a:gd fmla="*/ 2045925 w 6725852" name="connsiteX1172"/>
              <a:gd fmla="*/ 414780 h 3694083" name="connsiteY1172"/>
              <a:gd fmla="*/ 2017645 w 6725852" name="connsiteX1173"/>
              <a:gd fmla="*/ 402211 h 3694083" name="connsiteY1173"/>
              <a:gd fmla="*/ 1992506 w 6725852" name="connsiteX1174"/>
              <a:gd fmla="*/ 395926 h 3694083" name="connsiteY1174"/>
              <a:gd fmla="*/ 1989364 w 6725852" name="connsiteX1175"/>
              <a:gd fmla="*/ 383357 h 3694083" name="connsiteY1175"/>
              <a:gd fmla="*/ 2008218 w 6725852" name="connsiteX1176"/>
              <a:gd fmla="*/ 373930 h 3694083" name="connsiteY1176"/>
              <a:gd fmla="*/ 1979937 w 6725852" name="connsiteX1177"/>
              <a:gd fmla="*/ 370788 h 3694083" name="connsiteY1177"/>
              <a:gd fmla="*/ 1954799 w 6725852" name="connsiteX1178"/>
              <a:gd fmla="*/ 358219 h 3694083" name="connsiteY1178"/>
              <a:gd fmla="*/ 1973653 w 6725852" name="connsiteX1179"/>
              <a:gd fmla="*/ 345650 h 3694083" name="connsiteY1179"/>
              <a:gd fmla="*/ 2042783 w 6725852" name="connsiteX1180"/>
              <a:gd fmla="*/ 351934 h 3694083" name="connsiteY1180"/>
              <a:gd fmla="*/ 1929661 w 6725852" name="connsiteX1181"/>
              <a:gd fmla="*/ 329938 h 3694083" name="connsiteY1181"/>
              <a:gd fmla="*/ 1929661 w 6725852" name="connsiteX1182"/>
              <a:gd fmla="*/ 304800 h 3694083" name="connsiteY1182"/>
              <a:gd fmla="*/ 1945372 w 6725852" name="connsiteX1183"/>
              <a:gd fmla="*/ 289089 h 3694083" name="connsiteY1183"/>
              <a:gd fmla="*/ 1976795 w 6725852" name="connsiteX1184"/>
              <a:gd fmla="*/ 289089 h 3694083" name="connsiteY1184"/>
              <a:gd fmla="*/ 2008218 w 6725852" name="connsiteX1185"/>
              <a:gd fmla="*/ 263951 h 3694083" name="connsiteY1185"/>
              <a:gd fmla="*/ 2061636 w 6725852" name="connsiteX1186"/>
              <a:gd fmla="*/ 267093 h 3694083" name="connsiteY1186"/>
              <a:gd fmla="*/ 2064779 w 6725852" name="connsiteX1187"/>
              <a:gd fmla="*/ 248239 h 3694083" name="connsiteY1187"/>
              <a:gd fmla="*/ 2039640 w 6725852" name="connsiteX1188"/>
              <a:gd fmla="*/ 235670 h 3694083" name="connsiteY1188"/>
              <a:gd fmla="*/ 2014502 w 6725852" name="connsiteX1189"/>
              <a:gd fmla="*/ 226244 h 3694083" name="connsiteY1189"/>
              <a:gd fmla="*/ 2121339 w 6725852" name="connsiteX1190"/>
              <a:gd fmla="*/ 163398 h 3694083" name="connsiteY1190"/>
              <a:gd fmla="*/ 2140193 w 6725852" name="connsiteX1191"/>
              <a:gd fmla="*/ 169683 h 3694083" name="connsiteY1191"/>
              <a:gd fmla="*/ 2133909 w 6725852" name="connsiteX1192"/>
              <a:gd fmla="*/ 150829 h 3694083" name="connsiteY1192"/>
              <a:gd fmla="*/ 2168473 w 6725852" name="connsiteX1193"/>
              <a:gd fmla="*/ 122549 h 3694083" name="connsiteY1193"/>
              <a:gd fmla="*/ 2203038 w 6725852" name="connsiteX1194"/>
              <a:gd fmla="*/ 157114 h 3694083" name="connsiteY1194"/>
              <a:gd fmla="*/ 2177900 w 6725852" name="connsiteX1195"/>
              <a:gd fmla="*/ 113122 h 3694083" name="connsiteY1195"/>
              <a:gd fmla="*/ 2221892 w 6725852" name="connsiteX1196"/>
              <a:gd fmla="*/ 113122 h 3694083" name="connsiteY1196"/>
              <a:gd fmla="*/ 2253315 w 6725852" name="connsiteX1197"/>
              <a:gd fmla="*/ 100553 h 3694083" name="connsiteY1197"/>
              <a:gd fmla="*/ 2294164 w 6725852" name="connsiteX1198"/>
              <a:gd fmla="*/ 100553 h 3694083" name="connsiteY1198"/>
              <a:gd fmla="*/ 2341298 w 6725852" name="connsiteX1199"/>
              <a:gd fmla="*/ 135118 h 3694083" name="connsiteY1199"/>
              <a:gd fmla="*/ 2319302 w 6725852" name="connsiteX1200"/>
              <a:gd fmla="*/ 91126 h 3694083" name="connsiteY1200"/>
              <a:gd fmla="*/ 2353867 w 6725852" name="connsiteX1201"/>
              <a:gd fmla="*/ 78557 h 3694083" name="connsiteY1201"/>
              <a:gd fmla="*/ 2444993 w 6725852" name="connsiteX1202"/>
              <a:gd fmla="*/ 131976 h 3694083" name="connsiteY1202"/>
              <a:gd fmla="*/ 2357010 w 6725852" name="connsiteX1203"/>
              <a:gd fmla="*/ 65988 h 3694083" name="connsiteY1203"/>
              <a:gd fmla="*/ 2438709 w 6725852" name="connsiteX1204"/>
              <a:gd fmla="*/ 40850 h 3694083" name="connsiteY1204"/>
              <a:gd fmla="*/ 2479558 w 6725852" name="connsiteX1205"/>
              <a:gd fmla="*/ 28281 h 3694083" name="connsiteY1205"/>
              <a:gd fmla="*/ 2501554 w 6725852" name="connsiteX1206"/>
              <a:gd fmla="*/ 40850 h 3694083" name="connsiteY1206"/>
              <a:gd fmla="*/ 2589537 w 6725852" name="connsiteX1207"/>
              <a:gd fmla="*/ 6285 h 3694083" name="connsiteY1207"/>
              <a:gd fmla="*/ 2605249 w 6725852" name="connsiteX1208"/>
              <a:gd fmla="*/ 3143 h 3694083" name="connsiteY12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</a:cxnLst>
            <a:rect b="b" l="l" r="r" t="t"/>
            <a:pathLst>
              <a:path h="3694083" w="6725852">
                <a:moveTo>
                  <a:pt x="6408679" y="3272405"/>
                </a:moveTo>
                <a:lnTo>
                  <a:pt x="6460633" y="3313968"/>
                </a:lnTo>
                <a:lnTo>
                  <a:pt x="6419069" y="3360727"/>
                </a:lnTo>
                <a:lnTo>
                  <a:pt x="6377506" y="3438659"/>
                </a:lnTo>
                <a:lnTo>
                  <a:pt x="6289183" y="3417877"/>
                </a:lnTo>
                <a:lnTo>
                  <a:pt x="6304769" y="3397096"/>
                </a:lnTo>
                <a:lnTo>
                  <a:pt x="6382701" y="3324359"/>
                </a:lnTo>
                <a:close/>
                <a:moveTo>
                  <a:pt x="5956674" y="3256818"/>
                </a:moveTo>
                <a:lnTo>
                  <a:pt x="5993042" y="3256818"/>
                </a:lnTo>
                <a:lnTo>
                  <a:pt x="5993042" y="3334750"/>
                </a:lnTo>
                <a:lnTo>
                  <a:pt x="5935892" y="3376314"/>
                </a:lnTo>
                <a:lnTo>
                  <a:pt x="5899524" y="3272405"/>
                </a:lnTo>
                <a:lnTo>
                  <a:pt x="5951479" y="3298382"/>
                </a:lnTo>
                <a:close/>
                <a:moveTo>
                  <a:pt x="6419069" y="3126932"/>
                </a:moveTo>
                <a:lnTo>
                  <a:pt x="6486610" y="3194473"/>
                </a:lnTo>
                <a:lnTo>
                  <a:pt x="6522979" y="3178886"/>
                </a:lnTo>
                <a:lnTo>
                  <a:pt x="6554151" y="3204864"/>
                </a:lnTo>
                <a:lnTo>
                  <a:pt x="6517783" y="3230841"/>
                </a:lnTo>
                <a:lnTo>
                  <a:pt x="6507392" y="3251623"/>
                </a:lnTo>
                <a:lnTo>
                  <a:pt x="6450242" y="3267209"/>
                </a:lnTo>
                <a:lnTo>
                  <a:pt x="6455438" y="3210059"/>
                </a:lnTo>
                <a:close/>
                <a:moveTo>
                  <a:pt x="4159047" y="2674927"/>
                </a:moveTo>
                <a:lnTo>
                  <a:pt x="4174633" y="2695709"/>
                </a:lnTo>
                <a:lnTo>
                  <a:pt x="4185024" y="2732077"/>
                </a:lnTo>
                <a:lnTo>
                  <a:pt x="4164242" y="2810009"/>
                </a:lnTo>
                <a:lnTo>
                  <a:pt x="4133069" y="2929505"/>
                </a:lnTo>
                <a:lnTo>
                  <a:pt x="4081115" y="2960677"/>
                </a:lnTo>
                <a:lnTo>
                  <a:pt x="4044747" y="2919114"/>
                </a:lnTo>
                <a:lnTo>
                  <a:pt x="4049942" y="2903527"/>
                </a:lnTo>
                <a:lnTo>
                  <a:pt x="4039551" y="2882746"/>
                </a:lnTo>
                <a:lnTo>
                  <a:pt x="4065529" y="2835986"/>
                </a:lnTo>
                <a:lnTo>
                  <a:pt x="4070724" y="2825596"/>
                </a:lnTo>
                <a:lnTo>
                  <a:pt x="4049942" y="2789227"/>
                </a:lnTo>
                <a:lnTo>
                  <a:pt x="4075919" y="2758055"/>
                </a:lnTo>
                <a:lnTo>
                  <a:pt x="4117483" y="2726882"/>
                </a:lnTo>
                <a:lnTo>
                  <a:pt x="4148656" y="2680123"/>
                </a:lnTo>
                <a:close/>
                <a:moveTo>
                  <a:pt x="5759247" y="2565823"/>
                </a:moveTo>
                <a:lnTo>
                  <a:pt x="5774833" y="2581409"/>
                </a:lnTo>
                <a:lnTo>
                  <a:pt x="5764442" y="2643755"/>
                </a:lnTo>
                <a:lnTo>
                  <a:pt x="5831983" y="2695709"/>
                </a:lnTo>
                <a:lnTo>
                  <a:pt x="5852765" y="2602191"/>
                </a:lnTo>
                <a:lnTo>
                  <a:pt x="5878742" y="2576214"/>
                </a:lnTo>
                <a:lnTo>
                  <a:pt x="5904719" y="2628168"/>
                </a:lnTo>
                <a:lnTo>
                  <a:pt x="5935892" y="2633364"/>
                </a:lnTo>
                <a:lnTo>
                  <a:pt x="5956674" y="2726882"/>
                </a:lnTo>
                <a:lnTo>
                  <a:pt x="6008629" y="2789227"/>
                </a:lnTo>
                <a:lnTo>
                  <a:pt x="6065779" y="2867159"/>
                </a:lnTo>
                <a:lnTo>
                  <a:pt x="6091756" y="2965873"/>
                </a:lnTo>
                <a:lnTo>
                  <a:pt x="6055388" y="3028218"/>
                </a:lnTo>
                <a:lnTo>
                  <a:pt x="6034606" y="3074977"/>
                </a:lnTo>
                <a:lnTo>
                  <a:pt x="6013824" y="3100955"/>
                </a:lnTo>
                <a:lnTo>
                  <a:pt x="5993042" y="3152909"/>
                </a:lnTo>
                <a:lnTo>
                  <a:pt x="5941088" y="3184082"/>
                </a:lnTo>
                <a:lnTo>
                  <a:pt x="5920306" y="3178886"/>
                </a:lnTo>
                <a:lnTo>
                  <a:pt x="5925501" y="3158105"/>
                </a:lnTo>
                <a:lnTo>
                  <a:pt x="5878742" y="3189277"/>
                </a:lnTo>
                <a:lnTo>
                  <a:pt x="5863156" y="3178886"/>
                </a:lnTo>
                <a:lnTo>
                  <a:pt x="5821592" y="3147714"/>
                </a:lnTo>
                <a:lnTo>
                  <a:pt x="5816397" y="3137323"/>
                </a:lnTo>
                <a:lnTo>
                  <a:pt x="5826788" y="3126932"/>
                </a:lnTo>
                <a:lnTo>
                  <a:pt x="5811201" y="3121736"/>
                </a:lnTo>
                <a:lnTo>
                  <a:pt x="5795615" y="3106150"/>
                </a:lnTo>
                <a:lnTo>
                  <a:pt x="5754051" y="3106150"/>
                </a:lnTo>
                <a:lnTo>
                  <a:pt x="5728074" y="3090564"/>
                </a:lnTo>
                <a:lnTo>
                  <a:pt x="5717683" y="3085368"/>
                </a:lnTo>
                <a:lnTo>
                  <a:pt x="5733269" y="3069782"/>
                </a:lnTo>
                <a:lnTo>
                  <a:pt x="5722879" y="3049000"/>
                </a:lnTo>
                <a:lnTo>
                  <a:pt x="5696901" y="3033414"/>
                </a:lnTo>
                <a:lnTo>
                  <a:pt x="5677734" y="3030676"/>
                </a:lnTo>
                <a:lnTo>
                  <a:pt x="5686510" y="3028218"/>
                </a:lnTo>
                <a:lnTo>
                  <a:pt x="5660533" y="3028218"/>
                </a:lnTo>
                <a:lnTo>
                  <a:pt x="5644947" y="3028218"/>
                </a:lnTo>
                <a:lnTo>
                  <a:pt x="5660533" y="3023022"/>
                </a:lnTo>
                <a:lnTo>
                  <a:pt x="5624165" y="3028218"/>
                </a:lnTo>
                <a:lnTo>
                  <a:pt x="5644947" y="3028218"/>
                </a:lnTo>
                <a:lnTo>
                  <a:pt x="5629360" y="3033414"/>
                </a:lnTo>
                <a:lnTo>
                  <a:pt x="5660533" y="3028218"/>
                </a:lnTo>
                <a:lnTo>
                  <a:pt x="5677734" y="3030676"/>
                </a:lnTo>
                <a:lnTo>
                  <a:pt x="5426738" y="3100955"/>
                </a:lnTo>
                <a:lnTo>
                  <a:pt x="5364392" y="3074977"/>
                </a:lnTo>
                <a:lnTo>
                  <a:pt x="5359197" y="3059391"/>
                </a:lnTo>
                <a:lnTo>
                  <a:pt x="5374783" y="3038609"/>
                </a:lnTo>
                <a:lnTo>
                  <a:pt x="5379979" y="3017827"/>
                </a:lnTo>
                <a:lnTo>
                  <a:pt x="5343610" y="2991850"/>
                </a:lnTo>
                <a:lnTo>
                  <a:pt x="5364392" y="2971068"/>
                </a:lnTo>
                <a:lnTo>
                  <a:pt x="5312438" y="2877550"/>
                </a:lnTo>
                <a:lnTo>
                  <a:pt x="5333219" y="2872355"/>
                </a:lnTo>
                <a:lnTo>
                  <a:pt x="5348806" y="2893136"/>
                </a:lnTo>
                <a:lnTo>
                  <a:pt x="5322829" y="2841182"/>
                </a:lnTo>
                <a:lnTo>
                  <a:pt x="5348806" y="2778836"/>
                </a:lnTo>
                <a:lnTo>
                  <a:pt x="5463106" y="2747664"/>
                </a:lnTo>
                <a:lnTo>
                  <a:pt x="5489083" y="2706100"/>
                </a:lnTo>
                <a:lnTo>
                  <a:pt x="5504669" y="2674927"/>
                </a:lnTo>
                <a:lnTo>
                  <a:pt x="5525451" y="2680123"/>
                </a:lnTo>
                <a:lnTo>
                  <a:pt x="5577406" y="2628168"/>
                </a:lnTo>
                <a:lnTo>
                  <a:pt x="5639751" y="2654146"/>
                </a:lnTo>
                <a:lnTo>
                  <a:pt x="5629360" y="2638559"/>
                </a:lnTo>
                <a:lnTo>
                  <a:pt x="5644947" y="2607386"/>
                </a:lnTo>
                <a:lnTo>
                  <a:pt x="5676119" y="2596996"/>
                </a:lnTo>
                <a:lnTo>
                  <a:pt x="5629360" y="2586605"/>
                </a:lnTo>
                <a:lnTo>
                  <a:pt x="5691706" y="2571018"/>
                </a:lnTo>
                <a:lnTo>
                  <a:pt x="5722879" y="2591800"/>
                </a:lnTo>
                <a:close/>
                <a:moveTo>
                  <a:pt x="5265929" y="2488564"/>
                </a:moveTo>
                <a:lnTo>
                  <a:pt x="5401011" y="2524932"/>
                </a:lnTo>
                <a:lnTo>
                  <a:pt x="5458161" y="2545714"/>
                </a:lnTo>
                <a:lnTo>
                  <a:pt x="5489334" y="2597669"/>
                </a:lnTo>
                <a:lnTo>
                  <a:pt x="5406206" y="2566496"/>
                </a:lnTo>
                <a:lnTo>
                  <a:pt x="5271124" y="2550909"/>
                </a:lnTo>
                <a:lnTo>
                  <a:pt x="5193193" y="2530128"/>
                </a:lnTo>
                <a:lnTo>
                  <a:pt x="5208779" y="2498955"/>
                </a:lnTo>
                <a:close/>
                <a:moveTo>
                  <a:pt x="5728074" y="2378786"/>
                </a:moveTo>
                <a:lnTo>
                  <a:pt x="5754051" y="2430741"/>
                </a:lnTo>
                <a:lnTo>
                  <a:pt x="5790419" y="2394373"/>
                </a:lnTo>
                <a:lnTo>
                  <a:pt x="5951479" y="2446327"/>
                </a:lnTo>
                <a:lnTo>
                  <a:pt x="5967065" y="2493086"/>
                </a:lnTo>
                <a:lnTo>
                  <a:pt x="6008629" y="2472305"/>
                </a:lnTo>
                <a:lnTo>
                  <a:pt x="6019019" y="2472305"/>
                </a:lnTo>
                <a:lnTo>
                  <a:pt x="6050192" y="2451523"/>
                </a:lnTo>
                <a:lnTo>
                  <a:pt x="6008629" y="2415155"/>
                </a:lnTo>
                <a:lnTo>
                  <a:pt x="6076169" y="2446327"/>
                </a:lnTo>
                <a:lnTo>
                  <a:pt x="6076169" y="2487891"/>
                </a:lnTo>
                <a:lnTo>
                  <a:pt x="6008629" y="2503477"/>
                </a:lnTo>
                <a:lnTo>
                  <a:pt x="6029410" y="2586605"/>
                </a:lnTo>
                <a:lnTo>
                  <a:pt x="6076169" y="2586605"/>
                </a:lnTo>
                <a:lnTo>
                  <a:pt x="6039801" y="2591800"/>
                </a:lnTo>
                <a:lnTo>
                  <a:pt x="5998238" y="2591800"/>
                </a:lnTo>
                <a:lnTo>
                  <a:pt x="5972260" y="2576214"/>
                </a:lnTo>
                <a:lnTo>
                  <a:pt x="5972260" y="2555432"/>
                </a:lnTo>
                <a:lnTo>
                  <a:pt x="5883938" y="2560627"/>
                </a:lnTo>
                <a:lnTo>
                  <a:pt x="5811201" y="2534650"/>
                </a:lnTo>
                <a:lnTo>
                  <a:pt x="5795615" y="2493086"/>
                </a:lnTo>
                <a:lnTo>
                  <a:pt x="5785224" y="2472305"/>
                </a:lnTo>
                <a:lnTo>
                  <a:pt x="5712488" y="2456718"/>
                </a:lnTo>
                <a:lnTo>
                  <a:pt x="5681315" y="2394373"/>
                </a:lnTo>
                <a:close/>
                <a:moveTo>
                  <a:pt x="5411151" y="2243705"/>
                </a:moveTo>
                <a:lnTo>
                  <a:pt x="5447519" y="2285268"/>
                </a:lnTo>
                <a:lnTo>
                  <a:pt x="5416347" y="2326832"/>
                </a:lnTo>
                <a:lnTo>
                  <a:pt x="5447519" y="2368396"/>
                </a:lnTo>
                <a:lnTo>
                  <a:pt x="5426738" y="2394373"/>
                </a:lnTo>
                <a:lnTo>
                  <a:pt x="5405956" y="2425546"/>
                </a:lnTo>
                <a:lnTo>
                  <a:pt x="5374783" y="2467109"/>
                </a:lnTo>
                <a:lnTo>
                  <a:pt x="5307242" y="2461914"/>
                </a:lnTo>
                <a:lnTo>
                  <a:pt x="5286460" y="2435936"/>
                </a:lnTo>
                <a:lnTo>
                  <a:pt x="5265679" y="2404764"/>
                </a:lnTo>
                <a:lnTo>
                  <a:pt x="5250092" y="2352809"/>
                </a:lnTo>
                <a:lnTo>
                  <a:pt x="5281265" y="2342418"/>
                </a:lnTo>
                <a:lnTo>
                  <a:pt x="5312438" y="2332027"/>
                </a:lnTo>
                <a:close/>
                <a:moveTo>
                  <a:pt x="1996142" y="2056091"/>
                </a:moveTo>
                <a:lnTo>
                  <a:pt x="2020048" y="2103903"/>
                </a:lnTo>
                <a:lnTo>
                  <a:pt x="1930400" y="2091950"/>
                </a:lnTo>
                <a:close/>
                <a:moveTo>
                  <a:pt x="1751106" y="2008279"/>
                </a:moveTo>
                <a:lnTo>
                  <a:pt x="1858683" y="2014256"/>
                </a:lnTo>
                <a:lnTo>
                  <a:pt x="1918448" y="2044138"/>
                </a:lnTo>
                <a:lnTo>
                  <a:pt x="1912471" y="2062067"/>
                </a:lnTo>
                <a:lnTo>
                  <a:pt x="1858683" y="2062067"/>
                </a:lnTo>
                <a:lnTo>
                  <a:pt x="1822824" y="2032185"/>
                </a:lnTo>
                <a:close/>
                <a:moveTo>
                  <a:pt x="3890852" y="1918216"/>
                </a:moveTo>
                <a:lnTo>
                  <a:pt x="3919664" y="1988187"/>
                </a:lnTo>
                <a:lnTo>
                  <a:pt x="3956424" y="2034137"/>
                </a:lnTo>
                <a:lnTo>
                  <a:pt x="3947234" y="2066302"/>
                </a:lnTo>
                <a:lnTo>
                  <a:pt x="3979399" y="2098467"/>
                </a:lnTo>
                <a:lnTo>
                  <a:pt x="3979399" y="2126037"/>
                </a:lnTo>
                <a:lnTo>
                  <a:pt x="4029944" y="2167392"/>
                </a:lnTo>
                <a:lnTo>
                  <a:pt x="4039802" y="2182179"/>
                </a:lnTo>
                <a:lnTo>
                  <a:pt x="4039802" y="2150859"/>
                </a:lnTo>
                <a:lnTo>
                  <a:pt x="4039802" y="2130078"/>
                </a:lnTo>
                <a:lnTo>
                  <a:pt x="3915111" y="1922259"/>
                </a:lnTo>
                <a:close/>
                <a:moveTo>
                  <a:pt x="3515061" y="1475450"/>
                </a:moveTo>
                <a:lnTo>
                  <a:pt x="3525452" y="1548187"/>
                </a:lnTo>
                <a:lnTo>
                  <a:pt x="3567015" y="1584555"/>
                </a:lnTo>
                <a:lnTo>
                  <a:pt x="3592993" y="1605337"/>
                </a:lnTo>
                <a:lnTo>
                  <a:pt x="3582602" y="1652096"/>
                </a:lnTo>
                <a:lnTo>
                  <a:pt x="3535843" y="1693659"/>
                </a:lnTo>
                <a:lnTo>
                  <a:pt x="3499474" y="1683269"/>
                </a:lnTo>
                <a:lnTo>
                  <a:pt x="3499474" y="1667682"/>
                </a:lnTo>
                <a:lnTo>
                  <a:pt x="3546234" y="1652096"/>
                </a:lnTo>
                <a:lnTo>
                  <a:pt x="3546234" y="1631314"/>
                </a:lnTo>
                <a:lnTo>
                  <a:pt x="3525452" y="1605337"/>
                </a:lnTo>
                <a:lnTo>
                  <a:pt x="3483888" y="1589750"/>
                </a:lnTo>
                <a:lnTo>
                  <a:pt x="3463106" y="1563773"/>
                </a:lnTo>
                <a:lnTo>
                  <a:pt x="3442324" y="1527405"/>
                </a:lnTo>
                <a:lnTo>
                  <a:pt x="3421543" y="1511819"/>
                </a:lnTo>
                <a:lnTo>
                  <a:pt x="3385174" y="1537796"/>
                </a:lnTo>
                <a:lnTo>
                  <a:pt x="3328024" y="1522209"/>
                </a:lnTo>
                <a:lnTo>
                  <a:pt x="3317634" y="1563773"/>
                </a:lnTo>
                <a:lnTo>
                  <a:pt x="3296852" y="1594946"/>
                </a:lnTo>
                <a:lnTo>
                  <a:pt x="3276070" y="1631314"/>
                </a:lnTo>
                <a:lnTo>
                  <a:pt x="3244897" y="1678073"/>
                </a:lnTo>
                <a:lnTo>
                  <a:pt x="3177356" y="1688464"/>
                </a:lnTo>
                <a:lnTo>
                  <a:pt x="3177356" y="1723055"/>
                </a:lnTo>
                <a:lnTo>
                  <a:pt x="3198253" y="1717084"/>
                </a:lnTo>
                <a:lnTo>
                  <a:pt x="3230418" y="1726274"/>
                </a:lnTo>
                <a:lnTo>
                  <a:pt x="3280963" y="1707894"/>
                </a:lnTo>
                <a:lnTo>
                  <a:pt x="3317722" y="1698704"/>
                </a:lnTo>
                <a:lnTo>
                  <a:pt x="3368267" y="1689514"/>
                </a:lnTo>
                <a:lnTo>
                  <a:pt x="3405027" y="1689514"/>
                </a:lnTo>
                <a:lnTo>
                  <a:pt x="3441787" y="1675729"/>
                </a:lnTo>
                <a:lnTo>
                  <a:pt x="3460167" y="1694109"/>
                </a:lnTo>
                <a:lnTo>
                  <a:pt x="3473952" y="1703299"/>
                </a:lnTo>
                <a:lnTo>
                  <a:pt x="3487737" y="1735464"/>
                </a:lnTo>
                <a:lnTo>
                  <a:pt x="3473952" y="1767629"/>
                </a:lnTo>
                <a:lnTo>
                  <a:pt x="3510711" y="1790604"/>
                </a:lnTo>
                <a:lnTo>
                  <a:pt x="3542876" y="1786009"/>
                </a:lnTo>
                <a:lnTo>
                  <a:pt x="3556661" y="1808983"/>
                </a:lnTo>
                <a:lnTo>
                  <a:pt x="3593421" y="1813578"/>
                </a:lnTo>
                <a:lnTo>
                  <a:pt x="3607206" y="1822768"/>
                </a:lnTo>
                <a:lnTo>
                  <a:pt x="3625586" y="1827363"/>
                </a:lnTo>
                <a:lnTo>
                  <a:pt x="3634776" y="1776819"/>
                </a:lnTo>
                <a:lnTo>
                  <a:pt x="3689915" y="1776819"/>
                </a:lnTo>
                <a:lnTo>
                  <a:pt x="3722080" y="1799794"/>
                </a:lnTo>
                <a:lnTo>
                  <a:pt x="3758840" y="1799794"/>
                </a:lnTo>
                <a:lnTo>
                  <a:pt x="3795600" y="1831958"/>
                </a:lnTo>
                <a:lnTo>
                  <a:pt x="3813980" y="1818173"/>
                </a:lnTo>
                <a:lnTo>
                  <a:pt x="3823170" y="1804388"/>
                </a:lnTo>
                <a:lnTo>
                  <a:pt x="3831426" y="1808517"/>
                </a:lnTo>
                <a:lnTo>
                  <a:pt x="3831984" y="1807959"/>
                </a:lnTo>
                <a:lnTo>
                  <a:pt x="3863156" y="1813155"/>
                </a:lnTo>
                <a:lnTo>
                  <a:pt x="3904720" y="1735223"/>
                </a:lnTo>
                <a:lnTo>
                  <a:pt x="3909915" y="1709246"/>
                </a:lnTo>
                <a:lnTo>
                  <a:pt x="3873547" y="1698855"/>
                </a:lnTo>
                <a:lnTo>
                  <a:pt x="3847570" y="1724832"/>
                </a:lnTo>
                <a:lnTo>
                  <a:pt x="3837179" y="1698855"/>
                </a:lnTo>
                <a:lnTo>
                  <a:pt x="3790420" y="1714441"/>
                </a:lnTo>
                <a:lnTo>
                  <a:pt x="3738465" y="1740419"/>
                </a:lnTo>
                <a:lnTo>
                  <a:pt x="3686511" y="1724832"/>
                </a:lnTo>
                <a:lnTo>
                  <a:pt x="3743661" y="1704050"/>
                </a:lnTo>
                <a:lnTo>
                  <a:pt x="3748856" y="1620923"/>
                </a:lnTo>
                <a:lnTo>
                  <a:pt x="3728074" y="1594946"/>
                </a:lnTo>
                <a:lnTo>
                  <a:pt x="3686511" y="1615728"/>
                </a:lnTo>
                <a:lnTo>
                  <a:pt x="3728074" y="1636509"/>
                </a:lnTo>
                <a:lnTo>
                  <a:pt x="3702097" y="1667682"/>
                </a:lnTo>
                <a:lnTo>
                  <a:pt x="3696902" y="1709246"/>
                </a:lnTo>
                <a:lnTo>
                  <a:pt x="3655338" y="1678073"/>
                </a:lnTo>
                <a:lnTo>
                  <a:pt x="3613774" y="1646900"/>
                </a:lnTo>
                <a:lnTo>
                  <a:pt x="3613774" y="1615728"/>
                </a:lnTo>
                <a:lnTo>
                  <a:pt x="3608579" y="1594946"/>
                </a:lnTo>
                <a:close/>
                <a:moveTo>
                  <a:pt x="3836929" y="1438408"/>
                </a:moveTo>
                <a:lnTo>
                  <a:pt x="3774583" y="1552708"/>
                </a:lnTo>
                <a:lnTo>
                  <a:pt x="3821342" y="1578685"/>
                </a:lnTo>
                <a:lnTo>
                  <a:pt x="3852515" y="1552708"/>
                </a:lnTo>
                <a:lnTo>
                  <a:pt x="3914860" y="1557904"/>
                </a:lnTo>
                <a:lnTo>
                  <a:pt x="3951229" y="1578685"/>
                </a:lnTo>
                <a:lnTo>
                  <a:pt x="4013574" y="1583881"/>
                </a:lnTo>
                <a:lnTo>
                  <a:pt x="4013574" y="1552708"/>
                </a:lnTo>
                <a:lnTo>
                  <a:pt x="3935642" y="1490363"/>
                </a:lnTo>
                <a:lnTo>
                  <a:pt x="3868101" y="1490363"/>
                </a:lnTo>
                <a:close/>
                <a:moveTo>
                  <a:pt x="3203083" y="1048750"/>
                </a:moveTo>
                <a:lnTo>
                  <a:pt x="3208279" y="1079923"/>
                </a:lnTo>
                <a:lnTo>
                  <a:pt x="3249842" y="1095509"/>
                </a:lnTo>
                <a:lnTo>
                  <a:pt x="3208279" y="1137073"/>
                </a:lnTo>
                <a:lnTo>
                  <a:pt x="3260233" y="1178636"/>
                </a:lnTo>
                <a:lnTo>
                  <a:pt x="3265429" y="1251373"/>
                </a:lnTo>
                <a:lnTo>
                  <a:pt x="3286210" y="1256568"/>
                </a:lnTo>
                <a:lnTo>
                  <a:pt x="3317383" y="1277350"/>
                </a:lnTo>
                <a:lnTo>
                  <a:pt x="3291406" y="1329305"/>
                </a:lnTo>
                <a:lnTo>
                  <a:pt x="3234256" y="1318914"/>
                </a:lnTo>
                <a:lnTo>
                  <a:pt x="3171910" y="1370868"/>
                </a:lnTo>
                <a:lnTo>
                  <a:pt x="3197888" y="1308523"/>
                </a:lnTo>
                <a:lnTo>
                  <a:pt x="3166715" y="1298132"/>
                </a:lnTo>
                <a:lnTo>
                  <a:pt x="3192692" y="1277350"/>
                </a:lnTo>
                <a:lnTo>
                  <a:pt x="3192692" y="1246177"/>
                </a:lnTo>
                <a:lnTo>
                  <a:pt x="3218669" y="1240982"/>
                </a:lnTo>
                <a:lnTo>
                  <a:pt x="3208279" y="1204614"/>
                </a:lnTo>
                <a:lnTo>
                  <a:pt x="3177106" y="1204614"/>
                </a:lnTo>
                <a:lnTo>
                  <a:pt x="3166715" y="1235786"/>
                </a:lnTo>
                <a:lnTo>
                  <a:pt x="3161519" y="1282546"/>
                </a:lnTo>
                <a:lnTo>
                  <a:pt x="3125151" y="1313718"/>
                </a:lnTo>
                <a:lnTo>
                  <a:pt x="3073197" y="1303327"/>
                </a:lnTo>
                <a:lnTo>
                  <a:pt x="3068001" y="1282546"/>
                </a:lnTo>
                <a:lnTo>
                  <a:pt x="3093979" y="1261764"/>
                </a:lnTo>
                <a:lnTo>
                  <a:pt x="3073197" y="1230591"/>
                </a:lnTo>
                <a:lnTo>
                  <a:pt x="3145933" y="1168246"/>
                </a:lnTo>
                <a:lnTo>
                  <a:pt x="3161519" y="1183832"/>
                </a:lnTo>
                <a:lnTo>
                  <a:pt x="3166715" y="1121486"/>
                </a:lnTo>
                <a:lnTo>
                  <a:pt x="3140738" y="1079923"/>
                </a:lnTo>
                <a:lnTo>
                  <a:pt x="3171910" y="1059141"/>
                </a:lnTo>
                <a:lnTo>
                  <a:pt x="3171910" y="1079923"/>
                </a:lnTo>
                <a:close/>
                <a:moveTo>
                  <a:pt x="167342" y="854820"/>
                </a:moveTo>
                <a:lnTo>
                  <a:pt x="185271" y="884703"/>
                </a:lnTo>
                <a:lnTo>
                  <a:pt x="119530" y="878726"/>
                </a:lnTo>
                <a:close/>
                <a:moveTo>
                  <a:pt x="2856630" y="719580"/>
                </a:moveTo>
                <a:lnTo>
                  <a:pt x="2894337" y="741576"/>
                </a:lnTo>
                <a:lnTo>
                  <a:pt x="2881768" y="766714"/>
                </a:lnTo>
                <a:lnTo>
                  <a:pt x="2900622" y="763571"/>
                </a:lnTo>
                <a:lnTo>
                  <a:pt x="2906906" y="744718"/>
                </a:lnTo>
                <a:lnTo>
                  <a:pt x="2928902" y="744718"/>
                </a:lnTo>
                <a:lnTo>
                  <a:pt x="2960325" y="744718"/>
                </a:lnTo>
                <a:lnTo>
                  <a:pt x="2960325" y="738433"/>
                </a:lnTo>
                <a:lnTo>
                  <a:pt x="2979179" y="719580"/>
                </a:lnTo>
                <a:lnTo>
                  <a:pt x="3020028" y="735291"/>
                </a:lnTo>
                <a:lnTo>
                  <a:pt x="3020028" y="754145"/>
                </a:lnTo>
                <a:lnTo>
                  <a:pt x="3016886" y="766714"/>
                </a:lnTo>
                <a:lnTo>
                  <a:pt x="3042024" y="782425"/>
                </a:lnTo>
                <a:lnTo>
                  <a:pt x="3042024" y="798136"/>
                </a:lnTo>
                <a:lnTo>
                  <a:pt x="3035739" y="816990"/>
                </a:lnTo>
                <a:lnTo>
                  <a:pt x="2998032" y="851555"/>
                </a:lnTo>
                <a:lnTo>
                  <a:pt x="2972894" y="867266"/>
                </a:lnTo>
                <a:lnTo>
                  <a:pt x="2941471" y="879835"/>
                </a:lnTo>
                <a:lnTo>
                  <a:pt x="2884911" y="860982"/>
                </a:lnTo>
                <a:lnTo>
                  <a:pt x="2831492" y="823275"/>
                </a:lnTo>
                <a:lnTo>
                  <a:pt x="2844061" y="810705"/>
                </a:lnTo>
                <a:lnTo>
                  <a:pt x="2862915" y="807563"/>
                </a:lnTo>
                <a:lnTo>
                  <a:pt x="2862915" y="785567"/>
                </a:lnTo>
                <a:lnTo>
                  <a:pt x="2840919" y="788710"/>
                </a:lnTo>
                <a:lnTo>
                  <a:pt x="2822065" y="779283"/>
                </a:lnTo>
                <a:lnTo>
                  <a:pt x="2837777" y="747860"/>
                </a:lnTo>
                <a:lnTo>
                  <a:pt x="2847203" y="732149"/>
                </a:lnTo>
                <a:close/>
                <a:moveTo>
                  <a:pt x="5977" y="633691"/>
                </a:moveTo>
                <a:lnTo>
                  <a:pt x="77695" y="681503"/>
                </a:lnTo>
                <a:lnTo>
                  <a:pt x="113553" y="687479"/>
                </a:lnTo>
                <a:lnTo>
                  <a:pt x="149412" y="681503"/>
                </a:lnTo>
                <a:lnTo>
                  <a:pt x="191248" y="717362"/>
                </a:lnTo>
                <a:lnTo>
                  <a:pt x="197224" y="741267"/>
                </a:lnTo>
                <a:lnTo>
                  <a:pt x="155389" y="783103"/>
                </a:lnTo>
                <a:lnTo>
                  <a:pt x="119530" y="824938"/>
                </a:lnTo>
                <a:lnTo>
                  <a:pt x="77695" y="789079"/>
                </a:lnTo>
                <a:lnTo>
                  <a:pt x="77695" y="783103"/>
                </a:lnTo>
                <a:lnTo>
                  <a:pt x="71719" y="771150"/>
                </a:lnTo>
                <a:lnTo>
                  <a:pt x="47812" y="783103"/>
                </a:lnTo>
                <a:lnTo>
                  <a:pt x="29883" y="789079"/>
                </a:lnTo>
                <a:lnTo>
                  <a:pt x="17930" y="771150"/>
                </a:lnTo>
                <a:lnTo>
                  <a:pt x="17930" y="753220"/>
                </a:lnTo>
                <a:lnTo>
                  <a:pt x="29883" y="735291"/>
                </a:lnTo>
                <a:lnTo>
                  <a:pt x="5977" y="735291"/>
                </a:lnTo>
                <a:lnTo>
                  <a:pt x="0" y="663573"/>
                </a:lnTo>
                <a:close/>
                <a:moveTo>
                  <a:pt x="4509489" y="349375"/>
                </a:moveTo>
                <a:lnTo>
                  <a:pt x="4546359" y="386246"/>
                </a:lnTo>
                <a:lnTo>
                  <a:pt x="4465243" y="408368"/>
                </a:lnTo>
                <a:lnTo>
                  <a:pt x="4398876" y="430491"/>
                </a:lnTo>
                <a:lnTo>
                  <a:pt x="4317759" y="467362"/>
                </a:lnTo>
                <a:lnTo>
                  <a:pt x="4280889" y="548478"/>
                </a:lnTo>
                <a:lnTo>
                  <a:pt x="4280889" y="600097"/>
                </a:lnTo>
                <a:lnTo>
                  <a:pt x="4221895" y="548478"/>
                </a:lnTo>
                <a:lnTo>
                  <a:pt x="4266140" y="489485"/>
                </a:lnTo>
                <a:lnTo>
                  <a:pt x="4244018" y="474736"/>
                </a:lnTo>
                <a:lnTo>
                  <a:pt x="4280889" y="452614"/>
                </a:lnTo>
                <a:lnTo>
                  <a:pt x="4303011" y="415743"/>
                </a:lnTo>
                <a:lnTo>
                  <a:pt x="4413624" y="364123"/>
                </a:lnTo>
                <a:close/>
                <a:moveTo>
                  <a:pt x="5219170" y="311669"/>
                </a:moveTo>
                <a:lnTo>
                  <a:pt x="5234756" y="363623"/>
                </a:lnTo>
                <a:lnTo>
                  <a:pt x="5312688" y="353232"/>
                </a:lnTo>
                <a:lnTo>
                  <a:pt x="5354252" y="415578"/>
                </a:lnTo>
                <a:lnTo>
                  <a:pt x="5193193" y="514291"/>
                </a:lnTo>
                <a:lnTo>
                  <a:pt x="5255538" y="483119"/>
                </a:lnTo>
                <a:lnTo>
                  <a:pt x="5307493" y="462337"/>
                </a:lnTo>
                <a:lnTo>
                  <a:pt x="5354252" y="446750"/>
                </a:lnTo>
                <a:lnTo>
                  <a:pt x="5437379" y="477923"/>
                </a:lnTo>
                <a:lnTo>
                  <a:pt x="5494529" y="503900"/>
                </a:lnTo>
                <a:lnTo>
                  <a:pt x="5510115" y="498705"/>
                </a:lnTo>
                <a:lnTo>
                  <a:pt x="5520506" y="467532"/>
                </a:lnTo>
                <a:lnTo>
                  <a:pt x="5551679" y="467532"/>
                </a:lnTo>
                <a:lnTo>
                  <a:pt x="5598438" y="477923"/>
                </a:lnTo>
                <a:lnTo>
                  <a:pt x="5645197" y="519487"/>
                </a:lnTo>
                <a:lnTo>
                  <a:pt x="5629611" y="550659"/>
                </a:lnTo>
                <a:lnTo>
                  <a:pt x="5665979" y="576637"/>
                </a:lnTo>
                <a:lnTo>
                  <a:pt x="5691956" y="540269"/>
                </a:lnTo>
                <a:lnTo>
                  <a:pt x="5801061" y="561050"/>
                </a:lnTo>
                <a:lnTo>
                  <a:pt x="5811452" y="540269"/>
                </a:lnTo>
                <a:lnTo>
                  <a:pt x="5821843" y="509096"/>
                </a:lnTo>
                <a:lnTo>
                  <a:pt x="5832234" y="498705"/>
                </a:lnTo>
                <a:lnTo>
                  <a:pt x="5801061" y="441555"/>
                </a:lnTo>
                <a:lnTo>
                  <a:pt x="5764693" y="415578"/>
                </a:lnTo>
                <a:lnTo>
                  <a:pt x="5790670" y="363623"/>
                </a:lnTo>
                <a:lnTo>
                  <a:pt x="5821843" y="394796"/>
                </a:lnTo>
                <a:lnTo>
                  <a:pt x="5847820" y="379209"/>
                </a:lnTo>
                <a:lnTo>
                  <a:pt x="5904970" y="384405"/>
                </a:lnTo>
                <a:lnTo>
                  <a:pt x="5920556" y="425969"/>
                </a:lnTo>
                <a:lnTo>
                  <a:pt x="5858211" y="431164"/>
                </a:lnTo>
                <a:lnTo>
                  <a:pt x="5842624" y="441555"/>
                </a:lnTo>
                <a:lnTo>
                  <a:pt x="5894579" y="483119"/>
                </a:lnTo>
                <a:lnTo>
                  <a:pt x="5910165" y="540269"/>
                </a:lnTo>
                <a:lnTo>
                  <a:pt x="6014074" y="509096"/>
                </a:lnTo>
                <a:lnTo>
                  <a:pt x="6034856" y="571441"/>
                </a:lnTo>
                <a:lnTo>
                  <a:pt x="6117984" y="561050"/>
                </a:lnTo>
                <a:lnTo>
                  <a:pt x="6185524" y="587028"/>
                </a:lnTo>
                <a:lnTo>
                  <a:pt x="6201111" y="623396"/>
                </a:lnTo>
                <a:lnTo>
                  <a:pt x="6263456" y="618200"/>
                </a:lnTo>
                <a:lnTo>
                  <a:pt x="6305020" y="628591"/>
                </a:lnTo>
                <a:lnTo>
                  <a:pt x="6325802" y="607809"/>
                </a:lnTo>
                <a:lnTo>
                  <a:pt x="6502447" y="597419"/>
                </a:lnTo>
                <a:lnTo>
                  <a:pt x="6663506" y="711719"/>
                </a:lnTo>
                <a:lnTo>
                  <a:pt x="6725852" y="727305"/>
                </a:lnTo>
                <a:lnTo>
                  <a:pt x="6689484" y="779259"/>
                </a:lnTo>
                <a:lnTo>
                  <a:pt x="6679093" y="826019"/>
                </a:lnTo>
                <a:lnTo>
                  <a:pt x="6590770" y="784455"/>
                </a:lnTo>
                <a:lnTo>
                  <a:pt x="6569988" y="763673"/>
                </a:lnTo>
                <a:lnTo>
                  <a:pt x="6559597" y="737696"/>
                </a:lnTo>
                <a:lnTo>
                  <a:pt x="6559597" y="753282"/>
                </a:lnTo>
                <a:lnTo>
                  <a:pt x="6533620" y="800041"/>
                </a:lnTo>
                <a:lnTo>
                  <a:pt x="6502447" y="800041"/>
                </a:lnTo>
                <a:lnTo>
                  <a:pt x="6533620" y="831214"/>
                </a:lnTo>
                <a:lnTo>
                  <a:pt x="6549206" y="909146"/>
                </a:lnTo>
                <a:lnTo>
                  <a:pt x="6518034" y="909146"/>
                </a:lnTo>
                <a:lnTo>
                  <a:pt x="6419320" y="935123"/>
                </a:lnTo>
                <a:lnTo>
                  <a:pt x="6382952" y="981882"/>
                </a:lnTo>
                <a:lnTo>
                  <a:pt x="6351779" y="981882"/>
                </a:lnTo>
                <a:lnTo>
                  <a:pt x="6294629" y="1013055"/>
                </a:lnTo>
                <a:lnTo>
                  <a:pt x="6273847" y="1002664"/>
                </a:lnTo>
                <a:lnTo>
                  <a:pt x="6237479" y="1054619"/>
                </a:lnTo>
                <a:lnTo>
                  <a:pt x="6268652" y="1080596"/>
                </a:lnTo>
                <a:lnTo>
                  <a:pt x="6242674" y="1106573"/>
                </a:lnTo>
                <a:lnTo>
                  <a:pt x="6237479" y="1153332"/>
                </a:lnTo>
                <a:lnTo>
                  <a:pt x="6242674" y="1194896"/>
                </a:lnTo>
                <a:lnTo>
                  <a:pt x="6211502" y="1205287"/>
                </a:lnTo>
                <a:lnTo>
                  <a:pt x="6185524" y="1257241"/>
                </a:lnTo>
                <a:lnTo>
                  <a:pt x="6159547" y="1278023"/>
                </a:lnTo>
                <a:lnTo>
                  <a:pt x="6128374" y="1314391"/>
                </a:lnTo>
                <a:lnTo>
                  <a:pt x="6045247" y="1444278"/>
                </a:lnTo>
                <a:lnTo>
                  <a:pt x="5899774" y="1537796"/>
                </a:lnTo>
                <a:lnTo>
                  <a:pt x="5863406" y="1548187"/>
                </a:lnTo>
                <a:lnTo>
                  <a:pt x="5853015" y="1652096"/>
                </a:lnTo>
                <a:lnTo>
                  <a:pt x="5827038" y="1724832"/>
                </a:lnTo>
                <a:lnTo>
                  <a:pt x="5775084" y="1761200"/>
                </a:lnTo>
                <a:lnTo>
                  <a:pt x="5712738" y="1781982"/>
                </a:lnTo>
                <a:lnTo>
                  <a:pt x="5665979" y="1792373"/>
                </a:lnTo>
                <a:lnTo>
                  <a:pt x="5645197" y="1865109"/>
                </a:lnTo>
                <a:lnTo>
                  <a:pt x="5629611" y="1802764"/>
                </a:lnTo>
                <a:lnTo>
                  <a:pt x="5650393" y="1750809"/>
                </a:lnTo>
                <a:lnTo>
                  <a:pt x="5702347" y="1709246"/>
                </a:lnTo>
                <a:lnTo>
                  <a:pt x="5738715" y="1698855"/>
                </a:lnTo>
                <a:lnTo>
                  <a:pt x="5780279" y="1652096"/>
                </a:lnTo>
                <a:lnTo>
                  <a:pt x="5811452" y="1579359"/>
                </a:lnTo>
                <a:lnTo>
                  <a:pt x="5827038" y="1574164"/>
                </a:lnTo>
                <a:lnTo>
                  <a:pt x="5811452" y="1558578"/>
                </a:lnTo>
                <a:lnTo>
                  <a:pt x="5811452" y="1527405"/>
                </a:lnTo>
                <a:lnTo>
                  <a:pt x="5847820" y="1517014"/>
                </a:lnTo>
                <a:lnTo>
                  <a:pt x="5847820" y="1470255"/>
                </a:lnTo>
                <a:lnTo>
                  <a:pt x="5910165" y="1470255"/>
                </a:lnTo>
                <a:lnTo>
                  <a:pt x="6014074" y="1423496"/>
                </a:lnTo>
                <a:lnTo>
                  <a:pt x="6117984" y="1293609"/>
                </a:lnTo>
                <a:lnTo>
                  <a:pt x="6107593" y="1226069"/>
                </a:lnTo>
                <a:lnTo>
                  <a:pt x="6092006" y="1163723"/>
                </a:lnTo>
                <a:lnTo>
                  <a:pt x="6092006" y="1127355"/>
                </a:lnTo>
                <a:lnTo>
                  <a:pt x="6123179" y="1101378"/>
                </a:lnTo>
                <a:lnTo>
                  <a:pt x="6123179" y="1075400"/>
                </a:lnTo>
                <a:lnTo>
                  <a:pt x="6201111" y="997469"/>
                </a:lnTo>
                <a:lnTo>
                  <a:pt x="6175134" y="955905"/>
                </a:lnTo>
                <a:lnTo>
                  <a:pt x="6190720" y="929928"/>
                </a:lnTo>
                <a:lnTo>
                  <a:pt x="6138765" y="924732"/>
                </a:lnTo>
                <a:lnTo>
                  <a:pt x="6076420" y="992273"/>
                </a:lnTo>
                <a:lnTo>
                  <a:pt x="6102397" y="1028641"/>
                </a:lnTo>
                <a:lnTo>
                  <a:pt x="6076420" y="1049423"/>
                </a:lnTo>
                <a:lnTo>
                  <a:pt x="6024465" y="1049423"/>
                </a:lnTo>
                <a:lnTo>
                  <a:pt x="6029661" y="1013055"/>
                </a:lnTo>
                <a:lnTo>
                  <a:pt x="5988097" y="1007859"/>
                </a:lnTo>
                <a:lnTo>
                  <a:pt x="5972511" y="1028641"/>
                </a:lnTo>
                <a:lnTo>
                  <a:pt x="5930947" y="1039032"/>
                </a:lnTo>
                <a:lnTo>
                  <a:pt x="5878993" y="1028641"/>
                </a:lnTo>
                <a:lnTo>
                  <a:pt x="5743911" y="1184505"/>
                </a:lnTo>
                <a:lnTo>
                  <a:pt x="5780279" y="1205287"/>
                </a:lnTo>
                <a:lnTo>
                  <a:pt x="5806256" y="1189700"/>
                </a:lnTo>
                <a:lnTo>
                  <a:pt x="5842624" y="1220873"/>
                </a:lnTo>
                <a:lnTo>
                  <a:pt x="5858211" y="1189700"/>
                </a:lnTo>
                <a:lnTo>
                  <a:pt x="5884188" y="1220873"/>
                </a:lnTo>
                <a:lnTo>
                  <a:pt x="5899774" y="1267632"/>
                </a:lnTo>
                <a:lnTo>
                  <a:pt x="5899774" y="1340369"/>
                </a:lnTo>
                <a:lnTo>
                  <a:pt x="5930947" y="1376737"/>
                </a:lnTo>
                <a:lnTo>
                  <a:pt x="5910165" y="1381932"/>
                </a:lnTo>
                <a:lnTo>
                  <a:pt x="5894579" y="1376737"/>
                </a:lnTo>
                <a:lnTo>
                  <a:pt x="5904970" y="1433887"/>
                </a:lnTo>
                <a:lnTo>
                  <a:pt x="5899774" y="1454669"/>
                </a:lnTo>
                <a:lnTo>
                  <a:pt x="5858211" y="1449473"/>
                </a:lnTo>
                <a:lnTo>
                  <a:pt x="5858211" y="1413105"/>
                </a:lnTo>
                <a:lnTo>
                  <a:pt x="5853015" y="1298805"/>
                </a:lnTo>
                <a:lnTo>
                  <a:pt x="5837429" y="1309196"/>
                </a:lnTo>
                <a:lnTo>
                  <a:pt x="5837429" y="1387128"/>
                </a:lnTo>
                <a:lnTo>
                  <a:pt x="5785474" y="1423496"/>
                </a:lnTo>
                <a:lnTo>
                  <a:pt x="5764693" y="1506623"/>
                </a:lnTo>
                <a:lnTo>
                  <a:pt x="5691956" y="1532600"/>
                </a:lnTo>
                <a:lnTo>
                  <a:pt x="5645197" y="1558578"/>
                </a:lnTo>
                <a:lnTo>
                  <a:pt x="5614024" y="1626119"/>
                </a:lnTo>
                <a:lnTo>
                  <a:pt x="5624415" y="1683269"/>
                </a:lnTo>
                <a:lnTo>
                  <a:pt x="5634806" y="1719637"/>
                </a:lnTo>
                <a:lnTo>
                  <a:pt x="5567265" y="1730028"/>
                </a:lnTo>
                <a:lnTo>
                  <a:pt x="5556874" y="1662487"/>
                </a:lnTo>
                <a:lnTo>
                  <a:pt x="5530897" y="1657291"/>
                </a:lnTo>
                <a:lnTo>
                  <a:pt x="5551679" y="1615728"/>
                </a:lnTo>
                <a:lnTo>
                  <a:pt x="5452965" y="1636509"/>
                </a:lnTo>
                <a:lnTo>
                  <a:pt x="5489334" y="1605337"/>
                </a:lnTo>
                <a:lnTo>
                  <a:pt x="5421793" y="1641705"/>
                </a:lnTo>
                <a:lnTo>
                  <a:pt x="5442574" y="1678073"/>
                </a:lnTo>
                <a:lnTo>
                  <a:pt x="5489334" y="1657291"/>
                </a:lnTo>
                <a:lnTo>
                  <a:pt x="5489334" y="1683269"/>
                </a:lnTo>
                <a:lnTo>
                  <a:pt x="5452965" y="1719637"/>
                </a:lnTo>
                <a:lnTo>
                  <a:pt x="5504920" y="1813155"/>
                </a:lnTo>
                <a:lnTo>
                  <a:pt x="5489334" y="1880696"/>
                </a:lnTo>
                <a:lnTo>
                  <a:pt x="5473747" y="1917064"/>
                </a:lnTo>
                <a:lnTo>
                  <a:pt x="5447770" y="1948237"/>
                </a:lnTo>
                <a:lnTo>
                  <a:pt x="5406206" y="1974214"/>
                </a:lnTo>
                <a:lnTo>
                  <a:pt x="5364643" y="1984605"/>
                </a:lnTo>
                <a:lnTo>
                  <a:pt x="5297102" y="2005387"/>
                </a:lnTo>
                <a:lnTo>
                  <a:pt x="5271124" y="2052146"/>
                </a:lnTo>
                <a:lnTo>
                  <a:pt x="5250343" y="2026169"/>
                </a:lnTo>
                <a:lnTo>
                  <a:pt x="5224365" y="2026169"/>
                </a:lnTo>
                <a:lnTo>
                  <a:pt x="5229561" y="2072928"/>
                </a:lnTo>
                <a:lnTo>
                  <a:pt x="5307493" y="2150859"/>
                </a:lnTo>
                <a:lnTo>
                  <a:pt x="5281515" y="2187228"/>
                </a:lnTo>
                <a:lnTo>
                  <a:pt x="5203584" y="2244378"/>
                </a:lnTo>
                <a:lnTo>
                  <a:pt x="5151629" y="2223596"/>
                </a:lnTo>
                <a:lnTo>
                  <a:pt x="5115261" y="2166446"/>
                </a:lnTo>
                <a:lnTo>
                  <a:pt x="5104870" y="2218400"/>
                </a:lnTo>
                <a:lnTo>
                  <a:pt x="5146434" y="2296332"/>
                </a:lnTo>
                <a:lnTo>
                  <a:pt x="5198388" y="2389850"/>
                </a:lnTo>
                <a:lnTo>
                  <a:pt x="5193193" y="2426219"/>
                </a:lnTo>
                <a:lnTo>
                  <a:pt x="5208779" y="2498955"/>
                </a:lnTo>
                <a:lnTo>
                  <a:pt x="5162020" y="2488564"/>
                </a:lnTo>
                <a:lnTo>
                  <a:pt x="5089284" y="2436609"/>
                </a:lnTo>
                <a:lnTo>
                  <a:pt x="5026938" y="2348287"/>
                </a:lnTo>
                <a:lnTo>
                  <a:pt x="4980179" y="2280746"/>
                </a:lnTo>
                <a:lnTo>
                  <a:pt x="5021743" y="2265159"/>
                </a:lnTo>
                <a:lnTo>
                  <a:pt x="5047720" y="2291137"/>
                </a:lnTo>
                <a:lnTo>
                  <a:pt x="5130847" y="2379459"/>
                </a:lnTo>
                <a:lnTo>
                  <a:pt x="5125652" y="2363873"/>
                </a:lnTo>
                <a:lnTo>
                  <a:pt x="5115261" y="2327505"/>
                </a:lnTo>
                <a:lnTo>
                  <a:pt x="5120456" y="2317114"/>
                </a:lnTo>
                <a:lnTo>
                  <a:pt x="5078893" y="2244378"/>
                </a:lnTo>
                <a:lnTo>
                  <a:pt x="5058111" y="2202814"/>
                </a:lnTo>
                <a:lnTo>
                  <a:pt x="5052915" y="2176837"/>
                </a:lnTo>
                <a:lnTo>
                  <a:pt x="5042524" y="2150859"/>
                </a:lnTo>
                <a:lnTo>
                  <a:pt x="5042524" y="2130078"/>
                </a:lnTo>
                <a:lnTo>
                  <a:pt x="5000961" y="2145664"/>
                </a:lnTo>
                <a:lnTo>
                  <a:pt x="4985374" y="2140469"/>
                </a:lnTo>
                <a:lnTo>
                  <a:pt x="4974984" y="2114491"/>
                </a:lnTo>
                <a:lnTo>
                  <a:pt x="4964593" y="2083319"/>
                </a:lnTo>
                <a:lnTo>
                  <a:pt x="4964593" y="2062537"/>
                </a:lnTo>
                <a:lnTo>
                  <a:pt x="4943811" y="2036559"/>
                </a:lnTo>
                <a:lnTo>
                  <a:pt x="4933420" y="1994996"/>
                </a:lnTo>
                <a:lnTo>
                  <a:pt x="4907443" y="2020973"/>
                </a:lnTo>
                <a:lnTo>
                  <a:pt x="4860684" y="2020973"/>
                </a:lnTo>
                <a:lnTo>
                  <a:pt x="4845097" y="2052146"/>
                </a:lnTo>
                <a:lnTo>
                  <a:pt x="4741188" y="2140469"/>
                </a:lnTo>
                <a:lnTo>
                  <a:pt x="4730797" y="2249573"/>
                </a:lnTo>
                <a:lnTo>
                  <a:pt x="4756774" y="2306723"/>
                </a:lnTo>
                <a:lnTo>
                  <a:pt x="4725602" y="2337896"/>
                </a:lnTo>
                <a:lnTo>
                  <a:pt x="4715211" y="2259964"/>
                </a:lnTo>
                <a:lnTo>
                  <a:pt x="4668452" y="2296332"/>
                </a:lnTo>
                <a:lnTo>
                  <a:pt x="4652865" y="2265159"/>
                </a:lnTo>
                <a:lnTo>
                  <a:pt x="4616497" y="2192423"/>
                </a:lnTo>
                <a:lnTo>
                  <a:pt x="4569738" y="2067732"/>
                </a:lnTo>
                <a:lnTo>
                  <a:pt x="4517784" y="2036559"/>
                </a:lnTo>
                <a:lnTo>
                  <a:pt x="4502197" y="1984605"/>
                </a:lnTo>
                <a:lnTo>
                  <a:pt x="4497002" y="1984605"/>
                </a:lnTo>
                <a:lnTo>
                  <a:pt x="4476220" y="1953432"/>
                </a:lnTo>
                <a:lnTo>
                  <a:pt x="4356724" y="1948237"/>
                </a:lnTo>
                <a:lnTo>
                  <a:pt x="4309965" y="1948237"/>
                </a:lnTo>
                <a:lnTo>
                  <a:pt x="4263206" y="1922259"/>
                </a:lnTo>
                <a:lnTo>
                  <a:pt x="4185274" y="1870305"/>
                </a:lnTo>
                <a:lnTo>
                  <a:pt x="4128124" y="1844328"/>
                </a:lnTo>
                <a:lnTo>
                  <a:pt x="4185274" y="1932650"/>
                </a:lnTo>
                <a:lnTo>
                  <a:pt x="4226838" y="1969019"/>
                </a:lnTo>
                <a:lnTo>
                  <a:pt x="4252815" y="1932650"/>
                </a:lnTo>
                <a:lnTo>
                  <a:pt x="4367115" y="2010582"/>
                </a:lnTo>
                <a:lnTo>
                  <a:pt x="4299574" y="2083319"/>
                </a:lnTo>
                <a:lnTo>
                  <a:pt x="4247620" y="2135273"/>
                </a:lnTo>
                <a:lnTo>
                  <a:pt x="4190470" y="2161250"/>
                </a:lnTo>
                <a:lnTo>
                  <a:pt x="4112538" y="2182032"/>
                </a:lnTo>
                <a:lnTo>
                  <a:pt x="4048808" y="2195689"/>
                </a:lnTo>
                <a:lnTo>
                  <a:pt x="4057513" y="2208746"/>
                </a:lnTo>
                <a:lnTo>
                  <a:pt x="4062108" y="2240911"/>
                </a:lnTo>
                <a:lnTo>
                  <a:pt x="4190768" y="2204151"/>
                </a:lnTo>
                <a:lnTo>
                  <a:pt x="4209148" y="2254696"/>
                </a:lnTo>
                <a:lnTo>
                  <a:pt x="4172388" y="2314431"/>
                </a:lnTo>
                <a:lnTo>
                  <a:pt x="4121843" y="2401735"/>
                </a:lnTo>
                <a:lnTo>
                  <a:pt x="4052918" y="2452280"/>
                </a:lnTo>
                <a:lnTo>
                  <a:pt x="4002374" y="2512015"/>
                </a:lnTo>
                <a:lnTo>
                  <a:pt x="3970209" y="2548774"/>
                </a:lnTo>
                <a:lnTo>
                  <a:pt x="3997779" y="2576344"/>
                </a:lnTo>
                <a:lnTo>
                  <a:pt x="3983994" y="2603914"/>
                </a:lnTo>
                <a:lnTo>
                  <a:pt x="4016159" y="2654459"/>
                </a:lnTo>
                <a:lnTo>
                  <a:pt x="4016159" y="2691219"/>
                </a:lnTo>
                <a:lnTo>
                  <a:pt x="4002374" y="2783118"/>
                </a:lnTo>
                <a:lnTo>
                  <a:pt x="3933449" y="2815283"/>
                </a:lnTo>
                <a:lnTo>
                  <a:pt x="3919664" y="2902587"/>
                </a:lnTo>
                <a:lnTo>
                  <a:pt x="3905879" y="2943942"/>
                </a:lnTo>
                <a:lnTo>
                  <a:pt x="3878309" y="2957727"/>
                </a:lnTo>
                <a:lnTo>
                  <a:pt x="3850740" y="3035842"/>
                </a:lnTo>
                <a:lnTo>
                  <a:pt x="3781815" y="3132336"/>
                </a:lnTo>
                <a:lnTo>
                  <a:pt x="3662346" y="3178286"/>
                </a:lnTo>
                <a:lnTo>
                  <a:pt x="3588826" y="3136931"/>
                </a:lnTo>
                <a:lnTo>
                  <a:pt x="3602611" y="3100171"/>
                </a:lnTo>
                <a:lnTo>
                  <a:pt x="3593421" y="3068007"/>
                </a:lnTo>
                <a:lnTo>
                  <a:pt x="3579636" y="3040437"/>
                </a:lnTo>
                <a:lnTo>
                  <a:pt x="3561256" y="3012867"/>
                </a:lnTo>
                <a:lnTo>
                  <a:pt x="3542876" y="2980702"/>
                </a:lnTo>
                <a:lnTo>
                  <a:pt x="3533686" y="2948537"/>
                </a:lnTo>
                <a:lnTo>
                  <a:pt x="3533686" y="2897993"/>
                </a:lnTo>
                <a:lnTo>
                  <a:pt x="3483142" y="2824473"/>
                </a:lnTo>
                <a:lnTo>
                  <a:pt x="3478547" y="2801498"/>
                </a:lnTo>
                <a:lnTo>
                  <a:pt x="3478547" y="2755548"/>
                </a:lnTo>
                <a:lnTo>
                  <a:pt x="3492332" y="2705004"/>
                </a:lnTo>
                <a:lnTo>
                  <a:pt x="3524496" y="2677434"/>
                </a:lnTo>
                <a:lnTo>
                  <a:pt x="3524496" y="2663649"/>
                </a:lnTo>
                <a:lnTo>
                  <a:pt x="3496927" y="2636079"/>
                </a:lnTo>
                <a:lnTo>
                  <a:pt x="3510711" y="2594724"/>
                </a:lnTo>
                <a:lnTo>
                  <a:pt x="3437192" y="2479850"/>
                </a:lnTo>
                <a:lnTo>
                  <a:pt x="3423407" y="2466065"/>
                </a:lnTo>
                <a:lnTo>
                  <a:pt x="3446382" y="2397140"/>
                </a:lnTo>
                <a:lnTo>
                  <a:pt x="3423407" y="2378760"/>
                </a:lnTo>
                <a:lnTo>
                  <a:pt x="3414217" y="2364975"/>
                </a:lnTo>
                <a:lnTo>
                  <a:pt x="3382052" y="2364975"/>
                </a:lnTo>
                <a:lnTo>
                  <a:pt x="3354482" y="2337406"/>
                </a:lnTo>
                <a:lnTo>
                  <a:pt x="3331507" y="2319026"/>
                </a:lnTo>
                <a:lnTo>
                  <a:pt x="3248798" y="2364975"/>
                </a:lnTo>
                <a:lnTo>
                  <a:pt x="3221228" y="2351190"/>
                </a:lnTo>
                <a:lnTo>
                  <a:pt x="3152303" y="2369570"/>
                </a:lnTo>
                <a:lnTo>
                  <a:pt x="3115544" y="2369570"/>
                </a:lnTo>
                <a:lnTo>
                  <a:pt x="3060404" y="2323621"/>
                </a:lnTo>
                <a:lnTo>
                  <a:pt x="3032834" y="2314431"/>
                </a:lnTo>
                <a:lnTo>
                  <a:pt x="3014454" y="2300646"/>
                </a:lnTo>
                <a:lnTo>
                  <a:pt x="3028239" y="2273076"/>
                </a:lnTo>
                <a:lnTo>
                  <a:pt x="2986884" y="2231721"/>
                </a:lnTo>
                <a:lnTo>
                  <a:pt x="2959314" y="2181176"/>
                </a:lnTo>
                <a:lnTo>
                  <a:pt x="2959314" y="2162797"/>
                </a:lnTo>
                <a:lnTo>
                  <a:pt x="2973099" y="2112252"/>
                </a:lnTo>
                <a:lnTo>
                  <a:pt x="2950125" y="2052517"/>
                </a:lnTo>
                <a:lnTo>
                  <a:pt x="3028239" y="1882503"/>
                </a:lnTo>
                <a:lnTo>
                  <a:pt x="3060404" y="1882503"/>
                </a:lnTo>
                <a:lnTo>
                  <a:pt x="3092569" y="1859528"/>
                </a:lnTo>
                <a:lnTo>
                  <a:pt x="3092569" y="1827363"/>
                </a:lnTo>
                <a:lnTo>
                  <a:pt x="3087974" y="1790604"/>
                </a:lnTo>
                <a:lnTo>
                  <a:pt x="3124734" y="1763034"/>
                </a:lnTo>
                <a:lnTo>
                  <a:pt x="3152303" y="1749249"/>
                </a:lnTo>
                <a:lnTo>
                  <a:pt x="3158911" y="1738236"/>
                </a:lnTo>
                <a:lnTo>
                  <a:pt x="3151379" y="1735223"/>
                </a:lnTo>
                <a:lnTo>
                  <a:pt x="3130597" y="1688464"/>
                </a:lnTo>
                <a:lnTo>
                  <a:pt x="3099424" y="1688464"/>
                </a:lnTo>
                <a:lnTo>
                  <a:pt x="3109815" y="1657291"/>
                </a:lnTo>
                <a:lnTo>
                  <a:pt x="3073447" y="1646900"/>
                </a:lnTo>
                <a:lnTo>
                  <a:pt x="3109815" y="1620923"/>
                </a:lnTo>
                <a:lnTo>
                  <a:pt x="3089034" y="1527405"/>
                </a:lnTo>
                <a:lnTo>
                  <a:pt x="3115011" y="1506623"/>
                </a:lnTo>
                <a:lnTo>
                  <a:pt x="3229311" y="1532600"/>
                </a:lnTo>
                <a:lnTo>
                  <a:pt x="3239702" y="1501428"/>
                </a:lnTo>
                <a:lnTo>
                  <a:pt x="3239702" y="1459864"/>
                </a:lnTo>
                <a:lnTo>
                  <a:pt x="3224115" y="1428691"/>
                </a:lnTo>
                <a:lnTo>
                  <a:pt x="3234506" y="1418300"/>
                </a:lnTo>
                <a:lnTo>
                  <a:pt x="3198138" y="1418300"/>
                </a:lnTo>
                <a:lnTo>
                  <a:pt x="3187747" y="1402714"/>
                </a:lnTo>
                <a:lnTo>
                  <a:pt x="3187747" y="1381932"/>
                </a:lnTo>
                <a:lnTo>
                  <a:pt x="3239702" y="1392323"/>
                </a:lnTo>
                <a:lnTo>
                  <a:pt x="3213724" y="1361150"/>
                </a:lnTo>
                <a:lnTo>
                  <a:pt x="3276070" y="1361150"/>
                </a:lnTo>
                <a:lnTo>
                  <a:pt x="3322829" y="1278023"/>
                </a:lnTo>
                <a:lnTo>
                  <a:pt x="3400761" y="1226069"/>
                </a:lnTo>
                <a:lnTo>
                  <a:pt x="3411152" y="1168919"/>
                </a:lnTo>
                <a:lnTo>
                  <a:pt x="3411152" y="1122159"/>
                </a:lnTo>
                <a:lnTo>
                  <a:pt x="3442324" y="1090987"/>
                </a:lnTo>
                <a:lnTo>
                  <a:pt x="3463106" y="1101378"/>
                </a:lnTo>
                <a:lnTo>
                  <a:pt x="3467791" y="1109811"/>
                </a:lnTo>
                <a:lnTo>
                  <a:pt x="3468302" y="1116964"/>
                </a:lnTo>
                <a:lnTo>
                  <a:pt x="3468302" y="1148137"/>
                </a:lnTo>
                <a:lnTo>
                  <a:pt x="3473240" y="1153898"/>
                </a:lnTo>
                <a:lnTo>
                  <a:pt x="3431934" y="1168919"/>
                </a:lnTo>
                <a:lnTo>
                  <a:pt x="3447520" y="1210482"/>
                </a:lnTo>
                <a:lnTo>
                  <a:pt x="3504670" y="1189700"/>
                </a:lnTo>
                <a:lnTo>
                  <a:pt x="3572211" y="1184505"/>
                </a:lnTo>
                <a:lnTo>
                  <a:pt x="3639752" y="1184505"/>
                </a:lnTo>
                <a:lnTo>
                  <a:pt x="3655338" y="1090987"/>
                </a:lnTo>
                <a:lnTo>
                  <a:pt x="3712488" y="1106573"/>
                </a:lnTo>
                <a:lnTo>
                  <a:pt x="3707293" y="1059814"/>
                </a:lnTo>
                <a:lnTo>
                  <a:pt x="3655338" y="1075400"/>
                </a:lnTo>
                <a:lnTo>
                  <a:pt x="3676120" y="1023446"/>
                </a:lnTo>
                <a:lnTo>
                  <a:pt x="3790420" y="1007859"/>
                </a:lnTo>
                <a:lnTo>
                  <a:pt x="3806006" y="1007859"/>
                </a:lnTo>
                <a:lnTo>
                  <a:pt x="3780029" y="976687"/>
                </a:lnTo>
                <a:lnTo>
                  <a:pt x="3676120" y="1007859"/>
                </a:lnTo>
                <a:lnTo>
                  <a:pt x="3655338" y="971491"/>
                </a:lnTo>
                <a:lnTo>
                  <a:pt x="3644947" y="929928"/>
                </a:lnTo>
                <a:lnTo>
                  <a:pt x="3644947" y="903950"/>
                </a:lnTo>
                <a:lnTo>
                  <a:pt x="3655338" y="883169"/>
                </a:lnTo>
                <a:lnTo>
                  <a:pt x="3696902" y="820823"/>
                </a:lnTo>
                <a:lnTo>
                  <a:pt x="3722879" y="768869"/>
                </a:lnTo>
                <a:lnTo>
                  <a:pt x="3676120" y="763673"/>
                </a:lnTo>
                <a:lnTo>
                  <a:pt x="3660534" y="800041"/>
                </a:lnTo>
                <a:lnTo>
                  <a:pt x="3639752" y="831214"/>
                </a:lnTo>
                <a:lnTo>
                  <a:pt x="3598188" y="862387"/>
                </a:lnTo>
                <a:lnTo>
                  <a:pt x="3598188" y="976687"/>
                </a:lnTo>
                <a:lnTo>
                  <a:pt x="3608579" y="1018250"/>
                </a:lnTo>
                <a:lnTo>
                  <a:pt x="3577406" y="1049423"/>
                </a:lnTo>
                <a:lnTo>
                  <a:pt x="3572211" y="1111769"/>
                </a:lnTo>
                <a:lnTo>
                  <a:pt x="3546234" y="1148137"/>
                </a:lnTo>
                <a:lnTo>
                  <a:pt x="3499474" y="1184505"/>
                </a:lnTo>
                <a:lnTo>
                  <a:pt x="3473240" y="1153898"/>
                </a:lnTo>
                <a:lnTo>
                  <a:pt x="3489084" y="1148137"/>
                </a:lnTo>
                <a:lnTo>
                  <a:pt x="3467791" y="1109811"/>
                </a:lnTo>
                <a:lnTo>
                  <a:pt x="3463106" y="1044228"/>
                </a:lnTo>
                <a:lnTo>
                  <a:pt x="3390370" y="1101378"/>
                </a:lnTo>
                <a:lnTo>
                  <a:pt x="3338415" y="1065009"/>
                </a:lnTo>
                <a:lnTo>
                  <a:pt x="3348806" y="1018250"/>
                </a:lnTo>
                <a:lnTo>
                  <a:pt x="3348806" y="940319"/>
                </a:lnTo>
                <a:lnTo>
                  <a:pt x="3354002" y="914341"/>
                </a:lnTo>
                <a:lnTo>
                  <a:pt x="3379979" y="857191"/>
                </a:lnTo>
                <a:lnTo>
                  <a:pt x="3421543" y="862387"/>
                </a:lnTo>
                <a:lnTo>
                  <a:pt x="3494279" y="779259"/>
                </a:lnTo>
                <a:lnTo>
                  <a:pt x="3489084" y="737696"/>
                </a:lnTo>
                <a:lnTo>
                  <a:pt x="3535843" y="701328"/>
                </a:lnTo>
                <a:lnTo>
                  <a:pt x="3473497" y="685741"/>
                </a:lnTo>
                <a:lnTo>
                  <a:pt x="3541038" y="644178"/>
                </a:lnTo>
                <a:lnTo>
                  <a:pt x="3603384" y="607809"/>
                </a:lnTo>
                <a:lnTo>
                  <a:pt x="3655338" y="597419"/>
                </a:lnTo>
                <a:lnTo>
                  <a:pt x="3748856" y="576637"/>
                </a:lnTo>
                <a:lnTo>
                  <a:pt x="3837179" y="592223"/>
                </a:lnTo>
                <a:lnTo>
                  <a:pt x="3806006" y="623396"/>
                </a:lnTo>
                <a:lnTo>
                  <a:pt x="3857961" y="618200"/>
                </a:lnTo>
                <a:lnTo>
                  <a:pt x="4034606" y="685741"/>
                </a:lnTo>
                <a:lnTo>
                  <a:pt x="3956674" y="763673"/>
                </a:lnTo>
                <a:lnTo>
                  <a:pt x="3857961" y="690937"/>
                </a:lnTo>
                <a:lnTo>
                  <a:pt x="3904720" y="779259"/>
                </a:lnTo>
                <a:lnTo>
                  <a:pt x="3904720" y="836409"/>
                </a:lnTo>
                <a:lnTo>
                  <a:pt x="3920306" y="836409"/>
                </a:lnTo>
                <a:lnTo>
                  <a:pt x="3946284" y="784455"/>
                </a:lnTo>
                <a:lnTo>
                  <a:pt x="3972261" y="815628"/>
                </a:lnTo>
                <a:lnTo>
                  <a:pt x="3972261" y="784455"/>
                </a:lnTo>
                <a:lnTo>
                  <a:pt x="3972261" y="763673"/>
                </a:lnTo>
                <a:lnTo>
                  <a:pt x="4039802" y="716914"/>
                </a:lnTo>
                <a:lnTo>
                  <a:pt x="4060584" y="716914"/>
                </a:lnTo>
                <a:lnTo>
                  <a:pt x="4060584" y="685741"/>
                </a:lnTo>
                <a:lnTo>
                  <a:pt x="4050193" y="649373"/>
                </a:lnTo>
                <a:lnTo>
                  <a:pt x="4112538" y="690937"/>
                </a:lnTo>
                <a:lnTo>
                  <a:pt x="4096952" y="711719"/>
                </a:lnTo>
                <a:lnTo>
                  <a:pt x="4242424" y="644178"/>
                </a:lnTo>
                <a:lnTo>
                  <a:pt x="4315161" y="659764"/>
                </a:lnTo>
                <a:lnTo>
                  <a:pt x="4346334" y="644178"/>
                </a:lnTo>
                <a:lnTo>
                  <a:pt x="4309965" y="618200"/>
                </a:lnTo>
                <a:lnTo>
                  <a:pt x="4335943" y="597419"/>
                </a:lnTo>
                <a:lnTo>
                  <a:pt x="4517784" y="664959"/>
                </a:lnTo>
                <a:lnTo>
                  <a:pt x="4471024" y="628591"/>
                </a:lnTo>
                <a:lnTo>
                  <a:pt x="4471024" y="581832"/>
                </a:lnTo>
                <a:lnTo>
                  <a:pt x="4528174" y="545464"/>
                </a:lnTo>
                <a:lnTo>
                  <a:pt x="4538565" y="488314"/>
                </a:lnTo>
                <a:lnTo>
                  <a:pt x="4590520" y="514291"/>
                </a:lnTo>
                <a:lnTo>
                  <a:pt x="4595715" y="550659"/>
                </a:lnTo>
                <a:lnTo>
                  <a:pt x="4616497" y="519487"/>
                </a:lnTo>
                <a:lnTo>
                  <a:pt x="4611302" y="498705"/>
                </a:lnTo>
                <a:lnTo>
                  <a:pt x="4652865" y="472728"/>
                </a:lnTo>
                <a:lnTo>
                  <a:pt x="4704820" y="509096"/>
                </a:lnTo>
                <a:lnTo>
                  <a:pt x="4751579" y="483119"/>
                </a:lnTo>
                <a:lnTo>
                  <a:pt x="4839902" y="477923"/>
                </a:lnTo>
                <a:lnTo>
                  <a:pt x="4808729" y="441555"/>
                </a:lnTo>
                <a:lnTo>
                  <a:pt x="4839902" y="405187"/>
                </a:lnTo>
                <a:lnTo>
                  <a:pt x="4923029" y="389600"/>
                </a:lnTo>
                <a:lnTo>
                  <a:pt x="4969788" y="363623"/>
                </a:lnTo>
                <a:lnTo>
                  <a:pt x="5032134" y="379209"/>
                </a:lnTo>
                <a:lnTo>
                  <a:pt x="5136043" y="342841"/>
                </a:lnTo>
                <a:close/>
                <a:moveTo>
                  <a:pt x="1871146" y="51350"/>
                </a:moveTo>
                <a:lnTo>
                  <a:pt x="1926902" y="62501"/>
                </a:lnTo>
                <a:lnTo>
                  <a:pt x="1971507" y="62501"/>
                </a:lnTo>
                <a:lnTo>
                  <a:pt x="2060717" y="62501"/>
                </a:lnTo>
                <a:lnTo>
                  <a:pt x="2116473" y="84803"/>
                </a:lnTo>
                <a:lnTo>
                  <a:pt x="2172229" y="95954"/>
                </a:lnTo>
                <a:lnTo>
                  <a:pt x="1971507" y="240920"/>
                </a:lnTo>
                <a:lnTo>
                  <a:pt x="1915751" y="263223"/>
                </a:lnTo>
                <a:lnTo>
                  <a:pt x="1893448" y="330130"/>
                </a:lnTo>
                <a:lnTo>
                  <a:pt x="1871146" y="330130"/>
                </a:lnTo>
                <a:lnTo>
                  <a:pt x="1826541" y="352432"/>
                </a:lnTo>
                <a:lnTo>
                  <a:pt x="1882297" y="374735"/>
                </a:lnTo>
                <a:lnTo>
                  <a:pt x="1781936" y="397037"/>
                </a:lnTo>
                <a:lnTo>
                  <a:pt x="1837692" y="441642"/>
                </a:lnTo>
                <a:lnTo>
                  <a:pt x="1793087" y="452793"/>
                </a:lnTo>
                <a:lnTo>
                  <a:pt x="1670424" y="463945"/>
                </a:lnTo>
                <a:lnTo>
                  <a:pt x="1859995" y="486247"/>
                </a:lnTo>
                <a:lnTo>
                  <a:pt x="1915751" y="542003"/>
                </a:lnTo>
                <a:lnTo>
                  <a:pt x="2016112" y="564306"/>
                </a:lnTo>
                <a:lnTo>
                  <a:pt x="2049565" y="675819"/>
                </a:lnTo>
                <a:lnTo>
                  <a:pt x="2183380" y="731574"/>
                </a:lnTo>
                <a:lnTo>
                  <a:pt x="2116473" y="787330"/>
                </a:lnTo>
                <a:lnTo>
                  <a:pt x="2116473" y="831935"/>
                </a:lnTo>
                <a:lnTo>
                  <a:pt x="2083019" y="798481"/>
                </a:lnTo>
                <a:lnTo>
                  <a:pt x="2071868" y="776179"/>
                </a:lnTo>
                <a:lnTo>
                  <a:pt x="2038414" y="798481"/>
                </a:lnTo>
                <a:lnTo>
                  <a:pt x="2127624" y="865389"/>
                </a:lnTo>
                <a:lnTo>
                  <a:pt x="2083019" y="932296"/>
                </a:lnTo>
                <a:lnTo>
                  <a:pt x="2027263" y="887691"/>
                </a:lnTo>
                <a:lnTo>
                  <a:pt x="2071868" y="932296"/>
                </a:lnTo>
                <a:lnTo>
                  <a:pt x="2016112" y="965750"/>
                </a:lnTo>
                <a:lnTo>
                  <a:pt x="1995668" y="949023"/>
                </a:lnTo>
                <a:lnTo>
                  <a:pt x="1993809" y="943447"/>
                </a:lnTo>
                <a:lnTo>
                  <a:pt x="1975222" y="932295"/>
                </a:lnTo>
                <a:lnTo>
                  <a:pt x="1893448" y="865389"/>
                </a:lnTo>
                <a:lnTo>
                  <a:pt x="1859995" y="843086"/>
                </a:lnTo>
                <a:lnTo>
                  <a:pt x="1893448" y="753876"/>
                </a:lnTo>
                <a:lnTo>
                  <a:pt x="1915751" y="709271"/>
                </a:lnTo>
                <a:lnTo>
                  <a:pt x="1893448" y="675819"/>
                </a:lnTo>
                <a:lnTo>
                  <a:pt x="1837692" y="642364"/>
                </a:lnTo>
                <a:lnTo>
                  <a:pt x="1815390" y="664667"/>
                </a:lnTo>
                <a:lnTo>
                  <a:pt x="1815390" y="709271"/>
                </a:lnTo>
                <a:lnTo>
                  <a:pt x="1759634" y="742725"/>
                </a:lnTo>
                <a:lnTo>
                  <a:pt x="1759634" y="753876"/>
                </a:lnTo>
                <a:lnTo>
                  <a:pt x="1804239" y="831935"/>
                </a:lnTo>
                <a:lnTo>
                  <a:pt x="1793087" y="887691"/>
                </a:lnTo>
                <a:lnTo>
                  <a:pt x="1748483" y="865389"/>
                </a:lnTo>
                <a:lnTo>
                  <a:pt x="1715029" y="898842"/>
                </a:lnTo>
                <a:lnTo>
                  <a:pt x="1670424" y="854237"/>
                </a:lnTo>
                <a:lnTo>
                  <a:pt x="1614668" y="898842"/>
                </a:lnTo>
                <a:lnTo>
                  <a:pt x="1581214" y="999203"/>
                </a:lnTo>
                <a:lnTo>
                  <a:pt x="1570063" y="1077262"/>
                </a:lnTo>
                <a:lnTo>
                  <a:pt x="1636970" y="1110715"/>
                </a:lnTo>
                <a:lnTo>
                  <a:pt x="1737331" y="1177623"/>
                </a:lnTo>
                <a:lnTo>
                  <a:pt x="1815390" y="1289135"/>
                </a:lnTo>
                <a:lnTo>
                  <a:pt x="1837692" y="1300286"/>
                </a:lnTo>
                <a:lnTo>
                  <a:pt x="1804239" y="1188774"/>
                </a:lnTo>
                <a:lnTo>
                  <a:pt x="1882297" y="1133018"/>
                </a:lnTo>
                <a:lnTo>
                  <a:pt x="1871146" y="1099564"/>
                </a:lnTo>
                <a:lnTo>
                  <a:pt x="1815390" y="1088413"/>
                </a:lnTo>
                <a:lnTo>
                  <a:pt x="1826541" y="1010354"/>
                </a:lnTo>
                <a:lnTo>
                  <a:pt x="1837692" y="999203"/>
                </a:lnTo>
                <a:lnTo>
                  <a:pt x="1826541" y="965750"/>
                </a:lnTo>
                <a:lnTo>
                  <a:pt x="1826541" y="909993"/>
                </a:lnTo>
                <a:lnTo>
                  <a:pt x="1848844" y="887691"/>
                </a:lnTo>
                <a:lnTo>
                  <a:pt x="1938053" y="909993"/>
                </a:lnTo>
                <a:lnTo>
                  <a:pt x="1975222" y="932295"/>
                </a:lnTo>
                <a:lnTo>
                  <a:pt x="1995668" y="949023"/>
                </a:lnTo>
                <a:lnTo>
                  <a:pt x="2004961" y="976901"/>
                </a:lnTo>
                <a:lnTo>
                  <a:pt x="2016112" y="1054959"/>
                </a:lnTo>
                <a:lnTo>
                  <a:pt x="2094170" y="1010354"/>
                </a:lnTo>
                <a:lnTo>
                  <a:pt x="2149926" y="1099564"/>
                </a:lnTo>
                <a:lnTo>
                  <a:pt x="2149926" y="1155320"/>
                </a:lnTo>
                <a:lnTo>
                  <a:pt x="2172229" y="1177623"/>
                </a:lnTo>
                <a:lnTo>
                  <a:pt x="2183380" y="1177623"/>
                </a:lnTo>
                <a:lnTo>
                  <a:pt x="2227985" y="1222228"/>
                </a:lnTo>
                <a:lnTo>
                  <a:pt x="2250287" y="1222228"/>
                </a:lnTo>
                <a:lnTo>
                  <a:pt x="2261439" y="1233379"/>
                </a:lnTo>
                <a:lnTo>
                  <a:pt x="2261439" y="1300286"/>
                </a:lnTo>
                <a:lnTo>
                  <a:pt x="2250287" y="1333740"/>
                </a:lnTo>
                <a:lnTo>
                  <a:pt x="2317195" y="1422950"/>
                </a:lnTo>
                <a:lnTo>
                  <a:pt x="2283741" y="1456403"/>
                </a:lnTo>
                <a:lnTo>
                  <a:pt x="2261439" y="1445252"/>
                </a:lnTo>
                <a:lnTo>
                  <a:pt x="2239136" y="1434101"/>
                </a:lnTo>
                <a:lnTo>
                  <a:pt x="2183380" y="1434101"/>
                </a:lnTo>
                <a:lnTo>
                  <a:pt x="2183380" y="1456403"/>
                </a:lnTo>
                <a:lnTo>
                  <a:pt x="2183380" y="1489857"/>
                </a:lnTo>
                <a:lnTo>
                  <a:pt x="2083019" y="1556764"/>
                </a:lnTo>
                <a:lnTo>
                  <a:pt x="2060717" y="1556764"/>
                </a:lnTo>
                <a:lnTo>
                  <a:pt x="2094170" y="1512159"/>
                </a:lnTo>
                <a:lnTo>
                  <a:pt x="2016112" y="1534462"/>
                </a:lnTo>
                <a:lnTo>
                  <a:pt x="2004961" y="1612520"/>
                </a:lnTo>
                <a:lnTo>
                  <a:pt x="1971507" y="1612520"/>
                </a:lnTo>
                <a:lnTo>
                  <a:pt x="1960356" y="1612520"/>
                </a:lnTo>
                <a:lnTo>
                  <a:pt x="1915751" y="1690579"/>
                </a:lnTo>
                <a:lnTo>
                  <a:pt x="1826541" y="1790940"/>
                </a:lnTo>
                <a:lnTo>
                  <a:pt x="1793087" y="1824393"/>
                </a:lnTo>
                <a:lnTo>
                  <a:pt x="1837692" y="1913603"/>
                </a:lnTo>
                <a:lnTo>
                  <a:pt x="1815390" y="1947057"/>
                </a:lnTo>
                <a:lnTo>
                  <a:pt x="1770785" y="1935906"/>
                </a:lnTo>
                <a:lnTo>
                  <a:pt x="1759634" y="1913603"/>
                </a:lnTo>
                <a:lnTo>
                  <a:pt x="1737331" y="1857847"/>
                </a:lnTo>
                <a:lnTo>
                  <a:pt x="1692726" y="1846696"/>
                </a:lnTo>
                <a:lnTo>
                  <a:pt x="1670424" y="1857847"/>
                </a:lnTo>
                <a:lnTo>
                  <a:pt x="1659273" y="1891301"/>
                </a:lnTo>
                <a:lnTo>
                  <a:pt x="1592365" y="1857847"/>
                </a:lnTo>
                <a:lnTo>
                  <a:pt x="1525458" y="1913603"/>
                </a:lnTo>
                <a:lnTo>
                  <a:pt x="1503156" y="1924754"/>
                </a:lnTo>
                <a:lnTo>
                  <a:pt x="1525458" y="1958208"/>
                </a:lnTo>
                <a:lnTo>
                  <a:pt x="1525458" y="2002813"/>
                </a:lnTo>
                <a:lnTo>
                  <a:pt x="1558912" y="2080871"/>
                </a:lnTo>
                <a:lnTo>
                  <a:pt x="1692726" y="2025115"/>
                </a:lnTo>
                <a:lnTo>
                  <a:pt x="1692726" y="2080871"/>
                </a:lnTo>
                <a:lnTo>
                  <a:pt x="1670424" y="2147779"/>
                </a:lnTo>
                <a:lnTo>
                  <a:pt x="1748483" y="2125476"/>
                </a:lnTo>
                <a:lnTo>
                  <a:pt x="1759634" y="2147779"/>
                </a:lnTo>
                <a:lnTo>
                  <a:pt x="1759634" y="2203535"/>
                </a:lnTo>
                <a:lnTo>
                  <a:pt x="1793087" y="2281593"/>
                </a:lnTo>
                <a:lnTo>
                  <a:pt x="1893448" y="2225837"/>
                </a:lnTo>
                <a:lnTo>
                  <a:pt x="1938053" y="2203535"/>
                </a:lnTo>
                <a:lnTo>
                  <a:pt x="1993809" y="2203535"/>
                </a:lnTo>
                <a:lnTo>
                  <a:pt x="2038414" y="2225837"/>
                </a:lnTo>
                <a:lnTo>
                  <a:pt x="2105322" y="2248140"/>
                </a:lnTo>
                <a:lnTo>
                  <a:pt x="2161078" y="2248140"/>
                </a:lnTo>
                <a:lnTo>
                  <a:pt x="2227985" y="2326198"/>
                </a:lnTo>
                <a:lnTo>
                  <a:pt x="2294892" y="2326198"/>
                </a:lnTo>
                <a:lnTo>
                  <a:pt x="2339497" y="2359652"/>
                </a:lnTo>
                <a:lnTo>
                  <a:pt x="2372951" y="2415408"/>
                </a:lnTo>
                <a:lnTo>
                  <a:pt x="2395253" y="2471164"/>
                </a:lnTo>
                <a:lnTo>
                  <a:pt x="2495614" y="2471164"/>
                </a:lnTo>
                <a:lnTo>
                  <a:pt x="2529068" y="2515769"/>
                </a:lnTo>
                <a:lnTo>
                  <a:pt x="2618278" y="2560374"/>
                </a:lnTo>
                <a:lnTo>
                  <a:pt x="2651731" y="2638432"/>
                </a:lnTo>
                <a:lnTo>
                  <a:pt x="2573673" y="2705340"/>
                </a:lnTo>
                <a:lnTo>
                  <a:pt x="2540219" y="2783398"/>
                </a:lnTo>
                <a:lnTo>
                  <a:pt x="2540219" y="2894911"/>
                </a:lnTo>
                <a:lnTo>
                  <a:pt x="2495614" y="2917213"/>
                </a:lnTo>
                <a:lnTo>
                  <a:pt x="2428707" y="2928364"/>
                </a:lnTo>
                <a:cubicBezTo>
                  <a:pt x="2418962" y="2951102"/>
                  <a:pt x="2396861" y="2953245"/>
                  <a:pt x="2387116" y="2975983"/>
                </a:cubicBezTo>
                <a:cubicBezTo>
                  <a:pt x="2367141" y="3001082"/>
                  <a:pt x="2362134" y="3106031"/>
                  <a:pt x="2333570" y="3136621"/>
                </a:cubicBezTo>
                <a:cubicBezTo>
                  <a:pt x="2310230" y="3167513"/>
                  <a:pt x="2250237" y="3153398"/>
                  <a:pt x="2230597" y="3157215"/>
                </a:cubicBezTo>
                <a:cubicBezTo>
                  <a:pt x="2209316" y="3169572"/>
                  <a:pt x="2244059" y="3199392"/>
                  <a:pt x="2234716" y="3218999"/>
                </a:cubicBezTo>
                <a:cubicBezTo>
                  <a:pt x="2225792" y="3231356"/>
                  <a:pt x="2203824" y="3243026"/>
                  <a:pt x="2189408" y="3251950"/>
                </a:cubicBezTo>
                <a:cubicBezTo>
                  <a:pt x="2174992" y="3260874"/>
                  <a:pt x="2163322" y="3267053"/>
                  <a:pt x="2148219" y="3272545"/>
                </a:cubicBezTo>
                <a:cubicBezTo>
                  <a:pt x="2133116" y="3278037"/>
                  <a:pt x="2148219" y="3335016"/>
                  <a:pt x="2135862" y="3342567"/>
                </a:cubicBezTo>
                <a:cubicBezTo>
                  <a:pt x="2123505" y="3350118"/>
                  <a:pt x="2084375" y="3315107"/>
                  <a:pt x="2074078" y="3317853"/>
                </a:cubicBezTo>
                <a:cubicBezTo>
                  <a:pt x="2063781" y="3320599"/>
                  <a:pt x="2108402" y="3327464"/>
                  <a:pt x="2111148" y="3342567"/>
                </a:cubicBezTo>
                <a:cubicBezTo>
                  <a:pt x="2113894" y="3357670"/>
                  <a:pt x="2080943" y="3375518"/>
                  <a:pt x="2074078" y="3391994"/>
                </a:cubicBezTo>
                <a:cubicBezTo>
                  <a:pt x="2067213" y="3408470"/>
                  <a:pt x="2045246" y="3423572"/>
                  <a:pt x="2045246" y="3437302"/>
                </a:cubicBezTo>
                <a:cubicBezTo>
                  <a:pt x="2045246" y="3451032"/>
                  <a:pt x="2083002" y="3449659"/>
                  <a:pt x="2074078" y="3474372"/>
                </a:cubicBezTo>
                <a:cubicBezTo>
                  <a:pt x="2064467" y="3507323"/>
                  <a:pt x="2009966" y="3553620"/>
                  <a:pt x="2016413" y="3589702"/>
                </a:cubicBezTo>
                <a:cubicBezTo>
                  <a:pt x="2019427" y="3636082"/>
                  <a:pt x="2107684" y="3663022"/>
                  <a:pt x="2108639" y="3682629"/>
                </a:cubicBezTo>
                <a:lnTo>
                  <a:pt x="2095577" y="3679615"/>
                </a:lnTo>
                <a:cubicBezTo>
                  <a:pt x="2063697" y="3671612"/>
                  <a:pt x="2031818" y="3700678"/>
                  <a:pt x="1999938" y="3692675"/>
                </a:cubicBezTo>
                <a:lnTo>
                  <a:pt x="1926902" y="3642042"/>
                </a:lnTo>
                <a:lnTo>
                  <a:pt x="1871146" y="3586286"/>
                </a:lnTo>
                <a:lnTo>
                  <a:pt x="1859995" y="3552832"/>
                </a:lnTo>
                <a:lnTo>
                  <a:pt x="1859995" y="3519379"/>
                </a:lnTo>
                <a:lnTo>
                  <a:pt x="1871146" y="3485925"/>
                </a:lnTo>
                <a:lnTo>
                  <a:pt x="1882297" y="3474774"/>
                </a:lnTo>
                <a:lnTo>
                  <a:pt x="1859995" y="3474774"/>
                </a:lnTo>
                <a:lnTo>
                  <a:pt x="1859995" y="3441320"/>
                </a:lnTo>
                <a:lnTo>
                  <a:pt x="1893448" y="3407867"/>
                </a:lnTo>
                <a:lnTo>
                  <a:pt x="1893448" y="3363262"/>
                </a:lnTo>
                <a:lnTo>
                  <a:pt x="1893448" y="3352111"/>
                </a:lnTo>
                <a:lnTo>
                  <a:pt x="1893448" y="3285203"/>
                </a:lnTo>
                <a:lnTo>
                  <a:pt x="1915751" y="3251750"/>
                </a:lnTo>
                <a:lnTo>
                  <a:pt x="1893448" y="3218296"/>
                </a:lnTo>
                <a:lnTo>
                  <a:pt x="1960356" y="3117935"/>
                </a:lnTo>
                <a:lnTo>
                  <a:pt x="1960356" y="3039876"/>
                </a:lnTo>
                <a:lnTo>
                  <a:pt x="1960356" y="2861457"/>
                </a:lnTo>
                <a:lnTo>
                  <a:pt x="1960356" y="2816852"/>
                </a:lnTo>
                <a:lnTo>
                  <a:pt x="1949204" y="2794550"/>
                </a:lnTo>
                <a:lnTo>
                  <a:pt x="1893448" y="2749945"/>
                </a:lnTo>
                <a:lnTo>
                  <a:pt x="1837692" y="2705340"/>
                </a:lnTo>
                <a:lnTo>
                  <a:pt x="1848844" y="2671886"/>
                </a:lnTo>
                <a:lnTo>
                  <a:pt x="1815390" y="2604979"/>
                </a:lnTo>
                <a:lnTo>
                  <a:pt x="1781936" y="2571525"/>
                </a:lnTo>
                <a:lnTo>
                  <a:pt x="1759634" y="2538071"/>
                </a:lnTo>
                <a:lnTo>
                  <a:pt x="1793087" y="2515769"/>
                </a:lnTo>
                <a:lnTo>
                  <a:pt x="1793087" y="2471164"/>
                </a:lnTo>
                <a:lnTo>
                  <a:pt x="1793087" y="2415408"/>
                </a:lnTo>
                <a:lnTo>
                  <a:pt x="1848844" y="2404257"/>
                </a:lnTo>
                <a:lnTo>
                  <a:pt x="1848844" y="2370803"/>
                </a:lnTo>
                <a:lnTo>
                  <a:pt x="1848844" y="2281593"/>
                </a:lnTo>
                <a:lnTo>
                  <a:pt x="1793087" y="2315047"/>
                </a:lnTo>
                <a:lnTo>
                  <a:pt x="1703878" y="2270442"/>
                </a:lnTo>
                <a:lnTo>
                  <a:pt x="1681575" y="2203535"/>
                </a:lnTo>
                <a:lnTo>
                  <a:pt x="1670424" y="2192384"/>
                </a:lnTo>
                <a:lnTo>
                  <a:pt x="1614668" y="2181232"/>
                </a:lnTo>
                <a:lnTo>
                  <a:pt x="1558912" y="2147779"/>
                </a:lnTo>
                <a:lnTo>
                  <a:pt x="1492004" y="2158930"/>
                </a:lnTo>
                <a:lnTo>
                  <a:pt x="1347039" y="2058569"/>
                </a:lnTo>
                <a:lnTo>
                  <a:pt x="1347039" y="2025115"/>
                </a:lnTo>
                <a:lnTo>
                  <a:pt x="1157468" y="1813242"/>
                </a:lnTo>
                <a:lnTo>
                  <a:pt x="1291283" y="2002813"/>
                </a:lnTo>
                <a:lnTo>
                  <a:pt x="1257829" y="2002813"/>
                </a:lnTo>
                <a:lnTo>
                  <a:pt x="1168619" y="1913603"/>
                </a:lnTo>
                <a:lnTo>
                  <a:pt x="1179770" y="1880150"/>
                </a:lnTo>
                <a:lnTo>
                  <a:pt x="1146317" y="1846696"/>
                </a:lnTo>
                <a:lnTo>
                  <a:pt x="1090561" y="1779789"/>
                </a:lnTo>
                <a:lnTo>
                  <a:pt x="1001351" y="1668276"/>
                </a:lnTo>
                <a:lnTo>
                  <a:pt x="1023653" y="1645974"/>
                </a:lnTo>
                <a:lnTo>
                  <a:pt x="1023653" y="1612520"/>
                </a:lnTo>
                <a:lnTo>
                  <a:pt x="1012502" y="1501008"/>
                </a:lnTo>
                <a:lnTo>
                  <a:pt x="1001351" y="1467554"/>
                </a:lnTo>
                <a:lnTo>
                  <a:pt x="1023653" y="1434101"/>
                </a:lnTo>
                <a:lnTo>
                  <a:pt x="979048" y="1378345"/>
                </a:lnTo>
                <a:lnTo>
                  <a:pt x="945595" y="1356042"/>
                </a:lnTo>
                <a:lnTo>
                  <a:pt x="934444" y="1344891"/>
                </a:lnTo>
                <a:lnTo>
                  <a:pt x="923292" y="1333740"/>
                </a:lnTo>
                <a:lnTo>
                  <a:pt x="945595" y="1322589"/>
                </a:lnTo>
                <a:lnTo>
                  <a:pt x="912141" y="1277984"/>
                </a:lnTo>
                <a:lnTo>
                  <a:pt x="900991" y="1244530"/>
                </a:lnTo>
                <a:lnTo>
                  <a:pt x="900991" y="1222228"/>
                </a:lnTo>
                <a:lnTo>
                  <a:pt x="867536" y="1244530"/>
                </a:lnTo>
                <a:lnTo>
                  <a:pt x="912141" y="1311437"/>
                </a:lnTo>
                <a:lnTo>
                  <a:pt x="867536" y="1300286"/>
                </a:lnTo>
                <a:lnTo>
                  <a:pt x="845234" y="1233379"/>
                </a:lnTo>
                <a:lnTo>
                  <a:pt x="834083" y="1188774"/>
                </a:lnTo>
                <a:lnTo>
                  <a:pt x="800629" y="1133018"/>
                </a:lnTo>
                <a:lnTo>
                  <a:pt x="767175" y="1066111"/>
                </a:lnTo>
                <a:lnTo>
                  <a:pt x="722570" y="1043808"/>
                </a:lnTo>
                <a:lnTo>
                  <a:pt x="689117" y="1032657"/>
                </a:lnTo>
                <a:lnTo>
                  <a:pt x="644512" y="1032657"/>
                </a:lnTo>
                <a:lnTo>
                  <a:pt x="633361" y="1021506"/>
                </a:lnTo>
                <a:lnTo>
                  <a:pt x="577604" y="1032657"/>
                </a:lnTo>
                <a:lnTo>
                  <a:pt x="499546" y="1043808"/>
                </a:lnTo>
                <a:lnTo>
                  <a:pt x="488395" y="1133018"/>
                </a:lnTo>
                <a:lnTo>
                  <a:pt x="432640" y="1121867"/>
                </a:lnTo>
                <a:lnTo>
                  <a:pt x="365731" y="1199925"/>
                </a:lnTo>
                <a:lnTo>
                  <a:pt x="209614" y="1255681"/>
                </a:lnTo>
                <a:lnTo>
                  <a:pt x="176162" y="1255681"/>
                </a:lnTo>
                <a:lnTo>
                  <a:pt x="187312" y="1222228"/>
                </a:lnTo>
                <a:lnTo>
                  <a:pt x="231917" y="1211076"/>
                </a:lnTo>
                <a:lnTo>
                  <a:pt x="343429" y="1133018"/>
                </a:lnTo>
                <a:lnTo>
                  <a:pt x="376883" y="1088413"/>
                </a:lnTo>
                <a:lnTo>
                  <a:pt x="376883" y="1043808"/>
                </a:lnTo>
                <a:lnTo>
                  <a:pt x="309975" y="1054959"/>
                </a:lnTo>
                <a:lnTo>
                  <a:pt x="287674" y="1032657"/>
                </a:lnTo>
                <a:lnTo>
                  <a:pt x="265370" y="1021506"/>
                </a:lnTo>
                <a:lnTo>
                  <a:pt x="165009" y="1043808"/>
                </a:lnTo>
                <a:lnTo>
                  <a:pt x="187312" y="1010354"/>
                </a:lnTo>
                <a:lnTo>
                  <a:pt x="265370" y="976901"/>
                </a:lnTo>
                <a:lnTo>
                  <a:pt x="231917" y="954598"/>
                </a:lnTo>
                <a:lnTo>
                  <a:pt x="254219" y="898842"/>
                </a:lnTo>
                <a:lnTo>
                  <a:pt x="287674" y="876540"/>
                </a:lnTo>
                <a:lnTo>
                  <a:pt x="332278" y="843086"/>
                </a:lnTo>
                <a:lnTo>
                  <a:pt x="321126" y="831935"/>
                </a:lnTo>
                <a:lnTo>
                  <a:pt x="298824" y="831935"/>
                </a:lnTo>
                <a:lnTo>
                  <a:pt x="265370" y="854237"/>
                </a:lnTo>
                <a:lnTo>
                  <a:pt x="220765" y="843086"/>
                </a:lnTo>
                <a:lnTo>
                  <a:pt x="220765" y="831935"/>
                </a:lnTo>
                <a:lnTo>
                  <a:pt x="220765" y="809632"/>
                </a:lnTo>
                <a:lnTo>
                  <a:pt x="187312" y="765028"/>
                </a:lnTo>
                <a:lnTo>
                  <a:pt x="254219" y="731574"/>
                </a:lnTo>
                <a:lnTo>
                  <a:pt x="309975" y="776179"/>
                </a:lnTo>
                <a:lnTo>
                  <a:pt x="332278" y="753876"/>
                </a:lnTo>
                <a:lnTo>
                  <a:pt x="231917" y="686969"/>
                </a:lnTo>
                <a:lnTo>
                  <a:pt x="265370" y="653515"/>
                </a:lnTo>
                <a:lnTo>
                  <a:pt x="298824" y="620062"/>
                </a:lnTo>
                <a:lnTo>
                  <a:pt x="410336" y="564306"/>
                </a:lnTo>
                <a:lnTo>
                  <a:pt x="521848" y="620062"/>
                </a:lnTo>
                <a:lnTo>
                  <a:pt x="533000" y="597759"/>
                </a:lnTo>
                <a:lnTo>
                  <a:pt x="599907" y="620062"/>
                </a:lnTo>
                <a:lnTo>
                  <a:pt x="666814" y="620062"/>
                </a:lnTo>
                <a:lnTo>
                  <a:pt x="778326" y="631213"/>
                </a:lnTo>
                <a:lnTo>
                  <a:pt x="923292" y="608911"/>
                </a:lnTo>
                <a:lnTo>
                  <a:pt x="934444" y="597759"/>
                </a:lnTo>
                <a:lnTo>
                  <a:pt x="979048" y="631213"/>
                </a:lnTo>
                <a:lnTo>
                  <a:pt x="1012502" y="608911"/>
                </a:lnTo>
                <a:lnTo>
                  <a:pt x="1045956" y="642364"/>
                </a:lnTo>
                <a:lnTo>
                  <a:pt x="1090561" y="631213"/>
                </a:lnTo>
                <a:lnTo>
                  <a:pt x="1124014" y="642364"/>
                </a:lnTo>
                <a:lnTo>
                  <a:pt x="1124014" y="553154"/>
                </a:lnTo>
                <a:lnTo>
                  <a:pt x="1045956" y="597759"/>
                </a:lnTo>
                <a:lnTo>
                  <a:pt x="967897" y="564306"/>
                </a:lnTo>
                <a:lnTo>
                  <a:pt x="1001351" y="475096"/>
                </a:lnTo>
                <a:lnTo>
                  <a:pt x="1001351" y="452793"/>
                </a:lnTo>
                <a:lnTo>
                  <a:pt x="1045956" y="430491"/>
                </a:lnTo>
                <a:lnTo>
                  <a:pt x="1168619" y="475096"/>
                </a:lnTo>
                <a:lnTo>
                  <a:pt x="1202073" y="508550"/>
                </a:lnTo>
                <a:lnTo>
                  <a:pt x="1224375" y="519701"/>
                </a:lnTo>
                <a:lnTo>
                  <a:pt x="1268980" y="508550"/>
                </a:lnTo>
                <a:lnTo>
                  <a:pt x="1313585" y="497398"/>
                </a:lnTo>
                <a:lnTo>
                  <a:pt x="1335888" y="486247"/>
                </a:lnTo>
                <a:lnTo>
                  <a:pt x="1402795" y="497398"/>
                </a:lnTo>
                <a:lnTo>
                  <a:pt x="1369341" y="553154"/>
                </a:lnTo>
                <a:lnTo>
                  <a:pt x="1413946" y="597759"/>
                </a:lnTo>
                <a:lnTo>
                  <a:pt x="1436248" y="620062"/>
                </a:lnTo>
                <a:lnTo>
                  <a:pt x="1469702" y="620062"/>
                </a:lnTo>
                <a:lnTo>
                  <a:pt x="1469702" y="586608"/>
                </a:lnTo>
                <a:lnTo>
                  <a:pt x="1413946" y="553154"/>
                </a:lnTo>
                <a:lnTo>
                  <a:pt x="1413946" y="519701"/>
                </a:lnTo>
                <a:lnTo>
                  <a:pt x="1447401" y="497398"/>
                </a:lnTo>
                <a:lnTo>
                  <a:pt x="1458551" y="475096"/>
                </a:lnTo>
                <a:lnTo>
                  <a:pt x="1480853" y="475096"/>
                </a:lnTo>
                <a:lnTo>
                  <a:pt x="1492004" y="475096"/>
                </a:lnTo>
                <a:lnTo>
                  <a:pt x="1514307" y="486247"/>
                </a:lnTo>
                <a:lnTo>
                  <a:pt x="1536609" y="486247"/>
                </a:lnTo>
                <a:lnTo>
                  <a:pt x="1492004" y="441642"/>
                </a:lnTo>
                <a:lnTo>
                  <a:pt x="1469702" y="430491"/>
                </a:lnTo>
                <a:lnTo>
                  <a:pt x="1380492" y="419340"/>
                </a:lnTo>
                <a:lnTo>
                  <a:pt x="1324736" y="441642"/>
                </a:lnTo>
                <a:lnTo>
                  <a:pt x="1302434" y="452793"/>
                </a:lnTo>
                <a:lnTo>
                  <a:pt x="1246678" y="463945"/>
                </a:lnTo>
                <a:lnTo>
                  <a:pt x="1190922" y="463945"/>
                </a:lnTo>
                <a:lnTo>
                  <a:pt x="1157468" y="463945"/>
                </a:lnTo>
                <a:lnTo>
                  <a:pt x="1124014" y="430491"/>
                </a:lnTo>
                <a:lnTo>
                  <a:pt x="1101712" y="430491"/>
                </a:lnTo>
                <a:lnTo>
                  <a:pt x="1068258" y="408189"/>
                </a:lnTo>
                <a:lnTo>
                  <a:pt x="1034804" y="430491"/>
                </a:lnTo>
                <a:lnTo>
                  <a:pt x="1001351" y="397037"/>
                </a:lnTo>
                <a:lnTo>
                  <a:pt x="1034804" y="374735"/>
                </a:lnTo>
                <a:lnTo>
                  <a:pt x="1202073" y="307828"/>
                </a:lnTo>
                <a:lnTo>
                  <a:pt x="1257829" y="296676"/>
                </a:lnTo>
                <a:lnTo>
                  <a:pt x="1246678" y="352432"/>
                </a:lnTo>
                <a:lnTo>
                  <a:pt x="1324736" y="363584"/>
                </a:lnTo>
                <a:lnTo>
                  <a:pt x="1358190" y="363584"/>
                </a:lnTo>
                <a:lnTo>
                  <a:pt x="1358190" y="330130"/>
                </a:lnTo>
                <a:lnTo>
                  <a:pt x="1391644" y="352432"/>
                </a:lnTo>
                <a:lnTo>
                  <a:pt x="1347039" y="285525"/>
                </a:lnTo>
                <a:lnTo>
                  <a:pt x="1347039" y="263223"/>
                </a:lnTo>
                <a:lnTo>
                  <a:pt x="1369341" y="263223"/>
                </a:lnTo>
                <a:lnTo>
                  <a:pt x="1447401" y="296676"/>
                </a:lnTo>
                <a:lnTo>
                  <a:pt x="1458551" y="263223"/>
                </a:lnTo>
                <a:lnTo>
                  <a:pt x="1458551" y="229769"/>
                </a:lnTo>
                <a:lnTo>
                  <a:pt x="1503156" y="218618"/>
                </a:lnTo>
                <a:lnTo>
                  <a:pt x="1514307" y="218618"/>
                </a:lnTo>
                <a:lnTo>
                  <a:pt x="1558912" y="174013"/>
                </a:lnTo>
                <a:lnTo>
                  <a:pt x="1636970" y="129408"/>
                </a:lnTo>
                <a:lnTo>
                  <a:pt x="1703878" y="95954"/>
                </a:lnTo>
                <a:lnTo>
                  <a:pt x="1837692" y="62501"/>
                </a:lnTo>
                <a:close/>
                <a:moveTo>
                  <a:pt x="2671236" y="0"/>
                </a:moveTo>
                <a:lnTo>
                  <a:pt x="2715228" y="12569"/>
                </a:lnTo>
                <a:lnTo>
                  <a:pt x="2759220" y="12569"/>
                </a:lnTo>
                <a:lnTo>
                  <a:pt x="2809496" y="34565"/>
                </a:lnTo>
                <a:lnTo>
                  <a:pt x="2831492" y="53419"/>
                </a:lnTo>
                <a:lnTo>
                  <a:pt x="2866057" y="62846"/>
                </a:lnTo>
                <a:lnTo>
                  <a:pt x="2878626" y="91126"/>
                </a:lnTo>
                <a:lnTo>
                  <a:pt x="2866057" y="119406"/>
                </a:lnTo>
                <a:lnTo>
                  <a:pt x="2853488" y="163398"/>
                </a:lnTo>
                <a:lnTo>
                  <a:pt x="2903764" y="135118"/>
                </a:lnTo>
                <a:lnTo>
                  <a:pt x="2957183" y="116264"/>
                </a:lnTo>
                <a:lnTo>
                  <a:pt x="3007459" y="113122"/>
                </a:lnTo>
                <a:lnTo>
                  <a:pt x="3045166" y="141402"/>
                </a:lnTo>
                <a:lnTo>
                  <a:pt x="3073447" y="157114"/>
                </a:lnTo>
                <a:lnTo>
                  <a:pt x="2988605" y="210532"/>
                </a:lnTo>
                <a:lnTo>
                  <a:pt x="2960325" y="232528"/>
                </a:lnTo>
                <a:lnTo>
                  <a:pt x="2932045" y="257666"/>
                </a:lnTo>
                <a:lnTo>
                  <a:pt x="2910049" y="248239"/>
                </a:lnTo>
                <a:lnTo>
                  <a:pt x="2928902" y="285947"/>
                </a:lnTo>
                <a:lnTo>
                  <a:pt x="2906906" y="295373"/>
                </a:lnTo>
                <a:lnTo>
                  <a:pt x="2897480" y="295373"/>
                </a:lnTo>
                <a:lnTo>
                  <a:pt x="2881768" y="314227"/>
                </a:lnTo>
                <a:lnTo>
                  <a:pt x="2906906" y="317369"/>
                </a:lnTo>
                <a:lnTo>
                  <a:pt x="2916333" y="333081"/>
                </a:lnTo>
                <a:lnTo>
                  <a:pt x="2935187" y="348792"/>
                </a:lnTo>
                <a:lnTo>
                  <a:pt x="2950898" y="326796"/>
                </a:lnTo>
                <a:lnTo>
                  <a:pt x="2972894" y="333081"/>
                </a:lnTo>
                <a:lnTo>
                  <a:pt x="2928902" y="395926"/>
                </a:lnTo>
                <a:lnTo>
                  <a:pt x="2960325" y="417922"/>
                </a:lnTo>
                <a:lnTo>
                  <a:pt x="2960325" y="446202"/>
                </a:lnTo>
                <a:lnTo>
                  <a:pt x="2922618" y="443060"/>
                </a:lnTo>
                <a:lnTo>
                  <a:pt x="2922618" y="458771"/>
                </a:lnTo>
                <a:lnTo>
                  <a:pt x="2913191" y="468198"/>
                </a:lnTo>
                <a:lnTo>
                  <a:pt x="2891195" y="471340"/>
                </a:lnTo>
                <a:lnTo>
                  <a:pt x="2906906" y="487052"/>
                </a:lnTo>
                <a:lnTo>
                  <a:pt x="2906906" y="499621"/>
                </a:lnTo>
                <a:lnTo>
                  <a:pt x="2894337" y="509048"/>
                </a:lnTo>
                <a:lnTo>
                  <a:pt x="2866057" y="512190"/>
                </a:lnTo>
                <a:lnTo>
                  <a:pt x="2894337" y="527901"/>
                </a:lnTo>
                <a:lnTo>
                  <a:pt x="2878626" y="546755"/>
                </a:lnTo>
                <a:lnTo>
                  <a:pt x="2856630" y="546755"/>
                </a:lnTo>
                <a:lnTo>
                  <a:pt x="2900622" y="587604"/>
                </a:lnTo>
                <a:lnTo>
                  <a:pt x="2900622" y="603316"/>
                </a:lnTo>
                <a:lnTo>
                  <a:pt x="2875484" y="606458"/>
                </a:lnTo>
                <a:lnTo>
                  <a:pt x="2859772" y="634738"/>
                </a:lnTo>
                <a:lnTo>
                  <a:pt x="2834634" y="659877"/>
                </a:lnTo>
                <a:lnTo>
                  <a:pt x="2800069" y="675588"/>
                </a:lnTo>
                <a:lnTo>
                  <a:pt x="2765504" y="675588"/>
                </a:lnTo>
                <a:lnTo>
                  <a:pt x="2756078" y="691299"/>
                </a:lnTo>
                <a:lnTo>
                  <a:pt x="2721513" y="681872"/>
                </a:lnTo>
                <a:lnTo>
                  <a:pt x="2699517" y="685015"/>
                </a:lnTo>
                <a:lnTo>
                  <a:pt x="2668094" y="719580"/>
                </a:lnTo>
                <a:lnTo>
                  <a:pt x="2642956" y="754145"/>
                </a:lnTo>
                <a:lnTo>
                  <a:pt x="2608391" y="776140"/>
                </a:lnTo>
                <a:lnTo>
                  <a:pt x="2583253" y="763571"/>
                </a:lnTo>
                <a:lnTo>
                  <a:pt x="2570684" y="776140"/>
                </a:lnTo>
                <a:lnTo>
                  <a:pt x="2561257" y="791852"/>
                </a:lnTo>
                <a:lnTo>
                  <a:pt x="2539261" y="798136"/>
                </a:lnTo>
                <a:lnTo>
                  <a:pt x="2532977" y="848413"/>
                </a:lnTo>
                <a:lnTo>
                  <a:pt x="2536119" y="857839"/>
                </a:lnTo>
                <a:lnTo>
                  <a:pt x="2507838" y="917543"/>
                </a:lnTo>
                <a:lnTo>
                  <a:pt x="2517265" y="955250"/>
                </a:lnTo>
                <a:lnTo>
                  <a:pt x="2492127" y="974103"/>
                </a:lnTo>
                <a:lnTo>
                  <a:pt x="2448135" y="1018095"/>
                </a:lnTo>
                <a:lnTo>
                  <a:pt x="2419855" y="974103"/>
                </a:lnTo>
                <a:lnTo>
                  <a:pt x="2401001" y="986672"/>
                </a:lnTo>
                <a:lnTo>
                  <a:pt x="2357010" y="942681"/>
                </a:lnTo>
                <a:lnTo>
                  <a:pt x="2331871" y="914400"/>
                </a:lnTo>
                <a:lnTo>
                  <a:pt x="2341298" y="901831"/>
                </a:lnTo>
                <a:lnTo>
                  <a:pt x="2316160" y="867266"/>
                </a:lnTo>
                <a:lnTo>
                  <a:pt x="2353867" y="826417"/>
                </a:lnTo>
                <a:lnTo>
                  <a:pt x="2325587" y="820132"/>
                </a:lnTo>
                <a:lnTo>
                  <a:pt x="2294164" y="798136"/>
                </a:lnTo>
                <a:lnTo>
                  <a:pt x="2300449" y="785567"/>
                </a:lnTo>
                <a:lnTo>
                  <a:pt x="2297306" y="763571"/>
                </a:lnTo>
                <a:lnTo>
                  <a:pt x="2275311" y="754145"/>
                </a:lnTo>
                <a:lnTo>
                  <a:pt x="2287880" y="735291"/>
                </a:lnTo>
                <a:lnTo>
                  <a:pt x="2256457" y="716437"/>
                </a:lnTo>
                <a:lnTo>
                  <a:pt x="2303591" y="685015"/>
                </a:lnTo>
                <a:lnTo>
                  <a:pt x="2328729" y="650450"/>
                </a:lnTo>
                <a:lnTo>
                  <a:pt x="2297306" y="656734"/>
                </a:lnTo>
                <a:lnTo>
                  <a:pt x="2250172" y="634738"/>
                </a:lnTo>
                <a:lnTo>
                  <a:pt x="2269026" y="593889"/>
                </a:lnTo>
                <a:lnTo>
                  <a:pt x="2313018" y="590747"/>
                </a:lnTo>
                <a:lnTo>
                  <a:pt x="2300449" y="571893"/>
                </a:lnTo>
                <a:lnTo>
                  <a:pt x="2256457" y="575035"/>
                </a:lnTo>
                <a:lnTo>
                  <a:pt x="2247030" y="571893"/>
                </a:lnTo>
                <a:lnTo>
                  <a:pt x="2247030" y="540470"/>
                </a:lnTo>
                <a:lnTo>
                  <a:pt x="2247030" y="505905"/>
                </a:lnTo>
                <a:lnTo>
                  <a:pt x="2231319" y="474483"/>
                </a:lnTo>
                <a:lnTo>
                  <a:pt x="2206181" y="421064"/>
                </a:lnTo>
                <a:lnTo>
                  <a:pt x="2171616" y="408495"/>
                </a:lnTo>
                <a:lnTo>
                  <a:pt x="2146478" y="402211"/>
                </a:lnTo>
                <a:lnTo>
                  <a:pt x="2115055" y="395926"/>
                </a:lnTo>
                <a:lnTo>
                  <a:pt x="2071063" y="395926"/>
                </a:lnTo>
                <a:lnTo>
                  <a:pt x="2045925" y="414780"/>
                </a:lnTo>
                <a:lnTo>
                  <a:pt x="2017645" y="402211"/>
                </a:lnTo>
                <a:lnTo>
                  <a:pt x="1992506" y="395926"/>
                </a:lnTo>
                <a:lnTo>
                  <a:pt x="1989364" y="383357"/>
                </a:lnTo>
                <a:lnTo>
                  <a:pt x="2008218" y="373930"/>
                </a:lnTo>
                <a:lnTo>
                  <a:pt x="1979937" y="370788"/>
                </a:lnTo>
                <a:lnTo>
                  <a:pt x="1954799" y="358219"/>
                </a:lnTo>
                <a:lnTo>
                  <a:pt x="1973653" y="345650"/>
                </a:lnTo>
                <a:lnTo>
                  <a:pt x="2042783" y="351934"/>
                </a:lnTo>
                <a:lnTo>
                  <a:pt x="1929661" y="329938"/>
                </a:lnTo>
                <a:lnTo>
                  <a:pt x="1929661" y="304800"/>
                </a:lnTo>
                <a:lnTo>
                  <a:pt x="1945372" y="289089"/>
                </a:lnTo>
                <a:lnTo>
                  <a:pt x="1976795" y="289089"/>
                </a:lnTo>
                <a:lnTo>
                  <a:pt x="2008218" y="263951"/>
                </a:lnTo>
                <a:lnTo>
                  <a:pt x="2061636" y="267093"/>
                </a:lnTo>
                <a:lnTo>
                  <a:pt x="2064779" y="248239"/>
                </a:lnTo>
                <a:lnTo>
                  <a:pt x="2039640" y="235670"/>
                </a:lnTo>
                <a:lnTo>
                  <a:pt x="2014502" y="226244"/>
                </a:lnTo>
                <a:lnTo>
                  <a:pt x="2121339" y="163398"/>
                </a:lnTo>
                <a:lnTo>
                  <a:pt x="2140193" y="169683"/>
                </a:lnTo>
                <a:lnTo>
                  <a:pt x="2133909" y="150829"/>
                </a:lnTo>
                <a:lnTo>
                  <a:pt x="2168473" y="122549"/>
                </a:lnTo>
                <a:lnTo>
                  <a:pt x="2203038" y="157114"/>
                </a:lnTo>
                <a:lnTo>
                  <a:pt x="2177900" y="113122"/>
                </a:lnTo>
                <a:lnTo>
                  <a:pt x="2221892" y="113122"/>
                </a:lnTo>
                <a:lnTo>
                  <a:pt x="2253315" y="100553"/>
                </a:lnTo>
                <a:lnTo>
                  <a:pt x="2294164" y="100553"/>
                </a:lnTo>
                <a:lnTo>
                  <a:pt x="2341298" y="135118"/>
                </a:lnTo>
                <a:lnTo>
                  <a:pt x="2319302" y="91126"/>
                </a:lnTo>
                <a:lnTo>
                  <a:pt x="2353867" y="78557"/>
                </a:lnTo>
                <a:lnTo>
                  <a:pt x="2444993" y="131976"/>
                </a:lnTo>
                <a:lnTo>
                  <a:pt x="2357010" y="65988"/>
                </a:lnTo>
                <a:lnTo>
                  <a:pt x="2438709" y="40850"/>
                </a:lnTo>
                <a:lnTo>
                  <a:pt x="2479558" y="28281"/>
                </a:lnTo>
                <a:lnTo>
                  <a:pt x="2501554" y="40850"/>
                </a:lnTo>
                <a:lnTo>
                  <a:pt x="2589537" y="6285"/>
                </a:lnTo>
                <a:lnTo>
                  <a:pt x="2605249" y="3143"/>
                </a:lnTo>
                <a:close/>
              </a:path>
            </a:pathLst>
          </a:cu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sp>
        <p:nvSpPr>
          <p:cNvPr id="8" name="泪滴形 7"/>
          <p:cNvSpPr/>
          <p:nvPr/>
        </p:nvSpPr>
        <p:spPr>
          <a:xfrm rot="8100000">
            <a:off x="2147963" y="1930751"/>
            <a:ext cx="381838" cy="381838"/>
          </a:xfrm>
          <a:prstGeom prst="teardrop">
            <a:avLst>
              <a:gd fmla="val 200000" name="adj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2179223" y="1937004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6340" y="1930006"/>
            <a:ext cx="1069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YOUR TEXT</a:t>
            </a:r>
          </a:p>
        </p:txBody>
      </p:sp>
      <p:sp>
        <p:nvSpPr>
          <p:cNvPr id="11" name="泪滴形 10"/>
          <p:cNvSpPr/>
          <p:nvPr/>
        </p:nvSpPr>
        <p:spPr>
          <a:xfrm rot="8100000">
            <a:off x="2850882" y="2110830"/>
            <a:ext cx="381838" cy="381838"/>
          </a:xfrm>
          <a:prstGeom prst="teardrop">
            <a:avLst>
              <a:gd fmla="val 200000" name="adj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2882142" y="2117083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8" y="2110085"/>
            <a:ext cx="1069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YOUR TEXT</a:t>
            </a:r>
          </a:p>
        </p:txBody>
      </p:sp>
      <p:sp>
        <p:nvSpPr>
          <p:cNvPr id="14" name="泪滴形 13"/>
          <p:cNvSpPr/>
          <p:nvPr/>
        </p:nvSpPr>
        <p:spPr>
          <a:xfrm rot="8100000">
            <a:off x="4801537" y="1482364"/>
            <a:ext cx="381838" cy="381838"/>
          </a:xfrm>
          <a:prstGeom prst="teardrop">
            <a:avLst>
              <a:gd fmla="val 200000" name="adj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4832797" y="1488617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3677" y="1581837"/>
            <a:ext cx="1069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YOUR TEXT</a:t>
            </a:r>
          </a:p>
        </p:txBody>
      </p:sp>
      <p:sp>
        <p:nvSpPr>
          <p:cNvPr id="17" name="泪滴形 16"/>
          <p:cNvSpPr/>
          <p:nvPr/>
        </p:nvSpPr>
        <p:spPr>
          <a:xfrm rot="8100000">
            <a:off x="6307266" y="2074768"/>
            <a:ext cx="381838" cy="381838"/>
          </a:xfrm>
          <a:prstGeom prst="teardrop">
            <a:avLst>
              <a:gd fmla="val 200000" name="adj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6338526" y="2081021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2067694"/>
            <a:ext cx="1069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YOUR TEXT</a:t>
            </a:r>
          </a:p>
        </p:txBody>
      </p:sp>
      <p:sp>
        <p:nvSpPr>
          <p:cNvPr id="20" name="泪滴形 19"/>
          <p:cNvSpPr/>
          <p:nvPr/>
        </p:nvSpPr>
        <p:spPr>
          <a:xfrm rot="8100000">
            <a:off x="6775376" y="1966814"/>
            <a:ext cx="381838" cy="381838"/>
          </a:xfrm>
          <a:prstGeom prst="teardrop">
            <a:avLst>
              <a:gd fmla="val 200000" name="adj"/>
            </a:avLst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TextBox 20"/>
          <p:cNvSpPr txBox="1"/>
          <p:nvPr/>
        </p:nvSpPr>
        <p:spPr>
          <a:xfrm>
            <a:off x="6806635" y="1976172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5895" y="1976172"/>
            <a:ext cx="10696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YOUR TEXT</a:t>
            </a:r>
          </a:p>
        </p:txBody>
      </p:sp>
    </p:spTree>
    <p:extLst>
      <p:ext uri="{BB962C8B-B14F-4D97-AF65-F5344CB8AC3E}">
        <p14:creationId val="302979677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圆角矩形 23"/>
          <p:cNvSpPr/>
          <p:nvPr/>
        </p:nvSpPr>
        <p:spPr>
          <a:xfrm>
            <a:off x="1403648" y="912156"/>
            <a:ext cx="2520280" cy="507466"/>
          </a:xfrm>
          <a:prstGeom prst="roundRect">
            <a:avLst/>
          </a:prstGeom>
          <a:solidFill>
            <a:srgbClr val="91D10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36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99592" y="3228783"/>
            <a:ext cx="209617" cy="547936"/>
            <a:chOff x="3851920" y="330729"/>
            <a:chExt cx="1656184" cy="4329253"/>
          </a:xfrm>
        </p:grpSpPr>
        <p:sp>
          <p:nvSpPr>
            <p:cNvPr id="10" name="椭圆 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 flipH="1">
            <a:off x="899592" y="3922582"/>
            <a:ext cx="211072" cy="548786"/>
            <a:chOff x="3851920" y="330729"/>
            <a:chExt cx="1656184" cy="4329253"/>
          </a:xfrm>
        </p:grpSpPr>
        <p:sp>
          <p:nvSpPr>
            <p:cNvPr id="17" name="椭圆 1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14491" y="981223"/>
            <a:ext cx="224092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40%  TEXT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2677" y="1516133"/>
            <a:ext cx="171711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9792" y="1516133"/>
            <a:ext cx="171711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2676" y="2259907"/>
            <a:ext cx="171711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99791" y="2259907"/>
            <a:ext cx="171711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35629" y="3228783"/>
            <a:ext cx="209617" cy="547936"/>
            <a:chOff x="3851920" y="330729"/>
            <a:chExt cx="1656184" cy="4329253"/>
          </a:xfrm>
        </p:grpSpPr>
        <p:sp>
          <p:nvSpPr>
            <p:cNvPr id="30" name="椭圆 2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71666" y="3228783"/>
            <a:ext cx="209617" cy="547936"/>
            <a:chOff x="3851920" y="330729"/>
            <a:chExt cx="1656184" cy="4329253"/>
          </a:xfrm>
        </p:grpSpPr>
        <p:sp>
          <p:nvSpPr>
            <p:cNvPr id="37" name="椭圆 3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07703" y="3228783"/>
            <a:ext cx="209617" cy="547936"/>
            <a:chOff x="3851920" y="330729"/>
            <a:chExt cx="1656184" cy="4329253"/>
          </a:xfrm>
        </p:grpSpPr>
        <p:sp>
          <p:nvSpPr>
            <p:cNvPr id="44" name="椭圆 43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43740" y="3228783"/>
            <a:ext cx="209617" cy="547936"/>
            <a:chOff x="3851920" y="330729"/>
            <a:chExt cx="1656184" cy="4329253"/>
          </a:xfrm>
        </p:grpSpPr>
        <p:sp>
          <p:nvSpPr>
            <p:cNvPr id="51" name="椭圆 50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579777" y="3228783"/>
            <a:ext cx="209617" cy="547936"/>
            <a:chOff x="3851920" y="330729"/>
            <a:chExt cx="1656184" cy="4329253"/>
          </a:xfrm>
        </p:grpSpPr>
        <p:sp>
          <p:nvSpPr>
            <p:cNvPr id="58" name="椭圆 57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915814" y="3228783"/>
            <a:ext cx="209617" cy="547936"/>
            <a:chOff x="3851920" y="330729"/>
            <a:chExt cx="1656184" cy="4329253"/>
          </a:xfrm>
        </p:grpSpPr>
        <p:sp>
          <p:nvSpPr>
            <p:cNvPr id="65" name="椭圆 64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251851" y="3228783"/>
            <a:ext cx="209617" cy="547936"/>
            <a:chOff x="3851920" y="330729"/>
            <a:chExt cx="1656184" cy="4329253"/>
          </a:xfrm>
        </p:grpSpPr>
        <p:sp>
          <p:nvSpPr>
            <p:cNvPr id="72" name="椭圆 71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587888" y="3228783"/>
            <a:ext cx="209617" cy="547936"/>
            <a:chOff x="3851920" y="330729"/>
            <a:chExt cx="1656184" cy="4329253"/>
          </a:xfrm>
        </p:grpSpPr>
        <p:sp>
          <p:nvSpPr>
            <p:cNvPr id="79" name="椭圆 78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923928" y="3228783"/>
            <a:ext cx="209617" cy="547936"/>
            <a:chOff x="3851920" y="330729"/>
            <a:chExt cx="1656184" cy="4329253"/>
          </a:xfrm>
        </p:grpSpPr>
        <p:sp>
          <p:nvSpPr>
            <p:cNvPr id="86" name="椭圆 85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00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2" name="组合 91"/>
          <p:cNvGrpSpPr/>
          <p:nvPr/>
        </p:nvGrpSpPr>
        <p:grpSpPr>
          <a:xfrm flipH="1">
            <a:off x="1235629" y="3922582"/>
            <a:ext cx="211072" cy="548786"/>
            <a:chOff x="3851920" y="330729"/>
            <a:chExt cx="1656184" cy="4329253"/>
          </a:xfrm>
        </p:grpSpPr>
        <p:sp>
          <p:nvSpPr>
            <p:cNvPr id="93" name="椭圆 92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圆角矩形 96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9" name="组合 98"/>
          <p:cNvGrpSpPr/>
          <p:nvPr/>
        </p:nvGrpSpPr>
        <p:grpSpPr>
          <a:xfrm flipH="1">
            <a:off x="1571666" y="3922582"/>
            <a:ext cx="211072" cy="548786"/>
            <a:chOff x="3851920" y="330729"/>
            <a:chExt cx="1656184" cy="4329253"/>
          </a:xfrm>
        </p:grpSpPr>
        <p:sp>
          <p:nvSpPr>
            <p:cNvPr id="100" name="椭圆 99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2" name="圆角矩形 101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圆角矩形 103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6" name="组合 105"/>
          <p:cNvGrpSpPr/>
          <p:nvPr/>
        </p:nvGrpSpPr>
        <p:grpSpPr>
          <a:xfrm flipH="1">
            <a:off x="1907703" y="3922582"/>
            <a:ext cx="211072" cy="548786"/>
            <a:chOff x="3851920" y="330729"/>
            <a:chExt cx="1656184" cy="4329253"/>
          </a:xfrm>
        </p:grpSpPr>
        <p:sp>
          <p:nvSpPr>
            <p:cNvPr id="107" name="椭圆 106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3" name="组合 112"/>
          <p:cNvGrpSpPr/>
          <p:nvPr/>
        </p:nvGrpSpPr>
        <p:grpSpPr>
          <a:xfrm flipH="1">
            <a:off x="2243740" y="3922582"/>
            <a:ext cx="211072" cy="548786"/>
            <a:chOff x="3851920" y="330729"/>
            <a:chExt cx="1656184" cy="4329253"/>
          </a:xfrm>
        </p:grpSpPr>
        <p:sp>
          <p:nvSpPr>
            <p:cNvPr id="114" name="椭圆 113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5" name="圆角矩形 114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6" name="圆角矩形 115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7" name="圆角矩形 116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8" name="圆角矩形 117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0" name="组合 119"/>
          <p:cNvGrpSpPr/>
          <p:nvPr/>
        </p:nvGrpSpPr>
        <p:grpSpPr>
          <a:xfrm flipH="1">
            <a:off x="2579777" y="3922582"/>
            <a:ext cx="211072" cy="548786"/>
            <a:chOff x="3851920" y="330729"/>
            <a:chExt cx="1656184" cy="4329253"/>
          </a:xfrm>
        </p:grpSpPr>
        <p:sp>
          <p:nvSpPr>
            <p:cNvPr id="121" name="椭圆 120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2" name="圆角矩形 121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圆角矩形 125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7" name="组合 126"/>
          <p:cNvGrpSpPr/>
          <p:nvPr/>
        </p:nvGrpSpPr>
        <p:grpSpPr>
          <a:xfrm flipH="1">
            <a:off x="2915814" y="3922582"/>
            <a:ext cx="211072" cy="548786"/>
            <a:chOff x="3851920" y="330729"/>
            <a:chExt cx="1656184" cy="4329253"/>
          </a:xfrm>
        </p:grpSpPr>
        <p:sp>
          <p:nvSpPr>
            <p:cNvPr id="128" name="椭圆 127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9" name="圆角矩形 128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圆角矩形 130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2" name="圆角矩形 131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4" name="组合 133"/>
          <p:cNvGrpSpPr/>
          <p:nvPr/>
        </p:nvGrpSpPr>
        <p:grpSpPr>
          <a:xfrm flipH="1">
            <a:off x="3251851" y="3922582"/>
            <a:ext cx="211072" cy="548786"/>
            <a:chOff x="3851920" y="330729"/>
            <a:chExt cx="1656184" cy="4329253"/>
          </a:xfrm>
        </p:grpSpPr>
        <p:sp>
          <p:nvSpPr>
            <p:cNvPr id="135" name="椭圆 134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圆角矩形 135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8" name="圆角矩形 137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1" name="组合 140"/>
          <p:cNvGrpSpPr/>
          <p:nvPr/>
        </p:nvGrpSpPr>
        <p:grpSpPr>
          <a:xfrm flipH="1">
            <a:off x="3587888" y="3922582"/>
            <a:ext cx="211072" cy="548786"/>
            <a:chOff x="3851920" y="330729"/>
            <a:chExt cx="1656184" cy="4329253"/>
          </a:xfrm>
        </p:grpSpPr>
        <p:sp>
          <p:nvSpPr>
            <p:cNvPr id="142" name="椭圆 141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4" name="圆角矩形 143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5" name="圆角矩形 144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6" name="圆角矩形 145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7" name="圆角矩形 146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8" name="组合 147"/>
          <p:cNvGrpSpPr/>
          <p:nvPr/>
        </p:nvGrpSpPr>
        <p:grpSpPr>
          <a:xfrm flipH="1">
            <a:off x="3923928" y="3922582"/>
            <a:ext cx="211072" cy="548786"/>
            <a:chOff x="3851920" y="330729"/>
            <a:chExt cx="1656184" cy="4329253"/>
          </a:xfrm>
        </p:grpSpPr>
        <p:sp>
          <p:nvSpPr>
            <p:cNvPr id="149" name="椭圆 148"/>
            <p:cNvSpPr/>
            <p:nvPr/>
          </p:nvSpPr>
          <p:spPr>
            <a:xfrm>
              <a:off x="4311149" y="330729"/>
              <a:ext cx="720080" cy="720080"/>
            </a:xfrm>
            <a:prstGeom prst="ellipse">
              <a:avLst/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0" name="圆角矩形 149"/>
            <p:cNvSpPr/>
            <p:nvPr/>
          </p:nvSpPr>
          <p:spPr>
            <a:xfrm>
              <a:off x="4211960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1" name="圆角矩形 150"/>
            <p:cNvSpPr/>
            <p:nvPr/>
          </p:nvSpPr>
          <p:spPr>
            <a:xfrm>
              <a:off x="4788023" y="1779662"/>
              <a:ext cx="360041" cy="2880320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2" name="圆角矩形 151"/>
            <p:cNvSpPr/>
            <p:nvPr/>
          </p:nvSpPr>
          <p:spPr>
            <a:xfrm>
              <a:off x="4211960" y="1131590"/>
              <a:ext cx="936103" cy="1728192"/>
            </a:xfrm>
            <a:prstGeom prst="roundRect">
              <a:avLst>
                <a:gd fmla="val 24099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3" name="圆角矩形 152"/>
            <p:cNvSpPr/>
            <p:nvPr/>
          </p:nvSpPr>
          <p:spPr>
            <a:xfrm>
              <a:off x="3851920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4" name="圆角矩形 153"/>
            <p:cNvSpPr/>
            <p:nvPr/>
          </p:nvSpPr>
          <p:spPr>
            <a:xfrm>
              <a:off x="5220072" y="1275606"/>
              <a:ext cx="288032" cy="1272208"/>
            </a:xfrm>
            <a:prstGeom prst="roundRect">
              <a:avLst>
                <a:gd fmla="val 50000" name="adj"/>
              </a:avLst>
            </a:prstGeom>
            <a:solidFill>
              <a:srgbClr val="FFA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5" name="左大括号 154"/>
          <p:cNvSpPr/>
          <p:nvPr/>
        </p:nvSpPr>
        <p:spPr>
          <a:xfrm>
            <a:off x="4272891" y="981223"/>
            <a:ext cx="587141" cy="3606752"/>
          </a:xfrm>
          <a:prstGeom prst="leftBrace">
            <a:avLst>
              <a:gd fmla="val 11719" name="adj1"/>
              <a:gd fmla="val 79574" name="adj2"/>
            </a:avLst>
          </a:prstGeom>
          <a:noFill/>
          <a:ln w="25400">
            <a:solidFill>
              <a:srgbClr val="FF47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6" name="正五边形 155"/>
          <p:cNvSpPr/>
          <p:nvPr/>
        </p:nvSpPr>
        <p:spPr>
          <a:xfrm>
            <a:off x="4788025" y="1203598"/>
            <a:ext cx="1512168" cy="1440160"/>
          </a:xfrm>
          <a:prstGeom prst="pentagon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8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7" name="正五边形 156"/>
          <p:cNvSpPr/>
          <p:nvPr/>
        </p:nvSpPr>
        <p:spPr>
          <a:xfrm rot="10800000">
            <a:off x="4788025" y="2708636"/>
            <a:ext cx="1512168" cy="1440160"/>
          </a:xfrm>
          <a:prstGeom prst="pentagon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8" name="TextBox 157"/>
          <p:cNvSpPr txBox="1"/>
          <p:nvPr/>
        </p:nvSpPr>
        <p:spPr>
          <a:xfrm>
            <a:off x="5082282" y="1623855"/>
            <a:ext cx="91471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50%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082281" y="3150559"/>
            <a:ext cx="914717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50%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6372200" y="1456422"/>
            <a:ext cx="1974771" cy="858085"/>
            <a:chOff x="971600" y="946804"/>
            <a:chExt cx="1854769" cy="969774"/>
          </a:xfrm>
        </p:grpSpPr>
        <p:sp>
          <p:nvSpPr>
            <p:cNvPr id="161" name="TextBox 160"/>
            <p:cNvSpPr txBox="1"/>
            <p:nvPr/>
          </p:nvSpPr>
          <p:spPr>
            <a:xfrm>
              <a:off x="981852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00C5BE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71601" y="1325255"/>
              <a:ext cx="1812079" cy="5856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372200" y="3228783"/>
            <a:ext cx="1974771" cy="858085"/>
            <a:chOff x="971600" y="946804"/>
            <a:chExt cx="1854769" cy="969774"/>
          </a:xfrm>
        </p:grpSpPr>
        <p:sp>
          <p:nvSpPr>
            <p:cNvPr id="164" name="TextBox 163"/>
            <p:cNvSpPr txBox="1"/>
            <p:nvPr/>
          </p:nvSpPr>
          <p:spPr>
            <a:xfrm>
              <a:off x="981852" y="946805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rgbClr val="FFA013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71601" y="1325256"/>
              <a:ext cx="1812079" cy="5856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pPr algn="ctr"/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</p:spTree>
    <p:extLst>
      <p:ext uri="{BB962C8B-B14F-4D97-AF65-F5344CB8AC3E}">
        <p14:creationId val="88928359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itchFamily="2" typeface="8Pin Matrix"/>
              </a:rPr>
              <a:t>PART FOUR</a:t>
            </a:r>
          </a:p>
        </p:txBody>
      </p:sp>
    </p:spTree>
    <p:extLst>
      <p:ext uri="{BB962C8B-B14F-4D97-AF65-F5344CB8AC3E}">
        <p14:creationId val="424829310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圆角矩形 30"/>
          <p:cNvSpPr/>
          <p:nvPr/>
        </p:nvSpPr>
        <p:spPr>
          <a:xfrm>
            <a:off x="1259632" y="987574"/>
            <a:ext cx="2160240" cy="1440280"/>
          </a:xfrm>
          <a:prstGeom prst="roundRect">
            <a:avLst/>
          </a:prstGeom>
          <a:noFill/>
          <a:ln>
            <a:solidFill>
              <a:srgbClr val="FFA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635896" y="1635645"/>
            <a:ext cx="2088233" cy="2088233"/>
            <a:chOff x="3419872" y="1563637"/>
            <a:chExt cx="2088233" cy="2088233"/>
          </a:xfrm>
          <a:effectLst/>
        </p:grpSpPr>
        <p:sp>
          <p:nvSpPr>
            <p:cNvPr id="15" name="饼形 14"/>
            <p:cNvSpPr/>
            <p:nvPr/>
          </p:nvSpPr>
          <p:spPr>
            <a:xfrm>
              <a:off x="3419872" y="1563638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6" name="饼形 15"/>
            <p:cNvSpPr/>
            <p:nvPr/>
          </p:nvSpPr>
          <p:spPr>
            <a:xfrm rot="5400000">
              <a:off x="3419872" y="1563638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" name="饼形 16"/>
            <p:cNvSpPr/>
            <p:nvPr/>
          </p:nvSpPr>
          <p:spPr>
            <a:xfrm rot="10800000">
              <a:off x="3419873" y="1563637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" name="饼形 17"/>
            <p:cNvSpPr/>
            <p:nvPr/>
          </p:nvSpPr>
          <p:spPr>
            <a:xfrm rot="16200000">
              <a:off x="3419872" y="1563637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3877782" y="1887674"/>
            <a:ext cx="1584176" cy="1584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5601" y="2075351"/>
            <a:ext cx="1208821" cy="1208821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3603035" y="1648184"/>
            <a:ext cx="503461" cy="503461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25" name="椭圆 24"/>
          <p:cNvSpPr/>
          <p:nvPr/>
        </p:nvSpPr>
        <p:spPr>
          <a:xfrm>
            <a:off x="5231013" y="1635645"/>
            <a:ext cx="503461" cy="503461"/>
          </a:xfrm>
          <a:prstGeom prst="ellipse">
            <a:avLst/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26" name="椭圆 25"/>
          <p:cNvSpPr/>
          <p:nvPr/>
        </p:nvSpPr>
        <p:spPr>
          <a:xfrm>
            <a:off x="5284422" y="3183753"/>
            <a:ext cx="503461" cy="503461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27" name="椭圆 26"/>
          <p:cNvSpPr/>
          <p:nvPr/>
        </p:nvSpPr>
        <p:spPr>
          <a:xfrm>
            <a:off x="3572140" y="3183754"/>
            <a:ext cx="503461" cy="503461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346926" y="1051107"/>
            <a:ext cx="1974771" cy="1288972"/>
            <a:chOff x="971600" y="946804"/>
            <a:chExt cx="1854769" cy="1456746"/>
          </a:xfrm>
        </p:grpSpPr>
        <p:sp>
          <p:nvSpPr>
            <p:cNvPr id="29" name="TextBox 28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600" y="1325255"/>
              <a:ext cx="1812079" cy="10678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1259632" y="2966508"/>
            <a:ext cx="2160240" cy="1440280"/>
          </a:xfrm>
          <a:prstGeom prst="roundRect">
            <a:avLst/>
          </a:prstGeom>
          <a:noFill/>
          <a:ln>
            <a:solidFill>
              <a:srgbClr val="00C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1346926" y="3030041"/>
            <a:ext cx="1974771" cy="1288972"/>
            <a:chOff x="971600" y="946804"/>
            <a:chExt cx="1854769" cy="1456746"/>
          </a:xfrm>
        </p:grpSpPr>
        <p:sp>
          <p:nvSpPr>
            <p:cNvPr id="34" name="TextBox 33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1600" y="1325255"/>
              <a:ext cx="1812079" cy="10678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5924866" y="987574"/>
            <a:ext cx="2160240" cy="1440280"/>
          </a:xfrm>
          <a:prstGeom prst="roundRect">
            <a:avLst/>
          </a:prstGeom>
          <a:noFill/>
          <a:ln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6012160" y="1051107"/>
            <a:ext cx="1974771" cy="1288972"/>
            <a:chOff x="971600" y="946804"/>
            <a:chExt cx="1854769" cy="1456746"/>
          </a:xfrm>
        </p:grpSpPr>
        <p:sp>
          <p:nvSpPr>
            <p:cNvPr id="38" name="TextBox 37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1600" y="1325255"/>
              <a:ext cx="1812079" cy="10678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5924866" y="2966508"/>
            <a:ext cx="2160240" cy="1440280"/>
          </a:xfrm>
          <a:prstGeom prst="roundRect">
            <a:avLst/>
          </a:prstGeom>
          <a:noFill/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1" name="组合 40"/>
          <p:cNvGrpSpPr/>
          <p:nvPr/>
        </p:nvGrpSpPr>
        <p:grpSpPr>
          <a:xfrm>
            <a:off x="6012160" y="3030041"/>
            <a:ext cx="1974771" cy="1288972"/>
            <a:chOff x="971600" y="946804"/>
            <a:chExt cx="1854769" cy="1456746"/>
          </a:xfrm>
        </p:grpSpPr>
        <p:sp>
          <p:nvSpPr>
            <p:cNvPr id="42" name="TextBox 41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1600" y="1325255"/>
              <a:ext cx="1812079" cy="10678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</p:spTree>
    <p:extLst>
      <p:ext uri="{BB962C8B-B14F-4D97-AF65-F5344CB8AC3E}">
        <p14:creationId val="261454882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2915816" y="458184"/>
            <a:ext cx="367240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0" pitchFamily="2" typeface="8Pin Matrix"/>
              </a:rPr>
              <a:t>MAIN CONTENTS</a:t>
            </a:r>
          </a:p>
        </p:txBody>
      </p:sp>
      <p:sp>
        <p:nvSpPr>
          <p:cNvPr id="2" name="矩形 1"/>
          <p:cNvSpPr/>
          <p:nvPr/>
        </p:nvSpPr>
        <p:spPr>
          <a:xfrm>
            <a:off x="1691584" y="1300635"/>
            <a:ext cx="858093" cy="570025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3200"/>
              <a:t>1</a:t>
            </a:r>
          </a:p>
        </p:txBody>
      </p:sp>
      <p:sp>
        <p:nvSpPr>
          <p:cNvPr id="4" name="矩形 3"/>
          <p:cNvSpPr/>
          <p:nvPr/>
        </p:nvSpPr>
        <p:spPr>
          <a:xfrm>
            <a:off x="2799368" y="1300635"/>
            <a:ext cx="4868976" cy="570025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  <p:sp>
        <p:nvSpPr>
          <p:cNvPr id="10" name="矩形 9"/>
          <p:cNvSpPr/>
          <p:nvPr/>
        </p:nvSpPr>
        <p:spPr>
          <a:xfrm>
            <a:off x="1691584" y="2158401"/>
            <a:ext cx="858093" cy="570025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/>
              <a:t>2</a:t>
            </a:r>
          </a:p>
        </p:txBody>
      </p:sp>
      <p:sp>
        <p:nvSpPr>
          <p:cNvPr id="11" name="矩形 10"/>
          <p:cNvSpPr/>
          <p:nvPr/>
        </p:nvSpPr>
        <p:spPr>
          <a:xfrm>
            <a:off x="2799368" y="2158401"/>
            <a:ext cx="4868976" cy="570025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  <p:sp>
        <p:nvSpPr>
          <p:cNvPr id="13" name="矩形 12"/>
          <p:cNvSpPr/>
          <p:nvPr/>
        </p:nvSpPr>
        <p:spPr>
          <a:xfrm>
            <a:off x="1691584" y="3016167"/>
            <a:ext cx="858093" cy="570025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/>
              <a:t>3</a:t>
            </a:r>
          </a:p>
        </p:txBody>
      </p:sp>
      <p:sp>
        <p:nvSpPr>
          <p:cNvPr id="14" name="矩形 13"/>
          <p:cNvSpPr/>
          <p:nvPr/>
        </p:nvSpPr>
        <p:spPr>
          <a:xfrm>
            <a:off x="2799368" y="3016167"/>
            <a:ext cx="4868976" cy="570025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  <p:sp>
        <p:nvSpPr>
          <p:cNvPr id="16" name="矩形 15"/>
          <p:cNvSpPr/>
          <p:nvPr/>
        </p:nvSpPr>
        <p:spPr>
          <a:xfrm>
            <a:off x="1691584" y="3873933"/>
            <a:ext cx="858093" cy="570025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/>
              <a:t>4</a:t>
            </a:r>
          </a:p>
        </p:txBody>
      </p:sp>
      <p:sp>
        <p:nvSpPr>
          <p:cNvPr id="17" name="矩形 16"/>
          <p:cNvSpPr/>
          <p:nvPr/>
        </p:nvSpPr>
        <p:spPr>
          <a:xfrm>
            <a:off x="2799368" y="3873933"/>
            <a:ext cx="4868976" cy="570025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</p:spTree>
    <p:extLst>
      <p:ext uri="{BB962C8B-B14F-4D97-AF65-F5344CB8AC3E}">
        <p14:creationId val="294491172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0898" t="20400"/>
          <a:stretch>
            <a:fillRect/>
          </a:stretch>
        </p:blipFill>
        <p:spPr>
          <a:xfrm>
            <a:off x="0" y="-1"/>
            <a:ext cx="9143512" cy="3339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sp>
        <p:nvSpPr>
          <p:cNvPr id="9" name="椭圆 8"/>
          <p:cNvSpPr/>
          <p:nvPr/>
        </p:nvSpPr>
        <p:spPr>
          <a:xfrm>
            <a:off x="1331640" y="2799716"/>
            <a:ext cx="720080" cy="720080"/>
          </a:xfrm>
          <a:prstGeom prst="ellipse">
            <a:avLst/>
          </a:prstGeom>
          <a:solidFill>
            <a:srgbClr val="91D10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3299859" y="2799716"/>
            <a:ext cx="720080" cy="720080"/>
          </a:xfrm>
          <a:prstGeom prst="ellipse">
            <a:avLst/>
          </a:prstGeom>
          <a:solidFill>
            <a:srgbClr val="FFA013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11" name="椭圆 10"/>
          <p:cNvSpPr/>
          <p:nvPr/>
        </p:nvSpPr>
        <p:spPr>
          <a:xfrm>
            <a:off x="5268078" y="2799716"/>
            <a:ext cx="720080" cy="720080"/>
          </a:xfrm>
          <a:prstGeom prst="ellipse">
            <a:avLst/>
          </a:prstGeom>
          <a:solidFill>
            <a:srgbClr val="00C5BE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7236296" y="2799716"/>
            <a:ext cx="720080" cy="720080"/>
          </a:xfrm>
          <a:prstGeom prst="ellipse">
            <a:avLst/>
          </a:prstGeom>
          <a:solidFill>
            <a:srgbClr val="FF4747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5259" y="2956267"/>
            <a:ext cx="434000" cy="432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6993" y="2956267"/>
            <a:ext cx="413916" cy="432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55832" y="2943756"/>
            <a:ext cx="344571" cy="43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94736" y="2956267"/>
            <a:ext cx="403200" cy="43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5" y="3557047"/>
            <a:ext cx="1728191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8163" y="3562559"/>
            <a:ext cx="1728191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4022" y="3562559"/>
            <a:ext cx="1728191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2239" y="3562559"/>
            <a:ext cx="1728191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</p:spTree>
    <p:extLst>
      <p:ext uri="{BB962C8B-B14F-4D97-AF65-F5344CB8AC3E}">
        <p14:creationId val="209683045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43608" y="1131590"/>
            <a:ext cx="3249118" cy="777632"/>
            <a:chOff x="827584" y="1122595"/>
            <a:chExt cx="3888432" cy="930643"/>
          </a:xfrm>
        </p:grpSpPr>
        <p:sp>
          <p:nvSpPr>
            <p:cNvPr id="7" name="燕尾形 6"/>
            <p:cNvSpPr/>
            <p:nvPr/>
          </p:nvSpPr>
          <p:spPr>
            <a:xfrm>
              <a:off x="827584" y="1122595"/>
              <a:ext cx="2880320" cy="720080"/>
            </a:xfrm>
            <a:prstGeom prst="chevron">
              <a:avLst/>
            </a:prstGeom>
            <a:solidFill>
              <a:srgbClr val="91D101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67744" y="1333158"/>
              <a:ext cx="2448272" cy="720080"/>
            </a:xfrm>
            <a:prstGeom prst="rect">
              <a:avLst/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9348" y="1190247"/>
              <a:ext cx="640364" cy="1130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0" pitchFamily="2" typeface="DS-Digital"/>
                  <a:ea charset="-122" pitchFamily="34" typeface="微软雅黑"/>
                </a:rPr>
                <a:t>0 1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5843" y="1490612"/>
              <a:ext cx="2230822" cy="40125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67298" y="1155593"/>
            <a:ext cx="3249118" cy="777632"/>
            <a:chOff x="827584" y="1122595"/>
            <a:chExt cx="3888432" cy="930643"/>
          </a:xfrm>
        </p:grpSpPr>
        <p:sp>
          <p:nvSpPr>
            <p:cNvPr id="13" name="燕尾形 12"/>
            <p:cNvSpPr/>
            <p:nvPr/>
          </p:nvSpPr>
          <p:spPr>
            <a:xfrm>
              <a:off x="827584" y="1122595"/>
              <a:ext cx="2880320" cy="720080"/>
            </a:xfrm>
            <a:prstGeom prst="chevron">
              <a:avLst/>
            </a:prstGeom>
            <a:solidFill>
              <a:srgbClr val="FFA013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67744" y="1333158"/>
              <a:ext cx="2448272" cy="720080"/>
            </a:xfrm>
            <a:prstGeom prst="rect">
              <a:avLst/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9349" y="1190247"/>
              <a:ext cx="791367" cy="1130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0" pitchFamily="2" typeface="DS-Digital"/>
                  <a:ea charset="-122" pitchFamily="34" typeface="微软雅黑"/>
                </a:rPr>
                <a:t>0 2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5844" y="1490612"/>
              <a:ext cx="2230822" cy="40125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99592" y="2235593"/>
            <a:ext cx="374191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itchFamily="2" typeface="Wingdings"/>
              <a:buChar char="u"/>
            </a:pPr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This is a sample text. Insert your desired text here. This is a dummy text, enter your own text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3363838"/>
            <a:ext cx="374191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itchFamily="2" typeface="Wingdings"/>
              <a:buChar char="u"/>
            </a:pPr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This is a sample text. Insert your desired text here. This is a dummy text, enter your own text here.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2040" y="2228787"/>
            <a:ext cx="374191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itchFamily="2" typeface="Wingdings"/>
              <a:buChar char="u"/>
            </a:pPr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This is a sample text. Insert your desired text here. This is a dummy text, enter your own text here.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2040" y="3363838"/>
            <a:ext cx="374191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buFont charset="2" pitchFamily="2" typeface="Wingdings"/>
              <a:buChar char="u"/>
            </a:pPr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This is a sample text. Insert your desired text here. This is a dummy text, enter your own text here.</a:t>
            </a:r>
          </a:p>
        </p:txBody>
      </p:sp>
    </p:spTree>
    <p:extLst>
      <p:ext uri="{BB962C8B-B14F-4D97-AF65-F5344CB8AC3E}">
        <p14:creationId val="69858771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36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69369" y="1667238"/>
            <a:ext cx="1930423" cy="472464"/>
            <a:chOff x="1691680" y="1923678"/>
            <a:chExt cx="1930423" cy="472464"/>
          </a:xfrm>
        </p:grpSpPr>
        <p:sp>
          <p:nvSpPr>
            <p:cNvPr id="7" name="五边形 6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21566" y="2006021"/>
              <a:ext cx="16560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9369" y="2855370"/>
            <a:ext cx="1930423" cy="472464"/>
            <a:chOff x="1691680" y="1923678"/>
            <a:chExt cx="1930423" cy="472464"/>
          </a:xfrm>
        </p:grpSpPr>
        <p:sp>
          <p:nvSpPr>
            <p:cNvPr id="14" name="五边形 13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21566" y="2006021"/>
              <a:ext cx="16560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9369" y="4043502"/>
            <a:ext cx="1930423" cy="472464"/>
            <a:chOff x="1691680" y="1923678"/>
            <a:chExt cx="1930423" cy="472464"/>
          </a:xfrm>
        </p:grpSpPr>
        <p:sp>
          <p:nvSpPr>
            <p:cNvPr id="17" name="五边形 16"/>
            <p:cNvSpPr/>
            <p:nvPr/>
          </p:nvSpPr>
          <p:spPr>
            <a:xfrm>
              <a:off x="1691680" y="1923678"/>
              <a:ext cx="1930423" cy="472464"/>
            </a:xfrm>
            <a:prstGeom prst="homePlate">
              <a:avLst/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21566" y="2006021"/>
              <a:ext cx="16560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cxnSp>
        <p:nvCxnSpPr>
          <p:cNvPr id="20" name="直接连接符 19"/>
          <p:cNvCxnSpPr>
            <a:stCxn id="7" idx="3"/>
          </p:cNvCxnSpPr>
          <p:nvPr/>
        </p:nvCxnSpPr>
        <p:spPr>
          <a:xfrm flipV="1">
            <a:off x="2699792" y="1903469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99792" y="3091600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99792" y="4279734"/>
            <a:ext cx="5832648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7" idx="3"/>
          </p:cNvCxnSpPr>
          <p:nvPr/>
        </p:nvCxnSpPr>
        <p:spPr>
          <a:xfrm flipV="1">
            <a:off x="2699792" y="1903469"/>
            <a:ext cx="1080120" cy="1"/>
          </a:xfrm>
          <a:prstGeom prst="line">
            <a:avLst/>
          </a:prstGeom>
          <a:ln w="25400">
            <a:solidFill>
              <a:srgbClr val="91D10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699792" y="3091600"/>
            <a:ext cx="2916324" cy="2"/>
          </a:xfrm>
          <a:prstGeom prst="line">
            <a:avLst/>
          </a:prstGeom>
          <a:ln w="25400">
            <a:solidFill>
              <a:srgbClr val="FFA013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699792" y="4279733"/>
            <a:ext cx="5256584" cy="2"/>
          </a:xfrm>
          <a:prstGeom prst="line">
            <a:avLst/>
          </a:prstGeom>
          <a:ln w="25400">
            <a:solidFill>
              <a:srgbClr val="00C5BE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泪滴形 31"/>
          <p:cNvSpPr/>
          <p:nvPr/>
        </p:nvSpPr>
        <p:spPr>
          <a:xfrm rot="8100000">
            <a:off x="5353652" y="2298148"/>
            <a:ext cx="524926" cy="524926"/>
          </a:xfrm>
          <a:prstGeom prst="teardrop">
            <a:avLst>
              <a:gd fmla="val 132547" name="adj"/>
            </a:avLst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TextBox 32"/>
          <p:cNvSpPr txBox="1"/>
          <p:nvPr/>
        </p:nvSpPr>
        <p:spPr>
          <a:xfrm>
            <a:off x="5349721" y="2375945"/>
            <a:ext cx="70665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0" pitchFamily="2" typeface="DS-Digital"/>
                <a:ea charset="-122" pitchFamily="34" typeface="微软雅黑"/>
              </a:rPr>
              <a:t>50%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63088" y="2067694"/>
            <a:ext cx="271336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This is a sample text. Insert your desired text here. This is a dummy text, enter your text here.</a:t>
            </a:r>
          </a:p>
        </p:txBody>
      </p:sp>
      <p:sp>
        <p:nvSpPr>
          <p:cNvPr id="35" name="泪滴形 34"/>
          <p:cNvSpPr/>
          <p:nvPr/>
        </p:nvSpPr>
        <p:spPr>
          <a:xfrm rot="8100000">
            <a:off x="3524313" y="1093677"/>
            <a:ext cx="524926" cy="524926"/>
          </a:xfrm>
          <a:prstGeom prst="teardrop">
            <a:avLst>
              <a:gd fmla="val 132547" name="adj"/>
            </a:avLst>
          </a:prstGeom>
          <a:solidFill>
            <a:srgbClr val="91D101"/>
          </a:solidFill>
          <a:ln>
            <a:solidFill>
              <a:srgbClr val="91D10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TextBox 35"/>
          <p:cNvSpPr txBox="1"/>
          <p:nvPr/>
        </p:nvSpPr>
        <p:spPr>
          <a:xfrm>
            <a:off x="3520382" y="1171474"/>
            <a:ext cx="70829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2" typeface="DS-Digital"/>
                <a:ea charset="-122" pitchFamily="34" typeface="微软雅黑"/>
              </a:rPr>
              <a:t>20%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33749" y="863223"/>
            <a:ext cx="271336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This is a sample text. Insert your desired text here. This is a dummy text, enter your text here.</a:t>
            </a:r>
          </a:p>
        </p:txBody>
      </p:sp>
      <p:sp>
        <p:nvSpPr>
          <p:cNvPr id="38" name="泪滴形 37"/>
          <p:cNvSpPr/>
          <p:nvPr/>
        </p:nvSpPr>
        <p:spPr>
          <a:xfrm rot="8100000">
            <a:off x="7682774" y="3475944"/>
            <a:ext cx="524926" cy="524926"/>
          </a:xfrm>
          <a:prstGeom prst="teardrop">
            <a:avLst>
              <a:gd fmla="val 132547" name="adj"/>
            </a:avLst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TextBox 38"/>
          <p:cNvSpPr txBox="1"/>
          <p:nvPr/>
        </p:nvSpPr>
        <p:spPr>
          <a:xfrm>
            <a:off x="7692654" y="3553741"/>
            <a:ext cx="711419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2" typeface="DS-Digital"/>
                <a:ea charset="-122" pitchFamily="34" typeface="微软雅黑"/>
              </a:rPr>
              <a:t>90%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2888" y="3261352"/>
            <a:ext cx="271336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This is a sample text. Insert your desired text here. This is a dummy text, enter your text here.</a:t>
            </a:r>
          </a:p>
        </p:txBody>
      </p:sp>
    </p:spTree>
    <p:extLst>
      <p:ext uri="{BB962C8B-B14F-4D97-AF65-F5344CB8AC3E}">
        <p14:creationId val="154313568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101473" y="1654572"/>
            <a:ext cx="1979712" cy="936104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6115608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0" y="2730707"/>
            <a:ext cx="1979712" cy="936104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038536" y="2730707"/>
            <a:ext cx="197971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4077072" y="2730707"/>
            <a:ext cx="1979712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135298" y="1654572"/>
            <a:ext cx="1008702" cy="936104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154144" y="2730707"/>
            <a:ext cx="989856" cy="936104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2161017" y="1768681"/>
            <a:ext cx="3586083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0" pitchFamily="2" typeface="8Pin Matrix"/>
              </a:rPr>
              <a:t>THANK YOU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8392" y="6172150"/>
            <a:ext cx="33421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3"/>
              </a:rPr>
              <a:t>www.51pptmoban.com 搜集整理</a:t>
            </a:r>
          </a:p>
        </p:txBody>
      </p:sp>
    </p:spTree>
    <p:extLst>
      <p:ext uri="{BB962C8B-B14F-4D97-AF65-F5344CB8AC3E}">
        <p14:creationId val="127372235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35000" rIns="135000" tIns="0"/>
          <a:lstStyle/>
          <a:p>
            <a:pPr algn="ctr">
              <a:defRPr/>
            </a:pPr>
            <a:r>
              <a:rPr altLang="zh-CN" lang="en-US" sz="21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  <a:cs charset="-128" panose="020b0604030504040204" pitchFamily="34" typeface="Meiryo"/>
              </a:rPr>
              <a:t>www.youyedoc.com      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lang="zh-CN" spc="150" sz="24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itchFamily="34" typeface="微软雅黑"/>
                <a:ea charset="-122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1800"/>
              </a:lnSpc>
            </a:pPr>
            <a:r>
              <a:rPr altLang="zh-CN" kern="0" lang="en-US" sz="9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PPT模板下载：www.youyedoc.com/moban/         节日PPT模板：www.youyedoc.com/jieri/</a:t>
            </a:r>
          </a:p>
          <a:p>
            <a:pPr>
              <a:lnSpc>
                <a:spcPts val="1800"/>
              </a:lnSpc>
            </a:pPr>
            <a:r>
              <a:rPr altLang="zh-CN" kern="0" lang="en-US" sz="9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PPT背景图片：www.youyedoc.com/beijing/          PPT图表下载：www.youyedoc.com/tubiao/</a:t>
            </a:r>
          </a:p>
          <a:p>
            <a:pPr>
              <a:lnSpc>
                <a:spcPts val="1800"/>
              </a:lnSpc>
            </a:pPr>
            <a:r>
              <a:rPr altLang="zh-CN" kern="0" lang="en-US" sz="900">
                <a:solidFill>
                  <a:srgbClr val="EEECE1">
                    <a:lumMod val="25000"/>
                  </a:srgbClr>
                </a:solidFill>
                <a:latin charset="-122" pitchFamily="34" typeface="微软雅黑"/>
                <a:ea charset="-122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val="111538946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itchFamily="2" typeface="8Pin Matrix"/>
              </a:rPr>
              <a:t>PART ONE</a:t>
            </a:r>
          </a:p>
        </p:txBody>
      </p:sp>
    </p:spTree>
    <p:extLst>
      <p:ext uri="{BB962C8B-B14F-4D97-AF65-F5344CB8AC3E}">
        <p14:creationId val="11885713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val="2787990513"/>
              </p:ext>
            </p:extLst>
          </p:nvPr>
        </p:nvGraphicFramePr>
        <p:xfrm>
          <a:off x="467544" y="827782"/>
          <a:ext cx="8280920" cy="197193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539552" y="2859782"/>
            <a:ext cx="2448272" cy="1506959"/>
            <a:chOff x="356356" y="2748061"/>
            <a:chExt cx="2773448" cy="1707111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927360" y="2748061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53648" y="2930523"/>
              <a:ext cx="2018107" cy="34528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NAME HERE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1007" y="3363841"/>
              <a:ext cx="1636857" cy="1139434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pic>
          <p:nvPicPr>
            <p:cNvPr id="8" name="图片 7"/>
            <p:cNvPicPr/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38551" l="37246" r="34074" t="29759"/>
            <a:stretch>
              <a:fillRect/>
            </a:stretch>
          </p:blipFill>
          <p:spPr>
            <a:xfrm>
              <a:off x="356356" y="3398932"/>
              <a:ext cx="1305007" cy="105624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3419870" y="2852017"/>
            <a:ext cx="2439585" cy="1519933"/>
            <a:chOff x="3419871" y="2852017"/>
            <a:chExt cx="2764257" cy="1644929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3746237" y="2852017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154194" y="3034736"/>
              <a:ext cx="2018582" cy="32986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NAME HERE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5331" y="3448705"/>
              <a:ext cx="1637242" cy="108855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pic>
          <p:nvPicPr>
            <p:cNvPr id="19" name="图片 18"/>
            <p:cNvPicPr/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38551" l="37246" r="34074" t="29759"/>
            <a:stretch>
              <a:fillRect/>
            </a:stretch>
          </p:blipFill>
          <p:spPr>
            <a:xfrm>
              <a:off x="3419871" y="3488834"/>
              <a:ext cx="1305460" cy="1008112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6217811" y="2859943"/>
            <a:ext cx="2418889" cy="1512009"/>
            <a:chOff x="6370029" y="2844466"/>
            <a:chExt cx="2740806" cy="1636352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6626557" y="2844466"/>
              <a:ext cx="0" cy="650871"/>
            </a:xfrm>
            <a:prstGeom prst="line">
              <a:avLst/>
            </a:prstGeom>
            <a:ln w="28575">
              <a:solidFill>
                <a:srgbClr val="FFA01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52920" y="3027185"/>
              <a:ext cx="2018581" cy="32986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NAME HERE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2038" y="3432574"/>
              <a:ext cx="1637242" cy="108855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pic>
          <p:nvPicPr>
            <p:cNvPr id="23" name="图片 22"/>
            <p:cNvPicPr/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38551" l="37246" r="34074" t="29759"/>
            <a:stretch>
              <a:fillRect/>
            </a:stretch>
          </p:blipFill>
          <p:spPr>
            <a:xfrm>
              <a:off x="6370029" y="3472706"/>
              <a:ext cx="1305313" cy="1008112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7" name="矩形 26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28" name="矩形 27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29" name="矩形 28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0" name="矩形 29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</p:spTree>
    <p:extLst>
      <p:ext uri="{BB962C8B-B14F-4D97-AF65-F5344CB8AC3E}">
        <p14:creationId val="32280024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椭圆 5"/>
          <p:cNvSpPr/>
          <p:nvPr/>
        </p:nvSpPr>
        <p:spPr>
          <a:xfrm>
            <a:off x="539552" y="1523694"/>
            <a:ext cx="2544283" cy="2544283"/>
          </a:xfrm>
          <a:prstGeom prst="ellipse">
            <a:avLst/>
          </a:prstGeom>
          <a:solidFill>
            <a:srgbClr val="FFA013"/>
          </a:solidFill>
          <a:ln>
            <a:solidFill>
              <a:srgbClr val="FFA013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2103409"/>
            <a:ext cx="20767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836" y="2499742"/>
            <a:ext cx="1812079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12" name="椭圆 11"/>
          <p:cNvSpPr/>
          <p:nvPr/>
        </p:nvSpPr>
        <p:spPr>
          <a:xfrm>
            <a:off x="3419872" y="1523694"/>
            <a:ext cx="2544283" cy="2544283"/>
          </a:xfrm>
          <a:prstGeom prst="ellipse">
            <a:avLst/>
          </a:prstGeom>
          <a:solidFill>
            <a:srgbClr val="00C5BE"/>
          </a:solidFill>
          <a:ln>
            <a:solidFill>
              <a:srgbClr val="00C5BE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6300192" y="1523694"/>
            <a:ext cx="2544283" cy="2544283"/>
          </a:xfrm>
          <a:prstGeom prst="ellipse">
            <a:avLst/>
          </a:prstGeom>
          <a:solidFill>
            <a:srgbClr val="FF4747"/>
          </a:solidFill>
          <a:ln>
            <a:solidFill>
              <a:srgbClr val="FF4747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TextBox 13"/>
          <p:cNvSpPr txBox="1"/>
          <p:nvPr/>
        </p:nvSpPr>
        <p:spPr>
          <a:xfrm>
            <a:off x="3635896" y="2130410"/>
            <a:ext cx="20767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9912" y="2499742"/>
            <a:ext cx="1812079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15" y="2103409"/>
            <a:ext cx="20767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8475" y="2499742"/>
            <a:ext cx="1812079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z="1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39752" y="1547043"/>
            <a:ext cx="627534" cy="6275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20072" y="1547894"/>
            <a:ext cx="626400" cy="626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0392" y="1547610"/>
            <a:ext cx="626400" cy="626400"/>
          </a:xfrm>
          <a:prstGeom prst="rect">
            <a:avLst/>
          </a:prstGeom>
        </p:spPr>
      </p:pic>
    </p:spTree>
    <p:extLst>
      <p:ext uri="{BB962C8B-B14F-4D97-AF65-F5344CB8AC3E}">
        <p14:creationId val="301110277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11560" y="4155926"/>
            <a:ext cx="8208912" cy="0"/>
          </a:xfrm>
          <a:prstGeom prst="line">
            <a:avLst/>
          </a:prstGeom>
          <a:ln w="25400">
            <a:solidFill>
              <a:srgbClr val="FF4747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82758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2531773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282323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4115949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4818884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5364088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7068277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7812360" y="4072600"/>
            <a:ext cx="168019" cy="168019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694330" y="1155593"/>
            <a:ext cx="2240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时间轴（日程安排）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24130" y="1443949"/>
            <a:ext cx="1344478" cy="1361688"/>
            <a:chOff x="7167636" y="1244482"/>
            <a:chExt cx="1457465" cy="1457465"/>
          </a:xfrm>
        </p:grpSpPr>
        <p:sp>
          <p:nvSpPr>
            <p:cNvPr id="17" name="泪滴形 16"/>
            <p:cNvSpPr/>
            <p:nvPr/>
          </p:nvSpPr>
          <p:spPr>
            <a:xfrm rot="8100000">
              <a:off x="7167636" y="1244482"/>
              <a:ext cx="1457465" cy="1457465"/>
            </a:xfrm>
            <a:prstGeom prst="teardrop">
              <a:avLst>
                <a:gd fmla="val 200000" name="adj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80623" y="1340259"/>
              <a:ext cx="1231491" cy="1231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38433" y="1620040"/>
              <a:ext cx="915868" cy="61985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1600">
                  <a:latin charset="-122" pitchFamily="34" typeface="微软雅黑"/>
                  <a:ea charset="-122" pitchFamily="34" typeface="微软雅黑"/>
                </a:rPr>
                <a:t>Simple</a:t>
              </a:r>
            </a:p>
            <a:p>
              <a:pPr algn="ctr"/>
              <a:r>
                <a:rPr altLang="zh-CN" lang="en-US" smtClean="0" sz="1600">
                  <a:latin charset="-122" pitchFamily="34" typeface="微软雅黑"/>
                  <a:ea charset="-122" pitchFamily="34" typeface="微软雅黑"/>
                </a:rPr>
                <a:t>TEXT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23919" y="1426086"/>
            <a:ext cx="1357947" cy="1361688"/>
            <a:chOff x="7167636" y="1244482"/>
            <a:chExt cx="1457465" cy="1457465"/>
          </a:xfrm>
        </p:grpSpPr>
        <p:sp>
          <p:nvSpPr>
            <p:cNvPr id="23" name="泪滴形 22"/>
            <p:cNvSpPr/>
            <p:nvPr/>
          </p:nvSpPr>
          <p:spPr>
            <a:xfrm rot="8100000">
              <a:off x="7167636" y="1244482"/>
              <a:ext cx="1457465" cy="1457465"/>
            </a:xfrm>
            <a:prstGeom prst="teardrop">
              <a:avLst>
                <a:gd fmla="val 200000" name="adj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7280623" y="1340259"/>
              <a:ext cx="1231491" cy="1231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42974" y="1620040"/>
              <a:ext cx="906784" cy="61985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1600">
                  <a:latin charset="-122" pitchFamily="34" typeface="微软雅黑"/>
                  <a:ea charset="-122" pitchFamily="34" typeface="微软雅黑"/>
                </a:rPr>
                <a:t>Simple</a:t>
              </a:r>
            </a:p>
            <a:p>
              <a:pPr algn="ctr"/>
              <a:r>
                <a:rPr altLang="zh-CN" lang="en-US" smtClean="0" sz="1600">
                  <a:latin charset="-122" pitchFamily="34" typeface="微软雅黑"/>
                  <a:ea charset="-122" pitchFamily="34" typeface="微软雅黑"/>
                </a:rPr>
                <a:t>TEXT</a:t>
              </a:r>
            </a:p>
          </p:txBody>
        </p:sp>
      </p:grpSp>
      <p:sp>
        <p:nvSpPr>
          <p:cNvPr id="26" name="左大括号 25"/>
          <p:cNvSpPr/>
          <p:nvPr/>
        </p:nvSpPr>
        <p:spPr>
          <a:xfrm rot="5400000">
            <a:off x="6068309" y="2959652"/>
            <a:ext cx="463765" cy="1704189"/>
          </a:xfrm>
          <a:prstGeom prst="leftBrace">
            <a:avLst>
              <a:gd fmla="val 12860" name="adj1"/>
              <a:gd fmla="val 49999" name="adj2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左大括号 26"/>
          <p:cNvSpPr/>
          <p:nvPr/>
        </p:nvSpPr>
        <p:spPr>
          <a:xfrm rot="5400000">
            <a:off x="1531805" y="2959652"/>
            <a:ext cx="463765" cy="1704189"/>
          </a:xfrm>
          <a:prstGeom prst="leftBrace">
            <a:avLst>
              <a:gd fmla="val 12860" name="adj1"/>
              <a:gd fmla="val 49999" name="adj2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左大括号 27"/>
          <p:cNvSpPr/>
          <p:nvPr/>
        </p:nvSpPr>
        <p:spPr>
          <a:xfrm rot="5400000">
            <a:off x="3327582" y="3171254"/>
            <a:ext cx="463765" cy="1280985"/>
          </a:xfrm>
          <a:prstGeom prst="leftBrace">
            <a:avLst>
              <a:gd fmla="val 12860" name="adj1"/>
              <a:gd fmla="val 49999" name="adj2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TextBox 28"/>
          <p:cNvSpPr txBox="1"/>
          <p:nvPr/>
        </p:nvSpPr>
        <p:spPr>
          <a:xfrm>
            <a:off x="1115616" y="3025864"/>
            <a:ext cx="1297899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18972" y="3025864"/>
            <a:ext cx="1297899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1241" y="3025864"/>
            <a:ext cx="1297899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  <a:p>
            <a:r>
              <a:rPr altLang="zh-CN" lang="en-US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YOUR TEXT HERE</a:t>
            </a:r>
          </a:p>
        </p:txBody>
      </p:sp>
    </p:spTree>
    <p:extLst>
      <p:ext uri="{BB962C8B-B14F-4D97-AF65-F5344CB8AC3E}">
        <p14:creationId val="114942103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51470"/>
            <a:ext cx="36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18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563888" y="1491630"/>
            <a:ext cx="2232248" cy="2232247"/>
            <a:chOff x="3347864" y="1419622"/>
            <a:chExt cx="2232248" cy="2232247"/>
          </a:xfrm>
        </p:grpSpPr>
        <p:sp>
          <p:nvSpPr>
            <p:cNvPr id="7" name="饼形 6"/>
            <p:cNvSpPr/>
            <p:nvPr/>
          </p:nvSpPr>
          <p:spPr>
            <a:xfrm>
              <a:off x="3347864" y="1419622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FFA013"/>
            </a:solidFill>
            <a:ln>
              <a:solidFill>
                <a:srgbClr val="FFA013"/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" name="饼形 8"/>
            <p:cNvSpPr/>
            <p:nvPr/>
          </p:nvSpPr>
          <p:spPr>
            <a:xfrm rot="5400000">
              <a:off x="3491880" y="1419622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饼形 9"/>
            <p:cNvSpPr/>
            <p:nvPr/>
          </p:nvSpPr>
          <p:spPr>
            <a:xfrm rot="10800000">
              <a:off x="3491880" y="1563637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FF4747"/>
            </a:solidFill>
            <a:ln>
              <a:solidFill>
                <a:srgbClr val="FF4747"/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 rot="16200000">
              <a:off x="3347864" y="1563637"/>
              <a:ext cx="2088232" cy="2088232"/>
            </a:xfrm>
            <a:prstGeom prst="pie">
              <a:avLst>
                <a:gd fmla="val 10769016" name="adj1"/>
                <a:gd fmla="val 16200000" name="adj2"/>
              </a:avLst>
            </a:prstGeom>
            <a:solidFill>
              <a:srgbClr val="00C5BE"/>
            </a:solidFill>
            <a:ln>
              <a:solidFill>
                <a:srgbClr val="00C5BE"/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1851670"/>
              <a:ext cx="387668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7913" y="1851670"/>
              <a:ext cx="54483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3980" y="2696602"/>
              <a:ext cx="4733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1920" y="2696602"/>
              <a:ext cx="3860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0142" y="1097946"/>
            <a:ext cx="1974771" cy="1437800"/>
            <a:chOff x="971600" y="946804"/>
            <a:chExt cx="1854769" cy="1624946"/>
          </a:xfrm>
        </p:grpSpPr>
        <p:sp>
          <p:nvSpPr>
            <p:cNvPr id="19" name="TextBox 18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1600" y="1325255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89117" y="3184938"/>
            <a:ext cx="1974771" cy="1437800"/>
            <a:chOff x="971600" y="946804"/>
            <a:chExt cx="1854769" cy="1624946"/>
          </a:xfrm>
        </p:grpSpPr>
        <p:sp>
          <p:nvSpPr>
            <p:cNvPr id="23" name="TextBox 22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71600" y="1325254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02220" y="1097946"/>
            <a:ext cx="1974771" cy="1437800"/>
            <a:chOff x="971600" y="946804"/>
            <a:chExt cx="1854769" cy="1624946"/>
          </a:xfrm>
        </p:grpSpPr>
        <p:sp>
          <p:nvSpPr>
            <p:cNvPr id="26" name="TextBox 25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1601" y="1325255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12160" y="3184938"/>
            <a:ext cx="1974771" cy="1437800"/>
            <a:chOff x="971600" y="946804"/>
            <a:chExt cx="1854769" cy="1624946"/>
          </a:xfrm>
        </p:grpSpPr>
        <p:sp>
          <p:nvSpPr>
            <p:cNvPr id="29" name="TextBox 28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600" y="1325254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</p:spTree>
    <p:extLst>
      <p:ext uri="{BB962C8B-B14F-4D97-AF65-F5344CB8AC3E}">
        <p14:creationId val="59821758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" y="1995686"/>
            <a:ext cx="1295637" cy="1152127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矩形 5"/>
          <p:cNvSpPr/>
          <p:nvPr/>
        </p:nvSpPr>
        <p:spPr>
          <a:xfrm>
            <a:off x="2736540" y="1995687"/>
            <a:ext cx="6407460" cy="1152126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800"/>
              <a:t>Click to add your 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2067694"/>
            <a:ext cx="187220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itchFamily="2" typeface="8Pin Matrix"/>
              </a:rPr>
              <a:t>PART TWO</a:t>
            </a:r>
          </a:p>
        </p:txBody>
      </p:sp>
    </p:spTree>
    <p:extLst>
      <p:ext uri="{BB962C8B-B14F-4D97-AF65-F5344CB8AC3E}">
        <p14:creationId val="111787718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对角圆角矩形 17"/>
          <p:cNvSpPr/>
          <p:nvPr/>
        </p:nvSpPr>
        <p:spPr>
          <a:xfrm>
            <a:off x="6012160" y="771551"/>
            <a:ext cx="2304256" cy="3960440"/>
          </a:xfrm>
          <a:prstGeom prst="round2DiagRect">
            <a:avLst>
              <a:gd fmla="val 25572" name="adj1"/>
              <a:gd fmla="val 0" name="adj2"/>
            </a:avLst>
          </a:prstGeom>
          <a:solidFill>
            <a:srgbClr val="FFA01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>
            <a:off x="1835696" y="1055469"/>
            <a:ext cx="1621562" cy="2596401"/>
          </a:xfrm>
          <a:prstGeom prst="line">
            <a:avLst/>
          </a:prstGeom>
          <a:ln w="19050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51470"/>
            <a:ext cx="180000" cy="108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3" name="矩形 2"/>
          <p:cNvSpPr/>
          <p:nvPr/>
        </p:nvSpPr>
        <p:spPr>
          <a:xfrm>
            <a:off x="0" y="1155593"/>
            <a:ext cx="360000" cy="108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4" name="矩形 3"/>
          <p:cNvSpPr/>
          <p:nvPr/>
        </p:nvSpPr>
        <p:spPr>
          <a:xfrm>
            <a:off x="0" y="2259716"/>
            <a:ext cx="180000" cy="108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5" name="矩形 4"/>
          <p:cNvSpPr/>
          <p:nvPr/>
        </p:nvSpPr>
        <p:spPr>
          <a:xfrm>
            <a:off x="0" y="3363838"/>
            <a:ext cx="180000" cy="108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/>
          </a:p>
        </p:txBody>
      </p:sp>
      <p:sp>
        <p:nvSpPr>
          <p:cNvPr id="6" name="TextBox 5"/>
          <p:cNvSpPr txBox="1"/>
          <p:nvPr/>
        </p:nvSpPr>
        <p:spPr>
          <a:xfrm>
            <a:off x="539552" y="267494"/>
            <a:ext cx="3605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Click To Add Your Text Here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val="743495438"/>
              </p:ext>
            </p:extLst>
          </p:nvPr>
        </p:nvGraphicFramePr>
        <p:xfrm>
          <a:off x="539552" y="548329"/>
          <a:ext cx="6096000" cy="4064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弧形 7"/>
          <p:cNvSpPr/>
          <p:nvPr/>
        </p:nvSpPr>
        <p:spPr>
          <a:xfrm rot="9625839">
            <a:off x="994809" y="828847"/>
            <a:ext cx="3088857" cy="3042927"/>
          </a:xfrm>
          <a:prstGeom prst="arc">
            <a:avLst>
              <a:gd fmla="val 15100161" name="adj1"/>
              <a:gd fmla="val 5009568" name="adj2"/>
            </a:avLst>
          </a:prstGeom>
          <a:ln w="53975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2539237" y="3867894"/>
            <a:ext cx="0" cy="540000"/>
          </a:xfrm>
          <a:prstGeom prst="line">
            <a:avLst/>
          </a:prstGeom>
          <a:ln w="53975">
            <a:solidFill>
              <a:srgbClr val="91D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弦形 12"/>
          <p:cNvSpPr/>
          <p:nvPr/>
        </p:nvSpPr>
        <p:spPr>
          <a:xfrm rot="5400000">
            <a:off x="1996876" y="4156551"/>
            <a:ext cx="1062331" cy="1351613"/>
          </a:xfrm>
          <a:prstGeom prst="chord">
            <a:avLst>
              <a:gd fmla="val 5372933" name="adj1"/>
              <a:gd fmla="val 16200000" name="adj2"/>
            </a:avLst>
          </a:prstGeom>
          <a:solidFill>
            <a:srgbClr val="91D101"/>
          </a:solidFill>
          <a:ln>
            <a:solidFill>
              <a:srgbClr val="91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6228184" y="1097946"/>
            <a:ext cx="1974771" cy="1437800"/>
            <a:chOff x="971600" y="946804"/>
            <a:chExt cx="1854769" cy="1624946"/>
          </a:xfrm>
        </p:grpSpPr>
        <p:sp>
          <p:nvSpPr>
            <p:cNvPr id="16" name="TextBox 15"/>
            <p:cNvSpPr txBox="1"/>
            <p:nvPr/>
          </p:nvSpPr>
          <p:spPr>
            <a:xfrm>
              <a:off x="971601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1600" y="1325255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05457" y="2729861"/>
            <a:ext cx="1974771" cy="1437800"/>
            <a:chOff x="971600" y="946804"/>
            <a:chExt cx="1854769" cy="1624946"/>
          </a:xfrm>
        </p:grpSpPr>
        <p:sp>
          <p:nvSpPr>
            <p:cNvPr id="20" name="TextBox 19"/>
            <p:cNvSpPr txBox="1"/>
            <p:nvPr/>
          </p:nvSpPr>
          <p:spPr>
            <a:xfrm>
              <a:off x="971600" y="946804"/>
              <a:ext cx="1834267" cy="3789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601" y="1325255"/>
              <a:ext cx="1812079" cy="1308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  <a:p>
              <a:r>
                <a:rPr altLang="zh-CN" lang="en-US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YOUR TEXT HERE</a:t>
              </a:r>
            </a:p>
          </p:txBody>
        </p:sp>
      </p:grpSp>
    </p:spTree>
    <p:extLst>
      <p:ext uri="{BB962C8B-B14F-4D97-AF65-F5344CB8AC3E}">
        <p14:creationId val="70926080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308</Paragraphs>
  <Slides>24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5">
      <vt:lpstr>Arial</vt:lpstr>
      <vt:lpstr>Calibri</vt:lpstr>
      <vt:lpstr>Calibri Light</vt:lpstr>
      <vt:lpstr>8Pin Matrix</vt:lpstr>
      <vt:lpstr>微软雅黑</vt:lpstr>
      <vt:lpstr>微软雅黑 Light</vt:lpstr>
      <vt:lpstr>DS-Digital</vt:lpstr>
      <vt:lpstr>Wingdings</vt:lpstr>
      <vt:lpstr>Meiryo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2021-08-22T11:58:11Z</dcterms:created>
  <cp:lastPrinted>2021-08-22T11:58:11Z</cp:lastPrinted>
  <dcterms:modified xsi:type="dcterms:W3CDTF">2021-08-22T05:48:06Z</dcterms:modified>
  <cp:revision>1</cp:revision>
</cp:coreProperties>
</file>