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ms-powerpoint.revisioninfo+xml" PartName="/ppt/revisionInfo.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Override+xml" PartName="/ppt/theme/themeOverride1.xml"/>
  <Override ContentType="application/vnd.openxmlformats-officedocument.themeOverride+xml" PartName="/ppt/theme/themeOverride2.xml"/>
  <Override ContentType="application/vnd.openxmlformats-officedocument.themeOverride+xml" PartName="/ppt/theme/themeOverride3.xml"/>
  <Override ContentType="application/vnd.openxmlformats-officedocument.themeOverride+xml" PartName="/ppt/theme/themeOverride4.xml"/>
  <Override ContentType="application/vnd.openxmlformats-officedocument.themeOverride+xml" PartName="/ppt/theme/themeOverride5.xml"/>
  <Override ContentType="application/vnd.openxmlformats-officedocument.themeOverride+xml" PartName="/ppt/theme/themeOverride6.xml"/>
  <Override ContentType="application/vnd.openxmlformats-officedocument.themeOverride+xml" PartName="/ppt/theme/themeOverride7.xml"/>
  <Override ContentType="application/vnd.openxmlformats-officedocument.themeOverride+xml" PartName="/ppt/theme/themeOverride8.xml"/>
  <Override ContentType="application/vnd.openxmlformats-officedocument.themeOverride+xml" PartName="/ppt/theme/themeOverride9.xml"/>
  <Override ContentType="application/vnd.openxmlformats-officedocument.themeOverride+xml" PartName="/ppt/theme/themeOverride10.xml"/>
  <Override ContentType="application/vnd.openxmlformats-officedocument.themeOverride+xml" PartName="/ppt/theme/themeOverride11.xml"/>
  <Override ContentType="application/vnd.openxmlformats-officedocument.themeOverride+xml" PartName="/ppt/theme/themeOverride12.xml"/>
  <Override ContentType="application/vnd.openxmlformats-officedocument.themeOverride+xml" PartName="/ppt/theme/themeOverride13.xml"/>
  <Override ContentType="application/vnd.openxmlformats-officedocument.themeOverride+xml" PartName="/ppt/theme/themeOverride14.xml"/>
  <Override ContentType="application/vnd.openxmlformats-officedocument.themeOverride+xml" PartName="/ppt/theme/themeOverride15.xml"/>
  <Override ContentType="application/vnd.openxmlformats-officedocument.themeOverride+xml" PartName="/ppt/theme/themeOverride16.xml"/>
  <Override ContentType="application/vnd.openxmlformats-officedocument.themeOverride+xml" PartName="/ppt/theme/themeOverride17.xml"/>
  <Override ContentType="application/vnd.openxmlformats-officedocument.themeOverride+xml" PartName="/ppt/theme/themeOverride18.xml"/>
  <Override ContentType="application/vnd.openxmlformats-officedocument.themeOverride+xml" PartName="/ppt/theme/themeOverride19.xml"/>
  <Override ContentType="application/vnd.openxmlformats-officedocument.themeOverride+xml" PartName="/ppt/theme/themeOverride20.xml"/>
  <Override ContentType="application/vnd.openxmlformats-officedocument.themeOverride+xml" PartName="/ppt/theme/themeOverride21.xml"/>
  <Override ContentType="application/vnd.openxmlformats-officedocument.themeOverride+xml" PartName="/ppt/theme/themeOverride22.xml"/>
  <Override ContentType="application/vnd.openxmlformats-officedocument.themeOverride+xml" PartName="/ppt/theme/themeOverride23.xml"/>
  <Override ContentType="application/vnd.openxmlformats-officedocument.themeOverride+xml" PartName="/ppt/theme/themeOverride24.xml"/>
  <Override ContentType="application/vnd.openxmlformats-officedocument.themeOverride+xml" PartName="/ppt/theme/themeOverride25.xml"/>
  <Override ContentType="application/vnd.openxmlformats-officedocument.themeOverride+xml" PartName="/ppt/theme/themeOverride26.xml"/>
  <Override ContentType="application/vnd.openxmlformats-officedocument.themeOverride+xml" PartName="/ppt/theme/themeOverride27.xml"/>
  <Override ContentType="application/vnd.openxmlformats-officedocument.themeOverride+xml" PartName="/ppt/theme/themeOverride28.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Lst>
  <p:notesMasterIdLst>
    <p:notesMasterId r:id="rId3"/>
  </p:notesMasterIdLst>
  <p:sldIdLst>
    <p:sldId id="256" r:id="rId4"/>
    <p:sldId id="257" r:id="rId5"/>
    <p:sldId id="258" r:id="rId6"/>
    <p:sldId id="261" r:id="rId7"/>
    <p:sldId id="259" r:id="rId8"/>
    <p:sldId id="260" r:id="rId9"/>
    <p:sldId id="263" r:id="rId10"/>
    <p:sldId id="262" r:id="rId11"/>
    <p:sldId id="264" r:id="rId12"/>
    <p:sldId id="266" r:id="rId13"/>
    <p:sldId id="270" r:id="rId14"/>
    <p:sldId id="271" r:id="rId15"/>
    <p:sldId id="265" r:id="rId16"/>
    <p:sldId id="269" r:id="rId17"/>
    <p:sldId id="267" r:id="rId18"/>
    <p:sldId id="268" r:id="rId19"/>
    <p:sldId id="272" r:id="rId20"/>
    <p:sldId id="273" r:id="rId21"/>
    <p:sldId id="274" r:id="rId22"/>
    <p:sldId id="275" r:id="rId23"/>
    <p:sldId id="277" r:id="rId24"/>
    <p:sldId id="278" r:id="rId25"/>
    <p:sldId id="276" r:id="rId26"/>
    <p:sldId id="279" r:id="rId27"/>
    <p:sldId id="280" r:id="rId28"/>
    <p:sldId id="285" r:id="rId29"/>
    <p:sldId id="282" r:id="rId30"/>
    <p:sldId id="281" r:id="rId31"/>
    <p:sldId id="284" r:id="rId32"/>
    <p:sldId id="286" r:id="rId33"/>
  </p:sldIdLst>
  <p:sldSz cx="12192000" cy="6858000"/>
  <p:notesSz cx="6858000" cy="9144000"/>
  <p:custDataLst>
    <p:tags r:id="rId3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首页及目录" id="{613A4B02-5F3B-4DBE-91BF-A43D61222AF1}">
          <p14:sldIdLst>
            <p14:sldId id="256"/>
            <p14:sldId id="257"/>
          </p14:sldIdLst>
        </p14:section>
        <p14:section name="第一章节" id="{3BCA36B7-FABB-4220-8F0B-42C50385297B}">
          <p14:sldIdLst>
            <p14:sldId id="258"/>
            <p14:sldId id="261"/>
            <p14:sldId id="259"/>
            <p14:sldId id="260"/>
            <p14:sldId id="263"/>
            <p14:sldId id="262"/>
            <p14:sldId id="264"/>
          </p14:sldIdLst>
        </p14:section>
        <p14:section name="第二章节" id="{33247A62-B03A-4DD9-B6A1-5419C079F8D8}">
          <p14:sldIdLst>
            <p14:sldId id="266"/>
            <p14:sldId id="270"/>
            <p14:sldId id="271"/>
            <p14:sldId id="265"/>
            <p14:sldId id="269"/>
            <p14:sldId id="267"/>
            <p14:sldId id="268"/>
          </p14:sldIdLst>
        </p14:section>
        <p14:section name="第三章节" id="{ADE4778D-38C8-4388-9753-E4640AEFE042}">
          <p14:sldIdLst>
            <p14:sldId id="272"/>
            <p14:sldId id="273"/>
            <p14:sldId id="274"/>
            <p14:sldId id="275"/>
            <p14:sldId id="277"/>
            <p14:sldId id="278"/>
            <p14:sldId id="276"/>
          </p14:sldIdLst>
        </p14:section>
        <p14:section name="第四章节" id="{F9EF6331-CD7E-4E11-BA13-BD22BABEDB3D}">
          <p14:sldIdLst>
            <p14:sldId id="279"/>
            <p14:sldId id="280"/>
            <p14:sldId id="285"/>
            <p14:sldId id="282"/>
            <p14:sldId id="281"/>
            <p14:sldId id="284"/>
          </p14:sldIdLst>
        </p14:section>
        <p14:section name="结束页及注意事项" id="{5B3F01E2-548A-4C78-9DD8-ABAD68243BA6}">
          <p14:sldIdLst>
            <p14:sldId id="286"/>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20" autoAdjust="0"/>
    <p:restoredTop sz="94660"/>
  </p:normalViewPr>
  <p:slideViewPr>
    <p:cSldViewPr snapToGrid="0">
      <p:cViewPr varScale="1">
        <p:scale>
          <a:sx n="88" d="100"/>
          <a:sy n="88" d="100"/>
        </p:scale>
        <p:origin x="210" y="96"/>
      </p:cViewPr>
      <p:guideLst>
        <p:guide orient="horz" pos="2160"/>
        <p:guide pos="3840"/>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slides/slide28.xml" Type="http://schemas.openxmlformats.org/officeDocument/2006/relationships/slide"/><Relationship Id="rId32" Target="slides/slide29.xml" Type="http://schemas.openxmlformats.org/officeDocument/2006/relationships/slide"/><Relationship Id="rId33" Target="slides/slide30.xml" Type="http://schemas.openxmlformats.org/officeDocument/2006/relationships/slide"/><Relationship Id="rId34" Target="tags/tag4.xml" Type="http://schemas.openxmlformats.org/officeDocument/2006/relationships/tags"/><Relationship Id="rId35" Target="presProps.xml" Type="http://schemas.openxmlformats.org/officeDocument/2006/relationships/presProps"/><Relationship Id="rId36" Target="viewProps.xml" Type="http://schemas.openxmlformats.org/officeDocument/2006/relationships/viewProps"/><Relationship Id="rId37" Target="theme/theme1.xml" Type="http://schemas.openxmlformats.org/officeDocument/2006/relationships/theme"/><Relationship Id="rId38"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50" Target="revisionInfo.xml" Type="http://schemas.microsoft.com/office/2015/10/relationships/revisionInfo"/><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BF64D7-5900-43FF-8705-A02AF3C6754C}" type="datetimeFigureOut">
              <a:rPr lang="zh-CN" altLang="en-US" smtClean="0"/>
              <a:t>2018/12/19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813EB8-F188-4A5F-A60C-61818CD7C665}" type="slidenum">
              <a:rPr lang="zh-CN" altLang="en-US" smtClean="0"/>
              <a:t>‹#›</a:t>
            </a:fld>
            <a:endParaRPr lang="zh-CN" altLang="en-US"/>
          </a:p>
        </p:txBody>
      </p:sp>
    </p:spTree>
    <p:extLst>
      <p:ext uri="{BB962C8B-B14F-4D97-AF65-F5344CB8AC3E}">
        <p14:creationId val="1265933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3DEF6831-D247-475F-BEC3-49C4CA972615}" type="datetimeFigureOut">
              <a:rPr lang="zh-CN" altLang="en-US" smtClean="0"/>
              <a:t>2018/12/19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C876148-9C27-4B1D-AF05-A3522A5FE3E3}" type="slidenum">
              <a:rPr lang="zh-CN" altLang="en-US" smtClean="0"/>
              <a:t>‹#›</a:t>
            </a:fld>
            <a:endParaRPr lang="zh-CN" altLang="en-US"/>
          </a:p>
        </p:txBody>
      </p:sp>
    </p:spTree>
    <p:extLst>
      <p:ext uri="{BB962C8B-B14F-4D97-AF65-F5344CB8AC3E}">
        <p14:creationId val="3331631674"/>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DEF6831-D247-475F-BEC3-49C4CA972615}" type="datetimeFigureOut">
              <a:rPr lang="zh-CN" altLang="en-US" smtClean="0"/>
              <a:t>2018/12/19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C876148-9C27-4B1D-AF05-A3522A5FE3E3}" type="slidenum">
              <a:rPr lang="zh-CN" altLang="en-US" smtClean="0"/>
              <a:t>‹#›</a:t>
            </a:fld>
            <a:endParaRPr lang="zh-CN" altLang="en-US"/>
          </a:p>
        </p:txBody>
      </p:sp>
    </p:spTree>
    <p:extLst>
      <p:ext uri="{BB962C8B-B14F-4D97-AF65-F5344CB8AC3E}">
        <p14:creationId val="67649233"/>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DEF6831-D247-475F-BEC3-49C4CA972615}" type="datetimeFigureOut">
              <a:rPr lang="zh-CN" altLang="en-US" smtClean="0"/>
              <a:t>2018/12/19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C876148-9C27-4B1D-AF05-A3522A5FE3E3}" type="slidenum">
              <a:rPr lang="zh-CN" altLang="en-US" smtClean="0"/>
              <a:t>‹#›</a:t>
            </a:fld>
            <a:endParaRPr lang="zh-CN" altLang="en-US"/>
          </a:p>
        </p:txBody>
      </p:sp>
    </p:spTree>
    <p:extLst>
      <p:ext uri="{BB962C8B-B14F-4D97-AF65-F5344CB8AC3E}">
        <p14:creationId val="2681353699"/>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2018/12/19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24143952"/>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2018/12/19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82189820"/>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2018/12/19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53010270"/>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2018/12/19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47868130"/>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2018/12/19</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38159128"/>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2018/12/19</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3631135"/>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2018/12/19</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57193853"/>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2018/12/19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02025038"/>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DEF6831-D247-475F-BEC3-49C4CA972615}" type="datetimeFigureOut">
              <a:rPr lang="zh-CN" altLang="en-US" smtClean="0"/>
              <a:t>2018/12/19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C876148-9C27-4B1D-AF05-A3522A5FE3E3}" type="slidenum">
              <a:rPr lang="zh-CN" altLang="en-US" smtClean="0"/>
              <a:t>‹#›</a:t>
            </a:fld>
            <a:endParaRPr lang="zh-CN" altLang="en-US"/>
          </a:p>
        </p:txBody>
      </p:sp>
    </p:spTree>
    <p:extLst>
      <p:ext uri="{BB962C8B-B14F-4D97-AF65-F5344CB8AC3E}">
        <p14:creationId val="410446198"/>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2018/12/19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51959294"/>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2018/12/19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91658578"/>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2018/12/19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8829439"/>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3DEF6831-D247-475F-BEC3-49C4CA972615}" type="datetimeFigureOut">
              <a:rPr lang="zh-CN" altLang="en-US" smtClean="0"/>
              <a:t>2018/12/19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C876148-9C27-4B1D-AF05-A3522A5FE3E3}" type="slidenum">
              <a:rPr lang="zh-CN" altLang="en-US" smtClean="0"/>
              <a:t>‹#›</a:t>
            </a:fld>
            <a:endParaRPr lang="zh-CN" altLang="en-US"/>
          </a:p>
        </p:txBody>
      </p:sp>
    </p:spTree>
    <p:extLst>
      <p:ext uri="{BB962C8B-B14F-4D97-AF65-F5344CB8AC3E}">
        <p14:creationId val="3604922644"/>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3DEF6831-D247-475F-BEC3-49C4CA972615}" type="datetimeFigureOut">
              <a:rPr lang="zh-CN" altLang="en-US" smtClean="0"/>
              <a:t>2018/12/19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C876148-9C27-4B1D-AF05-A3522A5FE3E3}" type="slidenum">
              <a:rPr lang="zh-CN" altLang="en-US" smtClean="0"/>
              <a:t>‹#›</a:t>
            </a:fld>
            <a:endParaRPr lang="zh-CN" altLang="en-US"/>
          </a:p>
        </p:txBody>
      </p:sp>
    </p:spTree>
    <p:extLst>
      <p:ext uri="{BB962C8B-B14F-4D97-AF65-F5344CB8AC3E}">
        <p14:creationId val="3299800073"/>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3DEF6831-D247-475F-BEC3-49C4CA972615}" type="datetimeFigureOut">
              <a:rPr lang="zh-CN" altLang="en-US" smtClean="0"/>
              <a:t>2018/12/19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C876148-9C27-4B1D-AF05-A3522A5FE3E3}" type="slidenum">
              <a:rPr lang="zh-CN" altLang="en-US" smtClean="0"/>
              <a:t>‹#›</a:t>
            </a:fld>
            <a:endParaRPr lang="zh-CN" altLang="en-US"/>
          </a:p>
        </p:txBody>
      </p:sp>
    </p:spTree>
    <p:extLst>
      <p:ext uri="{BB962C8B-B14F-4D97-AF65-F5344CB8AC3E}">
        <p14:creationId val="3817993171"/>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DEF6831-D247-475F-BEC3-49C4CA972615}" type="datetimeFigureOut">
              <a:rPr lang="zh-CN" altLang="en-US" smtClean="0"/>
              <a:t>2018/12/19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C876148-9C27-4B1D-AF05-A3522A5FE3E3}" type="slidenum">
              <a:rPr lang="zh-CN" altLang="en-US" smtClean="0"/>
              <a:t>‹#›</a:t>
            </a:fld>
            <a:endParaRPr lang="zh-CN" altLang="en-US"/>
          </a:p>
        </p:txBody>
      </p:sp>
    </p:spTree>
    <p:extLst>
      <p:ext uri="{BB962C8B-B14F-4D97-AF65-F5344CB8AC3E}">
        <p14:creationId val="3674033602"/>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3DEF6831-D247-475F-BEC3-49C4CA972615}" type="datetimeFigureOut">
              <a:rPr lang="zh-CN" altLang="en-US" smtClean="0"/>
              <a:t>2018/12/19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C876148-9C27-4B1D-AF05-A3522A5FE3E3}" type="slidenum">
              <a:rPr lang="zh-CN" altLang="en-US" smtClean="0"/>
              <a:t>‹#›</a:t>
            </a:fld>
            <a:endParaRPr lang="zh-CN" altLang="en-US"/>
          </a:p>
        </p:txBody>
      </p:sp>
    </p:spTree>
    <p:extLst>
      <p:ext uri="{BB962C8B-B14F-4D97-AF65-F5344CB8AC3E}">
        <p14:creationId val="2629841997"/>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3DEF6831-D247-475F-BEC3-49C4CA972615}" type="datetimeFigureOut">
              <a:rPr lang="zh-CN" altLang="en-US" smtClean="0"/>
              <a:t>2018/12/19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C876148-9C27-4B1D-AF05-A3522A5FE3E3}" type="slidenum">
              <a:rPr lang="zh-CN" altLang="en-US" smtClean="0"/>
              <a:t>‹#›</a:t>
            </a:fld>
            <a:endParaRPr lang="zh-CN" altLang="en-US"/>
          </a:p>
        </p:txBody>
      </p:sp>
    </p:spTree>
    <p:extLst>
      <p:ext uri="{BB962C8B-B14F-4D97-AF65-F5344CB8AC3E}">
        <p14:creationId val="3695178589"/>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3DEF6831-D247-475F-BEC3-49C4CA972615}" type="datetimeFigureOut">
              <a:rPr lang="zh-CN" altLang="en-US" smtClean="0"/>
              <a:t>2018/12/19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C876148-9C27-4B1D-AF05-A3522A5FE3E3}" type="slidenum">
              <a:rPr lang="zh-CN" altLang="en-US" smtClean="0"/>
              <a:t>‹#›</a:t>
            </a:fld>
            <a:endParaRPr lang="zh-CN" altLang="en-US"/>
          </a:p>
        </p:txBody>
      </p:sp>
    </p:spTree>
    <p:extLst>
      <p:ext uri="{BB962C8B-B14F-4D97-AF65-F5344CB8AC3E}">
        <p14:creationId val="1051995723"/>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EF6831-D247-475F-BEC3-49C4CA972615}" type="datetimeFigureOut">
              <a:rPr lang="zh-CN" altLang="en-US" smtClean="0"/>
              <a:t>2018/12/19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876148-9C27-4B1D-AF05-A3522A5FE3E3}" type="slidenum">
              <a:rPr lang="zh-CN" altLang="en-US" smtClean="0"/>
              <a:t>‹#›</a:t>
            </a:fld>
            <a:endParaRPr lang="zh-CN" altLang="en-US"/>
          </a:p>
        </p:txBody>
      </p:sp>
    </p:spTree>
    <p:extLst>
      <p:ext uri="{BB962C8B-B14F-4D97-AF65-F5344CB8AC3E}">
        <p14:creationId val="276986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2018/12/19</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661408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theme/themeOverride9.xml" Type="http://schemas.openxmlformats.org/officeDocument/2006/relationships/themeOverride"/><Relationship Id="rId3" Target="../media/image1.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theme/themeOverride10.xml" Type="http://schemas.openxmlformats.org/officeDocument/2006/relationships/themeOverride"/><Relationship Id="rId3" Target="../media/image6.jpeg" Type="http://schemas.openxmlformats.org/officeDocument/2006/relationships/image"/><Relationship Id="rId4" Target="../media/image7.jpeg" Type="http://schemas.openxmlformats.org/officeDocument/2006/relationships/image"/><Relationship Id="rId5" Target="../media/image8.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theme/themeOverride11.xml" Type="http://schemas.openxmlformats.org/officeDocument/2006/relationships/themeOverride"/><Relationship Id="rId3" Target="../media/image9.jpeg" Type="http://schemas.openxmlformats.org/officeDocument/2006/relationships/image"/><Relationship Id="rId4" Target="../media/image10.jpeg" Type="http://schemas.openxmlformats.org/officeDocument/2006/relationships/image"/><Relationship Id="rId5" Target="../media/image11.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theme/themeOverride12.xml" Type="http://schemas.openxmlformats.org/officeDocument/2006/relationships/themeOverrid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theme/themeOverride13.xml" Type="http://schemas.openxmlformats.org/officeDocument/2006/relationships/themeOverride"/><Relationship Id="rId3" Target="../tags/tag1.xml" Type="http://schemas.openxmlformats.org/officeDocument/2006/relationships/tags"/><Relationship Id="rId4" Target="../tags/tag2.xml" Type="http://schemas.openxmlformats.org/officeDocument/2006/relationships/tags"/><Relationship Id="rId5" Target="../tags/tag3.xml" Type="http://schemas.openxmlformats.org/officeDocument/2006/relationships/tags"/></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theme/themeOverride14.xml" Type="http://schemas.openxmlformats.org/officeDocument/2006/relationships/themeOverrid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theme/themeOverride15.xml" Type="http://schemas.openxmlformats.org/officeDocument/2006/relationships/themeOverride"/><Relationship Id="rId3" Target="../media/image12.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theme/themeOverride16.xml" Type="http://schemas.openxmlformats.org/officeDocument/2006/relationships/themeOverride"/><Relationship Id="rId3" Target="../media/image1.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theme/themeOverride17.xml" Type="http://schemas.openxmlformats.org/officeDocument/2006/relationships/themeOverrid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theme/themeOverride18.xml" Type="http://schemas.openxmlformats.org/officeDocument/2006/relationships/themeOverrid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theme/themeOverride1.xml" Type="http://schemas.openxmlformats.org/officeDocument/2006/relationships/themeOverrid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theme/themeOverride19.xml" Type="http://schemas.openxmlformats.org/officeDocument/2006/relationships/themeOverrid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theme/themeOverride20.xml" Type="http://schemas.openxmlformats.org/officeDocument/2006/relationships/themeOverrid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theme/themeOverride21.xml" Type="http://schemas.openxmlformats.org/officeDocument/2006/relationships/themeOverrid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theme/themeOverride22.xml" Type="http://schemas.openxmlformats.org/officeDocument/2006/relationships/themeOverride"/><Relationship Id="rId3" Target="../media/image13.jpe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theme/themeOverride23.xml" Type="http://schemas.openxmlformats.org/officeDocument/2006/relationships/themeOverride"/><Relationship Id="rId3" Target="../media/image1.jpe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theme/themeOverride24.xml" Type="http://schemas.openxmlformats.org/officeDocument/2006/relationships/themeOverrid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theme/themeOverride25.xml" Type="http://schemas.openxmlformats.org/officeDocument/2006/relationships/themeOverrid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theme/themeOverride26.xml" Type="http://schemas.openxmlformats.org/officeDocument/2006/relationships/themeOverride"/></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2" Target="../theme/themeOverride27.xml" Type="http://schemas.openxmlformats.org/officeDocument/2006/relationships/themeOverride"/><Relationship Id="rId3" Target="../media/image14.pn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 Id="rId2" Target="../theme/themeOverride28.xml" Type="http://schemas.openxmlformats.org/officeDocument/2006/relationships/themeOverride"/><Relationship Id="rId3" Target="../media/image15.jpeg" Type="http://schemas.openxmlformats.org/officeDocument/2006/relationships/image"/><Relationship Id="rId4" Target="../media/image16.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theme/themeOverride2.xml" Type="http://schemas.openxmlformats.org/officeDocument/2006/relationships/themeOverride"/><Relationship Id="rId3" Target="../media/image1.jpe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theme/themeOverride3.xml" Type="http://schemas.openxmlformats.org/officeDocument/2006/relationships/themeOverride"/><Relationship Id="rId3" Target="../media/image2.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theme/themeOverride4.xml" Type="http://schemas.openxmlformats.org/officeDocument/2006/relationships/themeOverrid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theme/themeOverride5.xml" Type="http://schemas.openxmlformats.org/officeDocument/2006/relationships/themeOverrid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theme/themeOverride6.xml" Type="http://schemas.openxmlformats.org/officeDocument/2006/relationships/themeOverride"/><Relationship Id="rId3" Target="../media/image3.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theme/themeOverride7.xml" Type="http://schemas.openxmlformats.org/officeDocument/2006/relationships/themeOverride"/><Relationship Id="rId3" Target="../media/image4.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theme/themeOverride8.xml" Type="http://schemas.openxmlformats.org/officeDocument/2006/relationships/themeOverride"/><Relationship Id="rId3" Target="../media/image5.jpe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lumMod val="95000"/>
          </a:schemeClr>
        </a:solidFill>
        <a:effectLst/>
      </p:bgPr>
    </p:bg>
    <p:spTree>
      <p:nvGrpSpPr>
        <p:cNvPr id="1" name=""/>
        <p:cNvGrpSpPr/>
        <p:nvPr/>
      </p:nvGrpSpPr>
      <p:grpSpPr>
        <a:xfrm>
          <a:off x="0" y="0"/>
          <a:ext cx="0" cy="0"/>
        </a:xfrm>
      </p:grpSpPr>
      <p:sp>
        <p:nvSpPr>
          <p:cNvPr id="35" name="矩形 34"/>
          <p:cNvSpPr/>
          <p:nvPr/>
        </p:nvSpPr>
        <p:spPr>
          <a:xfrm>
            <a:off x="1785258" y="1723572"/>
            <a:ext cx="8621485" cy="3410857"/>
          </a:xfrm>
          <a:prstGeom prst="rect">
            <a:avLst/>
          </a:prstGeom>
          <a:solidFill>
            <a:schemeClr val="bg1">
              <a:lumMod val="95000"/>
            </a:schemeClr>
          </a:solidFill>
          <a:ln>
            <a:noFill/>
          </a:ln>
          <a:effectLst>
            <a:outerShdw algn="tl" blurRad="190500" dir="2700000" dist="12700" rotWithShape="0" sx="101000" sy="101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7" name="椭圆 6"/>
          <p:cNvSpPr/>
          <p:nvPr/>
        </p:nvSpPr>
        <p:spPr>
          <a:xfrm>
            <a:off x="2275588" y="2021902"/>
            <a:ext cx="2809460" cy="2809460"/>
          </a:xfrm>
          <a:prstGeom prst="ellipse">
            <a:avLst/>
          </a:prstGeom>
          <a:noFill/>
          <a:ln w="25400">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9" name="直接连接符 8"/>
          <p:cNvCxnSpPr>
            <a:stCxn id="7" idx="0"/>
            <a:endCxn id="7" idx="4"/>
          </p:cNvCxnSpPr>
          <p:nvPr/>
        </p:nvCxnSpPr>
        <p:spPr>
          <a:xfrm flipH="1">
            <a:off x="3680318" y="2021902"/>
            <a:ext cx="0" cy="2809460"/>
          </a:xfrm>
          <a:prstGeom prst="line">
            <a:avLst/>
          </a:prstGeom>
          <a:noFill/>
          <a:ln>
            <a:solidFill>
              <a:srgbClr val="F36460"/>
            </a:solidFill>
          </a:ln>
        </p:spPr>
        <p:style>
          <a:lnRef idx="2">
            <a:schemeClr val="accent1">
              <a:shade val="50000"/>
            </a:schemeClr>
          </a:lnRef>
          <a:fillRef idx="1">
            <a:schemeClr val="accent1"/>
          </a:fillRef>
          <a:effectRef idx="0">
            <a:schemeClr val="accent1"/>
          </a:effectRef>
          <a:fontRef idx="minor">
            <a:schemeClr val="lt1"/>
          </a:fontRef>
        </p:style>
      </p:cxnSp>
      <p:cxnSp>
        <p:nvCxnSpPr>
          <p:cNvPr id="10" name="直接连接符 9"/>
          <p:cNvCxnSpPr/>
          <p:nvPr/>
        </p:nvCxnSpPr>
        <p:spPr>
          <a:xfrm flipH="1">
            <a:off x="4422440" y="2260441"/>
            <a:ext cx="0" cy="2372139"/>
          </a:xfrm>
          <a:prstGeom prst="lin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cxnSp>
      <p:cxnSp>
        <p:nvCxnSpPr>
          <p:cNvPr id="14" name="直接连接符 13"/>
          <p:cNvCxnSpPr>
            <a:stCxn id="7" idx="2"/>
          </p:cNvCxnSpPr>
          <p:nvPr/>
        </p:nvCxnSpPr>
        <p:spPr>
          <a:xfrm>
            <a:off x="2275588" y="3426632"/>
            <a:ext cx="1404730" cy="0"/>
          </a:xfrm>
          <a:prstGeom prst="line">
            <a:avLst/>
          </a:prstGeom>
          <a:noFill/>
          <a:ln>
            <a:solidFill>
              <a:srgbClr val="F36460"/>
            </a:solidFill>
          </a:ln>
        </p:spPr>
        <p:style>
          <a:lnRef idx="2">
            <a:schemeClr val="accent1">
              <a:shade val="50000"/>
            </a:schemeClr>
          </a:lnRef>
          <a:fillRef idx="1">
            <a:schemeClr val="accent1"/>
          </a:fillRef>
          <a:effectRef idx="0">
            <a:schemeClr val="accent1"/>
          </a:effectRef>
          <a:fontRef idx="minor">
            <a:schemeClr val="lt1"/>
          </a:fontRef>
        </p:style>
      </p:cxnSp>
      <p:sp>
        <p:nvSpPr>
          <p:cNvPr id="17" name="文本框 16"/>
          <p:cNvSpPr txBox="1"/>
          <p:nvPr/>
        </p:nvSpPr>
        <p:spPr>
          <a:xfrm>
            <a:off x="5495867" y="2433573"/>
            <a:ext cx="4346713" cy="579120"/>
          </a:xfrm>
          <a:prstGeom prst="rect">
            <a:avLst/>
          </a:prstGeom>
          <a:noFill/>
        </p:spPr>
        <p:txBody>
          <a:bodyPr rtlCol="0" wrap="square">
            <a:spAutoFit/>
          </a:bodyPr>
          <a:lstStyle/>
          <a:p>
            <a:r>
              <a:rPr altLang="en-US" lang="zh-CN" sz="3200">
                <a:latin typeface="Arial"/>
                <a:ea typeface="微软雅黑"/>
                <a:sym typeface="Arial"/>
              </a:rPr>
              <a:t>极简风格创意主题模板</a:t>
            </a:r>
          </a:p>
        </p:txBody>
      </p:sp>
      <p:sp>
        <p:nvSpPr>
          <p:cNvPr id="18" name="文本框 17"/>
          <p:cNvSpPr txBox="1"/>
          <p:nvPr/>
        </p:nvSpPr>
        <p:spPr>
          <a:xfrm>
            <a:off x="5522371" y="2971966"/>
            <a:ext cx="4664765" cy="335280"/>
          </a:xfrm>
          <a:prstGeom prst="rect">
            <a:avLst/>
          </a:prstGeom>
          <a:noFill/>
        </p:spPr>
        <p:txBody>
          <a:bodyPr rtlCol="0" wrap="square">
            <a:spAutoFit/>
          </a:bodyPr>
          <a:lstStyle/>
          <a:p>
            <a:r>
              <a:rPr altLang="zh-CN" lang="en-US" spc="100" sz="1600">
                <a:solidFill>
                  <a:schemeClr val="tx1">
                    <a:lumMod val="65000"/>
                    <a:lumOff val="35000"/>
                  </a:schemeClr>
                </a:solidFill>
                <a:latin typeface="Arial"/>
                <a:ea typeface="微软雅黑"/>
                <a:sym typeface="Arial"/>
              </a:rPr>
              <a:t>Minimalist Creative Theme Templates</a:t>
            </a:r>
          </a:p>
        </p:txBody>
      </p:sp>
      <p:cxnSp>
        <p:nvCxnSpPr>
          <p:cNvPr id="20" name="直接连接符 19"/>
          <p:cNvCxnSpPr/>
          <p:nvPr/>
        </p:nvCxnSpPr>
        <p:spPr>
          <a:xfrm>
            <a:off x="5615136" y="3403285"/>
            <a:ext cx="927652" cy="0"/>
          </a:xfrm>
          <a:prstGeom prst="lin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cxnSp>
      <p:sp>
        <p:nvSpPr>
          <p:cNvPr id="21" name="文本框 20"/>
          <p:cNvSpPr txBox="1"/>
          <p:nvPr/>
        </p:nvSpPr>
        <p:spPr>
          <a:xfrm>
            <a:off x="5495866" y="3869861"/>
            <a:ext cx="2637184" cy="640080"/>
          </a:xfrm>
          <a:prstGeom prst="rect">
            <a:avLst/>
          </a:prstGeom>
          <a:noFill/>
        </p:spPr>
        <p:txBody>
          <a:bodyPr rtlCol="0" wrap="square">
            <a:spAutoFit/>
          </a:bodyPr>
          <a:lstStyle>
            <a:defPPr>
              <a:defRPr lang="zh-CN"/>
            </a:defPPr>
            <a:lvl1pPr>
              <a:defRPr sz="3200">
                <a:latin charset="-122" panose="02010604000101010101" pitchFamily="2" typeface="汉仪特细等线简"/>
                <a:ea charset="-122" panose="02010604000101010101" pitchFamily="2" typeface="汉仪特细等线简"/>
              </a:defRPr>
            </a:lvl1pPr>
          </a:lstStyle>
          <a:p>
            <a:r>
              <a:rPr altLang="en-US" lang="zh-CN" sz="1800">
                <a:solidFill>
                  <a:schemeClr val="tx1">
                    <a:lumMod val="65000"/>
                    <a:lumOff val="35000"/>
                  </a:schemeClr>
                </a:solidFill>
                <a:latin typeface="Arial"/>
                <a:ea typeface="微软雅黑"/>
                <a:sym typeface="Arial"/>
              </a:rPr>
              <a:t>汇报时间：2019年1月      汇报人：优页PPT</a:t>
            </a:r>
          </a:p>
        </p:txBody>
      </p:sp>
      <p:cxnSp>
        <p:nvCxnSpPr>
          <p:cNvPr id="24" name="直接连接符 23"/>
          <p:cNvCxnSpPr/>
          <p:nvPr/>
        </p:nvCxnSpPr>
        <p:spPr>
          <a:xfrm flipH="1">
            <a:off x="10840278" y="5844209"/>
            <a:ext cx="1351722" cy="0"/>
          </a:xfrm>
          <a:prstGeom prst="line">
            <a:avLst/>
          </a:prstGeom>
          <a:noFill/>
          <a:ln>
            <a:solidFill>
              <a:srgbClr val="525252"/>
            </a:solidFil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26" name="直接连接符 25"/>
          <p:cNvCxnSpPr/>
          <p:nvPr/>
        </p:nvCxnSpPr>
        <p:spPr>
          <a:xfrm flipH="1">
            <a:off x="11555896" y="6003235"/>
            <a:ext cx="636104" cy="0"/>
          </a:xfrm>
          <a:prstGeom prst="line">
            <a:avLst/>
          </a:prstGeom>
          <a:noFill/>
          <a:ln>
            <a:solidFill>
              <a:srgbClr val="525252"/>
            </a:solidFil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28" name="直接连接符 27"/>
          <p:cNvCxnSpPr/>
          <p:nvPr/>
        </p:nvCxnSpPr>
        <p:spPr>
          <a:xfrm flipH="1">
            <a:off x="11198087" y="6387548"/>
            <a:ext cx="993913" cy="0"/>
          </a:xfrm>
          <a:prstGeom prst="line">
            <a:avLst/>
          </a:prstGeom>
          <a:noFill/>
          <a:ln>
            <a:solidFill>
              <a:srgbClr val="525252"/>
            </a:solidFil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30" name="直接连接符 29"/>
          <p:cNvCxnSpPr/>
          <p:nvPr/>
        </p:nvCxnSpPr>
        <p:spPr>
          <a:xfrm flipH="1" rot="5400000">
            <a:off x="519360" y="457200"/>
            <a:ext cx="914399" cy="0"/>
          </a:xfrm>
          <a:prstGeom prst="line">
            <a:avLst/>
          </a:prstGeom>
          <a:noFill/>
          <a:ln>
            <a:solidFill>
              <a:srgbClr val="525252"/>
            </a:solidFill>
            <a:headEnd type="oval"/>
            <a:tailEnd type="none"/>
          </a:ln>
        </p:spPr>
        <p:style>
          <a:lnRef idx="2">
            <a:schemeClr val="accent1">
              <a:shade val="50000"/>
            </a:schemeClr>
          </a:lnRef>
          <a:fillRef idx="1">
            <a:schemeClr val="accent1"/>
          </a:fillRef>
          <a:effectRef idx="0">
            <a:schemeClr val="accent1"/>
          </a:effectRef>
          <a:fontRef idx="minor">
            <a:schemeClr val="lt1"/>
          </a:fontRef>
        </p:style>
      </p:cxnSp>
      <p:cxnSp>
        <p:nvCxnSpPr>
          <p:cNvPr id="31" name="直接连接符 30"/>
          <p:cNvCxnSpPr/>
          <p:nvPr/>
        </p:nvCxnSpPr>
        <p:spPr>
          <a:xfrm flipH="1" rot="5400000">
            <a:off x="602381" y="215153"/>
            <a:ext cx="430305" cy="0"/>
          </a:xfrm>
          <a:prstGeom prst="line">
            <a:avLst/>
          </a:prstGeom>
          <a:noFill/>
          <a:ln>
            <a:solidFill>
              <a:srgbClr val="525252"/>
            </a:solidFill>
            <a:headEnd type="oval"/>
            <a:tailEnd type="none"/>
          </a:ln>
        </p:spPr>
        <p:style>
          <a:lnRef idx="2">
            <a:schemeClr val="accent1">
              <a:shade val="50000"/>
            </a:schemeClr>
          </a:lnRef>
          <a:fillRef idx="1">
            <a:schemeClr val="accent1"/>
          </a:fillRef>
          <a:effectRef idx="0">
            <a:schemeClr val="accent1"/>
          </a:effectRef>
          <a:fontRef idx="minor">
            <a:schemeClr val="lt1"/>
          </a:fontRef>
        </p:style>
      </p:cxnSp>
      <p:cxnSp>
        <p:nvCxnSpPr>
          <p:cNvPr id="32" name="直接连接符 31"/>
          <p:cNvCxnSpPr/>
          <p:nvPr/>
        </p:nvCxnSpPr>
        <p:spPr>
          <a:xfrm flipH="1" rot="5400000">
            <a:off x="97044" y="336176"/>
            <a:ext cx="672352" cy="0"/>
          </a:xfrm>
          <a:prstGeom prst="line">
            <a:avLst/>
          </a:prstGeom>
          <a:noFill/>
          <a:ln>
            <a:solidFill>
              <a:srgbClr val="525252"/>
            </a:solidFill>
            <a:headEnd type="oval"/>
            <a:tailEnd type="none"/>
          </a:ln>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val="1989519452"/>
      </p:ext>
    </p:extLst>
  </p:cSld>
  <p:clrMapOvr>
    <a:masterClrMapping/>
  </p:clrMapOvr>
  <mc:AlternateContent>
    <mc:Choice Requires="p14">
      <p:transition p14:dur="1500" spd="slow">
        <p:split orient="vert"/>
      </p:transition>
    </mc:Choice>
    <mc:Fallback>
      <p:transition spd="slow">
        <p:split orient="vert"/>
      </p:transition>
    </mc:Fallback>
  </mc:AlternateConten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lumMod val="95000"/>
          </a:schemeClr>
        </a:solidFill>
        <a:effectLst/>
      </p:bgPr>
    </p:bg>
    <p:spTree>
      <p:nvGrpSpPr>
        <p:cNvPr id="1" name=""/>
        <p:cNvGrpSpPr/>
        <p:nvPr/>
      </p:nvGrpSpPr>
      <p:grpSpPr>
        <a:xfrm>
          <a:off x="0" y="0"/>
          <a:ext cx="0" cy="0"/>
        </a:xfrm>
      </p:grpSpPr>
      <p:grpSp>
        <p:nvGrpSpPr>
          <p:cNvPr id="16" name="组合 15"/>
          <p:cNvGrpSpPr/>
          <p:nvPr/>
        </p:nvGrpSpPr>
        <p:grpSpPr>
          <a:xfrm>
            <a:off x="1546509" y="2426779"/>
            <a:ext cx="2266042" cy="2266042"/>
            <a:chOff x="1571625" y="1704975"/>
            <a:chExt cx="3067050" cy="3067050"/>
          </a:xfrm>
        </p:grpSpPr>
        <p:pic>
          <p:nvPicPr>
            <p:cNvPr id="9" name="图片 8"/>
            <p:cNvPicPr>
              <a:picLocks noChangeAspect="1"/>
            </p:cNvPicPr>
            <p:nvPr/>
          </p:nvPicPr>
          <p:blipFill>
            <a:blip r:embed="rId3">
              <a:duotone>
                <a:prstClr val="black"/>
                <a:schemeClr val="tx2">
                  <a:tint val="45000"/>
                  <a:satMod val="400000"/>
                </a:schemeClr>
              </a:duotone>
              <a:extLst>
                <a:ext uri="{28A0092B-C50C-407E-A947-70E740481C1C}">
                  <a14:useLocalDpi val="0"/>
                </a:ext>
              </a:extLst>
            </a:blip>
            <a:srcRect b="13636" l="13636" r="13636" t="13636"/>
            <a:stretch>
              <a:fillRect/>
            </a:stretch>
          </p:blipFill>
          <p:spPr>
            <a:xfrm>
              <a:off x="1581150" y="1714500"/>
              <a:ext cx="3048000" cy="3048000"/>
            </a:xfrm>
            <a:custGeom>
              <a:gdLst>
                <a:gd fmla="*/ 1524000 w 3048000" name="connsiteX0"/>
                <a:gd fmla="*/ 0 h 3048000" name="connsiteY0"/>
                <a:gd fmla="*/ 3048000 w 3048000" name="connsiteX1"/>
                <a:gd fmla="*/ 1524000 h 3048000" name="connsiteY1"/>
                <a:gd fmla="*/ 1524000 w 3048000" name="connsiteX2"/>
                <a:gd fmla="*/ 3048000 h 3048000" name="connsiteY2"/>
                <a:gd fmla="*/ 0 w 3048000" name="connsiteX3"/>
                <a:gd fmla="*/ 1524000 h 3048000" name="connsiteY3"/>
                <a:gd fmla="*/ 1524000 w 3048000" name="connsiteX4"/>
                <a:gd fmla="*/ 0 h 30480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048000" w="3048000">
                  <a:moveTo>
                    <a:pt x="1524000" y="0"/>
                  </a:moveTo>
                  <a:cubicBezTo>
                    <a:pt x="2365682" y="0"/>
                    <a:pt x="3048000" y="682318"/>
                    <a:pt x="3048000" y="1524000"/>
                  </a:cubicBezTo>
                  <a:cubicBezTo>
                    <a:pt x="3048000" y="2365682"/>
                    <a:pt x="2365682" y="3048000"/>
                    <a:pt x="1524000" y="3048000"/>
                  </a:cubicBezTo>
                  <a:cubicBezTo>
                    <a:pt x="682318" y="3048000"/>
                    <a:pt x="0" y="2365682"/>
                    <a:pt x="0" y="1524000"/>
                  </a:cubicBezTo>
                  <a:cubicBezTo>
                    <a:pt x="0" y="682318"/>
                    <a:pt x="682318" y="0"/>
                    <a:pt x="1524000" y="0"/>
                  </a:cubicBezTo>
                  <a:close/>
                </a:path>
              </a:pathLst>
            </a:custGeom>
          </p:spPr>
        </p:pic>
        <p:sp>
          <p:nvSpPr>
            <p:cNvPr id="15" name="椭圆 14"/>
            <p:cNvSpPr/>
            <p:nvPr/>
          </p:nvSpPr>
          <p:spPr>
            <a:xfrm>
              <a:off x="1571625" y="1704975"/>
              <a:ext cx="3067050" cy="3067050"/>
            </a:xfrm>
            <a:prstGeom prst="ellipse">
              <a:avLst/>
            </a:prstGeom>
            <a:gradFill flip="none" rotWithShape="1">
              <a:gsLst>
                <a:gs pos="0">
                  <a:schemeClr val="tx1">
                    <a:alpha val="42000"/>
                  </a:schemeClr>
                </a:gs>
                <a:gs pos="100000">
                  <a:schemeClr val="tx1"/>
                </a:gs>
              </a:gsLst>
              <a:path path="circle">
                <a:fillToRect b="50000" l="50000" r="50000" t="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13" name="任意多边形: 形状 12"/>
            <p:cNvSpPr/>
            <p:nvPr/>
          </p:nvSpPr>
          <p:spPr>
            <a:xfrm>
              <a:off x="2759706" y="2150268"/>
              <a:ext cx="690888" cy="1494632"/>
            </a:xfrm>
            <a:custGeom>
              <a:gdLst>
                <a:gd fmla="*/ 333458 w 679147" name="connsiteX0"/>
                <a:gd fmla="*/ 2 h 1469234" name="connsiteY0"/>
                <a:gd fmla="*/ 269958 w 679147" name="connsiteX1"/>
                <a:gd fmla="*/ 221459 h 1469234" name="connsiteY1"/>
                <a:gd fmla="*/ 25483 w 679147" name="connsiteX2"/>
                <a:gd fmla="*/ 835027 h 1469234" name="connsiteY2"/>
                <a:gd fmla="*/ 36595 w 679147" name="connsiteX3"/>
                <a:gd fmla="*/ 1091409 h 1469234" name="connsiteY3"/>
                <a:gd fmla="*/ 282658 w 679147" name="connsiteX4"/>
                <a:gd fmla="*/ 1367634 h 1469234" name="connsiteY4"/>
                <a:gd fmla="*/ 349333 w 679147" name="connsiteX5"/>
                <a:gd fmla="*/ 1469234 h 1469234" name="connsiteY5"/>
                <a:gd fmla="*/ 418389 w 679147" name="connsiteX6"/>
                <a:gd fmla="*/ 1359696 h 1469234" name="connsiteY6"/>
                <a:gd fmla="*/ 620796 w 679147" name="connsiteX7"/>
                <a:gd fmla="*/ 1115222 h 1469234" name="connsiteY7"/>
                <a:gd fmla="*/ 663658 w 679147" name="connsiteX8"/>
                <a:gd fmla="*/ 799309 h 1469234" name="connsiteY8"/>
                <a:gd fmla="*/ 389814 w 679147" name="connsiteX9"/>
                <a:gd fmla="*/ 223841 h 1469234" name="connsiteY9"/>
                <a:gd fmla="*/ 333458 w 679147" name="connsiteX10"/>
                <a:gd fmla="*/ 2 h 1469234" name="connsiteY10"/>
                <a:gd fmla="*/ 311150 w 641350" name="connsiteX11"/>
                <a:gd fmla="*/ 2 h 1469234"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1469234" w="679147">
                  <a:moveTo>
                    <a:pt x="333458" y="2"/>
                  </a:moveTo>
                  <a:cubicBezTo>
                    <a:pt x="313482" y="-395"/>
                    <a:pt x="321287" y="82288"/>
                    <a:pt x="269958" y="221459"/>
                  </a:cubicBezTo>
                  <a:cubicBezTo>
                    <a:pt x="218629" y="360630"/>
                    <a:pt x="64377" y="690035"/>
                    <a:pt x="25483" y="835027"/>
                  </a:cubicBezTo>
                  <a:cubicBezTo>
                    <a:pt x="-13411" y="980019"/>
                    <a:pt x="-6268" y="1002641"/>
                    <a:pt x="36595" y="1091409"/>
                  </a:cubicBezTo>
                  <a:cubicBezTo>
                    <a:pt x="79458" y="1180177"/>
                    <a:pt x="250908" y="1330592"/>
                    <a:pt x="282658" y="1367634"/>
                  </a:cubicBezTo>
                  <a:lnTo>
                    <a:pt x="349333" y="1469234"/>
                  </a:lnTo>
                  <a:cubicBezTo>
                    <a:pt x="376717" y="1469498"/>
                    <a:pt x="368383" y="1404411"/>
                    <a:pt x="418389" y="1359696"/>
                  </a:cubicBezTo>
                  <a:cubicBezTo>
                    <a:pt x="468395" y="1314981"/>
                    <a:pt x="579918" y="1208620"/>
                    <a:pt x="620796" y="1115222"/>
                  </a:cubicBezTo>
                  <a:cubicBezTo>
                    <a:pt x="661674" y="1021824"/>
                    <a:pt x="702155" y="947872"/>
                    <a:pt x="663658" y="799309"/>
                  </a:cubicBezTo>
                  <a:cubicBezTo>
                    <a:pt x="625161" y="650746"/>
                    <a:pt x="444847" y="357059"/>
                    <a:pt x="389814" y="223841"/>
                  </a:cubicBezTo>
                  <a:cubicBezTo>
                    <a:pt x="346157" y="175025"/>
                    <a:pt x="353434" y="399"/>
                    <a:pt x="333458" y="2"/>
                  </a:cubicBezTo>
                  <a:close/>
                </a:path>
              </a:pathLst>
            </a:custGeom>
            <a:solidFill>
              <a:srgbClr val="F364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useBgFill="1">
          <p:nvSpPr>
            <p:cNvPr id="14" name="矩形: 圆角 13"/>
            <p:cNvSpPr/>
            <p:nvPr/>
          </p:nvSpPr>
          <p:spPr>
            <a:xfrm>
              <a:off x="2276475" y="3806614"/>
              <a:ext cx="1657350" cy="211787"/>
            </a:xfrm>
            <a:prstGeom prst="roundRect">
              <a:avLst>
                <a:gd fmla="val 25662" name="adj"/>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grpSp>
      <p:sp>
        <p:nvSpPr>
          <p:cNvPr id="17" name="文本框 16"/>
          <p:cNvSpPr txBox="1"/>
          <p:nvPr/>
        </p:nvSpPr>
        <p:spPr>
          <a:xfrm>
            <a:off x="4162540" y="2947918"/>
            <a:ext cx="6482951" cy="762000"/>
          </a:xfrm>
          <a:prstGeom prst="rect">
            <a:avLst/>
          </a:prstGeom>
          <a:noFill/>
        </p:spPr>
        <p:txBody>
          <a:bodyPr rtlCol="0" wrap="square">
            <a:spAutoFit/>
          </a:bodyPr>
          <a:lstStyle/>
          <a:p>
            <a:r>
              <a:rPr altLang="en-US" lang="zh-CN" sz="4400">
                <a:latin typeface="Arial"/>
                <a:ea typeface="微软雅黑"/>
                <a:sym typeface="Arial"/>
              </a:rPr>
              <a:t>第二部分  这里是标题</a:t>
            </a:r>
          </a:p>
        </p:txBody>
      </p:sp>
      <p:sp>
        <p:nvSpPr>
          <p:cNvPr id="18" name="文本框 17"/>
          <p:cNvSpPr txBox="1"/>
          <p:nvPr/>
        </p:nvSpPr>
        <p:spPr>
          <a:xfrm>
            <a:off x="4162540" y="3648463"/>
            <a:ext cx="6027227" cy="457200"/>
          </a:xfrm>
          <a:prstGeom prst="rect">
            <a:avLst/>
          </a:prstGeom>
          <a:noFill/>
        </p:spPr>
        <p:txBody>
          <a:bodyPr rtlCol="0" wrap="square">
            <a:spAutoFit/>
          </a:bodyPr>
          <a:lstStyle/>
          <a:p>
            <a:r>
              <a:rPr altLang="zh-CN" lang="en-US" sz="2400">
                <a:solidFill>
                  <a:schemeClr val="tx1">
                    <a:lumMod val="65000"/>
                    <a:lumOff val="35000"/>
                  </a:schemeClr>
                </a:solidFill>
                <a:latin typeface="Arial"/>
                <a:ea typeface="微软雅黑"/>
                <a:sym typeface="Arial"/>
              </a:rPr>
              <a:t>Part 2  You Can Add Your Title Here</a:t>
            </a:r>
          </a:p>
        </p:txBody>
      </p:sp>
      <p:cxnSp>
        <p:nvCxnSpPr>
          <p:cNvPr id="22" name="直接连接符 21"/>
          <p:cNvCxnSpPr/>
          <p:nvPr/>
        </p:nvCxnSpPr>
        <p:spPr>
          <a:xfrm>
            <a:off x="9139295" y="2755777"/>
            <a:ext cx="783772" cy="0"/>
          </a:xfrm>
          <a:prstGeom prst="line">
            <a:avLst/>
          </a:prstGeom>
          <a:noFill/>
          <a:ln cap="rnd">
            <a:solidFill>
              <a:srgbClr val="525252"/>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24" name="直接连接符 23"/>
          <p:cNvCxnSpPr/>
          <p:nvPr/>
        </p:nvCxnSpPr>
        <p:spPr>
          <a:xfrm flipH="1">
            <a:off x="9923068" y="2755777"/>
            <a:ext cx="1" cy="269998"/>
          </a:xfrm>
          <a:prstGeom prst="line">
            <a:avLst/>
          </a:prstGeom>
          <a:noFill/>
          <a:ln cap="rnd">
            <a:solidFill>
              <a:srgbClr val="525252"/>
            </a:solidFill>
            <a:round/>
          </a:ln>
        </p:spPr>
        <p:style>
          <a:lnRef idx="2">
            <a:schemeClr val="accent1">
              <a:shade val="50000"/>
            </a:schemeClr>
          </a:lnRef>
          <a:fillRef idx="1">
            <a:schemeClr val="accent1"/>
          </a:fillRef>
          <a:effectRef idx="0">
            <a:schemeClr val="accent1"/>
          </a:effectRef>
          <a:fontRef idx="minor">
            <a:schemeClr val="lt1"/>
          </a:fontRef>
        </p:style>
      </p:cxnSp>
      <p:sp>
        <p:nvSpPr>
          <p:cNvPr id="27" name="矩形 26"/>
          <p:cNvSpPr/>
          <p:nvPr/>
        </p:nvSpPr>
        <p:spPr>
          <a:xfrm>
            <a:off x="9923067" y="2489079"/>
            <a:ext cx="266700" cy="266700"/>
          </a:xfrm>
          <a:prstGeom prst="rect">
            <a:avLst/>
          </a:prstGeom>
          <a:noFill/>
          <a:ln cap="rnd">
            <a:solidFill>
              <a:srgbClr val="525252"/>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32" name="直接连接符 31"/>
          <p:cNvCxnSpPr/>
          <p:nvPr/>
        </p:nvCxnSpPr>
        <p:spPr>
          <a:xfrm>
            <a:off x="351066" y="6010529"/>
            <a:ext cx="171450" cy="1028697"/>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33" name="椭圆 32"/>
          <p:cNvSpPr/>
          <p:nvPr/>
        </p:nvSpPr>
        <p:spPr>
          <a:xfrm>
            <a:off x="290106" y="5888609"/>
            <a:ext cx="121920" cy="12192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35" name="直接连接符 34"/>
          <p:cNvCxnSpPr/>
          <p:nvPr/>
        </p:nvCxnSpPr>
        <p:spPr>
          <a:xfrm flipH="1">
            <a:off x="351066" y="6231509"/>
            <a:ext cx="270510" cy="807717"/>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36" name="椭圆 35"/>
          <p:cNvSpPr/>
          <p:nvPr/>
        </p:nvSpPr>
        <p:spPr>
          <a:xfrm>
            <a:off x="587286" y="6109587"/>
            <a:ext cx="121920" cy="12192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37" name="直接连接符 36"/>
          <p:cNvCxnSpPr/>
          <p:nvPr/>
        </p:nvCxnSpPr>
        <p:spPr>
          <a:xfrm flipH="1">
            <a:off x="709206" y="6399147"/>
            <a:ext cx="209550" cy="640078"/>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39" name="椭圆 38"/>
          <p:cNvSpPr/>
          <p:nvPr/>
        </p:nvSpPr>
        <p:spPr>
          <a:xfrm>
            <a:off x="887325" y="6313899"/>
            <a:ext cx="82868" cy="82868"/>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41" name="直接连接符 40"/>
          <p:cNvCxnSpPr/>
          <p:nvPr/>
        </p:nvCxnSpPr>
        <p:spPr>
          <a:xfrm>
            <a:off x="996385" y="6109587"/>
            <a:ext cx="100012" cy="929638"/>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42" name="椭圆 41"/>
          <p:cNvSpPr/>
          <p:nvPr/>
        </p:nvSpPr>
        <p:spPr>
          <a:xfrm>
            <a:off x="928759" y="5987668"/>
            <a:ext cx="121920" cy="12192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43" name="椭圆 42"/>
          <p:cNvSpPr/>
          <p:nvPr/>
        </p:nvSpPr>
        <p:spPr>
          <a:xfrm>
            <a:off x="173425" y="6404387"/>
            <a:ext cx="45720" cy="45721"/>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typeface="Arial"/>
              <a:ea typeface="微软雅黑"/>
              <a:sym typeface="Arial"/>
            </a:endParaRPr>
          </a:p>
        </p:txBody>
      </p:sp>
      <p:cxnSp>
        <p:nvCxnSpPr>
          <p:cNvPr id="45" name="直接连接符 44"/>
          <p:cNvCxnSpPr>
            <a:stCxn id="43" idx="4"/>
          </p:cNvCxnSpPr>
          <p:nvPr/>
        </p:nvCxnSpPr>
        <p:spPr>
          <a:xfrm>
            <a:off x="196285" y="6450107"/>
            <a:ext cx="22860" cy="589118"/>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1591889" y="6010529"/>
            <a:ext cx="171450" cy="1028697"/>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49" name="椭圆 48"/>
          <p:cNvSpPr/>
          <p:nvPr/>
        </p:nvSpPr>
        <p:spPr>
          <a:xfrm>
            <a:off x="1530929" y="5888609"/>
            <a:ext cx="121920" cy="12192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50" name="直接连接符 49"/>
          <p:cNvCxnSpPr/>
          <p:nvPr/>
        </p:nvCxnSpPr>
        <p:spPr>
          <a:xfrm flipH="1">
            <a:off x="1591889" y="6231509"/>
            <a:ext cx="270510" cy="807717"/>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51" name="椭圆 50"/>
          <p:cNvSpPr/>
          <p:nvPr/>
        </p:nvSpPr>
        <p:spPr>
          <a:xfrm>
            <a:off x="1828109" y="6109587"/>
            <a:ext cx="121920" cy="12192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52" name="直接连接符 51"/>
          <p:cNvCxnSpPr/>
          <p:nvPr/>
        </p:nvCxnSpPr>
        <p:spPr>
          <a:xfrm flipH="1">
            <a:off x="1950029" y="6399147"/>
            <a:ext cx="209550" cy="640078"/>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53" name="椭圆 52"/>
          <p:cNvSpPr/>
          <p:nvPr/>
        </p:nvSpPr>
        <p:spPr>
          <a:xfrm>
            <a:off x="2128148" y="6313899"/>
            <a:ext cx="82868" cy="82868"/>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54" name="直接连接符 53"/>
          <p:cNvCxnSpPr/>
          <p:nvPr/>
        </p:nvCxnSpPr>
        <p:spPr>
          <a:xfrm>
            <a:off x="2237208" y="6109587"/>
            <a:ext cx="100012" cy="929638"/>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55" name="椭圆 54"/>
          <p:cNvSpPr/>
          <p:nvPr/>
        </p:nvSpPr>
        <p:spPr>
          <a:xfrm>
            <a:off x="2169582" y="5987668"/>
            <a:ext cx="121920" cy="12192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56" name="椭圆 55"/>
          <p:cNvSpPr/>
          <p:nvPr/>
        </p:nvSpPr>
        <p:spPr>
          <a:xfrm>
            <a:off x="1414248" y="6404387"/>
            <a:ext cx="45720" cy="45721"/>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typeface="Arial"/>
              <a:ea typeface="微软雅黑"/>
              <a:sym typeface="Arial"/>
            </a:endParaRPr>
          </a:p>
        </p:txBody>
      </p:sp>
      <p:cxnSp>
        <p:nvCxnSpPr>
          <p:cNvPr id="57" name="直接连接符 56"/>
          <p:cNvCxnSpPr>
            <a:stCxn id="56" idx="4"/>
          </p:cNvCxnSpPr>
          <p:nvPr/>
        </p:nvCxnSpPr>
        <p:spPr>
          <a:xfrm>
            <a:off x="1437108" y="6450107"/>
            <a:ext cx="22860" cy="589118"/>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2832712" y="6010529"/>
            <a:ext cx="171450" cy="1028697"/>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60" name="椭圆 59"/>
          <p:cNvSpPr/>
          <p:nvPr/>
        </p:nvSpPr>
        <p:spPr>
          <a:xfrm>
            <a:off x="2771752" y="5888609"/>
            <a:ext cx="121920" cy="12192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61" name="直接连接符 60"/>
          <p:cNvCxnSpPr/>
          <p:nvPr/>
        </p:nvCxnSpPr>
        <p:spPr>
          <a:xfrm flipH="1">
            <a:off x="2832712" y="6231509"/>
            <a:ext cx="270510" cy="807717"/>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62" name="椭圆 61"/>
          <p:cNvSpPr/>
          <p:nvPr/>
        </p:nvSpPr>
        <p:spPr>
          <a:xfrm>
            <a:off x="3068932" y="6109587"/>
            <a:ext cx="121920" cy="12192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63" name="直接连接符 62"/>
          <p:cNvCxnSpPr/>
          <p:nvPr/>
        </p:nvCxnSpPr>
        <p:spPr>
          <a:xfrm flipH="1">
            <a:off x="3190852" y="6399147"/>
            <a:ext cx="209550" cy="640078"/>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64" name="椭圆 63"/>
          <p:cNvSpPr/>
          <p:nvPr/>
        </p:nvSpPr>
        <p:spPr>
          <a:xfrm>
            <a:off x="3368971" y="6313899"/>
            <a:ext cx="82868" cy="82868"/>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65" name="直接连接符 64"/>
          <p:cNvCxnSpPr/>
          <p:nvPr/>
        </p:nvCxnSpPr>
        <p:spPr>
          <a:xfrm>
            <a:off x="3478031" y="6109587"/>
            <a:ext cx="100012" cy="929638"/>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66" name="椭圆 65"/>
          <p:cNvSpPr/>
          <p:nvPr/>
        </p:nvSpPr>
        <p:spPr>
          <a:xfrm>
            <a:off x="3410405" y="5987668"/>
            <a:ext cx="121920" cy="12192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67" name="椭圆 66"/>
          <p:cNvSpPr/>
          <p:nvPr/>
        </p:nvSpPr>
        <p:spPr>
          <a:xfrm>
            <a:off x="2561061" y="6404387"/>
            <a:ext cx="45720" cy="45721"/>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typeface="Arial"/>
              <a:ea typeface="微软雅黑"/>
              <a:sym typeface="Arial"/>
            </a:endParaRPr>
          </a:p>
        </p:txBody>
      </p:sp>
      <p:cxnSp>
        <p:nvCxnSpPr>
          <p:cNvPr id="68" name="直接连接符 67"/>
          <p:cNvCxnSpPr>
            <a:stCxn id="67" idx="4"/>
          </p:cNvCxnSpPr>
          <p:nvPr/>
        </p:nvCxnSpPr>
        <p:spPr>
          <a:xfrm flipH="1">
            <a:off x="2469141" y="6450107"/>
            <a:ext cx="114780" cy="589118"/>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a:off x="4073535" y="6010529"/>
            <a:ext cx="171450" cy="1028697"/>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71" name="椭圆 70"/>
          <p:cNvSpPr/>
          <p:nvPr/>
        </p:nvSpPr>
        <p:spPr>
          <a:xfrm>
            <a:off x="4012575" y="5888609"/>
            <a:ext cx="121920" cy="12192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72" name="直接连接符 71"/>
          <p:cNvCxnSpPr/>
          <p:nvPr/>
        </p:nvCxnSpPr>
        <p:spPr>
          <a:xfrm flipH="1">
            <a:off x="4073535" y="6231509"/>
            <a:ext cx="270510" cy="807717"/>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73" name="椭圆 72"/>
          <p:cNvSpPr/>
          <p:nvPr/>
        </p:nvSpPr>
        <p:spPr>
          <a:xfrm>
            <a:off x="4309755" y="6109587"/>
            <a:ext cx="121920" cy="12192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74" name="直接连接符 73"/>
          <p:cNvCxnSpPr/>
          <p:nvPr/>
        </p:nvCxnSpPr>
        <p:spPr>
          <a:xfrm flipH="1">
            <a:off x="4431675" y="6399147"/>
            <a:ext cx="209550" cy="640078"/>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75" name="椭圆 74"/>
          <p:cNvSpPr/>
          <p:nvPr/>
        </p:nvSpPr>
        <p:spPr>
          <a:xfrm>
            <a:off x="4609794" y="6313899"/>
            <a:ext cx="82868" cy="82868"/>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76" name="直接连接符 75"/>
          <p:cNvCxnSpPr/>
          <p:nvPr/>
        </p:nvCxnSpPr>
        <p:spPr>
          <a:xfrm>
            <a:off x="4718854" y="6109587"/>
            <a:ext cx="100012" cy="929638"/>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77" name="椭圆 76"/>
          <p:cNvSpPr/>
          <p:nvPr/>
        </p:nvSpPr>
        <p:spPr>
          <a:xfrm>
            <a:off x="4651228" y="5987668"/>
            <a:ext cx="121920" cy="12192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78" name="椭圆 77"/>
          <p:cNvSpPr/>
          <p:nvPr/>
        </p:nvSpPr>
        <p:spPr>
          <a:xfrm>
            <a:off x="3895894" y="6404387"/>
            <a:ext cx="45720" cy="45721"/>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typeface="Arial"/>
              <a:ea typeface="微软雅黑"/>
              <a:sym typeface="Arial"/>
            </a:endParaRPr>
          </a:p>
        </p:txBody>
      </p:sp>
      <p:cxnSp>
        <p:nvCxnSpPr>
          <p:cNvPr id="79" name="直接连接符 78"/>
          <p:cNvCxnSpPr>
            <a:stCxn id="78" idx="4"/>
          </p:cNvCxnSpPr>
          <p:nvPr/>
        </p:nvCxnSpPr>
        <p:spPr>
          <a:xfrm>
            <a:off x="3918754" y="6450107"/>
            <a:ext cx="22860" cy="589118"/>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a:off x="5314358" y="6010529"/>
            <a:ext cx="171450" cy="1028697"/>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82" name="椭圆 81"/>
          <p:cNvSpPr/>
          <p:nvPr/>
        </p:nvSpPr>
        <p:spPr>
          <a:xfrm>
            <a:off x="5253398" y="5888609"/>
            <a:ext cx="121920" cy="12192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83" name="直接连接符 82"/>
          <p:cNvCxnSpPr/>
          <p:nvPr/>
        </p:nvCxnSpPr>
        <p:spPr>
          <a:xfrm flipH="1">
            <a:off x="5314358" y="6231509"/>
            <a:ext cx="270510" cy="807717"/>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84" name="椭圆 83"/>
          <p:cNvSpPr/>
          <p:nvPr/>
        </p:nvSpPr>
        <p:spPr>
          <a:xfrm>
            <a:off x="5550578" y="6109587"/>
            <a:ext cx="121920" cy="12192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85" name="直接连接符 84"/>
          <p:cNvCxnSpPr/>
          <p:nvPr/>
        </p:nvCxnSpPr>
        <p:spPr>
          <a:xfrm flipH="1">
            <a:off x="5672498" y="6399147"/>
            <a:ext cx="209550" cy="640078"/>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86" name="椭圆 85"/>
          <p:cNvSpPr/>
          <p:nvPr/>
        </p:nvSpPr>
        <p:spPr>
          <a:xfrm>
            <a:off x="5850617" y="6313899"/>
            <a:ext cx="82868" cy="82868"/>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87" name="直接连接符 86"/>
          <p:cNvCxnSpPr/>
          <p:nvPr/>
        </p:nvCxnSpPr>
        <p:spPr>
          <a:xfrm>
            <a:off x="5959677" y="6109587"/>
            <a:ext cx="100012" cy="929638"/>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88" name="椭圆 87"/>
          <p:cNvSpPr/>
          <p:nvPr/>
        </p:nvSpPr>
        <p:spPr>
          <a:xfrm>
            <a:off x="5892051" y="5987668"/>
            <a:ext cx="121920" cy="12192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89" name="椭圆 88"/>
          <p:cNvSpPr/>
          <p:nvPr/>
        </p:nvSpPr>
        <p:spPr>
          <a:xfrm>
            <a:off x="5136717" y="6404387"/>
            <a:ext cx="45720" cy="45721"/>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typeface="Arial"/>
              <a:ea typeface="微软雅黑"/>
              <a:sym typeface="Arial"/>
            </a:endParaRPr>
          </a:p>
        </p:txBody>
      </p:sp>
      <p:cxnSp>
        <p:nvCxnSpPr>
          <p:cNvPr id="90" name="直接连接符 89"/>
          <p:cNvCxnSpPr>
            <a:stCxn id="89" idx="4"/>
          </p:cNvCxnSpPr>
          <p:nvPr/>
        </p:nvCxnSpPr>
        <p:spPr>
          <a:xfrm>
            <a:off x="5159577" y="6450107"/>
            <a:ext cx="22860" cy="589118"/>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a:off x="6555181" y="6010529"/>
            <a:ext cx="171450" cy="1028697"/>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93" name="椭圆 92"/>
          <p:cNvSpPr/>
          <p:nvPr/>
        </p:nvSpPr>
        <p:spPr>
          <a:xfrm>
            <a:off x="6494221" y="5888609"/>
            <a:ext cx="121920" cy="12192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94" name="直接连接符 93"/>
          <p:cNvCxnSpPr/>
          <p:nvPr/>
        </p:nvCxnSpPr>
        <p:spPr>
          <a:xfrm flipH="1">
            <a:off x="6555181" y="6231509"/>
            <a:ext cx="270510" cy="807717"/>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95" name="椭圆 94"/>
          <p:cNvSpPr/>
          <p:nvPr/>
        </p:nvSpPr>
        <p:spPr>
          <a:xfrm>
            <a:off x="6791401" y="6109587"/>
            <a:ext cx="121920" cy="12192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96" name="直接连接符 95"/>
          <p:cNvCxnSpPr/>
          <p:nvPr/>
        </p:nvCxnSpPr>
        <p:spPr>
          <a:xfrm flipH="1">
            <a:off x="6913321" y="6399147"/>
            <a:ext cx="209550" cy="640078"/>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97" name="椭圆 96"/>
          <p:cNvSpPr/>
          <p:nvPr/>
        </p:nvSpPr>
        <p:spPr>
          <a:xfrm>
            <a:off x="7091440" y="6313899"/>
            <a:ext cx="82868" cy="82868"/>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98" name="直接连接符 97"/>
          <p:cNvCxnSpPr/>
          <p:nvPr/>
        </p:nvCxnSpPr>
        <p:spPr>
          <a:xfrm>
            <a:off x="7200500" y="6109587"/>
            <a:ext cx="100012" cy="929638"/>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99" name="椭圆 98"/>
          <p:cNvSpPr/>
          <p:nvPr/>
        </p:nvSpPr>
        <p:spPr>
          <a:xfrm>
            <a:off x="7132874" y="5987668"/>
            <a:ext cx="121920" cy="12192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100" name="椭圆 99"/>
          <p:cNvSpPr/>
          <p:nvPr/>
        </p:nvSpPr>
        <p:spPr>
          <a:xfrm>
            <a:off x="6377540" y="6404387"/>
            <a:ext cx="45720" cy="45721"/>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typeface="Arial"/>
              <a:ea typeface="微软雅黑"/>
              <a:sym typeface="Arial"/>
            </a:endParaRPr>
          </a:p>
        </p:txBody>
      </p:sp>
      <p:cxnSp>
        <p:nvCxnSpPr>
          <p:cNvPr id="101" name="直接连接符 100"/>
          <p:cNvCxnSpPr>
            <a:stCxn id="100" idx="4"/>
          </p:cNvCxnSpPr>
          <p:nvPr/>
        </p:nvCxnSpPr>
        <p:spPr>
          <a:xfrm>
            <a:off x="6400400" y="6450107"/>
            <a:ext cx="22860" cy="589118"/>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a:off x="7796004" y="6010529"/>
            <a:ext cx="171450" cy="1028697"/>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104" name="椭圆 103"/>
          <p:cNvSpPr/>
          <p:nvPr/>
        </p:nvSpPr>
        <p:spPr>
          <a:xfrm>
            <a:off x="7735044" y="5888609"/>
            <a:ext cx="121920" cy="12192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105" name="直接连接符 104"/>
          <p:cNvCxnSpPr/>
          <p:nvPr/>
        </p:nvCxnSpPr>
        <p:spPr>
          <a:xfrm flipH="1">
            <a:off x="7796004" y="6231509"/>
            <a:ext cx="270510" cy="807717"/>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106" name="椭圆 105"/>
          <p:cNvSpPr/>
          <p:nvPr/>
        </p:nvSpPr>
        <p:spPr>
          <a:xfrm>
            <a:off x="8032224" y="6109587"/>
            <a:ext cx="121920" cy="12192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107" name="直接连接符 106"/>
          <p:cNvCxnSpPr/>
          <p:nvPr/>
        </p:nvCxnSpPr>
        <p:spPr>
          <a:xfrm flipH="1">
            <a:off x="8154144" y="6399147"/>
            <a:ext cx="209550" cy="640078"/>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108" name="椭圆 107"/>
          <p:cNvSpPr/>
          <p:nvPr/>
        </p:nvSpPr>
        <p:spPr>
          <a:xfrm>
            <a:off x="8332263" y="6313899"/>
            <a:ext cx="82868" cy="82868"/>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109" name="直接连接符 108"/>
          <p:cNvCxnSpPr/>
          <p:nvPr/>
        </p:nvCxnSpPr>
        <p:spPr>
          <a:xfrm>
            <a:off x="8441323" y="6109587"/>
            <a:ext cx="100012" cy="929638"/>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110" name="椭圆 109"/>
          <p:cNvSpPr/>
          <p:nvPr/>
        </p:nvSpPr>
        <p:spPr>
          <a:xfrm>
            <a:off x="8373697" y="5987668"/>
            <a:ext cx="121920" cy="12192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111" name="椭圆 110"/>
          <p:cNvSpPr/>
          <p:nvPr/>
        </p:nvSpPr>
        <p:spPr>
          <a:xfrm>
            <a:off x="7618363" y="6404387"/>
            <a:ext cx="45720" cy="45721"/>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typeface="Arial"/>
              <a:ea typeface="微软雅黑"/>
              <a:sym typeface="Arial"/>
            </a:endParaRPr>
          </a:p>
        </p:txBody>
      </p:sp>
      <p:cxnSp>
        <p:nvCxnSpPr>
          <p:cNvPr id="112" name="直接连接符 111"/>
          <p:cNvCxnSpPr>
            <a:stCxn id="111" idx="4"/>
          </p:cNvCxnSpPr>
          <p:nvPr/>
        </p:nvCxnSpPr>
        <p:spPr>
          <a:xfrm>
            <a:off x="7641223" y="6450107"/>
            <a:ext cx="22860" cy="589118"/>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a:off x="9036827" y="6010529"/>
            <a:ext cx="171450" cy="1028697"/>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115" name="椭圆 114"/>
          <p:cNvSpPr/>
          <p:nvPr/>
        </p:nvSpPr>
        <p:spPr>
          <a:xfrm>
            <a:off x="8975867" y="5888609"/>
            <a:ext cx="121920" cy="12192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116" name="直接连接符 115"/>
          <p:cNvCxnSpPr/>
          <p:nvPr/>
        </p:nvCxnSpPr>
        <p:spPr>
          <a:xfrm flipH="1">
            <a:off x="9036827" y="6231509"/>
            <a:ext cx="270510" cy="807717"/>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117" name="椭圆 116"/>
          <p:cNvSpPr/>
          <p:nvPr/>
        </p:nvSpPr>
        <p:spPr>
          <a:xfrm>
            <a:off x="9273047" y="6109587"/>
            <a:ext cx="121920" cy="12192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123" name="直接连接符 122"/>
          <p:cNvCxnSpPr/>
          <p:nvPr/>
        </p:nvCxnSpPr>
        <p:spPr>
          <a:xfrm>
            <a:off x="8882046" y="6450107"/>
            <a:ext cx="22860" cy="589118"/>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cxnSp>
        <p:nvCxnSpPr>
          <p:cNvPr id="125" name="直接连接符 124"/>
          <p:cNvCxnSpPr/>
          <p:nvPr/>
        </p:nvCxnSpPr>
        <p:spPr>
          <a:xfrm>
            <a:off x="10277650" y="6010529"/>
            <a:ext cx="171450" cy="1028697"/>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126" name="椭圆 125"/>
          <p:cNvSpPr/>
          <p:nvPr/>
        </p:nvSpPr>
        <p:spPr>
          <a:xfrm>
            <a:off x="10216690" y="5888609"/>
            <a:ext cx="121920" cy="12192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127" name="直接连接符 126"/>
          <p:cNvCxnSpPr/>
          <p:nvPr/>
        </p:nvCxnSpPr>
        <p:spPr>
          <a:xfrm flipH="1">
            <a:off x="10277650" y="6231509"/>
            <a:ext cx="270510" cy="807717"/>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128" name="椭圆 127"/>
          <p:cNvSpPr/>
          <p:nvPr/>
        </p:nvSpPr>
        <p:spPr>
          <a:xfrm>
            <a:off x="10513870" y="6109587"/>
            <a:ext cx="121920" cy="12192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129" name="直接连接符 128"/>
          <p:cNvCxnSpPr/>
          <p:nvPr/>
        </p:nvCxnSpPr>
        <p:spPr>
          <a:xfrm flipH="1">
            <a:off x="10635790" y="6399147"/>
            <a:ext cx="209550" cy="640078"/>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130" name="椭圆 129"/>
          <p:cNvSpPr/>
          <p:nvPr/>
        </p:nvSpPr>
        <p:spPr>
          <a:xfrm>
            <a:off x="10813909" y="6313899"/>
            <a:ext cx="82868" cy="82868"/>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131" name="直接连接符 130"/>
          <p:cNvCxnSpPr/>
          <p:nvPr/>
        </p:nvCxnSpPr>
        <p:spPr>
          <a:xfrm>
            <a:off x="10922969" y="6109587"/>
            <a:ext cx="100012" cy="929638"/>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132" name="椭圆 131"/>
          <p:cNvSpPr/>
          <p:nvPr/>
        </p:nvSpPr>
        <p:spPr>
          <a:xfrm>
            <a:off x="10855343" y="5987668"/>
            <a:ext cx="121920" cy="12192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133" name="椭圆 132"/>
          <p:cNvSpPr/>
          <p:nvPr/>
        </p:nvSpPr>
        <p:spPr>
          <a:xfrm>
            <a:off x="10100009" y="6404387"/>
            <a:ext cx="45720" cy="45721"/>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typeface="Arial"/>
              <a:ea typeface="微软雅黑"/>
              <a:sym typeface="Arial"/>
            </a:endParaRPr>
          </a:p>
        </p:txBody>
      </p:sp>
      <p:cxnSp>
        <p:nvCxnSpPr>
          <p:cNvPr id="134" name="直接连接符 133"/>
          <p:cNvCxnSpPr>
            <a:stCxn id="133" idx="4"/>
          </p:cNvCxnSpPr>
          <p:nvPr/>
        </p:nvCxnSpPr>
        <p:spPr>
          <a:xfrm>
            <a:off x="10122869" y="6450107"/>
            <a:ext cx="22860" cy="589118"/>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cxnSp>
        <p:nvCxnSpPr>
          <p:cNvPr id="136" name="直接连接符 135"/>
          <p:cNvCxnSpPr/>
          <p:nvPr/>
        </p:nvCxnSpPr>
        <p:spPr>
          <a:xfrm>
            <a:off x="11518473" y="6010529"/>
            <a:ext cx="171450" cy="1028697"/>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137" name="椭圆 136"/>
          <p:cNvSpPr/>
          <p:nvPr/>
        </p:nvSpPr>
        <p:spPr>
          <a:xfrm>
            <a:off x="11457513" y="5888609"/>
            <a:ext cx="121920" cy="12192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138" name="直接连接符 137"/>
          <p:cNvCxnSpPr/>
          <p:nvPr/>
        </p:nvCxnSpPr>
        <p:spPr>
          <a:xfrm flipH="1">
            <a:off x="11518473" y="6231509"/>
            <a:ext cx="270510" cy="807717"/>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139" name="椭圆 138"/>
          <p:cNvSpPr/>
          <p:nvPr/>
        </p:nvSpPr>
        <p:spPr>
          <a:xfrm>
            <a:off x="11754693" y="6109587"/>
            <a:ext cx="121920" cy="12192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140" name="直接连接符 139"/>
          <p:cNvCxnSpPr/>
          <p:nvPr/>
        </p:nvCxnSpPr>
        <p:spPr>
          <a:xfrm flipH="1">
            <a:off x="11876613" y="6399147"/>
            <a:ext cx="209550" cy="640078"/>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141" name="椭圆 140"/>
          <p:cNvSpPr/>
          <p:nvPr/>
        </p:nvSpPr>
        <p:spPr>
          <a:xfrm>
            <a:off x="12054732" y="6313899"/>
            <a:ext cx="82868" cy="82868"/>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144" name="椭圆 143"/>
          <p:cNvSpPr/>
          <p:nvPr/>
        </p:nvSpPr>
        <p:spPr>
          <a:xfrm>
            <a:off x="11340832" y="6404387"/>
            <a:ext cx="45720" cy="45721"/>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typeface="Arial"/>
              <a:ea typeface="微软雅黑"/>
              <a:sym typeface="Arial"/>
            </a:endParaRPr>
          </a:p>
        </p:txBody>
      </p:sp>
      <p:cxnSp>
        <p:nvCxnSpPr>
          <p:cNvPr id="145" name="直接连接符 144"/>
          <p:cNvCxnSpPr>
            <a:stCxn id="144" idx="4"/>
          </p:cNvCxnSpPr>
          <p:nvPr/>
        </p:nvCxnSpPr>
        <p:spPr>
          <a:xfrm>
            <a:off x="11363692" y="6450107"/>
            <a:ext cx="22860" cy="589118"/>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cxnSp>
        <p:nvCxnSpPr>
          <p:cNvPr id="147" name="直接连接符 146"/>
          <p:cNvCxnSpPr/>
          <p:nvPr/>
        </p:nvCxnSpPr>
        <p:spPr>
          <a:xfrm>
            <a:off x="1399007" y="6010529"/>
            <a:ext cx="171450" cy="1028697"/>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148" name="椭圆 147"/>
          <p:cNvSpPr/>
          <p:nvPr/>
        </p:nvSpPr>
        <p:spPr>
          <a:xfrm>
            <a:off x="1338047" y="5888609"/>
            <a:ext cx="121920" cy="12192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149" name="直接连接符 148"/>
          <p:cNvCxnSpPr/>
          <p:nvPr/>
        </p:nvCxnSpPr>
        <p:spPr>
          <a:xfrm flipH="1">
            <a:off x="1399007" y="6231509"/>
            <a:ext cx="270510" cy="807717"/>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150" name="椭圆 149"/>
          <p:cNvSpPr/>
          <p:nvPr/>
        </p:nvSpPr>
        <p:spPr>
          <a:xfrm>
            <a:off x="1635227" y="6109587"/>
            <a:ext cx="121920" cy="12192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151" name="直接连接符 150"/>
          <p:cNvCxnSpPr/>
          <p:nvPr/>
        </p:nvCxnSpPr>
        <p:spPr>
          <a:xfrm flipH="1">
            <a:off x="1757147" y="6399147"/>
            <a:ext cx="209550" cy="640078"/>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152" name="椭圆 151"/>
          <p:cNvSpPr/>
          <p:nvPr/>
        </p:nvSpPr>
        <p:spPr>
          <a:xfrm>
            <a:off x="1935266" y="6313899"/>
            <a:ext cx="82868" cy="82868"/>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153" name="直接连接符 152"/>
          <p:cNvCxnSpPr/>
          <p:nvPr/>
        </p:nvCxnSpPr>
        <p:spPr>
          <a:xfrm>
            <a:off x="2044326" y="6109587"/>
            <a:ext cx="100012" cy="929638"/>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154" name="椭圆 153"/>
          <p:cNvSpPr/>
          <p:nvPr/>
        </p:nvSpPr>
        <p:spPr>
          <a:xfrm>
            <a:off x="1976700" y="5987668"/>
            <a:ext cx="121920" cy="12192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155" name="椭圆 154"/>
          <p:cNvSpPr/>
          <p:nvPr/>
        </p:nvSpPr>
        <p:spPr>
          <a:xfrm>
            <a:off x="1221366" y="6404387"/>
            <a:ext cx="45720" cy="45721"/>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typeface="Arial"/>
              <a:ea typeface="微软雅黑"/>
              <a:sym typeface="Arial"/>
            </a:endParaRPr>
          </a:p>
        </p:txBody>
      </p:sp>
      <p:cxnSp>
        <p:nvCxnSpPr>
          <p:cNvPr id="156" name="直接连接符 155"/>
          <p:cNvCxnSpPr>
            <a:stCxn id="155" idx="4"/>
          </p:cNvCxnSpPr>
          <p:nvPr/>
        </p:nvCxnSpPr>
        <p:spPr>
          <a:xfrm>
            <a:off x="1244226" y="6450107"/>
            <a:ext cx="22860" cy="589118"/>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157" name="椭圆 156"/>
          <p:cNvSpPr/>
          <p:nvPr/>
        </p:nvSpPr>
        <p:spPr>
          <a:xfrm>
            <a:off x="2462189" y="6404387"/>
            <a:ext cx="45720" cy="45721"/>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typeface="Arial"/>
              <a:ea typeface="微软雅黑"/>
              <a:sym typeface="Arial"/>
            </a:endParaRPr>
          </a:p>
        </p:txBody>
      </p:sp>
      <p:cxnSp>
        <p:nvCxnSpPr>
          <p:cNvPr id="158" name="直接连接符 157"/>
          <p:cNvCxnSpPr>
            <a:stCxn id="157" idx="4"/>
          </p:cNvCxnSpPr>
          <p:nvPr/>
        </p:nvCxnSpPr>
        <p:spPr>
          <a:xfrm>
            <a:off x="2485049" y="6450107"/>
            <a:ext cx="22860" cy="589118"/>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cxnSp>
        <p:nvCxnSpPr>
          <p:cNvPr id="160" name="直接连接符 159"/>
          <p:cNvCxnSpPr/>
          <p:nvPr/>
        </p:nvCxnSpPr>
        <p:spPr>
          <a:xfrm>
            <a:off x="5802327" y="6010529"/>
            <a:ext cx="171450" cy="1028697"/>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161" name="椭圆 160"/>
          <p:cNvSpPr/>
          <p:nvPr/>
        </p:nvSpPr>
        <p:spPr>
          <a:xfrm>
            <a:off x="5741367" y="5888609"/>
            <a:ext cx="121920" cy="12192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162" name="直接连接符 161"/>
          <p:cNvCxnSpPr/>
          <p:nvPr/>
        </p:nvCxnSpPr>
        <p:spPr>
          <a:xfrm flipH="1">
            <a:off x="5802327" y="6231509"/>
            <a:ext cx="270510" cy="807717"/>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163" name="椭圆 162"/>
          <p:cNvSpPr/>
          <p:nvPr/>
        </p:nvSpPr>
        <p:spPr>
          <a:xfrm>
            <a:off x="6038547" y="6109587"/>
            <a:ext cx="121920" cy="12192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164" name="直接连接符 163"/>
          <p:cNvCxnSpPr/>
          <p:nvPr/>
        </p:nvCxnSpPr>
        <p:spPr>
          <a:xfrm flipH="1">
            <a:off x="6160467" y="6399147"/>
            <a:ext cx="209550" cy="640078"/>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165" name="椭圆 164"/>
          <p:cNvSpPr/>
          <p:nvPr/>
        </p:nvSpPr>
        <p:spPr>
          <a:xfrm>
            <a:off x="6338586" y="6313899"/>
            <a:ext cx="82868" cy="82868"/>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166" name="直接连接符 165"/>
          <p:cNvCxnSpPr/>
          <p:nvPr/>
        </p:nvCxnSpPr>
        <p:spPr>
          <a:xfrm>
            <a:off x="6447646" y="6109587"/>
            <a:ext cx="100012" cy="929638"/>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167" name="椭圆 166"/>
          <p:cNvSpPr/>
          <p:nvPr/>
        </p:nvSpPr>
        <p:spPr>
          <a:xfrm>
            <a:off x="6380020" y="5987668"/>
            <a:ext cx="121920" cy="12192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168" name="椭圆 167"/>
          <p:cNvSpPr/>
          <p:nvPr/>
        </p:nvSpPr>
        <p:spPr>
          <a:xfrm>
            <a:off x="5530676" y="6404387"/>
            <a:ext cx="45720" cy="45721"/>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typeface="Arial"/>
              <a:ea typeface="微软雅黑"/>
              <a:sym typeface="Arial"/>
            </a:endParaRPr>
          </a:p>
        </p:txBody>
      </p:sp>
      <p:cxnSp>
        <p:nvCxnSpPr>
          <p:cNvPr id="169" name="直接连接符 168"/>
          <p:cNvCxnSpPr>
            <a:stCxn id="168" idx="4"/>
          </p:cNvCxnSpPr>
          <p:nvPr/>
        </p:nvCxnSpPr>
        <p:spPr>
          <a:xfrm flipH="1">
            <a:off x="5438756" y="6450107"/>
            <a:ext cx="114780" cy="589118"/>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170" name="椭圆 169"/>
          <p:cNvSpPr/>
          <p:nvPr/>
        </p:nvSpPr>
        <p:spPr>
          <a:xfrm>
            <a:off x="6865509" y="6404387"/>
            <a:ext cx="45720" cy="45721"/>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typeface="Arial"/>
              <a:ea typeface="微软雅黑"/>
              <a:sym typeface="Arial"/>
            </a:endParaRPr>
          </a:p>
        </p:txBody>
      </p:sp>
      <p:cxnSp>
        <p:nvCxnSpPr>
          <p:cNvPr id="171" name="直接连接符 170"/>
          <p:cNvCxnSpPr>
            <a:stCxn id="170" idx="4"/>
          </p:cNvCxnSpPr>
          <p:nvPr/>
        </p:nvCxnSpPr>
        <p:spPr>
          <a:xfrm>
            <a:off x="6888369" y="6450107"/>
            <a:ext cx="22860" cy="589118"/>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cxnSp>
        <p:nvCxnSpPr>
          <p:cNvPr id="174" name="直接连接符 173"/>
          <p:cNvCxnSpPr/>
          <p:nvPr/>
        </p:nvCxnSpPr>
        <p:spPr>
          <a:xfrm>
            <a:off x="9896277" y="6010529"/>
            <a:ext cx="171450" cy="1028697"/>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175" name="椭圆 174"/>
          <p:cNvSpPr/>
          <p:nvPr/>
        </p:nvSpPr>
        <p:spPr>
          <a:xfrm>
            <a:off x="9835317" y="5888609"/>
            <a:ext cx="121920" cy="12192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176" name="直接连接符 175"/>
          <p:cNvCxnSpPr/>
          <p:nvPr/>
        </p:nvCxnSpPr>
        <p:spPr>
          <a:xfrm flipH="1">
            <a:off x="9896277" y="6231509"/>
            <a:ext cx="270510" cy="807717"/>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177" name="椭圆 176"/>
          <p:cNvSpPr/>
          <p:nvPr/>
        </p:nvSpPr>
        <p:spPr>
          <a:xfrm>
            <a:off x="10132497" y="6109587"/>
            <a:ext cx="121920" cy="12192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178" name="直接连接符 177"/>
          <p:cNvCxnSpPr/>
          <p:nvPr/>
        </p:nvCxnSpPr>
        <p:spPr>
          <a:xfrm flipH="1">
            <a:off x="10254417" y="6399147"/>
            <a:ext cx="209550" cy="640078"/>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179" name="椭圆 178"/>
          <p:cNvSpPr/>
          <p:nvPr/>
        </p:nvSpPr>
        <p:spPr>
          <a:xfrm>
            <a:off x="10432536" y="6313899"/>
            <a:ext cx="82868" cy="82868"/>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180" name="直接连接符 179"/>
          <p:cNvCxnSpPr/>
          <p:nvPr/>
        </p:nvCxnSpPr>
        <p:spPr>
          <a:xfrm>
            <a:off x="10541596" y="6109587"/>
            <a:ext cx="100012" cy="929638"/>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181" name="椭圆 180"/>
          <p:cNvSpPr/>
          <p:nvPr/>
        </p:nvSpPr>
        <p:spPr>
          <a:xfrm>
            <a:off x="10473970" y="5987668"/>
            <a:ext cx="121920" cy="12192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184" name="直接连接符 183"/>
          <p:cNvCxnSpPr/>
          <p:nvPr/>
        </p:nvCxnSpPr>
        <p:spPr>
          <a:xfrm>
            <a:off x="11137100" y="6010529"/>
            <a:ext cx="171450" cy="1028697"/>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185" name="椭圆 184"/>
          <p:cNvSpPr/>
          <p:nvPr/>
        </p:nvSpPr>
        <p:spPr>
          <a:xfrm>
            <a:off x="11076140" y="5888609"/>
            <a:ext cx="121920" cy="12192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186" name="直接连接符 185"/>
          <p:cNvCxnSpPr/>
          <p:nvPr/>
        </p:nvCxnSpPr>
        <p:spPr>
          <a:xfrm flipH="1">
            <a:off x="11137100" y="6231509"/>
            <a:ext cx="270510" cy="807717"/>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187" name="椭圆 186"/>
          <p:cNvSpPr/>
          <p:nvPr/>
        </p:nvSpPr>
        <p:spPr>
          <a:xfrm>
            <a:off x="11373320" y="6109587"/>
            <a:ext cx="121920" cy="12192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190" name="椭圆 189"/>
          <p:cNvSpPr/>
          <p:nvPr/>
        </p:nvSpPr>
        <p:spPr>
          <a:xfrm>
            <a:off x="10959459" y="6404387"/>
            <a:ext cx="45720" cy="45721"/>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typeface="Arial"/>
              <a:ea typeface="微软雅黑"/>
              <a:sym typeface="Arial"/>
            </a:endParaRPr>
          </a:p>
        </p:txBody>
      </p:sp>
      <p:cxnSp>
        <p:nvCxnSpPr>
          <p:cNvPr id="191" name="直接连接符 190"/>
          <p:cNvCxnSpPr>
            <a:stCxn id="190" idx="4"/>
          </p:cNvCxnSpPr>
          <p:nvPr/>
        </p:nvCxnSpPr>
        <p:spPr>
          <a:xfrm>
            <a:off x="10982319" y="6450107"/>
            <a:ext cx="22860" cy="589118"/>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cxnSp>
        <p:nvCxnSpPr>
          <p:cNvPr id="192" name="直接连接符 191"/>
          <p:cNvCxnSpPr/>
          <p:nvPr/>
        </p:nvCxnSpPr>
        <p:spPr>
          <a:xfrm flipH="1">
            <a:off x="8883466" y="6399147"/>
            <a:ext cx="209550" cy="640078"/>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cxnSp>
        <p:nvCxnSpPr>
          <p:cNvPr id="193" name="直接连接符 192"/>
          <p:cNvCxnSpPr/>
          <p:nvPr/>
        </p:nvCxnSpPr>
        <p:spPr>
          <a:xfrm>
            <a:off x="8143953" y="6010529"/>
            <a:ext cx="171450" cy="1028697"/>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194" name="椭圆 193"/>
          <p:cNvSpPr/>
          <p:nvPr/>
        </p:nvSpPr>
        <p:spPr>
          <a:xfrm>
            <a:off x="8082993" y="5888609"/>
            <a:ext cx="121920" cy="12192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195" name="直接连接符 194"/>
          <p:cNvCxnSpPr/>
          <p:nvPr/>
        </p:nvCxnSpPr>
        <p:spPr>
          <a:xfrm flipH="1">
            <a:off x="8143953" y="6231509"/>
            <a:ext cx="270510" cy="807717"/>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196" name="椭圆 195"/>
          <p:cNvSpPr/>
          <p:nvPr/>
        </p:nvSpPr>
        <p:spPr>
          <a:xfrm>
            <a:off x="8380173" y="6109587"/>
            <a:ext cx="121920" cy="12192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197" name="直接连接符 196"/>
          <p:cNvCxnSpPr/>
          <p:nvPr/>
        </p:nvCxnSpPr>
        <p:spPr>
          <a:xfrm flipH="1">
            <a:off x="8502093" y="6399147"/>
            <a:ext cx="209550" cy="640078"/>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198" name="椭圆 197"/>
          <p:cNvSpPr/>
          <p:nvPr/>
        </p:nvSpPr>
        <p:spPr>
          <a:xfrm>
            <a:off x="8680212" y="6313899"/>
            <a:ext cx="82868" cy="82868"/>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201" name="椭圆 200"/>
          <p:cNvSpPr/>
          <p:nvPr/>
        </p:nvSpPr>
        <p:spPr>
          <a:xfrm>
            <a:off x="7966312" y="6404387"/>
            <a:ext cx="45720" cy="45721"/>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typeface="Arial"/>
              <a:ea typeface="微软雅黑"/>
              <a:sym typeface="Arial"/>
            </a:endParaRPr>
          </a:p>
        </p:txBody>
      </p:sp>
      <p:cxnSp>
        <p:nvCxnSpPr>
          <p:cNvPr id="202" name="直接连接符 201"/>
          <p:cNvCxnSpPr>
            <a:stCxn id="201" idx="4"/>
          </p:cNvCxnSpPr>
          <p:nvPr/>
        </p:nvCxnSpPr>
        <p:spPr>
          <a:xfrm>
            <a:off x="7989172" y="6450107"/>
            <a:ext cx="22860" cy="589118"/>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cxnSp>
        <p:nvCxnSpPr>
          <p:cNvPr id="203" name="直接连接符 202"/>
          <p:cNvCxnSpPr/>
          <p:nvPr/>
        </p:nvCxnSpPr>
        <p:spPr>
          <a:xfrm>
            <a:off x="9384776" y="6010529"/>
            <a:ext cx="171450" cy="1028697"/>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204" name="椭圆 203"/>
          <p:cNvSpPr/>
          <p:nvPr/>
        </p:nvSpPr>
        <p:spPr>
          <a:xfrm>
            <a:off x="9323816" y="5888609"/>
            <a:ext cx="121920" cy="12192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207" name="直接连接符 206"/>
          <p:cNvCxnSpPr/>
          <p:nvPr/>
        </p:nvCxnSpPr>
        <p:spPr>
          <a:xfrm flipH="1">
            <a:off x="9742916" y="6399147"/>
            <a:ext cx="209550" cy="640078"/>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208" name="椭圆 207"/>
          <p:cNvSpPr/>
          <p:nvPr/>
        </p:nvSpPr>
        <p:spPr>
          <a:xfrm>
            <a:off x="9921035" y="6313897"/>
            <a:ext cx="82868" cy="82868"/>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209" name="椭圆 208"/>
          <p:cNvSpPr/>
          <p:nvPr/>
        </p:nvSpPr>
        <p:spPr>
          <a:xfrm>
            <a:off x="9207135" y="6404387"/>
            <a:ext cx="45720" cy="45721"/>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typeface="Arial"/>
              <a:ea typeface="微软雅黑"/>
              <a:sym typeface="Arial"/>
            </a:endParaRPr>
          </a:p>
        </p:txBody>
      </p:sp>
      <p:cxnSp>
        <p:nvCxnSpPr>
          <p:cNvPr id="210" name="直接连接符 209"/>
          <p:cNvCxnSpPr>
            <a:stCxn id="209" idx="4"/>
          </p:cNvCxnSpPr>
          <p:nvPr/>
        </p:nvCxnSpPr>
        <p:spPr>
          <a:xfrm>
            <a:off x="9229995" y="6450111"/>
            <a:ext cx="22860" cy="589118"/>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1528300390"/>
      </p:ext>
    </p:extLst>
  </p:cSld>
  <p:clrMapOvr>
    <a:overrideClrMapping accent1="accent1" accent2="accent2" accent3="accent3" accent4="accent4" accent5="accent5" accent6="accent6" bg1="lt1" bg2="lt2" folHlink="folHlink" hlink="hlink" tx1="dk1" tx2="dk2"/>
  </p:clrMapOvr>
  <p:transition spd="slow">
    <p:fade/>
  </p:transition>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lumMod val="95000"/>
          </a:schemeClr>
        </a:solidFill>
        <a:effectLst/>
      </p:bgPr>
    </p:bg>
    <p:spTree>
      <p:nvGrpSpPr>
        <p:cNvPr id="1" name=""/>
        <p:cNvGrpSpPr/>
        <p:nvPr/>
      </p:nvGrpSpPr>
      <p:grpSpPr>
        <a:xfrm>
          <a:off x="0" y="0"/>
          <a:ext cx="0" cy="0"/>
        </a:xfrm>
      </p:grpSpPr>
      <p:sp>
        <p:nvSpPr>
          <p:cNvPr id="97" name="矩形 96"/>
          <p:cNvSpPr/>
          <p:nvPr/>
        </p:nvSpPr>
        <p:spPr>
          <a:xfrm>
            <a:off x="1854270" y="1969042"/>
            <a:ext cx="2307494" cy="3446060"/>
          </a:xfrm>
          <a:prstGeom prst="rect">
            <a:avLst/>
          </a:prstGeom>
          <a:noFill/>
          <a:ln w="28575">
            <a:solidFill>
              <a:srgbClr val="F3646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98" name="矩形 97"/>
          <p:cNvSpPr/>
          <p:nvPr/>
        </p:nvSpPr>
        <p:spPr>
          <a:xfrm>
            <a:off x="4875125" y="1969042"/>
            <a:ext cx="2307494" cy="3446060"/>
          </a:xfrm>
          <a:prstGeom prst="rect">
            <a:avLst/>
          </a:prstGeom>
          <a:noFill/>
          <a:ln w="28575">
            <a:solidFill>
              <a:srgbClr val="F3646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99" name="矩形 98"/>
          <p:cNvSpPr/>
          <p:nvPr/>
        </p:nvSpPr>
        <p:spPr>
          <a:xfrm>
            <a:off x="7895980" y="1969042"/>
            <a:ext cx="2307494" cy="3446060"/>
          </a:xfrm>
          <a:prstGeom prst="rect">
            <a:avLst/>
          </a:prstGeom>
          <a:noFill/>
          <a:ln w="28575">
            <a:solidFill>
              <a:srgbClr val="F3646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pic>
        <p:nvPicPr>
          <p:cNvPr id="94" name="图片 93"/>
          <p:cNvPicPr>
            <a:picLocks noChangeAspect="1"/>
          </p:cNvPicPr>
          <p:nvPr/>
        </p:nvPicPr>
        <p:blipFill>
          <a:blip r:embed="rId3">
            <a:extLst>
              <a:ext uri="{28A0092B-C50C-407E-A947-70E740481C1C}">
                <a14:useLocalDpi val="0"/>
              </a:ext>
            </a:extLst>
          </a:blip>
          <a:stretch>
            <a:fillRect/>
          </a:stretch>
        </p:blipFill>
        <p:spPr>
          <a:xfrm>
            <a:off x="5273187" y="1519878"/>
            <a:ext cx="2088174" cy="3433615"/>
          </a:xfrm>
          <a:custGeom>
            <a:gdLst>
              <a:gd fmla="*/ 0 w 1973943" name="connsiteX0"/>
              <a:gd fmla="*/ 0 h 3251200" name="connsiteY0"/>
              <a:gd fmla="*/ 1973943 w 1973943" name="connsiteX1"/>
              <a:gd fmla="*/ 0 h 3251200" name="connsiteY1"/>
              <a:gd fmla="*/ 1973943 w 1973943" name="connsiteX2"/>
              <a:gd fmla="*/ 3251200 h 3251200" name="connsiteY2"/>
              <a:gd fmla="*/ 0 w 1973943" name="connsiteX3"/>
              <a:gd fmla="*/ 3251200 h 3251200" name="connsiteY3"/>
            </a:gdLst>
            <a:cxnLst>
              <a:cxn ang="0">
                <a:pos x="connsiteX0" y="connsiteY0"/>
              </a:cxn>
              <a:cxn ang="0">
                <a:pos x="connsiteX1" y="connsiteY1"/>
              </a:cxn>
              <a:cxn ang="0">
                <a:pos x="connsiteX2" y="connsiteY2"/>
              </a:cxn>
              <a:cxn ang="0">
                <a:pos x="connsiteX3" y="connsiteY3"/>
              </a:cxn>
            </a:cxnLst>
            <a:rect b="b" l="l" r="r" t="t"/>
            <a:pathLst>
              <a:path h="3251200" w="1973943">
                <a:moveTo>
                  <a:pt x="0" y="0"/>
                </a:moveTo>
                <a:lnTo>
                  <a:pt x="1973943" y="0"/>
                </a:lnTo>
                <a:lnTo>
                  <a:pt x="1973943" y="3251200"/>
                </a:lnTo>
                <a:lnTo>
                  <a:pt x="0" y="3251200"/>
                </a:lnTo>
                <a:close/>
              </a:path>
            </a:pathLst>
          </a:custGeom>
        </p:spPr>
      </p:pic>
      <p:pic>
        <p:nvPicPr>
          <p:cNvPr id="93" name="图片 92"/>
          <p:cNvPicPr>
            <a:picLocks noChangeAspect="1"/>
          </p:cNvPicPr>
          <p:nvPr/>
        </p:nvPicPr>
        <p:blipFill>
          <a:blip r:embed="rId4">
            <a:extLst>
              <a:ext uri="{28A0092B-C50C-407E-A947-70E740481C1C}">
                <a14:useLocalDpi val="0"/>
              </a:ext>
            </a:extLst>
          </a:blip>
          <a:stretch>
            <a:fillRect/>
          </a:stretch>
        </p:blipFill>
        <p:spPr>
          <a:xfrm>
            <a:off x="2298124" y="1517014"/>
            <a:ext cx="2085559" cy="3439344"/>
          </a:xfrm>
          <a:custGeom>
            <a:gdLst>
              <a:gd fmla="*/ 0 w 1973943" name="connsiteX0"/>
              <a:gd fmla="*/ 0 h 3251200" name="connsiteY0"/>
              <a:gd fmla="*/ 1973943 w 1973943" name="connsiteX1"/>
              <a:gd fmla="*/ 0 h 3251200" name="connsiteY1"/>
              <a:gd fmla="*/ 1973943 w 1973943" name="connsiteX2"/>
              <a:gd fmla="*/ 3251200 h 3251200" name="connsiteY2"/>
              <a:gd fmla="*/ 0 w 1973943" name="connsiteX3"/>
              <a:gd fmla="*/ 3251200 h 3251200" name="connsiteY3"/>
            </a:gdLst>
            <a:cxnLst>
              <a:cxn ang="0">
                <a:pos x="connsiteX0" y="connsiteY0"/>
              </a:cxn>
              <a:cxn ang="0">
                <a:pos x="connsiteX1" y="connsiteY1"/>
              </a:cxn>
              <a:cxn ang="0">
                <a:pos x="connsiteX2" y="connsiteY2"/>
              </a:cxn>
              <a:cxn ang="0">
                <a:pos x="connsiteX3" y="connsiteY3"/>
              </a:cxn>
            </a:cxnLst>
            <a:rect b="b" l="l" r="r" t="t"/>
            <a:pathLst>
              <a:path h="3251200" w="1973943">
                <a:moveTo>
                  <a:pt x="0" y="0"/>
                </a:moveTo>
                <a:lnTo>
                  <a:pt x="1973943" y="0"/>
                </a:lnTo>
                <a:lnTo>
                  <a:pt x="1973943" y="3251200"/>
                </a:lnTo>
                <a:lnTo>
                  <a:pt x="0" y="3251200"/>
                </a:lnTo>
                <a:close/>
              </a:path>
            </a:pathLst>
          </a:custGeom>
        </p:spPr>
      </p:pic>
      <p:pic>
        <p:nvPicPr>
          <p:cNvPr id="95" name="图片 94"/>
          <p:cNvPicPr>
            <a:picLocks noChangeAspect="1"/>
          </p:cNvPicPr>
          <p:nvPr/>
        </p:nvPicPr>
        <p:blipFill>
          <a:blip r:embed="rId5">
            <a:extLst>
              <a:ext uri="{28A0092B-C50C-407E-A947-70E740481C1C}">
                <a14:useLocalDpi val="0"/>
              </a:ext>
            </a:extLst>
          </a:blip>
          <a:stretch>
            <a:fillRect/>
          </a:stretch>
        </p:blipFill>
        <p:spPr>
          <a:xfrm>
            <a:off x="8249557" y="1519878"/>
            <a:ext cx="2088174" cy="3433615"/>
          </a:xfrm>
          <a:custGeom>
            <a:gdLst>
              <a:gd fmla="*/ 0 w 1973943" name="connsiteX0"/>
              <a:gd fmla="*/ 0 h 3251200" name="connsiteY0"/>
              <a:gd fmla="*/ 1973943 w 1973943" name="connsiteX1"/>
              <a:gd fmla="*/ 0 h 3251200" name="connsiteY1"/>
              <a:gd fmla="*/ 1973943 w 1973943" name="connsiteX2"/>
              <a:gd fmla="*/ 3251200 h 3251200" name="connsiteY2"/>
              <a:gd fmla="*/ 0 w 1973943" name="connsiteX3"/>
              <a:gd fmla="*/ 3251200 h 3251200" name="connsiteY3"/>
            </a:gdLst>
            <a:cxnLst>
              <a:cxn ang="0">
                <a:pos x="connsiteX0" y="connsiteY0"/>
              </a:cxn>
              <a:cxn ang="0">
                <a:pos x="connsiteX1" y="connsiteY1"/>
              </a:cxn>
              <a:cxn ang="0">
                <a:pos x="connsiteX2" y="connsiteY2"/>
              </a:cxn>
              <a:cxn ang="0">
                <a:pos x="connsiteX3" y="connsiteY3"/>
              </a:cxn>
            </a:cxnLst>
            <a:rect b="b" l="l" r="r" t="t"/>
            <a:pathLst>
              <a:path h="3251200" w="1973943">
                <a:moveTo>
                  <a:pt x="0" y="0"/>
                </a:moveTo>
                <a:lnTo>
                  <a:pt x="1973943" y="0"/>
                </a:lnTo>
                <a:lnTo>
                  <a:pt x="1973943" y="3251200"/>
                </a:lnTo>
                <a:lnTo>
                  <a:pt x="0" y="3251200"/>
                </a:lnTo>
                <a:close/>
              </a:path>
            </a:pathLst>
          </a:custGeom>
        </p:spPr>
      </p:pic>
      <p:sp>
        <p:nvSpPr>
          <p:cNvPr id="100" name="文本框 99"/>
          <p:cNvSpPr txBox="1"/>
          <p:nvPr/>
        </p:nvSpPr>
        <p:spPr>
          <a:xfrm>
            <a:off x="1941686" y="5023073"/>
            <a:ext cx="2132659" cy="579120"/>
          </a:xfrm>
          <a:prstGeom prst="rect">
            <a:avLst/>
          </a:prstGeom>
          <a:noFill/>
        </p:spPr>
        <p:txBody>
          <a:bodyPr rtlCol="0" wrap="square">
            <a:spAutoFit/>
          </a:bodyPr>
          <a:lstStyle/>
          <a:p>
            <a:pPr algn="ctr"/>
            <a:r>
              <a:rPr altLang="zh-CN" b="1" lang="en-GB" spc="300" sz="1600">
                <a:latin typeface="Arial"/>
                <a:ea typeface="微软雅黑"/>
                <a:sym typeface="Arial"/>
              </a:rPr>
              <a:t>Keywords Here</a:t>
            </a:r>
          </a:p>
        </p:txBody>
      </p:sp>
      <p:sp>
        <p:nvSpPr>
          <p:cNvPr id="101" name="文本框 100"/>
          <p:cNvSpPr txBox="1"/>
          <p:nvPr/>
        </p:nvSpPr>
        <p:spPr>
          <a:xfrm>
            <a:off x="4956228" y="5023073"/>
            <a:ext cx="2132659" cy="579120"/>
          </a:xfrm>
          <a:prstGeom prst="rect">
            <a:avLst/>
          </a:prstGeom>
          <a:noFill/>
        </p:spPr>
        <p:txBody>
          <a:bodyPr rtlCol="0" wrap="square">
            <a:spAutoFit/>
          </a:bodyPr>
          <a:lstStyle/>
          <a:p>
            <a:pPr algn="ctr"/>
            <a:r>
              <a:rPr altLang="zh-CN" b="1" lang="en-GB" spc="300" sz="1600">
                <a:latin typeface="Arial"/>
                <a:ea typeface="微软雅黑"/>
                <a:sym typeface="Arial"/>
              </a:rPr>
              <a:t>Keywords Here</a:t>
            </a:r>
          </a:p>
        </p:txBody>
      </p:sp>
      <p:sp>
        <p:nvSpPr>
          <p:cNvPr id="102" name="文本框 101"/>
          <p:cNvSpPr txBox="1"/>
          <p:nvPr/>
        </p:nvSpPr>
        <p:spPr>
          <a:xfrm>
            <a:off x="7986010" y="5023073"/>
            <a:ext cx="2132659" cy="579120"/>
          </a:xfrm>
          <a:prstGeom prst="rect">
            <a:avLst/>
          </a:prstGeom>
          <a:noFill/>
        </p:spPr>
        <p:txBody>
          <a:bodyPr rtlCol="0" wrap="square">
            <a:spAutoFit/>
          </a:bodyPr>
          <a:lstStyle/>
          <a:p>
            <a:pPr algn="ctr"/>
            <a:r>
              <a:rPr altLang="zh-CN" b="1" lang="en-GB" spc="300" sz="1600">
                <a:latin typeface="Arial"/>
                <a:ea typeface="微软雅黑"/>
                <a:sym typeface="Arial"/>
              </a:rPr>
              <a:t>Keywords Here</a:t>
            </a:r>
          </a:p>
        </p:txBody>
      </p:sp>
      <p:sp>
        <p:nvSpPr>
          <p:cNvPr id="103" name="文本框 102"/>
          <p:cNvSpPr txBox="1"/>
          <p:nvPr/>
        </p:nvSpPr>
        <p:spPr>
          <a:xfrm>
            <a:off x="2142129" y="5614385"/>
            <a:ext cx="7907742" cy="725424"/>
          </a:xfrm>
          <a:prstGeom prst="rect">
            <a:avLst/>
          </a:prstGeom>
          <a:noFill/>
        </p:spPr>
        <p:txBody>
          <a:bodyPr rtlCol="0" wrap="square">
            <a:spAutoFit/>
          </a:bodyPr>
          <a:lstStyle/>
          <a:p>
            <a:pPr algn="ctr">
              <a:lnSpc>
                <a:spcPct val="130000"/>
              </a:lnSpc>
            </a:pPr>
            <a:r>
              <a:rPr altLang="zh-CN" lang="en-GB" sz="1600">
                <a:solidFill>
                  <a:srgbClr val="525252"/>
                </a:solidFill>
                <a:latin typeface="Arial"/>
                <a:ea typeface="微软雅黑"/>
                <a:sym typeface="Arial"/>
              </a:rPr>
              <a:t>Lorem ipsum dolor sit amet, consectetuer adipiscing elit. Maecenas porttitor congue massa. Fusce posuere, magna sed pulvinar ultricies</a:t>
            </a:r>
          </a:p>
        </p:txBody>
      </p:sp>
      <p:sp>
        <p:nvSpPr>
          <p:cNvPr id="105" name="文本框 104"/>
          <p:cNvSpPr txBox="1"/>
          <p:nvPr/>
        </p:nvSpPr>
        <p:spPr>
          <a:xfrm>
            <a:off x="4445000" y="718567"/>
            <a:ext cx="3302000" cy="518160"/>
          </a:xfrm>
          <a:prstGeom prst="rect">
            <a:avLst/>
          </a:prstGeom>
          <a:noFill/>
        </p:spPr>
        <p:txBody>
          <a:bodyPr rtlCol="0" wrap="square">
            <a:spAutoFit/>
          </a:bodyPr>
          <a:lstStyle/>
          <a:p>
            <a:pPr algn="ctr"/>
            <a:r>
              <a:rPr altLang="zh-CN" b="1" lang="en-GB" spc="300" sz="2800">
                <a:latin typeface="Arial"/>
                <a:ea typeface="微软雅黑"/>
                <a:sym typeface="Arial"/>
              </a:rPr>
              <a:t>Keywords Here</a:t>
            </a:r>
          </a:p>
        </p:txBody>
      </p:sp>
      <p:cxnSp>
        <p:nvCxnSpPr>
          <p:cNvPr id="107" name="直接连接符 106"/>
          <p:cNvCxnSpPr/>
          <p:nvPr/>
        </p:nvCxnSpPr>
        <p:spPr>
          <a:xfrm>
            <a:off x="11853863" y="6473371"/>
            <a:ext cx="288131" cy="0"/>
          </a:xfrm>
          <a:prstGeom prst="line">
            <a:avLst/>
          </a:prstGeom>
          <a:ln>
            <a:solidFill>
              <a:schemeClr val="tx1">
                <a:alpha val="45000"/>
              </a:schemeClr>
            </a:solidFill>
          </a:ln>
        </p:spPr>
        <p:style>
          <a:lnRef idx="1">
            <a:schemeClr val="accent1"/>
          </a:lnRef>
          <a:fillRef idx="0">
            <a:schemeClr val="accent1"/>
          </a:fillRef>
          <a:effectRef idx="0">
            <a:schemeClr val="accent1"/>
          </a:effectRef>
          <a:fontRef idx="minor">
            <a:schemeClr val="tx1"/>
          </a:fontRef>
        </p:style>
      </p:cxnSp>
      <p:sp>
        <p:nvSpPr>
          <p:cNvPr id="108" name="灯片编号占位符 14"/>
          <p:cNvSpPr>
            <a:spLocks noGrp="1"/>
          </p:cNvSpPr>
          <p:nvPr>
            <p:ph idx="12" sz="quarter" type="sldNum"/>
          </p:nvPr>
        </p:nvSpPr>
        <p:spPr>
          <a:xfrm>
            <a:off x="11161486" y="6139726"/>
            <a:ext cx="1003970" cy="365125"/>
          </a:xfrm>
        </p:spPr>
        <p:txBody>
          <a:bodyPr/>
          <a:lstStyle/>
          <a:p>
            <a:r>
              <a:rPr altLang="zh-CN" lang="en-GB" spc="300" sz="1050">
                <a:solidFill>
                  <a:srgbClr val="525252"/>
                </a:solidFill>
                <a:latin typeface="Arial"/>
                <a:ea typeface="微软雅黑"/>
                <a:sym typeface="Arial"/>
              </a:rPr>
              <a:t>Page 11</a:t>
            </a:r>
          </a:p>
        </p:txBody>
      </p:sp>
    </p:spTree>
    <p:extLst>
      <p:ext uri="{BB962C8B-B14F-4D97-AF65-F5344CB8AC3E}">
        <p14:creationId val="2843786721"/>
      </p:ext>
    </p:extLst>
  </p:cSld>
  <p:clrMapOvr>
    <a:overrideClrMapping accent1="accent1" accent2="accent2" accent3="accent3" accent4="accent4" accent5="accent5" accent6="accent6" bg1="lt1" bg2="lt2" folHlink="folHlink" hlink="hlink" tx1="dk1" tx2="dk2"/>
  </p:clrMapOvr>
  <p:transition spd="slow">
    <p:fade/>
  </p:transition>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lumMod val="95000"/>
          </a:schemeClr>
        </a:solidFill>
        <a:effectLst/>
      </p:bgPr>
    </p:bg>
    <p:spTree>
      <p:nvGrpSpPr>
        <p:cNvPr id="1" name=""/>
        <p:cNvGrpSpPr/>
        <p:nvPr/>
      </p:nvGrpSpPr>
      <p:grpSpPr>
        <a:xfrm>
          <a:off x="0" y="0"/>
          <a:ext cx="0" cy="0"/>
        </a:xfrm>
      </p:grpSpPr>
      <p:sp>
        <p:nvSpPr>
          <p:cNvPr id="46" name="圆角矩形 38"/>
          <p:cNvSpPr/>
          <p:nvPr/>
        </p:nvSpPr>
        <p:spPr>
          <a:xfrm>
            <a:off x="7929349" y="2762211"/>
            <a:ext cx="919737" cy="354840"/>
          </a:xfrm>
          <a:prstGeom prst="roundRect">
            <a:avLst>
              <a:gd fmla="val 23157" name="adj"/>
            </a:avLst>
          </a:pr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47" name="文本框 46"/>
          <p:cNvSpPr txBox="1"/>
          <p:nvPr/>
        </p:nvSpPr>
        <p:spPr>
          <a:xfrm>
            <a:off x="7929349" y="2739576"/>
            <a:ext cx="919737" cy="396240"/>
          </a:xfrm>
          <a:prstGeom prst="rect">
            <a:avLst/>
          </a:prstGeom>
          <a:noFill/>
        </p:spPr>
        <p:txBody>
          <a:bodyPr rtlCol="0" wrap="square">
            <a:spAutoFit/>
          </a:bodyPr>
          <a:lstStyle/>
          <a:p>
            <a:pPr algn="ctr"/>
            <a:r>
              <a:rPr altLang="zh-CN" lang="en-US" sz="2000">
                <a:solidFill>
                  <a:schemeClr val="bg1"/>
                </a:solidFill>
                <a:latin typeface="Arial"/>
                <a:ea typeface="微软雅黑"/>
                <a:sym typeface="Arial"/>
              </a:rPr>
              <a:t>2015</a:t>
            </a:r>
          </a:p>
        </p:txBody>
      </p:sp>
      <p:sp>
        <p:nvSpPr>
          <p:cNvPr id="59" name="圆角矩形 29"/>
          <p:cNvSpPr/>
          <p:nvPr/>
        </p:nvSpPr>
        <p:spPr>
          <a:xfrm>
            <a:off x="2492334" y="2074075"/>
            <a:ext cx="919737" cy="354840"/>
          </a:xfrm>
          <a:prstGeom prst="roundRect">
            <a:avLst>
              <a:gd fmla="val 23157" name="adj"/>
            </a:avLst>
          </a:pr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60" name="文本框 59"/>
          <p:cNvSpPr txBox="1"/>
          <p:nvPr/>
        </p:nvSpPr>
        <p:spPr>
          <a:xfrm>
            <a:off x="2443946" y="2051440"/>
            <a:ext cx="1016513" cy="396240"/>
          </a:xfrm>
          <a:prstGeom prst="rect">
            <a:avLst/>
          </a:prstGeom>
          <a:noFill/>
        </p:spPr>
        <p:txBody>
          <a:bodyPr rtlCol="0" wrap="square">
            <a:spAutoFit/>
          </a:bodyPr>
          <a:lstStyle/>
          <a:p>
            <a:pPr algn="ctr"/>
            <a:r>
              <a:rPr altLang="zh-CN" lang="en-US" sz="2000">
                <a:solidFill>
                  <a:schemeClr val="bg1"/>
                </a:solidFill>
                <a:latin typeface="Arial"/>
                <a:ea typeface="微软雅黑"/>
                <a:sym typeface="Arial"/>
              </a:rPr>
              <a:t>2014</a:t>
            </a:r>
          </a:p>
        </p:txBody>
      </p:sp>
      <p:sp>
        <p:nvSpPr>
          <p:cNvPr id="66" name="圆角矩形 42"/>
          <p:cNvSpPr/>
          <p:nvPr/>
        </p:nvSpPr>
        <p:spPr>
          <a:xfrm>
            <a:off x="3044971" y="4504985"/>
            <a:ext cx="919737" cy="354840"/>
          </a:xfrm>
          <a:prstGeom prst="roundRect">
            <a:avLst>
              <a:gd fmla="val 23157" name="adj"/>
            </a:avLst>
          </a:pr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67" name="文本框 66"/>
          <p:cNvSpPr txBox="1"/>
          <p:nvPr/>
        </p:nvSpPr>
        <p:spPr>
          <a:xfrm>
            <a:off x="2996583" y="4482350"/>
            <a:ext cx="1016513" cy="396240"/>
          </a:xfrm>
          <a:prstGeom prst="rect">
            <a:avLst/>
          </a:prstGeom>
          <a:noFill/>
        </p:spPr>
        <p:txBody>
          <a:bodyPr rtlCol="0" wrap="square">
            <a:spAutoFit/>
          </a:bodyPr>
          <a:lstStyle/>
          <a:p>
            <a:pPr algn="ctr"/>
            <a:r>
              <a:rPr altLang="zh-CN" lang="en-US" sz="2000">
                <a:solidFill>
                  <a:schemeClr val="bg1"/>
                </a:solidFill>
                <a:latin typeface="Arial"/>
                <a:ea typeface="微软雅黑"/>
                <a:sym typeface="Arial"/>
              </a:rPr>
              <a:t>2016</a:t>
            </a:r>
          </a:p>
        </p:txBody>
      </p:sp>
      <p:cxnSp>
        <p:nvCxnSpPr>
          <p:cNvPr id="2" name="直接连接符 1"/>
          <p:cNvCxnSpPr/>
          <p:nvPr/>
        </p:nvCxnSpPr>
        <p:spPr>
          <a:xfrm>
            <a:off x="11853863" y="6473371"/>
            <a:ext cx="288131" cy="0"/>
          </a:xfrm>
          <a:prstGeom prst="line">
            <a:avLst/>
          </a:prstGeom>
          <a:ln>
            <a:solidFill>
              <a:schemeClr val="tx1">
                <a:alpha val="45000"/>
              </a:schemeClr>
            </a:solidFill>
          </a:ln>
        </p:spPr>
        <p:style>
          <a:lnRef idx="1">
            <a:schemeClr val="accent1"/>
          </a:lnRef>
          <a:fillRef idx="0">
            <a:schemeClr val="accent1"/>
          </a:fillRef>
          <a:effectRef idx="0">
            <a:schemeClr val="accent1"/>
          </a:effectRef>
          <a:fontRef idx="minor">
            <a:schemeClr val="tx1"/>
          </a:fontRef>
        </p:style>
      </p:cxnSp>
      <p:sp>
        <p:nvSpPr>
          <p:cNvPr id="3" name="灯片编号占位符 14"/>
          <p:cNvSpPr>
            <a:spLocks noGrp="1"/>
          </p:cNvSpPr>
          <p:nvPr>
            <p:ph idx="12" sz="quarter" type="sldNum"/>
          </p:nvPr>
        </p:nvSpPr>
        <p:spPr>
          <a:xfrm>
            <a:off x="11161486" y="6139726"/>
            <a:ext cx="1003970" cy="365125"/>
          </a:xfrm>
        </p:spPr>
        <p:txBody>
          <a:bodyPr/>
          <a:lstStyle/>
          <a:p>
            <a:r>
              <a:rPr altLang="zh-CN" lang="en-GB" spc="300" sz="1050">
                <a:solidFill>
                  <a:srgbClr val="525252"/>
                </a:solidFill>
                <a:latin typeface="Arial"/>
                <a:ea typeface="微软雅黑"/>
                <a:sym typeface="Arial"/>
              </a:rPr>
              <a:t>Page 12</a:t>
            </a:r>
          </a:p>
        </p:txBody>
      </p:sp>
      <p:sp>
        <p:nvSpPr>
          <p:cNvPr id="48" name="斜纹 47"/>
          <p:cNvSpPr/>
          <p:nvPr/>
        </p:nvSpPr>
        <p:spPr>
          <a:xfrm>
            <a:off x="3503886" y="549275"/>
            <a:ext cx="5868538" cy="1187356"/>
          </a:xfrm>
          <a:prstGeom prst="diagStripe">
            <a:avLst/>
          </a:prstGeom>
          <a:solidFill>
            <a:srgbClr val="F364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typeface="Arial"/>
              <a:ea typeface="微软雅黑"/>
              <a:sym typeface="Arial"/>
            </a:endParaRPr>
          </a:p>
        </p:txBody>
      </p:sp>
      <p:cxnSp>
        <p:nvCxnSpPr>
          <p:cNvPr id="49" name="直接连接符 48"/>
          <p:cNvCxnSpPr/>
          <p:nvPr/>
        </p:nvCxnSpPr>
        <p:spPr>
          <a:xfrm flipV="1">
            <a:off x="3849029" y="0"/>
            <a:ext cx="4080320" cy="2156346"/>
          </a:xfrm>
          <a:prstGeom prst="line">
            <a:avLst/>
          </a:prstGeom>
          <a:ln w="9525">
            <a:solidFill>
              <a:srgbClr val="F36460"/>
            </a:solidFill>
            <a:prstDash val="dash"/>
          </a:ln>
        </p:spPr>
        <p:style>
          <a:lnRef idx="1">
            <a:schemeClr val="accent1"/>
          </a:lnRef>
          <a:fillRef idx="0">
            <a:schemeClr val="accent1"/>
          </a:fillRef>
          <a:effectRef idx="0">
            <a:schemeClr val="accent1"/>
          </a:effectRef>
          <a:fontRef idx="minor">
            <a:schemeClr val="tx1"/>
          </a:fontRef>
        </p:style>
      </p:cxnSp>
      <p:sp>
        <p:nvSpPr>
          <p:cNvPr id="50" name="文本框 49"/>
          <p:cNvSpPr txBox="1"/>
          <p:nvPr/>
        </p:nvSpPr>
        <p:spPr>
          <a:xfrm rot="20868400">
            <a:off x="3642272" y="783390"/>
            <a:ext cx="3299420" cy="579120"/>
          </a:xfrm>
          <a:prstGeom prst="rect">
            <a:avLst/>
          </a:prstGeom>
          <a:noFill/>
        </p:spPr>
        <p:txBody>
          <a:bodyPr rtlCol="0" wrap="square">
            <a:spAutoFit/>
          </a:bodyPr>
          <a:lstStyle/>
          <a:p>
            <a:r>
              <a:rPr altLang="zh-CN" b="1" lang="en-US" sz="3200">
                <a:solidFill>
                  <a:schemeClr val="bg1"/>
                </a:solidFill>
                <a:latin typeface="Arial"/>
                <a:ea typeface="微软雅黑"/>
                <a:sym typeface="Arial"/>
              </a:rPr>
              <a:t>Keywords Here</a:t>
            </a:r>
          </a:p>
        </p:txBody>
      </p:sp>
      <p:cxnSp>
        <p:nvCxnSpPr>
          <p:cNvPr id="53" name="直接连接符 52"/>
          <p:cNvCxnSpPr/>
          <p:nvPr/>
        </p:nvCxnSpPr>
        <p:spPr>
          <a:xfrm>
            <a:off x="3849029" y="2285906"/>
            <a:ext cx="3710343" cy="1310185"/>
          </a:xfrm>
          <a:prstGeom prst="line">
            <a:avLst/>
          </a:prstGeom>
          <a:ln w="9525">
            <a:solidFill>
              <a:srgbClr val="F36460"/>
            </a:solidFill>
            <a:prstDash val="dash"/>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flipV="1">
            <a:off x="4302369" y="3596091"/>
            <a:ext cx="3302399" cy="1037231"/>
          </a:xfrm>
          <a:prstGeom prst="line">
            <a:avLst/>
          </a:prstGeom>
          <a:ln w="9525">
            <a:solidFill>
              <a:srgbClr val="F36460"/>
            </a:solidFill>
            <a:prstDash val="dash"/>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a:off x="4231166" y="4728856"/>
            <a:ext cx="3229177" cy="2129144"/>
          </a:xfrm>
          <a:prstGeom prst="line">
            <a:avLst/>
          </a:prstGeom>
          <a:ln w="9525">
            <a:solidFill>
              <a:srgbClr val="F36460"/>
            </a:solidFill>
            <a:prstDash val="dash"/>
          </a:ln>
        </p:spPr>
        <p:style>
          <a:lnRef idx="1">
            <a:schemeClr val="accent1"/>
          </a:lnRef>
          <a:fillRef idx="0">
            <a:schemeClr val="accent1"/>
          </a:fillRef>
          <a:effectRef idx="0">
            <a:schemeClr val="accent1"/>
          </a:effectRef>
          <a:fontRef idx="minor">
            <a:schemeClr val="tx1"/>
          </a:fontRef>
        </p:style>
      </p:cxnSp>
      <p:sp>
        <p:nvSpPr>
          <p:cNvPr id="61" name="文本框 60"/>
          <p:cNvSpPr txBox="1"/>
          <p:nvPr/>
        </p:nvSpPr>
        <p:spPr>
          <a:xfrm>
            <a:off x="419325" y="2419207"/>
            <a:ext cx="3040743" cy="1051560"/>
          </a:xfrm>
          <a:prstGeom prst="rect">
            <a:avLst/>
          </a:prstGeom>
          <a:noFill/>
        </p:spPr>
        <p:txBody>
          <a:bodyPr rtlCol="0" wrap="square">
            <a:spAutoFit/>
          </a:bodyPr>
          <a:lstStyle/>
          <a:p>
            <a:pPr algn="r">
              <a:lnSpc>
                <a:spcPct val="150000"/>
              </a:lnSpc>
            </a:pPr>
            <a:r>
              <a:rPr altLang="en-US" lang="zh-CN" sz="1400">
                <a:solidFill>
                  <a:schemeClr val="tx1">
                    <a:lumMod val="65000"/>
                    <a:lumOff val="35000"/>
                  </a:schemeClr>
                </a:solidFill>
                <a:latin typeface="Arial"/>
                <a:ea typeface="微软雅黑"/>
                <a:sym typeface="Arial"/>
              </a:rPr>
              <a:t>请输入一段文字对标题进行解释在这里输入文字不需要改变字体和颜色 字数在30字左右最佳</a:t>
            </a:r>
          </a:p>
        </p:txBody>
      </p:sp>
      <p:cxnSp>
        <p:nvCxnSpPr>
          <p:cNvPr id="62" name="直接连接符 61"/>
          <p:cNvCxnSpPr/>
          <p:nvPr/>
        </p:nvCxnSpPr>
        <p:spPr>
          <a:xfrm flipH="1">
            <a:off x="3460068" y="2538483"/>
            <a:ext cx="0" cy="839244"/>
          </a:xfrm>
          <a:prstGeom prst="line">
            <a:avLst/>
          </a:prstGeom>
          <a:ln w="38100">
            <a:solidFill>
              <a:srgbClr val="B72D2D"/>
            </a:solidFill>
          </a:ln>
        </p:spPr>
        <p:style>
          <a:lnRef idx="1">
            <a:schemeClr val="accent1"/>
          </a:lnRef>
          <a:fillRef idx="0">
            <a:schemeClr val="accent1"/>
          </a:fillRef>
          <a:effectRef idx="0">
            <a:schemeClr val="accent1"/>
          </a:effectRef>
          <a:fontRef idx="minor">
            <a:schemeClr val="tx1"/>
          </a:fontRef>
        </p:style>
      </p:cxnSp>
      <p:sp>
        <p:nvSpPr>
          <p:cNvPr id="63" name="文本框 62"/>
          <p:cNvSpPr txBox="1"/>
          <p:nvPr/>
        </p:nvSpPr>
        <p:spPr>
          <a:xfrm>
            <a:off x="7929350" y="3107343"/>
            <a:ext cx="3040743" cy="1051560"/>
          </a:xfrm>
          <a:prstGeom prst="rect">
            <a:avLst/>
          </a:prstGeom>
          <a:noFill/>
        </p:spPr>
        <p:txBody>
          <a:bodyPr rtlCol="0" wrap="square">
            <a:spAutoFit/>
          </a:bodyPr>
          <a:lstStyle/>
          <a:p>
            <a:pPr>
              <a:lnSpc>
                <a:spcPct val="150000"/>
              </a:lnSpc>
            </a:pPr>
            <a:r>
              <a:rPr altLang="en-US" lang="zh-CN" sz="1400">
                <a:solidFill>
                  <a:schemeClr val="tx1">
                    <a:lumMod val="65000"/>
                    <a:lumOff val="35000"/>
                  </a:schemeClr>
                </a:solidFill>
                <a:latin typeface="Arial"/>
                <a:ea typeface="微软雅黑"/>
                <a:sym typeface="Arial"/>
              </a:rPr>
              <a:t>请输入一段文字对标题进行解释在这里输入文字不需要改变字体和颜色 字数在30字左右最佳</a:t>
            </a:r>
          </a:p>
        </p:txBody>
      </p:sp>
      <p:cxnSp>
        <p:nvCxnSpPr>
          <p:cNvPr id="64" name="直接连接符 63"/>
          <p:cNvCxnSpPr/>
          <p:nvPr/>
        </p:nvCxnSpPr>
        <p:spPr>
          <a:xfrm flipH="1">
            <a:off x="7929349" y="3226619"/>
            <a:ext cx="0" cy="839244"/>
          </a:xfrm>
          <a:prstGeom prst="line">
            <a:avLst/>
          </a:prstGeom>
          <a:ln w="38100">
            <a:solidFill>
              <a:srgbClr val="B72D2D"/>
            </a:solidFill>
          </a:ln>
        </p:spPr>
        <p:style>
          <a:lnRef idx="1">
            <a:schemeClr val="accent1"/>
          </a:lnRef>
          <a:fillRef idx="0">
            <a:schemeClr val="accent1"/>
          </a:fillRef>
          <a:effectRef idx="0">
            <a:schemeClr val="accent1"/>
          </a:effectRef>
          <a:fontRef idx="minor">
            <a:schemeClr val="tx1"/>
          </a:fontRef>
        </p:style>
      </p:cxnSp>
      <p:sp>
        <p:nvSpPr>
          <p:cNvPr id="68" name="文本框 67"/>
          <p:cNvSpPr txBox="1"/>
          <p:nvPr/>
        </p:nvSpPr>
        <p:spPr>
          <a:xfrm>
            <a:off x="971962" y="4850117"/>
            <a:ext cx="3040743" cy="1051560"/>
          </a:xfrm>
          <a:prstGeom prst="rect">
            <a:avLst/>
          </a:prstGeom>
          <a:noFill/>
        </p:spPr>
        <p:txBody>
          <a:bodyPr rtlCol="0" wrap="square">
            <a:spAutoFit/>
          </a:bodyPr>
          <a:lstStyle/>
          <a:p>
            <a:pPr algn="r">
              <a:lnSpc>
                <a:spcPct val="150000"/>
              </a:lnSpc>
            </a:pPr>
            <a:r>
              <a:rPr altLang="en-US" lang="zh-CN" sz="1400">
                <a:solidFill>
                  <a:schemeClr val="tx1">
                    <a:lumMod val="65000"/>
                    <a:lumOff val="35000"/>
                  </a:schemeClr>
                </a:solidFill>
                <a:latin typeface="Arial"/>
                <a:ea typeface="微软雅黑"/>
                <a:sym typeface="Arial"/>
              </a:rPr>
              <a:t>请输入一段文字对标题进行解释在这里输入文字不需要改变字体和颜色 字数在30字左右最佳</a:t>
            </a:r>
          </a:p>
        </p:txBody>
      </p:sp>
      <p:cxnSp>
        <p:nvCxnSpPr>
          <p:cNvPr id="69" name="直接连接符 68"/>
          <p:cNvCxnSpPr/>
          <p:nvPr/>
        </p:nvCxnSpPr>
        <p:spPr>
          <a:xfrm flipH="1">
            <a:off x="4012705" y="4969393"/>
            <a:ext cx="0" cy="839244"/>
          </a:xfrm>
          <a:prstGeom prst="line">
            <a:avLst/>
          </a:prstGeom>
          <a:ln w="38100">
            <a:solidFill>
              <a:srgbClr val="B72D2D"/>
            </a:solidFill>
          </a:ln>
        </p:spPr>
        <p:style>
          <a:lnRef idx="1">
            <a:schemeClr val="accent1"/>
          </a:lnRef>
          <a:fillRef idx="0">
            <a:schemeClr val="accent1"/>
          </a:fillRef>
          <a:effectRef idx="0">
            <a:schemeClr val="accent1"/>
          </a:effectRef>
          <a:fontRef idx="minor">
            <a:schemeClr val="tx1"/>
          </a:fontRef>
        </p:style>
      </p:cxnSp>
      <p:pic>
        <p:nvPicPr>
          <p:cNvPr id="70" name="图片 69"/>
          <p:cNvPicPr>
            <a:picLocks noChangeAspect="1"/>
          </p:cNvPicPr>
          <p:nvPr/>
        </p:nvPicPr>
        <p:blipFill>
          <a:blip r:embed="rId3">
            <a:extLst>
              <a:ext uri="{28A0092B-C50C-407E-A947-70E740481C1C}">
                <a14:useLocalDpi val="0"/>
              </a:ext>
            </a:extLst>
          </a:blip>
          <a:srcRect b="2597" l="10552" r="18344" t="2597"/>
          <a:stretch>
            <a:fillRect/>
          </a:stretch>
        </p:blipFill>
        <p:spPr>
          <a:xfrm>
            <a:off x="4440767" y="2217007"/>
            <a:ext cx="998046" cy="998046"/>
          </a:xfrm>
          <a:custGeom>
            <a:gdLst>
              <a:gd fmla="*/ 1992574 w 3985148" name="connsiteX0"/>
              <a:gd fmla="*/ 0 h 3985148" name="connsiteY0"/>
              <a:gd fmla="*/ 3985148 w 3985148" name="connsiteX1"/>
              <a:gd fmla="*/ 1992574 h 3985148" name="connsiteY1"/>
              <a:gd fmla="*/ 1992574 w 3985148" name="connsiteX2"/>
              <a:gd fmla="*/ 3985148 h 3985148" name="connsiteY2"/>
              <a:gd fmla="*/ 0 w 3985148" name="connsiteX3"/>
              <a:gd fmla="*/ 1992574 h 3985148" name="connsiteY3"/>
              <a:gd fmla="*/ 1992574 w 3985148" name="connsiteX4"/>
              <a:gd fmla="*/ 0 h 3985148"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985148" w="3985148">
                <a:moveTo>
                  <a:pt x="1992574" y="0"/>
                </a:moveTo>
                <a:cubicBezTo>
                  <a:pt x="3093042" y="0"/>
                  <a:pt x="3985148" y="892106"/>
                  <a:pt x="3985148" y="1992574"/>
                </a:cubicBezTo>
                <a:cubicBezTo>
                  <a:pt x="3985148" y="3093042"/>
                  <a:pt x="3093042" y="3985148"/>
                  <a:pt x="1992574" y="3985148"/>
                </a:cubicBezTo>
                <a:cubicBezTo>
                  <a:pt x="892106" y="3985148"/>
                  <a:pt x="0" y="3093042"/>
                  <a:pt x="0" y="1992574"/>
                </a:cubicBezTo>
                <a:cubicBezTo>
                  <a:pt x="0" y="892106"/>
                  <a:pt x="892106" y="0"/>
                  <a:pt x="1992574" y="0"/>
                </a:cubicBezTo>
                <a:close/>
              </a:path>
            </a:pathLst>
          </a:custGeom>
        </p:spPr>
      </p:pic>
      <p:pic>
        <p:nvPicPr>
          <p:cNvPr id="71" name="图片 70"/>
          <p:cNvPicPr>
            <a:picLocks noChangeAspect="1"/>
          </p:cNvPicPr>
          <p:nvPr/>
        </p:nvPicPr>
        <p:blipFill>
          <a:blip r:embed="rId4">
            <a:extLst>
              <a:ext uri="{28A0092B-C50C-407E-A947-70E740481C1C}">
                <a14:useLocalDpi val="0"/>
              </a:ext>
            </a:extLst>
          </a:blip>
          <a:srcRect b="1028" l="20704" r="19370" t="10586"/>
          <a:stretch>
            <a:fillRect/>
          </a:stretch>
        </p:blipFill>
        <p:spPr>
          <a:xfrm>
            <a:off x="5219375" y="3446046"/>
            <a:ext cx="1218780" cy="1218780"/>
          </a:xfrm>
          <a:custGeom>
            <a:gdLst>
              <a:gd fmla="*/ 2702256 w 5404512" name="connsiteX0"/>
              <a:gd fmla="*/ 0 h 5404512" name="connsiteY0"/>
              <a:gd fmla="*/ 5404512 w 5404512" name="connsiteX1"/>
              <a:gd fmla="*/ 2702256 h 5404512" name="connsiteY1"/>
              <a:gd fmla="*/ 2702256 w 5404512" name="connsiteX2"/>
              <a:gd fmla="*/ 5404512 h 5404512" name="connsiteY2"/>
              <a:gd fmla="*/ 0 w 5404512" name="connsiteX3"/>
              <a:gd fmla="*/ 2702256 h 5404512" name="connsiteY3"/>
              <a:gd fmla="*/ 2702256 w 5404512" name="connsiteX4"/>
              <a:gd fmla="*/ 0 h 5404512"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5404512" w="5404512">
                <a:moveTo>
                  <a:pt x="2702256" y="0"/>
                </a:moveTo>
                <a:cubicBezTo>
                  <a:pt x="4194671" y="0"/>
                  <a:pt x="5404512" y="1209841"/>
                  <a:pt x="5404512" y="2702256"/>
                </a:cubicBezTo>
                <a:cubicBezTo>
                  <a:pt x="5404512" y="4194671"/>
                  <a:pt x="4194671" y="5404512"/>
                  <a:pt x="2702256" y="5404512"/>
                </a:cubicBezTo>
                <a:cubicBezTo>
                  <a:pt x="1209841" y="5404512"/>
                  <a:pt x="0" y="4194671"/>
                  <a:pt x="0" y="2702256"/>
                </a:cubicBezTo>
                <a:cubicBezTo>
                  <a:pt x="0" y="1209841"/>
                  <a:pt x="1209841" y="0"/>
                  <a:pt x="2702256" y="0"/>
                </a:cubicBezTo>
                <a:close/>
              </a:path>
            </a:pathLst>
          </a:custGeom>
        </p:spPr>
      </p:pic>
      <p:pic>
        <p:nvPicPr>
          <p:cNvPr id="72" name="图片 71"/>
          <p:cNvPicPr>
            <a:picLocks noChangeAspect="1"/>
          </p:cNvPicPr>
          <p:nvPr/>
        </p:nvPicPr>
        <p:blipFill>
          <a:blip r:embed="rId5">
            <a:extLst>
              <a:ext uri="{28A0092B-C50C-407E-A947-70E740481C1C}">
                <a14:useLocalDpi val="0"/>
              </a:ext>
            </a:extLst>
          </a:blip>
          <a:srcRect b="9066" l="21739" r="25580" t="1914"/>
          <a:stretch>
            <a:fillRect/>
          </a:stretch>
        </p:blipFill>
        <p:spPr>
          <a:xfrm>
            <a:off x="5847510" y="5235499"/>
            <a:ext cx="1479024" cy="1479024"/>
          </a:xfrm>
          <a:custGeom>
            <a:gdLst>
              <a:gd fmla="*/ 2361063 w 4722126" name="connsiteX0"/>
              <a:gd fmla="*/ 0 h 4722126" name="connsiteY0"/>
              <a:gd fmla="*/ 4722126 w 4722126" name="connsiteX1"/>
              <a:gd fmla="*/ 2361063 h 4722126" name="connsiteY1"/>
              <a:gd fmla="*/ 2361063 w 4722126" name="connsiteX2"/>
              <a:gd fmla="*/ 4722126 h 4722126" name="connsiteY2"/>
              <a:gd fmla="*/ 0 w 4722126" name="connsiteX3"/>
              <a:gd fmla="*/ 2361063 h 4722126" name="connsiteY3"/>
              <a:gd fmla="*/ 2361063 w 4722126" name="connsiteX4"/>
              <a:gd fmla="*/ 0 h 472212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4722126" w="4722126">
                <a:moveTo>
                  <a:pt x="2361063" y="0"/>
                </a:moveTo>
                <a:cubicBezTo>
                  <a:pt x="3665042" y="0"/>
                  <a:pt x="4722126" y="1057084"/>
                  <a:pt x="4722126" y="2361063"/>
                </a:cubicBezTo>
                <a:cubicBezTo>
                  <a:pt x="4722126" y="3665042"/>
                  <a:pt x="3665042" y="4722126"/>
                  <a:pt x="2361063" y="4722126"/>
                </a:cubicBezTo>
                <a:cubicBezTo>
                  <a:pt x="1057084" y="4722126"/>
                  <a:pt x="0" y="3665042"/>
                  <a:pt x="0" y="2361063"/>
                </a:cubicBezTo>
                <a:cubicBezTo>
                  <a:pt x="0" y="1057084"/>
                  <a:pt x="1057084" y="0"/>
                  <a:pt x="2361063" y="0"/>
                </a:cubicBezTo>
                <a:close/>
              </a:path>
            </a:pathLst>
          </a:custGeom>
        </p:spPr>
      </p:pic>
      <p:sp>
        <p:nvSpPr>
          <p:cNvPr id="52" name="椭圆 51"/>
          <p:cNvSpPr/>
          <p:nvPr/>
        </p:nvSpPr>
        <p:spPr>
          <a:xfrm>
            <a:off x="3617018" y="2065954"/>
            <a:ext cx="354840" cy="354840"/>
          </a:xfrm>
          <a:prstGeom prst="ellipse">
            <a:avLst/>
          </a:pr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54" name="椭圆 53"/>
          <p:cNvSpPr/>
          <p:nvPr/>
        </p:nvSpPr>
        <p:spPr>
          <a:xfrm>
            <a:off x="7438751" y="3418671"/>
            <a:ext cx="354840" cy="354840"/>
          </a:xfrm>
          <a:prstGeom prst="ellipse">
            <a:avLst/>
          </a:pr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56" name="椭圆 55"/>
          <p:cNvSpPr/>
          <p:nvPr/>
        </p:nvSpPr>
        <p:spPr>
          <a:xfrm>
            <a:off x="4053746" y="4481608"/>
            <a:ext cx="354840" cy="354840"/>
          </a:xfrm>
          <a:prstGeom prst="ellipse">
            <a:avLst/>
          </a:pr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Tree>
    <p:extLst>
      <p:ext uri="{BB962C8B-B14F-4D97-AF65-F5344CB8AC3E}">
        <p14:creationId val="2392960002"/>
      </p:ext>
    </p:extLst>
  </p:cSld>
  <p:clrMapOvr>
    <a:overrideClrMapping accent1="accent1" accent2="accent2" accent3="accent3" accent4="accent4" accent5="accent5" accent6="accent6" bg1="lt1" bg2="lt2" folHlink="folHlink" hlink="hlink" tx1="dk1" tx2="dk2"/>
  </p:clrMapOvr>
  <p:transition spd="slow">
    <p:fade/>
  </p:transition>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lumMod val="95000"/>
          </a:schemeClr>
        </a:solidFill>
        <a:effectLst/>
      </p:bgPr>
    </p:bg>
    <p:spTree>
      <p:nvGrpSpPr>
        <p:cNvPr id="1" name=""/>
        <p:cNvGrpSpPr/>
        <p:nvPr/>
      </p:nvGrpSpPr>
      <p:grpSpPr>
        <a:xfrm>
          <a:off x="0" y="0"/>
          <a:ext cx="0" cy="0"/>
        </a:xfrm>
      </p:grpSpPr>
      <p:sp>
        <p:nvSpPr>
          <p:cNvPr id="46" name="任意多边形: 形状 45"/>
          <p:cNvSpPr/>
          <p:nvPr/>
        </p:nvSpPr>
        <p:spPr>
          <a:xfrm flipH="1">
            <a:off x="8342856" y="1941913"/>
            <a:ext cx="1549557" cy="2151115"/>
          </a:xfrm>
          <a:custGeom>
            <a:gdLst>
              <a:gd fmla="*/ 0 w 1197429" name="connsiteX0"/>
              <a:gd fmla="*/ 0 h 2517196" name="connsiteY0"/>
              <a:gd fmla="*/ 0 w 1197429" name="connsiteX1"/>
              <a:gd fmla="*/ 2517196 h 2517196" name="connsiteY1"/>
              <a:gd fmla="*/ 1197429 w 1197429" name="connsiteX2"/>
              <a:gd fmla="*/ 2517196 h 2517196" name="connsiteY2"/>
              <a:gd fmla="*/ 1197429 w 1197429" name="connsiteX3"/>
              <a:gd fmla="*/ 425878 h 2517196" name="connsiteY3"/>
              <a:gd fmla="*/ 0 w 1197429" name="connsiteX4"/>
              <a:gd fmla="*/ 0 h 251719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517196" w="1197429">
                <a:moveTo>
                  <a:pt x="0" y="0"/>
                </a:moveTo>
                <a:lnTo>
                  <a:pt x="0" y="2517196"/>
                </a:lnTo>
                <a:lnTo>
                  <a:pt x="1197429" y="2517196"/>
                </a:lnTo>
                <a:lnTo>
                  <a:pt x="1197429" y="425878"/>
                </a:lnTo>
                <a:lnTo>
                  <a:pt x="0" y="0"/>
                </a:lnTo>
                <a:close/>
              </a:path>
            </a:pathLst>
          </a:cu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45" name="任意多边形: 形状 44"/>
          <p:cNvSpPr/>
          <p:nvPr/>
        </p:nvSpPr>
        <p:spPr>
          <a:xfrm flipH="1">
            <a:off x="6328433" y="2415037"/>
            <a:ext cx="1549557" cy="1677991"/>
          </a:xfrm>
          <a:custGeom>
            <a:gdLst>
              <a:gd fmla="*/ 0 w 1197429" name="connsiteX0"/>
              <a:gd fmla="*/ 0 h 1963555" name="connsiteY0"/>
              <a:gd fmla="*/ 0 w 1197429" name="connsiteX1"/>
              <a:gd fmla="*/ 1963555 h 1963555" name="connsiteY1"/>
              <a:gd fmla="*/ 1197429 w 1197429" name="connsiteX2"/>
              <a:gd fmla="*/ 1963555 h 1963555" name="connsiteY2"/>
              <a:gd fmla="*/ 1197429 w 1197429" name="connsiteX3"/>
              <a:gd fmla="*/ 425878 h 1963555" name="connsiteY3"/>
              <a:gd fmla="*/ 0 w 1197429" name="connsiteX4"/>
              <a:gd fmla="*/ 0 h 1963555"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963554" w="1197429">
                <a:moveTo>
                  <a:pt x="0" y="0"/>
                </a:moveTo>
                <a:lnTo>
                  <a:pt x="0" y="1963555"/>
                </a:lnTo>
                <a:lnTo>
                  <a:pt x="1197429" y="1963555"/>
                </a:lnTo>
                <a:lnTo>
                  <a:pt x="1197429" y="425878"/>
                </a:lnTo>
                <a:lnTo>
                  <a:pt x="0" y="0"/>
                </a:lnTo>
                <a:close/>
              </a:path>
            </a:pathLst>
          </a:cu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44" name="任意多边形: 形状 43"/>
          <p:cNvSpPr/>
          <p:nvPr/>
        </p:nvSpPr>
        <p:spPr>
          <a:xfrm flipH="1">
            <a:off x="4314010" y="2888161"/>
            <a:ext cx="1549557" cy="1204867"/>
          </a:xfrm>
          <a:custGeom>
            <a:gdLst>
              <a:gd fmla="*/ 0 w 1197429" name="connsiteX0"/>
              <a:gd fmla="*/ 0 h 1409914" name="connsiteY0"/>
              <a:gd fmla="*/ 0 w 1197429" name="connsiteX1"/>
              <a:gd fmla="*/ 1409914 h 1409914" name="connsiteY1"/>
              <a:gd fmla="*/ 1197429 w 1197429" name="connsiteX2"/>
              <a:gd fmla="*/ 1409914 h 1409914" name="connsiteY2"/>
              <a:gd fmla="*/ 1197429 w 1197429" name="connsiteX3"/>
              <a:gd fmla="*/ 425878 h 1409914" name="connsiteY3"/>
              <a:gd fmla="*/ 0 w 1197429" name="connsiteX4"/>
              <a:gd fmla="*/ 0 h 1409914"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409914" w="1197429">
                <a:moveTo>
                  <a:pt x="0" y="0"/>
                </a:moveTo>
                <a:lnTo>
                  <a:pt x="0" y="1409914"/>
                </a:lnTo>
                <a:lnTo>
                  <a:pt x="1197429" y="1409914"/>
                </a:lnTo>
                <a:lnTo>
                  <a:pt x="1197429" y="425878"/>
                </a:lnTo>
                <a:lnTo>
                  <a:pt x="0" y="0"/>
                </a:lnTo>
                <a:close/>
              </a:path>
            </a:pathLst>
          </a:cu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43" name="任意多边形: 形状 42"/>
          <p:cNvSpPr/>
          <p:nvPr/>
        </p:nvSpPr>
        <p:spPr>
          <a:xfrm flipH="1">
            <a:off x="2299587" y="3361285"/>
            <a:ext cx="1549557" cy="731743"/>
          </a:xfrm>
          <a:custGeom>
            <a:gdLst>
              <a:gd fmla="*/ 0 w 1197429" name="connsiteX0"/>
              <a:gd fmla="*/ 0 h 856273" name="connsiteY0"/>
              <a:gd fmla="*/ 0 w 1197429" name="connsiteX1"/>
              <a:gd fmla="*/ 856273 h 856273" name="connsiteY1"/>
              <a:gd fmla="*/ 1197429 w 1197429" name="connsiteX2"/>
              <a:gd fmla="*/ 856273 h 856273" name="connsiteY2"/>
              <a:gd fmla="*/ 1197429 w 1197429" name="connsiteX3"/>
              <a:gd fmla="*/ 425878 h 856273" name="connsiteY3"/>
              <a:gd fmla="*/ 0 w 1197429" name="connsiteX4"/>
              <a:gd fmla="*/ 0 h 85627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856273" w="1197429">
                <a:moveTo>
                  <a:pt x="0" y="0"/>
                </a:moveTo>
                <a:lnTo>
                  <a:pt x="0" y="856273"/>
                </a:lnTo>
                <a:lnTo>
                  <a:pt x="1197429" y="856273"/>
                </a:lnTo>
                <a:lnTo>
                  <a:pt x="1197429" y="425878"/>
                </a:lnTo>
                <a:lnTo>
                  <a:pt x="0" y="0"/>
                </a:lnTo>
                <a:close/>
              </a:path>
            </a:pathLst>
          </a:cu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48" name="文本框 47"/>
          <p:cNvSpPr txBox="1"/>
          <p:nvPr/>
        </p:nvSpPr>
        <p:spPr>
          <a:xfrm>
            <a:off x="4445000" y="4535032"/>
            <a:ext cx="3302000" cy="396240"/>
          </a:xfrm>
          <a:prstGeom prst="rect">
            <a:avLst/>
          </a:prstGeom>
          <a:noFill/>
        </p:spPr>
        <p:txBody>
          <a:bodyPr rtlCol="0" wrap="square">
            <a:spAutoFit/>
          </a:bodyPr>
          <a:lstStyle/>
          <a:p>
            <a:pPr algn="ctr"/>
            <a:r>
              <a:rPr altLang="zh-CN" b="1" lang="en-GB" spc="300" sz="2000">
                <a:solidFill>
                  <a:srgbClr val="F36460"/>
                </a:solidFill>
                <a:latin typeface="Arial"/>
                <a:ea typeface="微软雅黑"/>
                <a:sym typeface="Arial"/>
              </a:rPr>
              <a:t>Keywords Here</a:t>
            </a:r>
          </a:p>
        </p:txBody>
      </p:sp>
      <p:sp>
        <p:nvSpPr>
          <p:cNvPr id="49" name="文本框 48"/>
          <p:cNvSpPr txBox="1"/>
          <p:nvPr/>
        </p:nvSpPr>
        <p:spPr>
          <a:xfrm>
            <a:off x="2299588" y="5051258"/>
            <a:ext cx="7592825" cy="1042416"/>
          </a:xfrm>
          <a:prstGeom prst="rect">
            <a:avLst/>
          </a:prstGeom>
          <a:noFill/>
        </p:spPr>
        <p:txBody>
          <a:bodyPr rtlCol="0" wrap="square">
            <a:spAutoFit/>
          </a:bodyPr>
          <a:lstStyle/>
          <a:p>
            <a:pPr algn="ctr">
              <a:lnSpc>
                <a:spcPct val="130000"/>
              </a:lnSpc>
            </a:pPr>
            <a:r>
              <a:rPr altLang="zh-CN" lang="en-GB" sz="1600">
                <a:solidFill>
                  <a:srgbClr val="525252"/>
                </a:solidFill>
                <a:latin typeface="Arial"/>
                <a:ea typeface="微软雅黑"/>
                <a:sym typeface="Arial"/>
              </a:rPr>
              <a:t>Lorem ipsum dolor sit amet, consectetuer adipiscing elit. Maecenas porttitor congue massa. Fusce posuere, magna sed pulvinar ultricies, purus lectus malesuada libero, sit amet commodo magna eros quis urna</a:t>
            </a:r>
          </a:p>
        </p:txBody>
      </p:sp>
      <p:sp>
        <p:nvSpPr>
          <p:cNvPr id="51" name="文本框 50"/>
          <p:cNvSpPr txBox="1"/>
          <p:nvPr/>
        </p:nvSpPr>
        <p:spPr>
          <a:xfrm>
            <a:off x="2299587" y="3638795"/>
            <a:ext cx="1549557" cy="457200"/>
          </a:xfrm>
          <a:prstGeom prst="rect">
            <a:avLst/>
          </a:prstGeom>
          <a:noFill/>
        </p:spPr>
        <p:txBody>
          <a:bodyPr rtlCol="0" wrap="square">
            <a:spAutoFit/>
          </a:bodyPr>
          <a:lstStyle/>
          <a:p>
            <a:pPr algn="ctr"/>
            <a:r>
              <a:rPr altLang="zh-CN" lang="en-US" sz="2400">
                <a:solidFill>
                  <a:srgbClr val="525252"/>
                </a:solidFill>
                <a:latin typeface="Arial"/>
                <a:ea typeface="微软雅黑"/>
                <a:sym typeface="Arial"/>
              </a:rPr>
              <a:t>Part 1</a:t>
            </a:r>
          </a:p>
        </p:txBody>
      </p:sp>
      <p:sp>
        <p:nvSpPr>
          <p:cNvPr id="52" name="文本框 51"/>
          <p:cNvSpPr txBox="1"/>
          <p:nvPr/>
        </p:nvSpPr>
        <p:spPr>
          <a:xfrm>
            <a:off x="4314010" y="3638795"/>
            <a:ext cx="1549557" cy="457200"/>
          </a:xfrm>
          <a:prstGeom prst="rect">
            <a:avLst/>
          </a:prstGeom>
          <a:noFill/>
        </p:spPr>
        <p:txBody>
          <a:bodyPr rtlCol="0" wrap="square">
            <a:spAutoFit/>
          </a:bodyPr>
          <a:lstStyle/>
          <a:p>
            <a:pPr algn="ctr"/>
            <a:r>
              <a:rPr altLang="zh-CN" lang="en-US" sz="2400">
                <a:solidFill>
                  <a:srgbClr val="525252"/>
                </a:solidFill>
                <a:latin typeface="Arial"/>
                <a:ea typeface="微软雅黑"/>
                <a:sym typeface="Arial"/>
              </a:rPr>
              <a:t>Part 2</a:t>
            </a:r>
          </a:p>
        </p:txBody>
      </p:sp>
      <p:sp>
        <p:nvSpPr>
          <p:cNvPr id="53" name="文本框 52"/>
          <p:cNvSpPr txBox="1"/>
          <p:nvPr/>
        </p:nvSpPr>
        <p:spPr>
          <a:xfrm>
            <a:off x="6328433" y="3638795"/>
            <a:ext cx="1549557" cy="457200"/>
          </a:xfrm>
          <a:prstGeom prst="rect">
            <a:avLst/>
          </a:prstGeom>
          <a:noFill/>
        </p:spPr>
        <p:txBody>
          <a:bodyPr rtlCol="0" wrap="square">
            <a:spAutoFit/>
          </a:bodyPr>
          <a:lstStyle/>
          <a:p>
            <a:pPr algn="ctr"/>
            <a:r>
              <a:rPr altLang="zh-CN" lang="en-US" sz="2400">
                <a:solidFill>
                  <a:srgbClr val="525252"/>
                </a:solidFill>
                <a:latin typeface="Arial"/>
                <a:ea typeface="微软雅黑"/>
                <a:sym typeface="Arial"/>
              </a:rPr>
              <a:t>Part 3</a:t>
            </a:r>
          </a:p>
        </p:txBody>
      </p:sp>
      <p:sp>
        <p:nvSpPr>
          <p:cNvPr id="54" name="文本框 53"/>
          <p:cNvSpPr txBox="1"/>
          <p:nvPr/>
        </p:nvSpPr>
        <p:spPr>
          <a:xfrm>
            <a:off x="8342856" y="3638795"/>
            <a:ext cx="1549557" cy="457200"/>
          </a:xfrm>
          <a:prstGeom prst="rect">
            <a:avLst/>
          </a:prstGeom>
          <a:noFill/>
        </p:spPr>
        <p:txBody>
          <a:bodyPr rtlCol="0" wrap="square">
            <a:spAutoFit/>
          </a:bodyPr>
          <a:lstStyle/>
          <a:p>
            <a:pPr algn="ctr"/>
            <a:r>
              <a:rPr altLang="zh-CN" lang="en-US" sz="2400">
                <a:solidFill>
                  <a:srgbClr val="525252"/>
                </a:solidFill>
                <a:latin typeface="Arial"/>
                <a:ea typeface="微软雅黑"/>
                <a:sym typeface="Arial"/>
              </a:rPr>
              <a:t>Part 4</a:t>
            </a:r>
          </a:p>
        </p:txBody>
      </p:sp>
      <p:sp>
        <p:nvSpPr>
          <p:cNvPr id="55" name="文本框 54"/>
          <p:cNvSpPr txBox="1"/>
          <p:nvPr/>
        </p:nvSpPr>
        <p:spPr>
          <a:xfrm>
            <a:off x="2569029" y="2858696"/>
            <a:ext cx="986971" cy="1066800"/>
          </a:xfrm>
          <a:prstGeom prst="rect">
            <a:avLst/>
          </a:prstGeom>
          <a:noFill/>
        </p:spPr>
        <p:txBody>
          <a:bodyPr rtlCol="0" wrap="square">
            <a:spAutoFit/>
          </a:bodyPr>
          <a:lstStyle/>
          <a:p>
            <a:pPr algn="ctr"/>
            <a:r>
              <a:rPr altLang="zh-CN" lang="en-US" spc="300" sz="3200">
                <a:latin typeface="Arial"/>
                <a:ea typeface="微软雅黑"/>
                <a:sym typeface="Arial"/>
              </a:rPr>
              <a:t>10%</a:t>
            </a:r>
          </a:p>
        </p:txBody>
      </p:sp>
      <p:sp>
        <p:nvSpPr>
          <p:cNvPr id="56" name="文本框 55"/>
          <p:cNvSpPr txBox="1"/>
          <p:nvPr/>
        </p:nvSpPr>
        <p:spPr>
          <a:xfrm>
            <a:off x="4595302" y="2390033"/>
            <a:ext cx="986971" cy="1066800"/>
          </a:xfrm>
          <a:prstGeom prst="rect">
            <a:avLst/>
          </a:prstGeom>
          <a:noFill/>
        </p:spPr>
        <p:txBody>
          <a:bodyPr rtlCol="0" wrap="square">
            <a:spAutoFit/>
          </a:bodyPr>
          <a:lstStyle/>
          <a:p>
            <a:pPr algn="ctr"/>
            <a:r>
              <a:rPr altLang="zh-CN" lang="en-US" spc="300" sz="3200">
                <a:latin typeface="Arial"/>
                <a:ea typeface="微软雅黑"/>
                <a:sym typeface="Arial"/>
              </a:rPr>
              <a:t>20%</a:t>
            </a:r>
          </a:p>
        </p:txBody>
      </p:sp>
      <p:sp>
        <p:nvSpPr>
          <p:cNvPr id="57" name="文本框 56"/>
          <p:cNvSpPr txBox="1"/>
          <p:nvPr/>
        </p:nvSpPr>
        <p:spPr>
          <a:xfrm>
            <a:off x="6621575" y="1921370"/>
            <a:ext cx="986971" cy="1066800"/>
          </a:xfrm>
          <a:prstGeom prst="rect">
            <a:avLst/>
          </a:prstGeom>
          <a:noFill/>
        </p:spPr>
        <p:txBody>
          <a:bodyPr rtlCol="0" wrap="square">
            <a:spAutoFit/>
          </a:bodyPr>
          <a:lstStyle/>
          <a:p>
            <a:pPr algn="ctr"/>
            <a:r>
              <a:rPr altLang="zh-CN" lang="en-US" spc="300" sz="3200">
                <a:latin typeface="Arial"/>
                <a:ea typeface="微软雅黑"/>
                <a:sym typeface="Arial"/>
              </a:rPr>
              <a:t>30%</a:t>
            </a:r>
          </a:p>
        </p:txBody>
      </p:sp>
      <p:sp>
        <p:nvSpPr>
          <p:cNvPr id="58" name="文本框 57"/>
          <p:cNvSpPr txBox="1"/>
          <p:nvPr/>
        </p:nvSpPr>
        <p:spPr>
          <a:xfrm>
            <a:off x="8647848" y="1441601"/>
            <a:ext cx="986971" cy="1066800"/>
          </a:xfrm>
          <a:prstGeom prst="rect">
            <a:avLst/>
          </a:prstGeom>
          <a:noFill/>
        </p:spPr>
        <p:txBody>
          <a:bodyPr rtlCol="0" wrap="square">
            <a:spAutoFit/>
          </a:bodyPr>
          <a:lstStyle/>
          <a:p>
            <a:pPr algn="ctr"/>
            <a:r>
              <a:rPr altLang="zh-CN" lang="en-US" spc="300" sz="3200">
                <a:latin typeface="Arial"/>
                <a:ea typeface="微软雅黑"/>
                <a:sym typeface="Arial"/>
              </a:rPr>
              <a:t>40%</a:t>
            </a:r>
          </a:p>
        </p:txBody>
      </p:sp>
      <p:cxnSp>
        <p:nvCxnSpPr>
          <p:cNvPr id="60" name="直接连接符 59"/>
          <p:cNvCxnSpPr/>
          <p:nvPr/>
        </p:nvCxnSpPr>
        <p:spPr>
          <a:xfrm>
            <a:off x="11853863" y="6473371"/>
            <a:ext cx="288131" cy="0"/>
          </a:xfrm>
          <a:prstGeom prst="line">
            <a:avLst/>
          </a:prstGeom>
          <a:ln>
            <a:solidFill>
              <a:schemeClr val="tx1">
                <a:alpha val="45000"/>
              </a:schemeClr>
            </a:solidFill>
          </a:ln>
        </p:spPr>
        <p:style>
          <a:lnRef idx="1">
            <a:schemeClr val="accent1"/>
          </a:lnRef>
          <a:fillRef idx="0">
            <a:schemeClr val="accent1"/>
          </a:fillRef>
          <a:effectRef idx="0">
            <a:schemeClr val="accent1"/>
          </a:effectRef>
          <a:fontRef idx="minor">
            <a:schemeClr val="tx1"/>
          </a:fontRef>
        </p:style>
      </p:cxnSp>
      <p:sp>
        <p:nvSpPr>
          <p:cNvPr id="61" name="灯片编号占位符 14"/>
          <p:cNvSpPr>
            <a:spLocks noGrp="1"/>
          </p:cNvSpPr>
          <p:nvPr>
            <p:ph idx="12" sz="quarter" type="sldNum"/>
          </p:nvPr>
        </p:nvSpPr>
        <p:spPr>
          <a:xfrm>
            <a:off x="11161486" y="6139726"/>
            <a:ext cx="1003970" cy="365125"/>
          </a:xfrm>
        </p:spPr>
        <p:txBody>
          <a:bodyPr/>
          <a:lstStyle/>
          <a:p>
            <a:r>
              <a:rPr altLang="zh-CN" lang="en-GB" spc="300" sz="1050">
                <a:solidFill>
                  <a:srgbClr val="525252"/>
                </a:solidFill>
                <a:latin typeface="Arial"/>
                <a:ea typeface="微软雅黑"/>
                <a:sym typeface="Arial"/>
              </a:rPr>
              <a:t>Page 13</a:t>
            </a:r>
          </a:p>
        </p:txBody>
      </p:sp>
    </p:spTree>
    <p:extLst>
      <p:ext uri="{BB962C8B-B14F-4D97-AF65-F5344CB8AC3E}">
        <p14:creationId val="4122656288"/>
      </p:ext>
    </p:extLst>
  </p:cSld>
  <p:clrMapOvr>
    <a:overrideClrMapping accent1="accent1" accent2="accent2" accent3="accent3" accent4="accent4" accent5="accent5" accent6="accent6" bg1="lt1" bg2="lt2" folHlink="folHlink" hlink="hlink" tx1="dk1" tx2="dk2"/>
  </p:clrMapOvr>
  <p:transition spd="slow">
    <p:fade/>
  </p:transition>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lumMod val="95000"/>
          </a:schemeClr>
        </a:solidFill>
        <a:effectLst/>
      </p:bgPr>
    </p:bg>
    <p:spTree>
      <p:nvGrpSpPr>
        <p:cNvPr id="1" name=""/>
        <p:cNvGrpSpPr/>
        <p:nvPr/>
      </p:nvGrpSpPr>
      <p:grpSpPr>
        <a:xfrm>
          <a:off x="0" y="0"/>
          <a:ext cx="0" cy="0"/>
        </a:xfrm>
      </p:grpSpPr>
      <p:sp useBgFill="1">
        <p:nvSpPr>
          <p:cNvPr id="36" name="矩形 35"/>
          <p:cNvSpPr/>
          <p:nvPr/>
        </p:nvSpPr>
        <p:spPr>
          <a:xfrm>
            <a:off x="0" y="4601424"/>
            <a:ext cx="10029371" cy="1432304"/>
          </a:xfrm>
          <a:prstGeom prst="rect">
            <a:avLst/>
          </a:prstGeom>
          <a:ln>
            <a:noFill/>
          </a:ln>
          <a:effectLst>
            <a:outerShdw algn="t" blurRad="190500" dir="5400000" dist="127000" rotWithShape="0" sx="101000" sy="10100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16" name="矩形 15"/>
          <p:cNvSpPr/>
          <p:nvPr/>
        </p:nvSpPr>
        <p:spPr>
          <a:xfrm>
            <a:off x="9187543" y="4616648"/>
            <a:ext cx="3004457" cy="1436110"/>
          </a:xfrm>
          <a:prstGeom prst="rect">
            <a:avLst/>
          </a:prstGeom>
          <a:gradFill>
            <a:gsLst>
              <a:gs pos="13000">
                <a:srgbClr val="F36460"/>
              </a:gs>
              <a:gs pos="100000">
                <a:schemeClr val="bg1">
                  <a:lumMod val="8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28" name="PA_文本框 27"/>
          <p:cNvSpPr txBox="1"/>
          <p:nvPr>
            <p:custDataLst>
              <p:tags r:id="rId3"/>
            </p:custDataLst>
          </p:nvPr>
        </p:nvSpPr>
        <p:spPr>
          <a:xfrm>
            <a:off x="8748882" y="4616648"/>
            <a:ext cx="828130" cy="1436110"/>
          </a:xfrm>
          <a:custGeom>
            <a:rect b="b" l="l" r="r" t="t"/>
            <a:pathLst>
              <a:path h="2293437" w="1298660">
                <a:moveTo>
                  <a:pt x="603679" y="0"/>
                </a:moveTo>
                <a:cubicBezTo>
                  <a:pt x="866227" y="0"/>
                  <a:pt x="1044288" y="51293"/>
                  <a:pt x="1137860" y="153880"/>
                </a:cubicBezTo>
                <a:cubicBezTo>
                  <a:pt x="1231433" y="256466"/>
                  <a:pt x="1278219" y="398997"/>
                  <a:pt x="1278219" y="581472"/>
                </a:cubicBezTo>
                <a:cubicBezTo>
                  <a:pt x="1278219" y="704939"/>
                  <a:pt x="1261413" y="794136"/>
                  <a:pt x="1227799" y="849063"/>
                </a:cubicBezTo>
                <a:cubicBezTo>
                  <a:pt x="1194186" y="903990"/>
                  <a:pt x="1135135" y="954151"/>
                  <a:pt x="1050647" y="999546"/>
                </a:cubicBezTo>
                <a:cubicBezTo>
                  <a:pt x="1134227" y="1027723"/>
                  <a:pt x="1196457" y="1073853"/>
                  <a:pt x="1237338" y="1137935"/>
                </a:cubicBezTo>
                <a:cubicBezTo>
                  <a:pt x="1278219" y="1202018"/>
                  <a:pt x="1298660" y="1352225"/>
                  <a:pt x="1298660" y="1588555"/>
                </a:cubicBezTo>
                <a:cubicBezTo>
                  <a:pt x="1298660" y="1763975"/>
                  <a:pt x="1278674" y="1900086"/>
                  <a:pt x="1238701" y="1996888"/>
                </a:cubicBezTo>
                <a:cubicBezTo>
                  <a:pt x="1198728" y="2093690"/>
                  <a:pt x="1129684" y="2167315"/>
                  <a:pt x="1031569" y="2217764"/>
                </a:cubicBezTo>
                <a:cubicBezTo>
                  <a:pt x="933454" y="2268213"/>
                  <a:pt x="807631" y="2293437"/>
                  <a:pt x="654099" y="2293437"/>
                </a:cubicBezTo>
                <a:cubicBezTo>
                  <a:pt x="479673" y="2293437"/>
                  <a:pt x="342721" y="2264138"/>
                  <a:pt x="243243" y="2205542"/>
                </a:cubicBezTo>
                <a:cubicBezTo>
                  <a:pt x="143765" y="2146946"/>
                  <a:pt x="78355" y="2075176"/>
                  <a:pt x="47013" y="1990234"/>
                </a:cubicBezTo>
                <a:cubicBezTo>
                  <a:pt x="15671" y="1905292"/>
                  <a:pt x="0" y="1757893"/>
                  <a:pt x="0" y="1548036"/>
                </a:cubicBezTo>
                <a:lnTo>
                  <a:pt x="0" y="1373609"/>
                </a:lnTo>
                <a:lnTo>
                  <a:pt x="550533" y="1373609"/>
                </a:lnTo>
                <a:lnTo>
                  <a:pt x="550533" y="1732001"/>
                </a:lnTo>
                <a:cubicBezTo>
                  <a:pt x="550533" y="1827391"/>
                  <a:pt x="556211" y="1888031"/>
                  <a:pt x="567567" y="1913923"/>
                </a:cubicBezTo>
                <a:cubicBezTo>
                  <a:pt x="578923" y="1939814"/>
                  <a:pt x="604133" y="1952760"/>
                  <a:pt x="643198" y="1952760"/>
                </a:cubicBezTo>
                <a:cubicBezTo>
                  <a:pt x="685896" y="1952760"/>
                  <a:pt x="714058" y="1936407"/>
                  <a:pt x="727685" y="1903702"/>
                </a:cubicBezTo>
                <a:cubicBezTo>
                  <a:pt x="741313" y="1870997"/>
                  <a:pt x="748126" y="1785601"/>
                  <a:pt x="748126" y="1647513"/>
                </a:cubicBezTo>
                <a:lnTo>
                  <a:pt x="748126" y="1494890"/>
                </a:lnTo>
                <a:cubicBezTo>
                  <a:pt x="748126" y="1410402"/>
                  <a:pt x="738587" y="1348626"/>
                  <a:pt x="719509" y="1309562"/>
                </a:cubicBezTo>
                <a:cubicBezTo>
                  <a:pt x="700431" y="1270498"/>
                  <a:pt x="672269" y="1244833"/>
                  <a:pt x="635021" y="1232569"/>
                </a:cubicBezTo>
                <a:cubicBezTo>
                  <a:pt x="597774" y="1220305"/>
                  <a:pt x="525551" y="1213264"/>
                  <a:pt x="418351" y="1211447"/>
                </a:cubicBezTo>
                <a:lnTo>
                  <a:pt x="418351" y="891211"/>
                </a:lnTo>
                <a:cubicBezTo>
                  <a:pt x="549171" y="891211"/>
                  <a:pt x="630025" y="886214"/>
                  <a:pt x="660913" y="876221"/>
                </a:cubicBezTo>
                <a:cubicBezTo>
                  <a:pt x="691801" y="866228"/>
                  <a:pt x="714058" y="844424"/>
                  <a:pt x="727685" y="810811"/>
                </a:cubicBezTo>
                <a:cubicBezTo>
                  <a:pt x="741313" y="777198"/>
                  <a:pt x="748126" y="724506"/>
                  <a:pt x="748126" y="652737"/>
                </a:cubicBezTo>
                <a:lnTo>
                  <a:pt x="748126" y="530093"/>
                </a:lnTo>
                <a:cubicBezTo>
                  <a:pt x="748126" y="452873"/>
                  <a:pt x="740177" y="401999"/>
                  <a:pt x="724279" y="377470"/>
                </a:cubicBezTo>
                <a:cubicBezTo>
                  <a:pt x="708380" y="352941"/>
                  <a:pt x="683625" y="340677"/>
                  <a:pt x="650011" y="340677"/>
                </a:cubicBezTo>
                <a:cubicBezTo>
                  <a:pt x="611855" y="340677"/>
                  <a:pt x="585737" y="353623"/>
                  <a:pt x="571655" y="379514"/>
                </a:cubicBezTo>
                <a:cubicBezTo>
                  <a:pt x="557574" y="405406"/>
                  <a:pt x="550533" y="460595"/>
                  <a:pt x="550533" y="545083"/>
                </a:cubicBezTo>
                <a:lnTo>
                  <a:pt x="550533" y="726323"/>
                </a:lnTo>
                <a:lnTo>
                  <a:pt x="0" y="726323"/>
                </a:lnTo>
                <a:lnTo>
                  <a:pt x="0" y="538270"/>
                </a:lnTo>
                <a:cubicBezTo>
                  <a:pt x="0" y="327504"/>
                  <a:pt x="48149" y="185101"/>
                  <a:pt x="144447" y="111061"/>
                </a:cubicBezTo>
                <a:cubicBezTo>
                  <a:pt x="240745" y="37020"/>
                  <a:pt x="393822" y="0"/>
                  <a:pt x="603679" y="0"/>
                </a:cubicBezTo>
                <a:close/>
              </a:path>
            </a:pathLst>
          </a:custGeom>
          <a:solidFill>
            <a:srgbClr val="F36460"/>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endParaRPr altLang="en-US" lang="zh-CN" sz="22000">
              <a:latin typeface="Arial"/>
              <a:ea typeface="微软雅黑"/>
              <a:sym typeface="Arial"/>
            </a:endParaRPr>
          </a:p>
        </p:txBody>
      </p:sp>
      <p:sp useBgFill="1">
        <p:nvSpPr>
          <p:cNvPr id="35" name="矩形 34"/>
          <p:cNvSpPr/>
          <p:nvPr/>
        </p:nvSpPr>
        <p:spPr>
          <a:xfrm>
            <a:off x="0" y="3138672"/>
            <a:ext cx="10029371" cy="1432304"/>
          </a:xfrm>
          <a:prstGeom prst="rect">
            <a:avLst/>
          </a:prstGeom>
          <a:ln>
            <a:noFill/>
          </a:ln>
          <a:effectLst>
            <a:outerShdw algn="t" blurRad="190500" dir="5400000" dist="127000" rotWithShape="0" sx="101000" sy="10100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useBgFill="1">
        <p:nvSpPr>
          <p:cNvPr id="34" name="矩形 33"/>
          <p:cNvSpPr/>
          <p:nvPr/>
        </p:nvSpPr>
        <p:spPr>
          <a:xfrm>
            <a:off x="0" y="1687338"/>
            <a:ext cx="10029371" cy="1432304"/>
          </a:xfrm>
          <a:prstGeom prst="rect">
            <a:avLst/>
          </a:prstGeom>
          <a:ln>
            <a:noFill/>
          </a:ln>
          <a:effectLst>
            <a:outerShdw algn="t" blurRad="190500" dir="5400000" dist="127000" rotWithShape="0" sx="101000" sy="10100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14" name="矩形 13"/>
          <p:cNvSpPr/>
          <p:nvPr/>
        </p:nvSpPr>
        <p:spPr>
          <a:xfrm>
            <a:off x="9187543" y="1687338"/>
            <a:ext cx="3004457" cy="1432304"/>
          </a:xfrm>
          <a:prstGeom prst="rect">
            <a:avLst/>
          </a:prstGeom>
          <a:gradFill>
            <a:gsLst>
              <a:gs pos="13000">
                <a:srgbClr val="F36460"/>
              </a:gs>
              <a:gs pos="100000">
                <a:schemeClr val="bg1">
                  <a:lumMod val="8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15" name="矩形 14"/>
          <p:cNvSpPr/>
          <p:nvPr/>
        </p:nvSpPr>
        <p:spPr>
          <a:xfrm>
            <a:off x="9187543" y="3146284"/>
            <a:ext cx="3004457" cy="1436110"/>
          </a:xfrm>
          <a:prstGeom prst="rect">
            <a:avLst/>
          </a:prstGeom>
          <a:gradFill>
            <a:gsLst>
              <a:gs pos="13000">
                <a:srgbClr val="F36460"/>
              </a:gs>
              <a:gs pos="100000">
                <a:schemeClr val="bg1">
                  <a:lumMod val="8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32" name="PA_文本框 31"/>
          <p:cNvSpPr txBox="1"/>
          <p:nvPr>
            <p:custDataLst>
              <p:tags r:id="rId4"/>
            </p:custDataLst>
          </p:nvPr>
        </p:nvSpPr>
        <p:spPr>
          <a:xfrm>
            <a:off x="8838055" y="1687338"/>
            <a:ext cx="593512" cy="1432304"/>
          </a:xfrm>
          <a:custGeom>
            <a:rect b="b" l="l" r="r" t="t"/>
            <a:pathLst>
              <a:path h="2206223" w="930729">
                <a:moveTo>
                  <a:pt x="606404" y="0"/>
                </a:moveTo>
                <a:lnTo>
                  <a:pt x="930729" y="0"/>
                </a:lnTo>
                <a:lnTo>
                  <a:pt x="930729" y="2206223"/>
                </a:lnTo>
                <a:lnTo>
                  <a:pt x="380195" y="2206223"/>
                </a:lnTo>
                <a:lnTo>
                  <a:pt x="380195" y="1023393"/>
                </a:lnTo>
                <a:cubicBezTo>
                  <a:pt x="380195" y="852600"/>
                  <a:pt x="376107" y="749943"/>
                  <a:pt x="367931" y="715421"/>
                </a:cubicBezTo>
                <a:cubicBezTo>
                  <a:pt x="359754" y="680899"/>
                  <a:pt x="337270" y="654781"/>
                  <a:pt x="300477" y="637066"/>
                </a:cubicBezTo>
                <a:cubicBezTo>
                  <a:pt x="263683" y="619350"/>
                  <a:pt x="181694" y="610493"/>
                  <a:pt x="54508" y="610493"/>
                </a:cubicBezTo>
                <a:lnTo>
                  <a:pt x="0" y="610493"/>
                </a:lnTo>
                <a:lnTo>
                  <a:pt x="0" y="353282"/>
                </a:lnTo>
                <a:cubicBezTo>
                  <a:pt x="266182" y="295991"/>
                  <a:pt x="468317" y="178230"/>
                  <a:pt x="606404" y="0"/>
                </a:cubicBezTo>
                <a:close/>
              </a:path>
            </a:pathLst>
          </a:custGeom>
          <a:solidFill>
            <a:srgbClr val="F36460"/>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endParaRPr altLang="en-US" lang="zh-CN" sz="22000">
              <a:latin typeface="Arial"/>
              <a:ea typeface="微软雅黑"/>
              <a:sym typeface="Arial"/>
            </a:endParaRPr>
          </a:p>
        </p:txBody>
      </p:sp>
      <p:sp>
        <p:nvSpPr>
          <p:cNvPr id="30" name="PA_文本框 29"/>
          <p:cNvSpPr txBox="1"/>
          <p:nvPr>
            <p:custDataLst>
              <p:tags r:id="rId5"/>
            </p:custDataLst>
          </p:nvPr>
        </p:nvSpPr>
        <p:spPr>
          <a:xfrm>
            <a:off x="8761046" y="3142478"/>
            <a:ext cx="803802" cy="1439916"/>
          </a:xfrm>
          <a:custGeom>
            <a:rect b="b" l="l" r="r" t="t"/>
            <a:pathLst>
              <a:path h="2248467" w="1260505">
                <a:moveTo>
                  <a:pt x="595504" y="0"/>
                </a:moveTo>
                <a:cubicBezTo>
                  <a:pt x="814445" y="0"/>
                  <a:pt x="980014" y="54281"/>
                  <a:pt x="1092211" y="162843"/>
                </a:cubicBezTo>
                <a:cubicBezTo>
                  <a:pt x="1204407" y="271406"/>
                  <a:pt x="1260505" y="408812"/>
                  <a:pt x="1260505" y="575062"/>
                </a:cubicBezTo>
                <a:cubicBezTo>
                  <a:pt x="1260505" y="701340"/>
                  <a:pt x="1228932" y="834885"/>
                  <a:pt x="1165786" y="975698"/>
                </a:cubicBezTo>
                <a:cubicBezTo>
                  <a:pt x="1102640" y="1116511"/>
                  <a:pt x="916620" y="1415399"/>
                  <a:pt x="607725" y="1872360"/>
                </a:cubicBezTo>
                <a:lnTo>
                  <a:pt x="1211447" y="1872360"/>
                </a:lnTo>
                <a:lnTo>
                  <a:pt x="1211447" y="2248467"/>
                </a:lnTo>
                <a:lnTo>
                  <a:pt x="0" y="2248467"/>
                </a:lnTo>
                <a:lnTo>
                  <a:pt x="341" y="1933682"/>
                </a:lnTo>
                <a:cubicBezTo>
                  <a:pt x="359187" y="1346809"/>
                  <a:pt x="572451" y="983647"/>
                  <a:pt x="640132" y="844197"/>
                </a:cubicBezTo>
                <a:cubicBezTo>
                  <a:pt x="707813" y="704747"/>
                  <a:pt x="741654" y="595957"/>
                  <a:pt x="741654" y="517829"/>
                </a:cubicBezTo>
                <a:cubicBezTo>
                  <a:pt x="741654" y="457870"/>
                  <a:pt x="731419" y="413127"/>
                  <a:pt x="710950" y="383602"/>
                </a:cubicBezTo>
                <a:cubicBezTo>
                  <a:pt x="690482" y="354077"/>
                  <a:pt x="659324" y="339314"/>
                  <a:pt x="617477" y="339314"/>
                </a:cubicBezTo>
                <a:cubicBezTo>
                  <a:pt x="575631" y="339314"/>
                  <a:pt x="544473" y="355666"/>
                  <a:pt x="524004" y="388371"/>
                </a:cubicBezTo>
                <a:cubicBezTo>
                  <a:pt x="503535" y="421076"/>
                  <a:pt x="493301" y="486032"/>
                  <a:pt x="493301" y="583239"/>
                </a:cubicBezTo>
                <a:lnTo>
                  <a:pt x="493301" y="793096"/>
                </a:lnTo>
                <a:lnTo>
                  <a:pt x="0" y="793096"/>
                </a:lnTo>
                <a:lnTo>
                  <a:pt x="0" y="712696"/>
                </a:lnTo>
                <a:cubicBezTo>
                  <a:pt x="0" y="589144"/>
                  <a:pt x="6360" y="491710"/>
                  <a:pt x="19078" y="420395"/>
                </a:cubicBezTo>
                <a:cubicBezTo>
                  <a:pt x="31797" y="349080"/>
                  <a:pt x="63139" y="278900"/>
                  <a:pt x="113105" y="209857"/>
                </a:cubicBezTo>
                <a:cubicBezTo>
                  <a:pt x="163071" y="140813"/>
                  <a:pt x="228027" y="88576"/>
                  <a:pt x="307972" y="53145"/>
                </a:cubicBezTo>
                <a:cubicBezTo>
                  <a:pt x="387918" y="17715"/>
                  <a:pt x="483762" y="0"/>
                  <a:pt x="595504" y="0"/>
                </a:cubicBezTo>
                <a:close/>
              </a:path>
            </a:pathLst>
          </a:custGeom>
          <a:solidFill>
            <a:srgbClr val="F36460"/>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endParaRPr altLang="en-US" lang="zh-CN" sz="22000">
              <a:latin typeface="Arial"/>
              <a:ea typeface="微软雅黑"/>
              <a:sym typeface="Arial"/>
            </a:endParaRPr>
          </a:p>
        </p:txBody>
      </p:sp>
      <p:sp>
        <p:nvSpPr>
          <p:cNvPr id="38" name="文本框 37"/>
          <p:cNvSpPr txBox="1"/>
          <p:nvPr/>
        </p:nvSpPr>
        <p:spPr>
          <a:xfrm>
            <a:off x="4824482" y="1846364"/>
            <a:ext cx="3302000" cy="396240"/>
          </a:xfrm>
          <a:prstGeom prst="rect">
            <a:avLst/>
          </a:prstGeom>
          <a:noFill/>
        </p:spPr>
        <p:txBody>
          <a:bodyPr rtlCol="0" wrap="square">
            <a:spAutoFit/>
          </a:bodyPr>
          <a:lstStyle/>
          <a:p>
            <a:pPr algn="r"/>
            <a:r>
              <a:rPr altLang="zh-CN" b="1" lang="en-GB" spc="300" sz="2000">
                <a:latin typeface="Arial"/>
                <a:ea typeface="微软雅黑"/>
                <a:sym typeface="Arial"/>
              </a:rPr>
              <a:t>Keywords Here</a:t>
            </a:r>
          </a:p>
        </p:txBody>
      </p:sp>
      <p:sp>
        <p:nvSpPr>
          <p:cNvPr id="39" name="文本框 38"/>
          <p:cNvSpPr txBox="1"/>
          <p:nvPr/>
        </p:nvSpPr>
        <p:spPr>
          <a:xfrm>
            <a:off x="1399388" y="2206537"/>
            <a:ext cx="6751690" cy="725424"/>
          </a:xfrm>
          <a:prstGeom prst="rect">
            <a:avLst/>
          </a:prstGeom>
          <a:noFill/>
        </p:spPr>
        <p:txBody>
          <a:bodyPr rtlCol="0" wrap="square">
            <a:spAutoFit/>
          </a:bodyPr>
          <a:lstStyle/>
          <a:p>
            <a:pPr algn="r">
              <a:lnSpc>
                <a:spcPct val="130000"/>
              </a:lnSpc>
            </a:pPr>
            <a:r>
              <a:rPr altLang="zh-CN" lang="en-GB" sz="1600">
                <a:solidFill>
                  <a:srgbClr val="525252"/>
                </a:solidFill>
                <a:latin typeface="Arial"/>
                <a:ea typeface="微软雅黑"/>
                <a:sym typeface="Arial"/>
              </a:rPr>
              <a:t>Lorem ipsum dolor sit amet, consectetuer adipiscing elit. Maecenas porttitor congue massa. Fusce posuere, magna sed pulvinar ultricies</a:t>
            </a:r>
          </a:p>
        </p:txBody>
      </p:sp>
      <p:sp>
        <p:nvSpPr>
          <p:cNvPr id="40" name="文本框 39"/>
          <p:cNvSpPr txBox="1"/>
          <p:nvPr/>
        </p:nvSpPr>
        <p:spPr>
          <a:xfrm>
            <a:off x="4824482" y="3369558"/>
            <a:ext cx="3302000" cy="396240"/>
          </a:xfrm>
          <a:prstGeom prst="rect">
            <a:avLst/>
          </a:prstGeom>
          <a:noFill/>
        </p:spPr>
        <p:txBody>
          <a:bodyPr rtlCol="0" wrap="square">
            <a:spAutoFit/>
          </a:bodyPr>
          <a:lstStyle/>
          <a:p>
            <a:pPr algn="r"/>
            <a:r>
              <a:rPr altLang="zh-CN" b="1" lang="en-GB" spc="300" sz="2000">
                <a:latin typeface="Arial"/>
                <a:ea typeface="微软雅黑"/>
                <a:sym typeface="Arial"/>
              </a:rPr>
              <a:t>Keywords Here</a:t>
            </a:r>
          </a:p>
        </p:txBody>
      </p:sp>
      <p:sp>
        <p:nvSpPr>
          <p:cNvPr id="41" name="文本框 40"/>
          <p:cNvSpPr txBox="1"/>
          <p:nvPr/>
        </p:nvSpPr>
        <p:spPr>
          <a:xfrm>
            <a:off x="1399388" y="3729731"/>
            <a:ext cx="6751690" cy="725424"/>
          </a:xfrm>
          <a:prstGeom prst="rect">
            <a:avLst/>
          </a:prstGeom>
          <a:noFill/>
        </p:spPr>
        <p:txBody>
          <a:bodyPr rtlCol="0" wrap="square">
            <a:spAutoFit/>
          </a:bodyPr>
          <a:lstStyle/>
          <a:p>
            <a:pPr algn="r">
              <a:lnSpc>
                <a:spcPct val="130000"/>
              </a:lnSpc>
            </a:pPr>
            <a:r>
              <a:rPr altLang="zh-CN" lang="en-GB" sz="1600">
                <a:solidFill>
                  <a:srgbClr val="525252"/>
                </a:solidFill>
                <a:latin typeface="Arial"/>
                <a:ea typeface="微软雅黑"/>
                <a:sym typeface="Arial"/>
              </a:rPr>
              <a:t>Lorem ipsum dolor sit amet, consectetuer adipiscing elit. Maecenas porttitor congue massa. Fusce posuere, magna sed pulvinar ultricies</a:t>
            </a:r>
          </a:p>
        </p:txBody>
      </p:sp>
      <p:sp>
        <p:nvSpPr>
          <p:cNvPr id="42" name="文本框 41"/>
          <p:cNvSpPr txBox="1"/>
          <p:nvPr/>
        </p:nvSpPr>
        <p:spPr>
          <a:xfrm>
            <a:off x="4824482" y="4822411"/>
            <a:ext cx="3302000" cy="396240"/>
          </a:xfrm>
          <a:prstGeom prst="rect">
            <a:avLst/>
          </a:prstGeom>
          <a:noFill/>
        </p:spPr>
        <p:txBody>
          <a:bodyPr rtlCol="0" wrap="square">
            <a:spAutoFit/>
          </a:bodyPr>
          <a:lstStyle/>
          <a:p>
            <a:pPr algn="r"/>
            <a:r>
              <a:rPr altLang="zh-CN" b="1" lang="en-GB" spc="300" sz="2000">
                <a:latin typeface="Arial"/>
                <a:ea typeface="微软雅黑"/>
                <a:sym typeface="Arial"/>
              </a:rPr>
              <a:t>Keywords Here</a:t>
            </a:r>
          </a:p>
        </p:txBody>
      </p:sp>
      <p:sp>
        <p:nvSpPr>
          <p:cNvPr id="43" name="文本框 42"/>
          <p:cNvSpPr txBox="1"/>
          <p:nvPr/>
        </p:nvSpPr>
        <p:spPr>
          <a:xfrm>
            <a:off x="1399388" y="5182585"/>
            <a:ext cx="6751690" cy="725424"/>
          </a:xfrm>
          <a:prstGeom prst="rect">
            <a:avLst/>
          </a:prstGeom>
          <a:noFill/>
        </p:spPr>
        <p:txBody>
          <a:bodyPr rtlCol="0" wrap="square">
            <a:spAutoFit/>
          </a:bodyPr>
          <a:lstStyle/>
          <a:p>
            <a:pPr algn="r">
              <a:lnSpc>
                <a:spcPct val="130000"/>
              </a:lnSpc>
            </a:pPr>
            <a:r>
              <a:rPr altLang="zh-CN" lang="en-GB" sz="1600">
                <a:solidFill>
                  <a:srgbClr val="525252"/>
                </a:solidFill>
                <a:latin typeface="Arial"/>
                <a:ea typeface="微软雅黑"/>
                <a:sym typeface="Arial"/>
              </a:rPr>
              <a:t>Lorem ipsum dolor sit amet, consectetuer adipiscing elit. Maecenas porttitor congue massa. Fusce posuere, magna sed pulvinar ultricies</a:t>
            </a:r>
          </a:p>
        </p:txBody>
      </p:sp>
      <p:sp>
        <p:nvSpPr>
          <p:cNvPr id="45" name="文本框 44"/>
          <p:cNvSpPr txBox="1"/>
          <p:nvPr/>
        </p:nvSpPr>
        <p:spPr>
          <a:xfrm>
            <a:off x="4445000" y="718567"/>
            <a:ext cx="3302000" cy="518160"/>
          </a:xfrm>
          <a:prstGeom prst="rect">
            <a:avLst/>
          </a:prstGeom>
          <a:noFill/>
        </p:spPr>
        <p:txBody>
          <a:bodyPr rtlCol="0" wrap="square">
            <a:spAutoFit/>
          </a:bodyPr>
          <a:lstStyle/>
          <a:p>
            <a:pPr algn="ctr"/>
            <a:r>
              <a:rPr altLang="zh-CN" b="1" lang="en-GB" spc="300" sz="2800">
                <a:latin typeface="Arial"/>
                <a:ea typeface="微软雅黑"/>
                <a:sym typeface="Arial"/>
              </a:rPr>
              <a:t>Keywords Here</a:t>
            </a:r>
          </a:p>
        </p:txBody>
      </p:sp>
      <p:cxnSp>
        <p:nvCxnSpPr>
          <p:cNvPr id="46" name="直接连接符 45"/>
          <p:cNvCxnSpPr/>
          <p:nvPr/>
        </p:nvCxnSpPr>
        <p:spPr>
          <a:xfrm>
            <a:off x="5455920" y="1388362"/>
            <a:ext cx="1280160" cy="0"/>
          </a:xfrm>
          <a:prstGeom prst="line">
            <a:avLst/>
          </a:prstGeom>
          <a:ln>
            <a:solidFill>
              <a:schemeClr val="tx1">
                <a:alpha val="67000"/>
              </a:schemeClr>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11853863" y="6473371"/>
            <a:ext cx="288131" cy="0"/>
          </a:xfrm>
          <a:prstGeom prst="line">
            <a:avLst/>
          </a:prstGeom>
          <a:ln>
            <a:solidFill>
              <a:schemeClr val="tx1">
                <a:alpha val="45000"/>
              </a:schemeClr>
            </a:solidFill>
          </a:ln>
        </p:spPr>
        <p:style>
          <a:lnRef idx="1">
            <a:schemeClr val="accent1"/>
          </a:lnRef>
          <a:fillRef idx="0">
            <a:schemeClr val="accent1"/>
          </a:fillRef>
          <a:effectRef idx="0">
            <a:schemeClr val="accent1"/>
          </a:effectRef>
          <a:fontRef idx="minor">
            <a:schemeClr val="tx1"/>
          </a:fontRef>
        </p:style>
      </p:cxnSp>
      <p:sp>
        <p:nvSpPr>
          <p:cNvPr id="48" name="灯片编号占位符 14"/>
          <p:cNvSpPr>
            <a:spLocks noGrp="1"/>
          </p:cNvSpPr>
          <p:nvPr>
            <p:ph idx="12" sz="quarter" type="sldNum"/>
          </p:nvPr>
        </p:nvSpPr>
        <p:spPr>
          <a:xfrm>
            <a:off x="11161486" y="6139726"/>
            <a:ext cx="1003970" cy="365125"/>
          </a:xfrm>
        </p:spPr>
        <p:txBody>
          <a:bodyPr/>
          <a:lstStyle/>
          <a:p>
            <a:r>
              <a:rPr altLang="zh-CN" lang="en-GB" spc="300" sz="1050">
                <a:solidFill>
                  <a:srgbClr val="525252"/>
                </a:solidFill>
                <a:latin typeface="Arial"/>
                <a:ea typeface="微软雅黑"/>
                <a:sym typeface="Arial"/>
              </a:rPr>
              <a:t>Page 14</a:t>
            </a:r>
          </a:p>
        </p:txBody>
      </p:sp>
    </p:spTree>
    <p:extLst>
      <p:ext uri="{BB962C8B-B14F-4D97-AF65-F5344CB8AC3E}">
        <p14:creationId val="2029038022"/>
      </p:ext>
    </p:extLst>
  </p:cSld>
  <p:clrMapOvr>
    <a:overrideClrMapping accent1="accent1" accent2="accent2" accent3="accent3" accent4="accent4" accent5="accent5" accent6="accent6" bg1="lt1" bg2="lt2" folHlink="folHlink" hlink="hlink" tx1="dk1" tx2="dk2"/>
  </p:clrMapOvr>
  <p:transition spd="slow">
    <p:fade/>
  </p:transition>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lumMod val="95000"/>
          </a:schemeClr>
        </a:solidFill>
        <a:effectLst/>
      </p:bgPr>
    </p:bg>
    <p:spTree>
      <p:nvGrpSpPr>
        <p:cNvPr id="1" name=""/>
        <p:cNvGrpSpPr/>
        <p:nvPr/>
      </p:nvGrpSpPr>
      <p:grpSpPr>
        <a:xfrm>
          <a:off x="0" y="0"/>
          <a:ext cx="0" cy="0"/>
        </a:xfrm>
      </p:grpSpPr>
      <p:cxnSp>
        <p:nvCxnSpPr>
          <p:cNvPr id="8" name="直接连接符 7"/>
          <p:cNvCxnSpPr/>
          <p:nvPr/>
        </p:nvCxnSpPr>
        <p:spPr>
          <a:xfrm>
            <a:off x="754743" y="4183520"/>
            <a:ext cx="10348686" cy="0"/>
          </a:xfrm>
          <a:prstGeom prst="line">
            <a:avLst/>
          </a:prstGeom>
          <a:ln w="3175">
            <a:solidFill>
              <a:schemeClr val="tx1">
                <a:lumMod val="65000"/>
                <a:lumOff val="35000"/>
                <a:alpha val="34000"/>
              </a:schemeClr>
            </a:solidFill>
            <a:prstDash val="lgDash"/>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1618343" y="2311177"/>
            <a:ext cx="2322286" cy="374468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3" name="矩形 2"/>
          <p:cNvSpPr/>
          <p:nvPr/>
        </p:nvSpPr>
        <p:spPr>
          <a:xfrm>
            <a:off x="4746171" y="2006921"/>
            <a:ext cx="2699658" cy="4353198"/>
          </a:xfrm>
          <a:prstGeom prst="rect">
            <a:avLst/>
          </a:prstGeom>
          <a:solidFill>
            <a:srgbClr val="F364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4" name="矩形 3"/>
          <p:cNvSpPr/>
          <p:nvPr/>
        </p:nvSpPr>
        <p:spPr>
          <a:xfrm>
            <a:off x="8251371" y="2311177"/>
            <a:ext cx="2322286" cy="374468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9" name="文本框 8"/>
          <p:cNvSpPr txBox="1"/>
          <p:nvPr/>
        </p:nvSpPr>
        <p:spPr>
          <a:xfrm>
            <a:off x="1904997" y="2895790"/>
            <a:ext cx="1748978" cy="396240"/>
          </a:xfrm>
          <a:prstGeom prst="rect">
            <a:avLst/>
          </a:prstGeom>
          <a:noFill/>
        </p:spPr>
        <p:txBody>
          <a:bodyPr rtlCol="0" wrap="square">
            <a:spAutoFit/>
          </a:bodyPr>
          <a:lstStyle/>
          <a:p>
            <a:pPr algn="ctr"/>
            <a:r>
              <a:rPr altLang="zh-CN" b="1" lang="en-GB" spc="300" sz="2000">
                <a:latin typeface="Arial"/>
                <a:ea typeface="微软雅黑"/>
                <a:sym typeface="Arial"/>
              </a:rPr>
              <a:t>Keywords</a:t>
            </a:r>
          </a:p>
        </p:txBody>
      </p:sp>
      <p:sp>
        <p:nvSpPr>
          <p:cNvPr id="10" name="文本框 9"/>
          <p:cNvSpPr txBox="1"/>
          <p:nvPr/>
        </p:nvSpPr>
        <p:spPr>
          <a:xfrm>
            <a:off x="1669142" y="3469622"/>
            <a:ext cx="2220689" cy="2310384"/>
          </a:xfrm>
          <a:prstGeom prst="rect">
            <a:avLst/>
          </a:prstGeom>
          <a:noFill/>
        </p:spPr>
        <p:txBody>
          <a:bodyPr rtlCol="0" wrap="square">
            <a:spAutoFit/>
          </a:bodyPr>
          <a:lstStyle/>
          <a:p>
            <a:pPr algn="ctr">
              <a:lnSpc>
                <a:spcPct val="130000"/>
              </a:lnSpc>
            </a:pPr>
            <a:r>
              <a:rPr altLang="zh-CN" lang="en-GB" sz="1600">
                <a:latin typeface="Arial"/>
                <a:ea typeface="微软雅黑"/>
                <a:sym typeface="Arial"/>
              </a:rPr>
              <a:t>Lorem ipsum dolor sit amet, consectetuer adipiscing elit. Maecenas porttitor congue massa. Fusce posuere, magna sed pulvinar ultricies</a:t>
            </a:r>
          </a:p>
        </p:txBody>
      </p:sp>
      <p:sp>
        <p:nvSpPr>
          <p:cNvPr id="11" name="文本框 10"/>
          <p:cNvSpPr txBox="1"/>
          <p:nvPr/>
        </p:nvSpPr>
        <p:spPr>
          <a:xfrm>
            <a:off x="8538025" y="2895790"/>
            <a:ext cx="1748978" cy="396240"/>
          </a:xfrm>
          <a:prstGeom prst="rect">
            <a:avLst/>
          </a:prstGeom>
          <a:noFill/>
        </p:spPr>
        <p:txBody>
          <a:bodyPr rtlCol="0" wrap="square">
            <a:spAutoFit/>
          </a:bodyPr>
          <a:lstStyle/>
          <a:p>
            <a:pPr algn="ctr"/>
            <a:r>
              <a:rPr altLang="zh-CN" b="1" lang="en-GB" spc="300" sz="2000">
                <a:latin typeface="Arial"/>
                <a:ea typeface="微软雅黑"/>
                <a:sym typeface="Arial"/>
              </a:rPr>
              <a:t>Keywords</a:t>
            </a:r>
          </a:p>
        </p:txBody>
      </p:sp>
      <p:sp>
        <p:nvSpPr>
          <p:cNvPr id="12" name="文本框 11"/>
          <p:cNvSpPr txBox="1"/>
          <p:nvPr/>
        </p:nvSpPr>
        <p:spPr>
          <a:xfrm>
            <a:off x="8302171" y="3469622"/>
            <a:ext cx="2220689" cy="2310384"/>
          </a:xfrm>
          <a:prstGeom prst="rect">
            <a:avLst/>
          </a:prstGeom>
          <a:noFill/>
        </p:spPr>
        <p:txBody>
          <a:bodyPr rtlCol="0" wrap="square">
            <a:spAutoFit/>
          </a:bodyPr>
          <a:lstStyle/>
          <a:p>
            <a:pPr algn="ctr">
              <a:lnSpc>
                <a:spcPct val="130000"/>
              </a:lnSpc>
            </a:pPr>
            <a:r>
              <a:rPr altLang="zh-CN" lang="en-GB" sz="1600">
                <a:latin typeface="Arial"/>
                <a:ea typeface="微软雅黑"/>
                <a:sym typeface="Arial"/>
              </a:rPr>
              <a:t>Lorem ipsum dolor sit amet, consectetuer adipiscing elit. Maecenas porttitor congue massa. Fusce posuere, magna sed pulvinar ultricies</a:t>
            </a:r>
          </a:p>
        </p:txBody>
      </p:sp>
      <p:sp>
        <p:nvSpPr>
          <p:cNvPr id="14" name="文本框 13"/>
          <p:cNvSpPr txBox="1"/>
          <p:nvPr/>
        </p:nvSpPr>
        <p:spPr>
          <a:xfrm>
            <a:off x="5012865" y="2500595"/>
            <a:ext cx="2220688" cy="457200"/>
          </a:xfrm>
          <a:prstGeom prst="rect">
            <a:avLst/>
          </a:prstGeom>
          <a:noFill/>
        </p:spPr>
        <p:txBody>
          <a:bodyPr rtlCol="0" wrap="square">
            <a:spAutoFit/>
          </a:bodyPr>
          <a:lstStyle/>
          <a:p>
            <a:pPr algn="ctr"/>
            <a:r>
              <a:rPr altLang="zh-CN" b="1" lang="en-GB" spc="300" sz="2400">
                <a:solidFill>
                  <a:schemeClr val="bg1"/>
                </a:solidFill>
                <a:latin typeface="Arial"/>
                <a:ea typeface="微软雅黑"/>
                <a:sym typeface="Arial"/>
              </a:rPr>
              <a:t>Keywords</a:t>
            </a:r>
          </a:p>
        </p:txBody>
      </p:sp>
      <p:sp>
        <p:nvSpPr>
          <p:cNvPr id="15" name="文本框 14"/>
          <p:cNvSpPr txBox="1"/>
          <p:nvPr/>
        </p:nvSpPr>
        <p:spPr>
          <a:xfrm>
            <a:off x="5012865" y="3112116"/>
            <a:ext cx="2220689" cy="3300984"/>
          </a:xfrm>
          <a:prstGeom prst="rect">
            <a:avLst/>
          </a:prstGeom>
          <a:noFill/>
        </p:spPr>
        <p:txBody>
          <a:bodyPr rtlCol="0" wrap="square">
            <a:spAutoFit/>
          </a:bodyPr>
          <a:lstStyle/>
          <a:p>
            <a:pPr algn="ctr">
              <a:lnSpc>
                <a:spcPct val="130000"/>
              </a:lnSpc>
            </a:pPr>
            <a:r>
              <a:rPr altLang="zh-CN" lang="en-GB">
                <a:solidFill>
                  <a:schemeClr val="bg1"/>
                </a:solidFill>
                <a:latin typeface="Arial"/>
                <a:ea typeface="微软雅黑"/>
                <a:sym typeface="Arial"/>
              </a:rPr>
              <a:t>Lorem ipsum dolor sit amet, consectetuer adipiscing elit. Maecenas porttitor congue massa. Fusce posuere, magna sed pulvinar ultricies</a:t>
            </a:r>
          </a:p>
        </p:txBody>
      </p:sp>
      <p:cxnSp>
        <p:nvCxnSpPr>
          <p:cNvPr id="17" name="直接连接符 16"/>
          <p:cNvCxnSpPr/>
          <p:nvPr/>
        </p:nvCxnSpPr>
        <p:spPr>
          <a:xfrm>
            <a:off x="2387601" y="3426079"/>
            <a:ext cx="78377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9027886" y="3426079"/>
            <a:ext cx="78377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5731324" y="3095845"/>
            <a:ext cx="78377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直角三角形 19"/>
          <p:cNvSpPr/>
          <p:nvPr/>
        </p:nvSpPr>
        <p:spPr>
          <a:xfrm>
            <a:off x="7445829" y="2006921"/>
            <a:ext cx="188685" cy="888869"/>
          </a:xfrm>
          <a:prstGeom prst="r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22" name="直角三角形 21"/>
          <p:cNvSpPr/>
          <p:nvPr/>
        </p:nvSpPr>
        <p:spPr>
          <a:xfrm>
            <a:off x="3941315" y="2306707"/>
            <a:ext cx="188685" cy="531633"/>
          </a:xfrm>
          <a:prstGeom prst="r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23" name="直角三角形 22"/>
          <p:cNvSpPr/>
          <p:nvPr/>
        </p:nvSpPr>
        <p:spPr>
          <a:xfrm>
            <a:off x="10573657" y="2306707"/>
            <a:ext cx="188685" cy="531633"/>
          </a:xfrm>
          <a:prstGeom prst="r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24" name="直角三角形 23"/>
          <p:cNvSpPr/>
          <p:nvPr/>
        </p:nvSpPr>
        <p:spPr>
          <a:xfrm flipV="1">
            <a:off x="7445829" y="5802566"/>
            <a:ext cx="188685" cy="557553"/>
          </a:xfrm>
          <a:prstGeom prst="r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25" name="直角三角形 24"/>
          <p:cNvSpPr/>
          <p:nvPr/>
        </p:nvSpPr>
        <p:spPr>
          <a:xfrm flipV="1">
            <a:off x="3941315" y="5708859"/>
            <a:ext cx="188685" cy="333473"/>
          </a:xfrm>
          <a:prstGeom prst="r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26" name="直角三角形 25"/>
          <p:cNvSpPr/>
          <p:nvPr/>
        </p:nvSpPr>
        <p:spPr>
          <a:xfrm flipV="1">
            <a:off x="10573657" y="5708859"/>
            <a:ext cx="188685" cy="333473"/>
          </a:xfrm>
          <a:prstGeom prst="r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27" name="文本框 26"/>
          <p:cNvSpPr txBox="1"/>
          <p:nvPr/>
        </p:nvSpPr>
        <p:spPr>
          <a:xfrm>
            <a:off x="4445000" y="718567"/>
            <a:ext cx="3302000" cy="518160"/>
          </a:xfrm>
          <a:prstGeom prst="rect">
            <a:avLst/>
          </a:prstGeom>
          <a:noFill/>
        </p:spPr>
        <p:txBody>
          <a:bodyPr rtlCol="0" wrap="square">
            <a:spAutoFit/>
          </a:bodyPr>
          <a:lstStyle/>
          <a:p>
            <a:pPr algn="ctr"/>
            <a:r>
              <a:rPr altLang="zh-CN" b="1" lang="en-GB" spc="300" sz="2800">
                <a:latin typeface="Arial"/>
                <a:ea typeface="微软雅黑"/>
                <a:sym typeface="Arial"/>
              </a:rPr>
              <a:t>Keywords Here</a:t>
            </a:r>
          </a:p>
        </p:txBody>
      </p:sp>
      <p:cxnSp>
        <p:nvCxnSpPr>
          <p:cNvPr id="29" name="直接连接符 28"/>
          <p:cNvCxnSpPr/>
          <p:nvPr/>
        </p:nvCxnSpPr>
        <p:spPr>
          <a:xfrm>
            <a:off x="5455920" y="1388362"/>
            <a:ext cx="1280160" cy="0"/>
          </a:xfrm>
          <a:prstGeom prst="line">
            <a:avLst/>
          </a:prstGeom>
          <a:ln>
            <a:solidFill>
              <a:schemeClr val="tx1">
                <a:alpha val="67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11853863" y="6473371"/>
            <a:ext cx="288131" cy="0"/>
          </a:xfrm>
          <a:prstGeom prst="line">
            <a:avLst/>
          </a:prstGeom>
          <a:ln>
            <a:solidFill>
              <a:schemeClr val="tx1">
                <a:alpha val="45000"/>
              </a:schemeClr>
            </a:solidFill>
          </a:ln>
        </p:spPr>
        <p:style>
          <a:lnRef idx="1">
            <a:schemeClr val="accent1"/>
          </a:lnRef>
          <a:fillRef idx="0">
            <a:schemeClr val="accent1"/>
          </a:fillRef>
          <a:effectRef idx="0">
            <a:schemeClr val="accent1"/>
          </a:effectRef>
          <a:fontRef idx="minor">
            <a:schemeClr val="tx1"/>
          </a:fontRef>
        </p:style>
      </p:cxnSp>
      <p:sp>
        <p:nvSpPr>
          <p:cNvPr id="31" name="灯片编号占位符 14"/>
          <p:cNvSpPr>
            <a:spLocks noGrp="1"/>
          </p:cNvSpPr>
          <p:nvPr>
            <p:ph idx="12" sz="quarter" type="sldNum"/>
          </p:nvPr>
        </p:nvSpPr>
        <p:spPr>
          <a:xfrm>
            <a:off x="11161486" y="6139726"/>
            <a:ext cx="1003970" cy="365125"/>
          </a:xfrm>
        </p:spPr>
        <p:txBody>
          <a:bodyPr/>
          <a:lstStyle/>
          <a:p>
            <a:r>
              <a:rPr altLang="zh-CN" lang="en-GB" spc="300" sz="1050">
                <a:solidFill>
                  <a:srgbClr val="525252"/>
                </a:solidFill>
                <a:latin typeface="Arial"/>
                <a:ea typeface="微软雅黑"/>
                <a:sym typeface="Arial"/>
              </a:rPr>
              <a:t>Page 15</a:t>
            </a:r>
          </a:p>
        </p:txBody>
      </p:sp>
    </p:spTree>
    <p:extLst>
      <p:ext uri="{BB962C8B-B14F-4D97-AF65-F5344CB8AC3E}">
        <p14:creationId val="4283895897"/>
      </p:ext>
    </p:extLst>
  </p:cSld>
  <p:clrMapOvr>
    <a:overrideClrMapping accent1="accent1" accent2="accent2" accent3="accent3" accent4="accent4" accent5="accent5" accent6="accent6" bg1="lt1" bg2="lt2" folHlink="folHlink" hlink="hlink" tx1="dk1" tx2="dk2"/>
  </p:clrMapOvr>
  <p:transition spd="slow">
    <p:fade/>
  </p:transition>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lumMod val="95000"/>
          </a:schemeClr>
        </a:solidFill>
        <a:effectLst/>
      </p:bgPr>
    </p:bg>
    <p:spTree>
      <p:nvGrpSpPr>
        <p:cNvPr id="1" name=""/>
        <p:cNvGrpSpPr/>
        <p:nvPr/>
      </p:nvGrpSpPr>
      <p:grpSpPr>
        <a:xfrm>
          <a:off x="0" y="0"/>
          <a:ext cx="0" cy="0"/>
        </a:xfrm>
      </p:grpSpPr>
      <p:cxnSp>
        <p:nvCxnSpPr>
          <p:cNvPr id="8" name="直接连接符 7"/>
          <p:cNvCxnSpPr/>
          <p:nvPr/>
        </p:nvCxnSpPr>
        <p:spPr>
          <a:xfrm>
            <a:off x="11853863" y="6473371"/>
            <a:ext cx="288131" cy="0"/>
          </a:xfrm>
          <a:prstGeom prst="line">
            <a:avLst/>
          </a:prstGeom>
          <a:ln>
            <a:solidFill>
              <a:schemeClr val="tx1">
                <a:alpha val="45000"/>
              </a:schemeClr>
            </a:solidFill>
          </a:ln>
        </p:spPr>
        <p:style>
          <a:lnRef idx="1">
            <a:schemeClr val="accent1"/>
          </a:lnRef>
          <a:fillRef idx="0">
            <a:schemeClr val="accent1"/>
          </a:fillRef>
          <a:effectRef idx="0">
            <a:schemeClr val="accent1"/>
          </a:effectRef>
          <a:fontRef idx="minor">
            <a:schemeClr val="tx1"/>
          </a:fontRef>
        </p:style>
      </p:cxnSp>
      <p:sp>
        <p:nvSpPr>
          <p:cNvPr id="9" name="灯片编号占位符 14"/>
          <p:cNvSpPr>
            <a:spLocks noGrp="1"/>
          </p:cNvSpPr>
          <p:nvPr>
            <p:ph idx="12" sz="quarter" type="sldNum"/>
          </p:nvPr>
        </p:nvSpPr>
        <p:spPr>
          <a:xfrm>
            <a:off x="11161486" y="6139726"/>
            <a:ext cx="1003970" cy="365125"/>
          </a:xfrm>
        </p:spPr>
        <p:txBody>
          <a:bodyPr/>
          <a:lstStyle/>
          <a:p>
            <a:r>
              <a:rPr altLang="zh-CN" lang="en-GB" spc="300" sz="1050">
                <a:solidFill>
                  <a:srgbClr val="525252"/>
                </a:solidFill>
                <a:latin typeface="Arial"/>
                <a:ea typeface="微软雅黑"/>
                <a:sym typeface="Arial"/>
              </a:rPr>
              <a:t>Page 16</a:t>
            </a:r>
          </a:p>
        </p:txBody>
      </p:sp>
      <p:pic>
        <p:nvPicPr>
          <p:cNvPr id="16" name="图片 15"/>
          <p:cNvPicPr>
            <a:picLocks noChangeAspect="1"/>
          </p:cNvPicPr>
          <p:nvPr/>
        </p:nvPicPr>
        <p:blipFill>
          <a:blip r:embed="rId3">
            <a:extLst>
              <a:ext uri="{28A0092B-C50C-407E-A947-70E740481C1C}">
                <a14:useLocalDpi val="0"/>
              </a:ext>
            </a:extLst>
          </a:blip>
          <a:srcRect b="4041" l="26982" r="50000" t="28620"/>
          <a:stretch>
            <a:fillRect/>
          </a:stretch>
        </p:blipFill>
        <p:spPr>
          <a:xfrm>
            <a:off x="877575" y="2129058"/>
            <a:ext cx="2205726" cy="3818681"/>
          </a:xfrm>
          <a:custGeom>
            <a:gdLst>
              <a:gd fmla="*/ 0 w 2877789" name="connsiteX0"/>
              <a:gd fmla="*/ 0 h 4982197" name="connsiteY0"/>
              <a:gd fmla="*/ 2302231 w 2877789" name="connsiteX1"/>
              <a:gd fmla="*/ 0 h 4982197" name="connsiteY1"/>
              <a:gd fmla="*/ 2877789 w 2877789" name="connsiteX2"/>
              <a:gd fmla="*/ 4982197 h 4982197" name="connsiteY2"/>
              <a:gd fmla="*/ 575558 w 2877789" name="connsiteX3"/>
              <a:gd fmla="*/ 4982197 h 4982197" name="connsiteY3"/>
              <a:gd fmla="*/ 0 w 2877789" name="connsiteX4"/>
              <a:gd fmla="*/ 0 h 498219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4982197" w="2877789">
                <a:moveTo>
                  <a:pt x="0" y="0"/>
                </a:moveTo>
                <a:lnTo>
                  <a:pt x="2302231" y="0"/>
                </a:lnTo>
                <a:lnTo>
                  <a:pt x="2877789" y="4982197"/>
                </a:lnTo>
                <a:lnTo>
                  <a:pt x="575558" y="4982197"/>
                </a:lnTo>
                <a:lnTo>
                  <a:pt x="0" y="0"/>
                </a:lnTo>
                <a:close/>
              </a:path>
            </a:pathLst>
          </a:custGeom>
        </p:spPr>
      </p:pic>
      <p:cxnSp>
        <p:nvCxnSpPr>
          <p:cNvPr id="20" name="直接连接符 19"/>
          <p:cNvCxnSpPr>
            <a:stCxn id="16" idx="3"/>
          </p:cNvCxnSpPr>
          <p:nvPr/>
        </p:nvCxnSpPr>
        <p:spPr>
          <a:xfrm flipH="1" flipV="1">
            <a:off x="616922" y="1"/>
            <a:ext cx="701798" cy="5947738"/>
          </a:xfrm>
          <a:prstGeom prst="line">
            <a:avLst/>
          </a:prstGeom>
          <a:ln>
            <a:solidFill>
              <a:srgbClr val="F36460"/>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flipV="1">
            <a:off x="2670807" y="1585503"/>
            <a:ext cx="631103" cy="5272498"/>
          </a:xfrm>
          <a:prstGeom prst="line">
            <a:avLst/>
          </a:prstGeom>
          <a:ln>
            <a:solidFill>
              <a:srgbClr val="F36460"/>
            </a:solidFill>
          </a:ln>
        </p:spPr>
        <p:style>
          <a:lnRef idx="1">
            <a:schemeClr val="accent1"/>
          </a:lnRef>
          <a:fillRef idx="0">
            <a:schemeClr val="accent1"/>
          </a:fillRef>
          <a:effectRef idx="0">
            <a:schemeClr val="accent1"/>
          </a:effectRef>
          <a:fontRef idx="minor">
            <a:schemeClr val="tx1"/>
          </a:fontRef>
        </p:style>
      </p:cxnSp>
      <p:sp>
        <p:nvSpPr>
          <p:cNvPr id="27" name="流程图: 数据 26"/>
          <p:cNvSpPr/>
          <p:nvPr/>
        </p:nvSpPr>
        <p:spPr>
          <a:xfrm flipV="1">
            <a:off x="759508" y="1208446"/>
            <a:ext cx="560802" cy="920612"/>
          </a:xfrm>
          <a:prstGeom prst="flowChartInputOutput">
            <a:avLst/>
          </a:prstGeom>
          <a:solidFill>
            <a:srgbClr val="F364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30" name="文本框 29"/>
          <p:cNvSpPr txBox="1"/>
          <p:nvPr/>
        </p:nvSpPr>
        <p:spPr>
          <a:xfrm>
            <a:off x="5578943" y="1728948"/>
            <a:ext cx="3302000" cy="396240"/>
          </a:xfrm>
          <a:prstGeom prst="rect">
            <a:avLst/>
          </a:prstGeom>
          <a:noFill/>
        </p:spPr>
        <p:txBody>
          <a:bodyPr rtlCol="0" wrap="square">
            <a:spAutoFit/>
          </a:bodyPr>
          <a:lstStyle/>
          <a:p>
            <a:r>
              <a:rPr altLang="zh-CN" b="1" lang="en-GB" spc="300" sz="2000">
                <a:latin typeface="Arial"/>
                <a:ea typeface="微软雅黑"/>
                <a:sym typeface="Arial"/>
              </a:rPr>
              <a:t>Keywords Here</a:t>
            </a:r>
          </a:p>
        </p:txBody>
      </p:sp>
      <p:sp>
        <p:nvSpPr>
          <p:cNvPr id="31" name="文本框 30"/>
          <p:cNvSpPr txBox="1"/>
          <p:nvPr/>
        </p:nvSpPr>
        <p:spPr>
          <a:xfrm>
            <a:off x="5578943" y="2302779"/>
            <a:ext cx="5865256" cy="1359408"/>
          </a:xfrm>
          <a:prstGeom prst="rect">
            <a:avLst/>
          </a:prstGeom>
          <a:noFill/>
        </p:spPr>
        <p:txBody>
          <a:bodyPr rtlCol="0" wrap="square">
            <a:spAutoFit/>
          </a:bodyPr>
          <a:lstStyle/>
          <a:p>
            <a:pPr algn="just">
              <a:lnSpc>
                <a:spcPct val="130000"/>
              </a:lnSpc>
            </a:pPr>
            <a:r>
              <a:rPr altLang="zh-CN" lang="en-GB" sz="1600">
                <a:solidFill>
                  <a:srgbClr val="525252"/>
                </a:solidFill>
                <a:latin typeface="Arial"/>
                <a:ea typeface="微软雅黑"/>
                <a:sym typeface="Arial"/>
              </a:rPr>
              <a:t>Lorem ipsum dolor sit amet, consectetuer adipiscing elit. Maecenas porttitor congue massa. Fusce posuere, magna sed pulvinar ultricies, purus lectus malesuada libero, sit amet commodo magna eros quis urna</a:t>
            </a:r>
          </a:p>
        </p:txBody>
      </p:sp>
      <p:cxnSp>
        <p:nvCxnSpPr>
          <p:cNvPr id="33" name="直接连接符 32"/>
          <p:cNvCxnSpPr/>
          <p:nvPr/>
        </p:nvCxnSpPr>
        <p:spPr>
          <a:xfrm>
            <a:off x="5667060" y="2236104"/>
            <a:ext cx="638175" cy="0"/>
          </a:xfrm>
          <a:prstGeom prst="line">
            <a:avLst/>
          </a:prstGeom>
          <a:ln>
            <a:solidFill>
              <a:srgbClr val="F36460"/>
            </a:solidFill>
          </a:ln>
        </p:spPr>
        <p:style>
          <a:lnRef idx="1">
            <a:schemeClr val="accent1"/>
          </a:lnRef>
          <a:fillRef idx="0">
            <a:schemeClr val="accent1"/>
          </a:fillRef>
          <a:effectRef idx="0">
            <a:schemeClr val="accent1"/>
          </a:effectRef>
          <a:fontRef idx="minor">
            <a:schemeClr val="tx1"/>
          </a:fontRef>
        </p:style>
      </p:cxnSp>
      <p:sp>
        <p:nvSpPr>
          <p:cNvPr id="34" name="矩形: 圆角 33"/>
          <p:cNvSpPr/>
          <p:nvPr/>
        </p:nvSpPr>
        <p:spPr>
          <a:xfrm>
            <a:off x="5578944" y="3961744"/>
            <a:ext cx="4964476" cy="340707"/>
          </a:xfrm>
          <a:prstGeom prst="roundRect">
            <a:avLst>
              <a:gd fmla="val 39032" name="adj"/>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35" name="矩形: 圆角 34"/>
          <p:cNvSpPr/>
          <p:nvPr/>
        </p:nvSpPr>
        <p:spPr>
          <a:xfrm>
            <a:off x="5578944" y="4588733"/>
            <a:ext cx="4964476" cy="340707"/>
          </a:xfrm>
          <a:prstGeom prst="roundRect">
            <a:avLst>
              <a:gd fmla="val 39032" name="adj"/>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36" name="矩形: 圆角 35"/>
          <p:cNvSpPr/>
          <p:nvPr/>
        </p:nvSpPr>
        <p:spPr>
          <a:xfrm>
            <a:off x="5578944" y="5215722"/>
            <a:ext cx="4964476" cy="340707"/>
          </a:xfrm>
          <a:prstGeom prst="roundRect">
            <a:avLst>
              <a:gd fmla="val 39032" name="adj"/>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38" name="矩形: 圆角 37"/>
          <p:cNvSpPr/>
          <p:nvPr/>
        </p:nvSpPr>
        <p:spPr>
          <a:xfrm>
            <a:off x="5578944" y="3961744"/>
            <a:ext cx="2500369" cy="340707"/>
          </a:xfrm>
          <a:prstGeom prst="roundRect">
            <a:avLst>
              <a:gd fmla="val 39032" name="adj"/>
            </a:avLst>
          </a:prstGeom>
          <a:solidFill>
            <a:srgbClr val="F364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39" name="矩形: 圆角 38"/>
          <p:cNvSpPr/>
          <p:nvPr/>
        </p:nvSpPr>
        <p:spPr>
          <a:xfrm>
            <a:off x="5578944" y="4588733"/>
            <a:ext cx="4226495" cy="340707"/>
          </a:xfrm>
          <a:prstGeom prst="roundRect">
            <a:avLst>
              <a:gd fmla="val 39032" name="adj"/>
            </a:avLst>
          </a:prstGeom>
          <a:solidFill>
            <a:srgbClr val="F364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40" name="矩形: 圆角 39"/>
          <p:cNvSpPr/>
          <p:nvPr/>
        </p:nvSpPr>
        <p:spPr>
          <a:xfrm>
            <a:off x="5578943" y="5215722"/>
            <a:ext cx="861802" cy="340707"/>
          </a:xfrm>
          <a:prstGeom prst="roundRect">
            <a:avLst>
              <a:gd fmla="val 39032" name="adj"/>
            </a:avLst>
          </a:prstGeom>
          <a:solidFill>
            <a:srgbClr val="F364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42" name="文本框 41"/>
          <p:cNvSpPr txBox="1"/>
          <p:nvPr/>
        </p:nvSpPr>
        <p:spPr>
          <a:xfrm>
            <a:off x="10857112" y="3856296"/>
            <a:ext cx="878003" cy="944880"/>
          </a:xfrm>
          <a:prstGeom prst="rect">
            <a:avLst/>
          </a:prstGeom>
          <a:noFill/>
        </p:spPr>
        <p:txBody>
          <a:bodyPr rtlCol="0" wrap="square">
            <a:spAutoFit/>
          </a:bodyPr>
          <a:lstStyle/>
          <a:p>
            <a:r>
              <a:rPr altLang="zh-CN" lang="en-US" sz="2800">
                <a:solidFill>
                  <a:srgbClr val="525252"/>
                </a:solidFill>
                <a:latin typeface="Arial"/>
                <a:ea typeface="微软雅黑"/>
                <a:sym typeface="Arial"/>
              </a:rPr>
              <a:t>50%</a:t>
            </a:r>
          </a:p>
        </p:txBody>
      </p:sp>
      <p:sp>
        <p:nvSpPr>
          <p:cNvPr id="43" name="文本框 42"/>
          <p:cNvSpPr txBox="1"/>
          <p:nvPr/>
        </p:nvSpPr>
        <p:spPr>
          <a:xfrm>
            <a:off x="10857112" y="4497475"/>
            <a:ext cx="878003" cy="944880"/>
          </a:xfrm>
          <a:prstGeom prst="rect">
            <a:avLst/>
          </a:prstGeom>
          <a:noFill/>
        </p:spPr>
        <p:txBody>
          <a:bodyPr rtlCol="0" wrap="square">
            <a:spAutoFit/>
          </a:bodyPr>
          <a:lstStyle/>
          <a:p>
            <a:r>
              <a:rPr altLang="zh-CN" lang="en-US" sz="2800">
                <a:latin typeface="Arial"/>
                <a:ea typeface="微软雅黑"/>
                <a:sym typeface="Arial"/>
              </a:rPr>
              <a:t>90%</a:t>
            </a:r>
          </a:p>
        </p:txBody>
      </p:sp>
      <p:sp>
        <p:nvSpPr>
          <p:cNvPr id="44" name="文本框 43"/>
          <p:cNvSpPr txBox="1"/>
          <p:nvPr/>
        </p:nvSpPr>
        <p:spPr>
          <a:xfrm>
            <a:off x="10857112" y="5138656"/>
            <a:ext cx="878003" cy="944880"/>
          </a:xfrm>
          <a:prstGeom prst="rect">
            <a:avLst/>
          </a:prstGeom>
          <a:noFill/>
        </p:spPr>
        <p:txBody>
          <a:bodyPr rtlCol="0" wrap="square">
            <a:spAutoFit/>
          </a:bodyPr>
          <a:lstStyle/>
          <a:p>
            <a:r>
              <a:rPr altLang="zh-CN" lang="en-US" sz="2800">
                <a:solidFill>
                  <a:srgbClr val="525252"/>
                </a:solidFill>
                <a:latin typeface="Arial"/>
                <a:ea typeface="微软雅黑"/>
                <a:sym typeface="Arial"/>
              </a:rPr>
              <a:t>15%</a:t>
            </a:r>
          </a:p>
        </p:txBody>
      </p:sp>
      <p:pic>
        <p:nvPicPr>
          <p:cNvPr id="17" name="图片 16"/>
          <p:cNvPicPr>
            <a:picLocks noChangeAspect="1"/>
          </p:cNvPicPr>
          <p:nvPr/>
        </p:nvPicPr>
        <p:blipFill>
          <a:blip r:embed="rId3">
            <a:extLst>
              <a:ext uri="{28A0092B-C50C-407E-A947-70E740481C1C}">
                <a14:useLocalDpi val="0"/>
              </a:ext>
            </a:extLst>
          </a:blip>
          <a:srcRect b="23214" l="45336" r="31646" t="9447"/>
          <a:stretch>
            <a:fillRect/>
          </a:stretch>
        </p:blipFill>
        <p:spPr>
          <a:xfrm>
            <a:off x="2673336" y="1567395"/>
            <a:ext cx="2205726" cy="3818681"/>
          </a:xfrm>
          <a:custGeom>
            <a:gdLst>
              <a:gd fmla="*/ 0 w 2877789" name="connsiteX0"/>
              <a:gd fmla="*/ 0 h 4982197" name="connsiteY0"/>
              <a:gd fmla="*/ 2302231 w 2877789" name="connsiteX1"/>
              <a:gd fmla="*/ 0 h 4982197" name="connsiteY1"/>
              <a:gd fmla="*/ 2877789 w 2877789" name="connsiteX2"/>
              <a:gd fmla="*/ 4982197 h 4982197" name="connsiteY2"/>
              <a:gd fmla="*/ 575558 w 2877789" name="connsiteX3"/>
              <a:gd fmla="*/ 4982197 h 4982197" name="connsiteY3"/>
              <a:gd fmla="*/ 0 w 2877789" name="connsiteX4"/>
              <a:gd fmla="*/ 0 h 498219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4982197" w="2877789">
                <a:moveTo>
                  <a:pt x="0" y="0"/>
                </a:moveTo>
                <a:lnTo>
                  <a:pt x="2302231" y="0"/>
                </a:lnTo>
                <a:lnTo>
                  <a:pt x="2877789" y="4982197"/>
                </a:lnTo>
                <a:lnTo>
                  <a:pt x="575558" y="4982197"/>
                </a:lnTo>
                <a:lnTo>
                  <a:pt x="0" y="0"/>
                </a:lnTo>
                <a:close/>
              </a:path>
            </a:pathLst>
          </a:custGeom>
        </p:spPr>
      </p:pic>
      <p:sp>
        <p:nvSpPr>
          <p:cNvPr id="23" name="流程图: 数据 22"/>
          <p:cNvSpPr/>
          <p:nvPr/>
        </p:nvSpPr>
        <p:spPr>
          <a:xfrm flipV="1">
            <a:off x="3009767" y="4503880"/>
            <a:ext cx="513004" cy="882196"/>
          </a:xfrm>
          <a:prstGeom prst="flowChartInputOutput">
            <a:avLst/>
          </a:prstGeom>
          <a:solidFill>
            <a:srgbClr val="F364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Tree>
    <p:extLst>
      <p:ext uri="{BB962C8B-B14F-4D97-AF65-F5344CB8AC3E}">
        <p14:creationId val="2138601801"/>
      </p:ext>
    </p:extLst>
  </p:cSld>
  <p:clrMapOvr>
    <a:overrideClrMapping accent1="accent1" accent2="accent2" accent3="accent3" accent4="accent4" accent5="accent5" accent6="accent6" bg1="lt1" bg2="lt2" folHlink="folHlink" hlink="hlink" tx1="dk1" tx2="dk2"/>
  </p:clrMapOvr>
  <p:transition spd="slow">
    <p:fade/>
  </p:transition>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lumMod val="95000"/>
          </a:schemeClr>
        </a:solidFill>
        <a:effectLst/>
      </p:bgPr>
    </p:bg>
    <p:spTree>
      <p:nvGrpSpPr>
        <p:cNvPr id="1" name=""/>
        <p:cNvGrpSpPr/>
        <p:nvPr/>
      </p:nvGrpSpPr>
      <p:grpSpPr>
        <a:xfrm>
          <a:off x="0" y="0"/>
          <a:ext cx="0" cy="0"/>
        </a:xfrm>
      </p:grpSpPr>
      <p:grpSp>
        <p:nvGrpSpPr>
          <p:cNvPr id="16" name="组合 15"/>
          <p:cNvGrpSpPr/>
          <p:nvPr/>
        </p:nvGrpSpPr>
        <p:grpSpPr>
          <a:xfrm>
            <a:off x="1546509" y="2426779"/>
            <a:ext cx="2266042" cy="2266042"/>
            <a:chOff x="1571625" y="1704975"/>
            <a:chExt cx="3067050" cy="3067050"/>
          </a:xfrm>
        </p:grpSpPr>
        <p:pic>
          <p:nvPicPr>
            <p:cNvPr id="9" name="图片 8"/>
            <p:cNvPicPr>
              <a:picLocks noChangeAspect="1"/>
            </p:cNvPicPr>
            <p:nvPr/>
          </p:nvPicPr>
          <p:blipFill>
            <a:blip r:embed="rId3">
              <a:duotone>
                <a:prstClr val="black"/>
                <a:schemeClr val="tx2">
                  <a:tint val="45000"/>
                  <a:satMod val="400000"/>
                </a:schemeClr>
              </a:duotone>
              <a:extLst>
                <a:ext uri="{28A0092B-C50C-407E-A947-70E740481C1C}">
                  <a14:useLocalDpi val="0"/>
                </a:ext>
              </a:extLst>
            </a:blip>
            <a:srcRect b="13636" l="13636" r="13636" t="13636"/>
            <a:stretch>
              <a:fillRect/>
            </a:stretch>
          </p:blipFill>
          <p:spPr>
            <a:xfrm>
              <a:off x="1581150" y="1714500"/>
              <a:ext cx="3048000" cy="3048000"/>
            </a:xfrm>
            <a:custGeom>
              <a:gdLst>
                <a:gd fmla="*/ 1524000 w 3048000" name="connsiteX0"/>
                <a:gd fmla="*/ 0 h 3048000" name="connsiteY0"/>
                <a:gd fmla="*/ 3048000 w 3048000" name="connsiteX1"/>
                <a:gd fmla="*/ 1524000 h 3048000" name="connsiteY1"/>
                <a:gd fmla="*/ 1524000 w 3048000" name="connsiteX2"/>
                <a:gd fmla="*/ 3048000 h 3048000" name="connsiteY2"/>
                <a:gd fmla="*/ 0 w 3048000" name="connsiteX3"/>
                <a:gd fmla="*/ 1524000 h 3048000" name="connsiteY3"/>
                <a:gd fmla="*/ 1524000 w 3048000" name="connsiteX4"/>
                <a:gd fmla="*/ 0 h 30480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048000" w="3048000">
                  <a:moveTo>
                    <a:pt x="1524000" y="0"/>
                  </a:moveTo>
                  <a:cubicBezTo>
                    <a:pt x="2365682" y="0"/>
                    <a:pt x="3048000" y="682318"/>
                    <a:pt x="3048000" y="1524000"/>
                  </a:cubicBezTo>
                  <a:cubicBezTo>
                    <a:pt x="3048000" y="2365682"/>
                    <a:pt x="2365682" y="3048000"/>
                    <a:pt x="1524000" y="3048000"/>
                  </a:cubicBezTo>
                  <a:cubicBezTo>
                    <a:pt x="682318" y="3048000"/>
                    <a:pt x="0" y="2365682"/>
                    <a:pt x="0" y="1524000"/>
                  </a:cubicBezTo>
                  <a:cubicBezTo>
                    <a:pt x="0" y="682318"/>
                    <a:pt x="682318" y="0"/>
                    <a:pt x="1524000" y="0"/>
                  </a:cubicBezTo>
                  <a:close/>
                </a:path>
              </a:pathLst>
            </a:custGeom>
          </p:spPr>
        </p:pic>
        <p:sp>
          <p:nvSpPr>
            <p:cNvPr id="15" name="椭圆 14"/>
            <p:cNvSpPr/>
            <p:nvPr/>
          </p:nvSpPr>
          <p:spPr>
            <a:xfrm>
              <a:off x="1571625" y="1704975"/>
              <a:ext cx="3067050" cy="3067050"/>
            </a:xfrm>
            <a:prstGeom prst="ellipse">
              <a:avLst/>
            </a:prstGeom>
            <a:gradFill flip="none" rotWithShape="1">
              <a:gsLst>
                <a:gs pos="0">
                  <a:schemeClr val="tx1">
                    <a:alpha val="42000"/>
                  </a:schemeClr>
                </a:gs>
                <a:gs pos="100000">
                  <a:schemeClr val="tx1"/>
                </a:gs>
              </a:gsLst>
              <a:path path="circle">
                <a:fillToRect b="50000" l="50000" r="50000" t="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13" name="任意多边形: 形状 12"/>
            <p:cNvSpPr/>
            <p:nvPr/>
          </p:nvSpPr>
          <p:spPr>
            <a:xfrm>
              <a:off x="2759706" y="2150268"/>
              <a:ext cx="690888" cy="1494632"/>
            </a:xfrm>
            <a:custGeom>
              <a:gdLst>
                <a:gd fmla="*/ 333458 w 679147" name="connsiteX0"/>
                <a:gd fmla="*/ 2 h 1469234" name="connsiteY0"/>
                <a:gd fmla="*/ 269958 w 679147" name="connsiteX1"/>
                <a:gd fmla="*/ 221459 h 1469234" name="connsiteY1"/>
                <a:gd fmla="*/ 25483 w 679147" name="connsiteX2"/>
                <a:gd fmla="*/ 835027 h 1469234" name="connsiteY2"/>
                <a:gd fmla="*/ 36595 w 679147" name="connsiteX3"/>
                <a:gd fmla="*/ 1091409 h 1469234" name="connsiteY3"/>
                <a:gd fmla="*/ 282658 w 679147" name="connsiteX4"/>
                <a:gd fmla="*/ 1367634 h 1469234" name="connsiteY4"/>
                <a:gd fmla="*/ 349333 w 679147" name="connsiteX5"/>
                <a:gd fmla="*/ 1469234 h 1469234" name="connsiteY5"/>
                <a:gd fmla="*/ 418389 w 679147" name="connsiteX6"/>
                <a:gd fmla="*/ 1359696 h 1469234" name="connsiteY6"/>
                <a:gd fmla="*/ 620796 w 679147" name="connsiteX7"/>
                <a:gd fmla="*/ 1115222 h 1469234" name="connsiteY7"/>
                <a:gd fmla="*/ 663658 w 679147" name="connsiteX8"/>
                <a:gd fmla="*/ 799309 h 1469234" name="connsiteY8"/>
                <a:gd fmla="*/ 389814 w 679147" name="connsiteX9"/>
                <a:gd fmla="*/ 223841 h 1469234" name="connsiteY9"/>
                <a:gd fmla="*/ 333458 w 679147" name="connsiteX10"/>
                <a:gd fmla="*/ 2 h 1469234" name="connsiteY10"/>
                <a:gd fmla="*/ 311150 w 641350" name="connsiteX11"/>
                <a:gd fmla="*/ 2 h 1469234"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1469234" w="679147">
                  <a:moveTo>
                    <a:pt x="333458" y="2"/>
                  </a:moveTo>
                  <a:cubicBezTo>
                    <a:pt x="313482" y="-395"/>
                    <a:pt x="321287" y="82288"/>
                    <a:pt x="269958" y="221459"/>
                  </a:cubicBezTo>
                  <a:cubicBezTo>
                    <a:pt x="218629" y="360630"/>
                    <a:pt x="64377" y="690035"/>
                    <a:pt x="25483" y="835027"/>
                  </a:cubicBezTo>
                  <a:cubicBezTo>
                    <a:pt x="-13411" y="980019"/>
                    <a:pt x="-6268" y="1002641"/>
                    <a:pt x="36595" y="1091409"/>
                  </a:cubicBezTo>
                  <a:cubicBezTo>
                    <a:pt x="79458" y="1180177"/>
                    <a:pt x="250908" y="1330592"/>
                    <a:pt x="282658" y="1367634"/>
                  </a:cubicBezTo>
                  <a:lnTo>
                    <a:pt x="349333" y="1469234"/>
                  </a:lnTo>
                  <a:cubicBezTo>
                    <a:pt x="376717" y="1469498"/>
                    <a:pt x="368383" y="1404411"/>
                    <a:pt x="418389" y="1359696"/>
                  </a:cubicBezTo>
                  <a:cubicBezTo>
                    <a:pt x="468395" y="1314981"/>
                    <a:pt x="579918" y="1208620"/>
                    <a:pt x="620796" y="1115222"/>
                  </a:cubicBezTo>
                  <a:cubicBezTo>
                    <a:pt x="661674" y="1021824"/>
                    <a:pt x="702155" y="947872"/>
                    <a:pt x="663658" y="799309"/>
                  </a:cubicBezTo>
                  <a:cubicBezTo>
                    <a:pt x="625161" y="650746"/>
                    <a:pt x="444847" y="357059"/>
                    <a:pt x="389814" y="223841"/>
                  </a:cubicBezTo>
                  <a:cubicBezTo>
                    <a:pt x="346157" y="175025"/>
                    <a:pt x="353434" y="399"/>
                    <a:pt x="333458" y="2"/>
                  </a:cubicBezTo>
                  <a:close/>
                </a:path>
              </a:pathLst>
            </a:custGeom>
            <a:solidFill>
              <a:srgbClr val="F364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useBgFill="1">
          <p:nvSpPr>
            <p:cNvPr id="14" name="矩形: 圆角 13"/>
            <p:cNvSpPr/>
            <p:nvPr/>
          </p:nvSpPr>
          <p:spPr>
            <a:xfrm>
              <a:off x="2276475" y="3806614"/>
              <a:ext cx="1657350" cy="211787"/>
            </a:xfrm>
            <a:prstGeom prst="roundRect">
              <a:avLst>
                <a:gd fmla="val 25662" name="adj"/>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grpSp>
      <p:sp>
        <p:nvSpPr>
          <p:cNvPr id="17" name="文本框 16"/>
          <p:cNvSpPr txBox="1"/>
          <p:nvPr/>
        </p:nvSpPr>
        <p:spPr>
          <a:xfrm>
            <a:off x="4162540" y="2947918"/>
            <a:ext cx="6482951" cy="762000"/>
          </a:xfrm>
          <a:prstGeom prst="rect">
            <a:avLst/>
          </a:prstGeom>
          <a:noFill/>
        </p:spPr>
        <p:txBody>
          <a:bodyPr rtlCol="0" wrap="square">
            <a:spAutoFit/>
          </a:bodyPr>
          <a:lstStyle/>
          <a:p>
            <a:r>
              <a:rPr altLang="en-US" lang="zh-CN" sz="4400">
                <a:latin typeface="Arial"/>
                <a:ea typeface="微软雅黑"/>
                <a:sym typeface="Arial"/>
              </a:rPr>
              <a:t>第三部分  这里是标题</a:t>
            </a:r>
          </a:p>
        </p:txBody>
      </p:sp>
      <p:sp>
        <p:nvSpPr>
          <p:cNvPr id="18" name="文本框 17"/>
          <p:cNvSpPr txBox="1"/>
          <p:nvPr/>
        </p:nvSpPr>
        <p:spPr>
          <a:xfrm>
            <a:off x="4162540" y="3648463"/>
            <a:ext cx="6027227" cy="457200"/>
          </a:xfrm>
          <a:prstGeom prst="rect">
            <a:avLst/>
          </a:prstGeom>
          <a:noFill/>
        </p:spPr>
        <p:txBody>
          <a:bodyPr rtlCol="0" wrap="square">
            <a:spAutoFit/>
          </a:bodyPr>
          <a:lstStyle/>
          <a:p>
            <a:r>
              <a:rPr altLang="zh-CN" lang="en-US" sz="2400">
                <a:solidFill>
                  <a:schemeClr val="tx1">
                    <a:lumMod val="65000"/>
                    <a:lumOff val="35000"/>
                  </a:schemeClr>
                </a:solidFill>
                <a:latin typeface="Arial"/>
                <a:ea typeface="微软雅黑"/>
                <a:sym typeface="Arial"/>
              </a:rPr>
              <a:t>Part 3  You Can Add Your Title Here</a:t>
            </a:r>
          </a:p>
        </p:txBody>
      </p:sp>
      <p:cxnSp>
        <p:nvCxnSpPr>
          <p:cNvPr id="22" name="直接连接符 21"/>
          <p:cNvCxnSpPr/>
          <p:nvPr/>
        </p:nvCxnSpPr>
        <p:spPr>
          <a:xfrm>
            <a:off x="9139295" y="2755777"/>
            <a:ext cx="783772" cy="0"/>
          </a:xfrm>
          <a:prstGeom prst="line">
            <a:avLst/>
          </a:prstGeom>
          <a:noFill/>
          <a:ln cap="rnd">
            <a:solidFill>
              <a:srgbClr val="525252"/>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24" name="直接连接符 23"/>
          <p:cNvCxnSpPr/>
          <p:nvPr/>
        </p:nvCxnSpPr>
        <p:spPr>
          <a:xfrm flipH="1">
            <a:off x="9923068" y="2755777"/>
            <a:ext cx="1" cy="269998"/>
          </a:xfrm>
          <a:prstGeom prst="line">
            <a:avLst/>
          </a:prstGeom>
          <a:noFill/>
          <a:ln cap="rnd">
            <a:solidFill>
              <a:srgbClr val="525252"/>
            </a:solidFill>
            <a:round/>
          </a:ln>
        </p:spPr>
        <p:style>
          <a:lnRef idx="2">
            <a:schemeClr val="accent1">
              <a:shade val="50000"/>
            </a:schemeClr>
          </a:lnRef>
          <a:fillRef idx="1">
            <a:schemeClr val="accent1"/>
          </a:fillRef>
          <a:effectRef idx="0">
            <a:schemeClr val="accent1"/>
          </a:effectRef>
          <a:fontRef idx="minor">
            <a:schemeClr val="lt1"/>
          </a:fontRef>
        </p:style>
      </p:cxnSp>
      <p:sp>
        <p:nvSpPr>
          <p:cNvPr id="27" name="矩形 26"/>
          <p:cNvSpPr/>
          <p:nvPr/>
        </p:nvSpPr>
        <p:spPr>
          <a:xfrm>
            <a:off x="9923067" y="2489079"/>
            <a:ext cx="266700" cy="266700"/>
          </a:xfrm>
          <a:prstGeom prst="rect">
            <a:avLst/>
          </a:prstGeom>
          <a:noFill/>
          <a:ln cap="rnd">
            <a:solidFill>
              <a:srgbClr val="525252"/>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32" name="直接连接符 31"/>
          <p:cNvCxnSpPr/>
          <p:nvPr/>
        </p:nvCxnSpPr>
        <p:spPr>
          <a:xfrm>
            <a:off x="351066" y="6010529"/>
            <a:ext cx="171450" cy="1028697"/>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33" name="椭圆 32"/>
          <p:cNvSpPr/>
          <p:nvPr/>
        </p:nvSpPr>
        <p:spPr>
          <a:xfrm>
            <a:off x="290106" y="5888609"/>
            <a:ext cx="121920" cy="12192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35" name="直接连接符 34"/>
          <p:cNvCxnSpPr/>
          <p:nvPr/>
        </p:nvCxnSpPr>
        <p:spPr>
          <a:xfrm flipH="1">
            <a:off x="351066" y="6231509"/>
            <a:ext cx="270510" cy="807717"/>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36" name="椭圆 35"/>
          <p:cNvSpPr/>
          <p:nvPr/>
        </p:nvSpPr>
        <p:spPr>
          <a:xfrm>
            <a:off x="587286" y="6109587"/>
            <a:ext cx="121920" cy="12192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37" name="直接连接符 36"/>
          <p:cNvCxnSpPr/>
          <p:nvPr/>
        </p:nvCxnSpPr>
        <p:spPr>
          <a:xfrm flipH="1">
            <a:off x="709206" y="6399147"/>
            <a:ext cx="209550" cy="640078"/>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39" name="椭圆 38"/>
          <p:cNvSpPr/>
          <p:nvPr/>
        </p:nvSpPr>
        <p:spPr>
          <a:xfrm>
            <a:off x="887325" y="6313899"/>
            <a:ext cx="82868" cy="82868"/>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41" name="直接连接符 40"/>
          <p:cNvCxnSpPr/>
          <p:nvPr/>
        </p:nvCxnSpPr>
        <p:spPr>
          <a:xfrm>
            <a:off x="996385" y="6109587"/>
            <a:ext cx="100012" cy="929638"/>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42" name="椭圆 41"/>
          <p:cNvSpPr/>
          <p:nvPr/>
        </p:nvSpPr>
        <p:spPr>
          <a:xfrm>
            <a:off x="928759" y="5987668"/>
            <a:ext cx="121920" cy="12192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43" name="椭圆 42"/>
          <p:cNvSpPr/>
          <p:nvPr/>
        </p:nvSpPr>
        <p:spPr>
          <a:xfrm>
            <a:off x="173425" y="6404387"/>
            <a:ext cx="45720" cy="45721"/>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typeface="Arial"/>
              <a:ea typeface="微软雅黑"/>
              <a:sym typeface="Arial"/>
            </a:endParaRPr>
          </a:p>
        </p:txBody>
      </p:sp>
      <p:cxnSp>
        <p:nvCxnSpPr>
          <p:cNvPr id="45" name="直接连接符 44"/>
          <p:cNvCxnSpPr>
            <a:stCxn id="43" idx="4"/>
          </p:cNvCxnSpPr>
          <p:nvPr/>
        </p:nvCxnSpPr>
        <p:spPr>
          <a:xfrm>
            <a:off x="196285" y="6450107"/>
            <a:ext cx="22860" cy="589118"/>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1591889" y="6010529"/>
            <a:ext cx="171450" cy="1028697"/>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49" name="椭圆 48"/>
          <p:cNvSpPr/>
          <p:nvPr/>
        </p:nvSpPr>
        <p:spPr>
          <a:xfrm>
            <a:off x="1530929" y="5888609"/>
            <a:ext cx="121920" cy="12192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50" name="直接连接符 49"/>
          <p:cNvCxnSpPr/>
          <p:nvPr/>
        </p:nvCxnSpPr>
        <p:spPr>
          <a:xfrm flipH="1">
            <a:off x="1591889" y="6231509"/>
            <a:ext cx="270510" cy="807717"/>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51" name="椭圆 50"/>
          <p:cNvSpPr/>
          <p:nvPr/>
        </p:nvSpPr>
        <p:spPr>
          <a:xfrm>
            <a:off x="1828109" y="6109587"/>
            <a:ext cx="121920" cy="12192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52" name="直接连接符 51"/>
          <p:cNvCxnSpPr/>
          <p:nvPr/>
        </p:nvCxnSpPr>
        <p:spPr>
          <a:xfrm flipH="1">
            <a:off x="1950029" y="6399147"/>
            <a:ext cx="209550" cy="640078"/>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53" name="椭圆 52"/>
          <p:cNvSpPr/>
          <p:nvPr/>
        </p:nvSpPr>
        <p:spPr>
          <a:xfrm>
            <a:off x="2128148" y="6313899"/>
            <a:ext cx="82868" cy="82868"/>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54" name="直接连接符 53"/>
          <p:cNvCxnSpPr/>
          <p:nvPr/>
        </p:nvCxnSpPr>
        <p:spPr>
          <a:xfrm>
            <a:off x="2237208" y="6109587"/>
            <a:ext cx="100012" cy="929638"/>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55" name="椭圆 54"/>
          <p:cNvSpPr/>
          <p:nvPr/>
        </p:nvSpPr>
        <p:spPr>
          <a:xfrm>
            <a:off x="2169582" y="5987668"/>
            <a:ext cx="121920" cy="12192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56" name="椭圆 55"/>
          <p:cNvSpPr/>
          <p:nvPr/>
        </p:nvSpPr>
        <p:spPr>
          <a:xfrm>
            <a:off x="1414248" y="6404387"/>
            <a:ext cx="45720" cy="45721"/>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typeface="Arial"/>
              <a:ea typeface="微软雅黑"/>
              <a:sym typeface="Arial"/>
            </a:endParaRPr>
          </a:p>
        </p:txBody>
      </p:sp>
      <p:cxnSp>
        <p:nvCxnSpPr>
          <p:cNvPr id="57" name="直接连接符 56"/>
          <p:cNvCxnSpPr>
            <a:stCxn id="56" idx="4"/>
          </p:cNvCxnSpPr>
          <p:nvPr/>
        </p:nvCxnSpPr>
        <p:spPr>
          <a:xfrm>
            <a:off x="1437108" y="6450107"/>
            <a:ext cx="22860" cy="589118"/>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2832712" y="6010529"/>
            <a:ext cx="171450" cy="1028697"/>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60" name="椭圆 59"/>
          <p:cNvSpPr/>
          <p:nvPr/>
        </p:nvSpPr>
        <p:spPr>
          <a:xfrm>
            <a:off x="2771752" y="5888609"/>
            <a:ext cx="121920" cy="12192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61" name="直接连接符 60"/>
          <p:cNvCxnSpPr/>
          <p:nvPr/>
        </p:nvCxnSpPr>
        <p:spPr>
          <a:xfrm flipH="1">
            <a:off x="2832712" y="6231509"/>
            <a:ext cx="270510" cy="807717"/>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62" name="椭圆 61"/>
          <p:cNvSpPr/>
          <p:nvPr/>
        </p:nvSpPr>
        <p:spPr>
          <a:xfrm>
            <a:off x="3068932" y="6109587"/>
            <a:ext cx="121920" cy="12192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63" name="直接连接符 62"/>
          <p:cNvCxnSpPr/>
          <p:nvPr/>
        </p:nvCxnSpPr>
        <p:spPr>
          <a:xfrm flipH="1">
            <a:off x="3190852" y="6399147"/>
            <a:ext cx="209550" cy="640078"/>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64" name="椭圆 63"/>
          <p:cNvSpPr/>
          <p:nvPr/>
        </p:nvSpPr>
        <p:spPr>
          <a:xfrm>
            <a:off x="3368971" y="6313899"/>
            <a:ext cx="82868" cy="82868"/>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65" name="直接连接符 64"/>
          <p:cNvCxnSpPr/>
          <p:nvPr/>
        </p:nvCxnSpPr>
        <p:spPr>
          <a:xfrm>
            <a:off x="3478031" y="6109587"/>
            <a:ext cx="100012" cy="929638"/>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66" name="椭圆 65"/>
          <p:cNvSpPr/>
          <p:nvPr/>
        </p:nvSpPr>
        <p:spPr>
          <a:xfrm>
            <a:off x="3410405" y="5987668"/>
            <a:ext cx="121920" cy="12192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67" name="椭圆 66"/>
          <p:cNvSpPr/>
          <p:nvPr/>
        </p:nvSpPr>
        <p:spPr>
          <a:xfrm>
            <a:off x="2561061" y="6404387"/>
            <a:ext cx="45720" cy="45721"/>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typeface="Arial"/>
              <a:ea typeface="微软雅黑"/>
              <a:sym typeface="Arial"/>
            </a:endParaRPr>
          </a:p>
        </p:txBody>
      </p:sp>
      <p:cxnSp>
        <p:nvCxnSpPr>
          <p:cNvPr id="68" name="直接连接符 67"/>
          <p:cNvCxnSpPr>
            <a:stCxn id="67" idx="4"/>
          </p:cNvCxnSpPr>
          <p:nvPr/>
        </p:nvCxnSpPr>
        <p:spPr>
          <a:xfrm flipH="1">
            <a:off x="2469141" y="6450107"/>
            <a:ext cx="114780" cy="589118"/>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a:off x="4073535" y="6010529"/>
            <a:ext cx="171450" cy="1028697"/>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71" name="椭圆 70"/>
          <p:cNvSpPr/>
          <p:nvPr/>
        </p:nvSpPr>
        <p:spPr>
          <a:xfrm>
            <a:off x="4012575" y="5888609"/>
            <a:ext cx="121920" cy="12192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72" name="直接连接符 71"/>
          <p:cNvCxnSpPr/>
          <p:nvPr/>
        </p:nvCxnSpPr>
        <p:spPr>
          <a:xfrm flipH="1">
            <a:off x="4073535" y="6231509"/>
            <a:ext cx="270510" cy="807717"/>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73" name="椭圆 72"/>
          <p:cNvSpPr/>
          <p:nvPr/>
        </p:nvSpPr>
        <p:spPr>
          <a:xfrm>
            <a:off x="4309755" y="6109587"/>
            <a:ext cx="121920" cy="12192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74" name="直接连接符 73"/>
          <p:cNvCxnSpPr/>
          <p:nvPr/>
        </p:nvCxnSpPr>
        <p:spPr>
          <a:xfrm flipH="1">
            <a:off x="4431675" y="6399147"/>
            <a:ext cx="209550" cy="640078"/>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75" name="椭圆 74"/>
          <p:cNvSpPr/>
          <p:nvPr/>
        </p:nvSpPr>
        <p:spPr>
          <a:xfrm>
            <a:off x="4609794" y="6313899"/>
            <a:ext cx="82868" cy="82868"/>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76" name="直接连接符 75"/>
          <p:cNvCxnSpPr/>
          <p:nvPr/>
        </p:nvCxnSpPr>
        <p:spPr>
          <a:xfrm>
            <a:off x="4718854" y="6109587"/>
            <a:ext cx="100012" cy="929638"/>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77" name="椭圆 76"/>
          <p:cNvSpPr/>
          <p:nvPr/>
        </p:nvSpPr>
        <p:spPr>
          <a:xfrm>
            <a:off x="4651228" y="5987668"/>
            <a:ext cx="121920" cy="12192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78" name="椭圆 77"/>
          <p:cNvSpPr/>
          <p:nvPr/>
        </p:nvSpPr>
        <p:spPr>
          <a:xfrm>
            <a:off x="3895894" y="6404387"/>
            <a:ext cx="45720" cy="45721"/>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typeface="Arial"/>
              <a:ea typeface="微软雅黑"/>
              <a:sym typeface="Arial"/>
            </a:endParaRPr>
          </a:p>
        </p:txBody>
      </p:sp>
      <p:cxnSp>
        <p:nvCxnSpPr>
          <p:cNvPr id="79" name="直接连接符 78"/>
          <p:cNvCxnSpPr>
            <a:stCxn id="78" idx="4"/>
          </p:cNvCxnSpPr>
          <p:nvPr/>
        </p:nvCxnSpPr>
        <p:spPr>
          <a:xfrm>
            <a:off x="3918754" y="6450107"/>
            <a:ext cx="22860" cy="589118"/>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a:off x="5314358" y="6010529"/>
            <a:ext cx="171450" cy="1028697"/>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82" name="椭圆 81"/>
          <p:cNvSpPr/>
          <p:nvPr/>
        </p:nvSpPr>
        <p:spPr>
          <a:xfrm>
            <a:off x="5253398" y="5888609"/>
            <a:ext cx="121920" cy="12192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83" name="直接连接符 82"/>
          <p:cNvCxnSpPr/>
          <p:nvPr/>
        </p:nvCxnSpPr>
        <p:spPr>
          <a:xfrm flipH="1">
            <a:off x="5314358" y="6231509"/>
            <a:ext cx="270510" cy="807717"/>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84" name="椭圆 83"/>
          <p:cNvSpPr/>
          <p:nvPr/>
        </p:nvSpPr>
        <p:spPr>
          <a:xfrm>
            <a:off x="5550578" y="6109587"/>
            <a:ext cx="121920" cy="12192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85" name="直接连接符 84"/>
          <p:cNvCxnSpPr/>
          <p:nvPr/>
        </p:nvCxnSpPr>
        <p:spPr>
          <a:xfrm flipH="1">
            <a:off x="5672498" y="6399147"/>
            <a:ext cx="209550" cy="640078"/>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86" name="椭圆 85"/>
          <p:cNvSpPr/>
          <p:nvPr/>
        </p:nvSpPr>
        <p:spPr>
          <a:xfrm>
            <a:off x="5850617" y="6313899"/>
            <a:ext cx="82868" cy="82868"/>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87" name="直接连接符 86"/>
          <p:cNvCxnSpPr/>
          <p:nvPr/>
        </p:nvCxnSpPr>
        <p:spPr>
          <a:xfrm>
            <a:off x="5959677" y="6109587"/>
            <a:ext cx="100012" cy="929638"/>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88" name="椭圆 87"/>
          <p:cNvSpPr/>
          <p:nvPr/>
        </p:nvSpPr>
        <p:spPr>
          <a:xfrm>
            <a:off x="5892051" y="5987668"/>
            <a:ext cx="121920" cy="12192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89" name="椭圆 88"/>
          <p:cNvSpPr/>
          <p:nvPr/>
        </p:nvSpPr>
        <p:spPr>
          <a:xfrm>
            <a:off x="5136717" y="6404387"/>
            <a:ext cx="45720" cy="45721"/>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typeface="Arial"/>
              <a:ea typeface="微软雅黑"/>
              <a:sym typeface="Arial"/>
            </a:endParaRPr>
          </a:p>
        </p:txBody>
      </p:sp>
      <p:cxnSp>
        <p:nvCxnSpPr>
          <p:cNvPr id="90" name="直接连接符 89"/>
          <p:cNvCxnSpPr>
            <a:stCxn id="89" idx="4"/>
          </p:cNvCxnSpPr>
          <p:nvPr/>
        </p:nvCxnSpPr>
        <p:spPr>
          <a:xfrm>
            <a:off x="5159577" y="6450107"/>
            <a:ext cx="22860" cy="589118"/>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a:off x="6555181" y="6010529"/>
            <a:ext cx="171450" cy="1028697"/>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93" name="椭圆 92"/>
          <p:cNvSpPr/>
          <p:nvPr/>
        </p:nvSpPr>
        <p:spPr>
          <a:xfrm>
            <a:off x="6494221" y="5888609"/>
            <a:ext cx="121920" cy="12192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94" name="直接连接符 93"/>
          <p:cNvCxnSpPr/>
          <p:nvPr/>
        </p:nvCxnSpPr>
        <p:spPr>
          <a:xfrm flipH="1">
            <a:off x="6555181" y="6231509"/>
            <a:ext cx="270510" cy="807717"/>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95" name="椭圆 94"/>
          <p:cNvSpPr/>
          <p:nvPr/>
        </p:nvSpPr>
        <p:spPr>
          <a:xfrm>
            <a:off x="6791401" y="6109587"/>
            <a:ext cx="121920" cy="12192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96" name="直接连接符 95"/>
          <p:cNvCxnSpPr/>
          <p:nvPr/>
        </p:nvCxnSpPr>
        <p:spPr>
          <a:xfrm flipH="1">
            <a:off x="6913321" y="6399147"/>
            <a:ext cx="209550" cy="640078"/>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97" name="椭圆 96"/>
          <p:cNvSpPr/>
          <p:nvPr/>
        </p:nvSpPr>
        <p:spPr>
          <a:xfrm>
            <a:off x="7091440" y="6313899"/>
            <a:ext cx="82868" cy="82868"/>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98" name="直接连接符 97"/>
          <p:cNvCxnSpPr/>
          <p:nvPr/>
        </p:nvCxnSpPr>
        <p:spPr>
          <a:xfrm>
            <a:off x="7200500" y="6109587"/>
            <a:ext cx="100012" cy="929638"/>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99" name="椭圆 98"/>
          <p:cNvSpPr/>
          <p:nvPr/>
        </p:nvSpPr>
        <p:spPr>
          <a:xfrm>
            <a:off x="7132874" y="5987668"/>
            <a:ext cx="121920" cy="12192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100" name="椭圆 99"/>
          <p:cNvSpPr/>
          <p:nvPr/>
        </p:nvSpPr>
        <p:spPr>
          <a:xfrm>
            <a:off x="6377540" y="6404387"/>
            <a:ext cx="45720" cy="45721"/>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typeface="Arial"/>
              <a:ea typeface="微软雅黑"/>
              <a:sym typeface="Arial"/>
            </a:endParaRPr>
          </a:p>
        </p:txBody>
      </p:sp>
      <p:cxnSp>
        <p:nvCxnSpPr>
          <p:cNvPr id="101" name="直接连接符 100"/>
          <p:cNvCxnSpPr>
            <a:stCxn id="100" idx="4"/>
          </p:cNvCxnSpPr>
          <p:nvPr/>
        </p:nvCxnSpPr>
        <p:spPr>
          <a:xfrm>
            <a:off x="6400400" y="6450107"/>
            <a:ext cx="22860" cy="589118"/>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a:off x="7796004" y="6010529"/>
            <a:ext cx="171450" cy="1028697"/>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104" name="椭圆 103"/>
          <p:cNvSpPr/>
          <p:nvPr/>
        </p:nvSpPr>
        <p:spPr>
          <a:xfrm>
            <a:off x="7735044" y="5888609"/>
            <a:ext cx="121920" cy="12192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105" name="直接连接符 104"/>
          <p:cNvCxnSpPr/>
          <p:nvPr/>
        </p:nvCxnSpPr>
        <p:spPr>
          <a:xfrm flipH="1">
            <a:off x="7796004" y="6231509"/>
            <a:ext cx="270510" cy="807717"/>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106" name="椭圆 105"/>
          <p:cNvSpPr/>
          <p:nvPr/>
        </p:nvSpPr>
        <p:spPr>
          <a:xfrm>
            <a:off x="8032224" y="6109587"/>
            <a:ext cx="121920" cy="12192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107" name="直接连接符 106"/>
          <p:cNvCxnSpPr/>
          <p:nvPr/>
        </p:nvCxnSpPr>
        <p:spPr>
          <a:xfrm flipH="1">
            <a:off x="8154144" y="6399147"/>
            <a:ext cx="209550" cy="640078"/>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108" name="椭圆 107"/>
          <p:cNvSpPr/>
          <p:nvPr/>
        </p:nvSpPr>
        <p:spPr>
          <a:xfrm>
            <a:off x="8332263" y="6313899"/>
            <a:ext cx="82868" cy="82868"/>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109" name="直接连接符 108"/>
          <p:cNvCxnSpPr/>
          <p:nvPr/>
        </p:nvCxnSpPr>
        <p:spPr>
          <a:xfrm>
            <a:off x="8441323" y="6109587"/>
            <a:ext cx="100012" cy="929638"/>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110" name="椭圆 109"/>
          <p:cNvSpPr/>
          <p:nvPr/>
        </p:nvSpPr>
        <p:spPr>
          <a:xfrm>
            <a:off x="8373697" y="5987668"/>
            <a:ext cx="121920" cy="12192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111" name="椭圆 110"/>
          <p:cNvSpPr/>
          <p:nvPr/>
        </p:nvSpPr>
        <p:spPr>
          <a:xfrm>
            <a:off x="7618363" y="6404387"/>
            <a:ext cx="45720" cy="45721"/>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typeface="Arial"/>
              <a:ea typeface="微软雅黑"/>
              <a:sym typeface="Arial"/>
            </a:endParaRPr>
          </a:p>
        </p:txBody>
      </p:sp>
      <p:cxnSp>
        <p:nvCxnSpPr>
          <p:cNvPr id="112" name="直接连接符 111"/>
          <p:cNvCxnSpPr>
            <a:stCxn id="111" idx="4"/>
          </p:cNvCxnSpPr>
          <p:nvPr/>
        </p:nvCxnSpPr>
        <p:spPr>
          <a:xfrm>
            <a:off x="7641223" y="6450107"/>
            <a:ext cx="22860" cy="589118"/>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a:off x="9036827" y="6010529"/>
            <a:ext cx="171450" cy="1028697"/>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115" name="椭圆 114"/>
          <p:cNvSpPr/>
          <p:nvPr/>
        </p:nvSpPr>
        <p:spPr>
          <a:xfrm>
            <a:off x="8975867" y="5888609"/>
            <a:ext cx="121920" cy="12192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116" name="直接连接符 115"/>
          <p:cNvCxnSpPr/>
          <p:nvPr/>
        </p:nvCxnSpPr>
        <p:spPr>
          <a:xfrm flipH="1">
            <a:off x="9036827" y="6231509"/>
            <a:ext cx="270510" cy="807717"/>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117" name="椭圆 116"/>
          <p:cNvSpPr/>
          <p:nvPr/>
        </p:nvSpPr>
        <p:spPr>
          <a:xfrm>
            <a:off x="9273047" y="6109587"/>
            <a:ext cx="121920" cy="12192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123" name="直接连接符 122"/>
          <p:cNvCxnSpPr/>
          <p:nvPr/>
        </p:nvCxnSpPr>
        <p:spPr>
          <a:xfrm>
            <a:off x="8882046" y="6450107"/>
            <a:ext cx="22860" cy="589118"/>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cxnSp>
        <p:nvCxnSpPr>
          <p:cNvPr id="125" name="直接连接符 124"/>
          <p:cNvCxnSpPr/>
          <p:nvPr/>
        </p:nvCxnSpPr>
        <p:spPr>
          <a:xfrm>
            <a:off x="10277650" y="6010529"/>
            <a:ext cx="171450" cy="1028697"/>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126" name="椭圆 125"/>
          <p:cNvSpPr/>
          <p:nvPr/>
        </p:nvSpPr>
        <p:spPr>
          <a:xfrm>
            <a:off x="10216690" y="5888609"/>
            <a:ext cx="121920" cy="12192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127" name="直接连接符 126"/>
          <p:cNvCxnSpPr/>
          <p:nvPr/>
        </p:nvCxnSpPr>
        <p:spPr>
          <a:xfrm flipH="1">
            <a:off x="10277650" y="6231509"/>
            <a:ext cx="270510" cy="807717"/>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128" name="椭圆 127"/>
          <p:cNvSpPr/>
          <p:nvPr/>
        </p:nvSpPr>
        <p:spPr>
          <a:xfrm>
            <a:off x="10513870" y="6109587"/>
            <a:ext cx="121920" cy="12192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129" name="直接连接符 128"/>
          <p:cNvCxnSpPr/>
          <p:nvPr/>
        </p:nvCxnSpPr>
        <p:spPr>
          <a:xfrm flipH="1">
            <a:off x="10635790" y="6399147"/>
            <a:ext cx="209550" cy="640078"/>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130" name="椭圆 129"/>
          <p:cNvSpPr/>
          <p:nvPr/>
        </p:nvSpPr>
        <p:spPr>
          <a:xfrm>
            <a:off x="10813909" y="6313899"/>
            <a:ext cx="82868" cy="82868"/>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131" name="直接连接符 130"/>
          <p:cNvCxnSpPr/>
          <p:nvPr/>
        </p:nvCxnSpPr>
        <p:spPr>
          <a:xfrm>
            <a:off x="10922969" y="6109587"/>
            <a:ext cx="100012" cy="929638"/>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132" name="椭圆 131"/>
          <p:cNvSpPr/>
          <p:nvPr/>
        </p:nvSpPr>
        <p:spPr>
          <a:xfrm>
            <a:off x="10855343" y="5987668"/>
            <a:ext cx="121920" cy="12192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133" name="椭圆 132"/>
          <p:cNvSpPr/>
          <p:nvPr/>
        </p:nvSpPr>
        <p:spPr>
          <a:xfrm>
            <a:off x="10100009" y="6404387"/>
            <a:ext cx="45720" cy="45721"/>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typeface="Arial"/>
              <a:ea typeface="微软雅黑"/>
              <a:sym typeface="Arial"/>
            </a:endParaRPr>
          </a:p>
        </p:txBody>
      </p:sp>
      <p:cxnSp>
        <p:nvCxnSpPr>
          <p:cNvPr id="134" name="直接连接符 133"/>
          <p:cNvCxnSpPr>
            <a:stCxn id="133" idx="4"/>
          </p:cNvCxnSpPr>
          <p:nvPr/>
        </p:nvCxnSpPr>
        <p:spPr>
          <a:xfrm>
            <a:off x="10122869" y="6450107"/>
            <a:ext cx="22860" cy="589118"/>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cxnSp>
        <p:nvCxnSpPr>
          <p:cNvPr id="136" name="直接连接符 135"/>
          <p:cNvCxnSpPr/>
          <p:nvPr/>
        </p:nvCxnSpPr>
        <p:spPr>
          <a:xfrm>
            <a:off x="11518473" y="6010529"/>
            <a:ext cx="171450" cy="1028697"/>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137" name="椭圆 136"/>
          <p:cNvSpPr/>
          <p:nvPr/>
        </p:nvSpPr>
        <p:spPr>
          <a:xfrm>
            <a:off x="11457513" y="5888609"/>
            <a:ext cx="121920" cy="12192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138" name="直接连接符 137"/>
          <p:cNvCxnSpPr/>
          <p:nvPr/>
        </p:nvCxnSpPr>
        <p:spPr>
          <a:xfrm flipH="1">
            <a:off x="11518473" y="6231509"/>
            <a:ext cx="270510" cy="807717"/>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139" name="椭圆 138"/>
          <p:cNvSpPr/>
          <p:nvPr/>
        </p:nvSpPr>
        <p:spPr>
          <a:xfrm>
            <a:off x="11754693" y="6109587"/>
            <a:ext cx="121920" cy="12192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140" name="直接连接符 139"/>
          <p:cNvCxnSpPr/>
          <p:nvPr/>
        </p:nvCxnSpPr>
        <p:spPr>
          <a:xfrm flipH="1">
            <a:off x="11876613" y="6399147"/>
            <a:ext cx="209550" cy="640078"/>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141" name="椭圆 140"/>
          <p:cNvSpPr/>
          <p:nvPr/>
        </p:nvSpPr>
        <p:spPr>
          <a:xfrm>
            <a:off x="12054732" y="6313899"/>
            <a:ext cx="82868" cy="82868"/>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144" name="椭圆 143"/>
          <p:cNvSpPr/>
          <p:nvPr/>
        </p:nvSpPr>
        <p:spPr>
          <a:xfrm>
            <a:off x="11340832" y="6404387"/>
            <a:ext cx="45720" cy="45721"/>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typeface="Arial"/>
              <a:ea typeface="微软雅黑"/>
              <a:sym typeface="Arial"/>
            </a:endParaRPr>
          </a:p>
        </p:txBody>
      </p:sp>
      <p:cxnSp>
        <p:nvCxnSpPr>
          <p:cNvPr id="145" name="直接连接符 144"/>
          <p:cNvCxnSpPr>
            <a:stCxn id="144" idx="4"/>
          </p:cNvCxnSpPr>
          <p:nvPr/>
        </p:nvCxnSpPr>
        <p:spPr>
          <a:xfrm>
            <a:off x="11363692" y="6450107"/>
            <a:ext cx="22860" cy="589118"/>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cxnSp>
        <p:nvCxnSpPr>
          <p:cNvPr id="147" name="直接连接符 146"/>
          <p:cNvCxnSpPr/>
          <p:nvPr/>
        </p:nvCxnSpPr>
        <p:spPr>
          <a:xfrm>
            <a:off x="1399007" y="6010529"/>
            <a:ext cx="171450" cy="1028697"/>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148" name="椭圆 147"/>
          <p:cNvSpPr/>
          <p:nvPr/>
        </p:nvSpPr>
        <p:spPr>
          <a:xfrm>
            <a:off x="1338047" y="5888609"/>
            <a:ext cx="121920" cy="12192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149" name="直接连接符 148"/>
          <p:cNvCxnSpPr/>
          <p:nvPr/>
        </p:nvCxnSpPr>
        <p:spPr>
          <a:xfrm flipH="1">
            <a:off x="1399007" y="6231509"/>
            <a:ext cx="270510" cy="807717"/>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150" name="椭圆 149"/>
          <p:cNvSpPr/>
          <p:nvPr/>
        </p:nvSpPr>
        <p:spPr>
          <a:xfrm>
            <a:off x="1635227" y="6109587"/>
            <a:ext cx="121920" cy="12192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151" name="直接连接符 150"/>
          <p:cNvCxnSpPr/>
          <p:nvPr/>
        </p:nvCxnSpPr>
        <p:spPr>
          <a:xfrm flipH="1">
            <a:off x="1757147" y="6399147"/>
            <a:ext cx="209550" cy="640078"/>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152" name="椭圆 151"/>
          <p:cNvSpPr/>
          <p:nvPr/>
        </p:nvSpPr>
        <p:spPr>
          <a:xfrm>
            <a:off x="1935266" y="6313899"/>
            <a:ext cx="82868" cy="82868"/>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153" name="直接连接符 152"/>
          <p:cNvCxnSpPr/>
          <p:nvPr/>
        </p:nvCxnSpPr>
        <p:spPr>
          <a:xfrm>
            <a:off x="2044326" y="6109587"/>
            <a:ext cx="100012" cy="929638"/>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154" name="椭圆 153"/>
          <p:cNvSpPr/>
          <p:nvPr/>
        </p:nvSpPr>
        <p:spPr>
          <a:xfrm>
            <a:off x="1976700" y="5987668"/>
            <a:ext cx="121920" cy="12192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155" name="椭圆 154"/>
          <p:cNvSpPr/>
          <p:nvPr/>
        </p:nvSpPr>
        <p:spPr>
          <a:xfrm>
            <a:off x="1221366" y="6404387"/>
            <a:ext cx="45720" cy="45721"/>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typeface="Arial"/>
              <a:ea typeface="微软雅黑"/>
              <a:sym typeface="Arial"/>
            </a:endParaRPr>
          </a:p>
        </p:txBody>
      </p:sp>
      <p:cxnSp>
        <p:nvCxnSpPr>
          <p:cNvPr id="156" name="直接连接符 155"/>
          <p:cNvCxnSpPr>
            <a:stCxn id="155" idx="4"/>
          </p:cNvCxnSpPr>
          <p:nvPr/>
        </p:nvCxnSpPr>
        <p:spPr>
          <a:xfrm>
            <a:off x="1244226" y="6450107"/>
            <a:ext cx="22860" cy="589118"/>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157" name="椭圆 156"/>
          <p:cNvSpPr/>
          <p:nvPr/>
        </p:nvSpPr>
        <p:spPr>
          <a:xfrm>
            <a:off x="2462189" y="6404387"/>
            <a:ext cx="45720" cy="45721"/>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typeface="Arial"/>
              <a:ea typeface="微软雅黑"/>
              <a:sym typeface="Arial"/>
            </a:endParaRPr>
          </a:p>
        </p:txBody>
      </p:sp>
      <p:cxnSp>
        <p:nvCxnSpPr>
          <p:cNvPr id="158" name="直接连接符 157"/>
          <p:cNvCxnSpPr>
            <a:stCxn id="157" idx="4"/>
          </p:cNvCxnSpPr>
          <p:nvPr/>
        </p:nvCxnSpPr>
        <p:spPr>
          <a:xfrm>
            <a:off x="2485049" y="6450107"/>
            <a:ext cx="22860" cy="589118"/>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cxnSp>
        <p:nvCxnSpPr>
          <p:cNvPr id="160" name="直接连接符 159"/>
          <p:cNvCxnSpPr/>
          <p:nvPr/>
        </p:nvCxnSpPr>
        <p:spPr>
          <a:xfrm>
            <a:off x="5802327" y="6010529"/>
            <a:ext cx="171450" cy="1028697"/>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161" name="椭圆 160"/>
          <p:cNvSpPr/>
          <p:nvPr/>
        </p:nvSpPr>
        <p:spPr>
          <a:xfrm>
            <a:off x="5741367" y="5888609"/>
            <a:ext cx="121920" cy="12192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162" name="直接连接符 161"/>
          <p:cNvCxnSpPr/>
          <p:nvPr/>
        </p:nvCxnSpPr>
        <p:spPr>
          <a:xfrm flipH="1">
            <a:off x="5802327" y="6231509"/>
            <a:ext cx="270510" cy="807717"/>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163" name="椭圆 162"/>
          <p:cNvSpPr/>
          <p:nvPr/>
        </p:nvSpPr>
        <p:spPr>
          <a:xfrm>
            <a:off x="6038547" y="6109587"/>
            <a:ext cx="121920" cy="12192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164" name="直接连接符 163"/>
          <p:cNvCxnSpPr/>
          <p:nvPr/>
        </p:nvCxnSpPr>
        <p:spPr>
          <a:xfrm flipH="1">
            <a:off x="6160467" y="6399147"/>
            <a:ext cx="209550" cy="640078"/>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165" name="椭圆 164"/>
          <p:cNvSpPr/>
          <p:nvPr/>
        </p:nvSpPr>
        <p:spPr>
          <a:xfrm>
            <a:off x="6338586" y="6313899"/>
            <a:ext cx="82868" cy="82868"/>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166" name="直接连接符 165"/>
          <p:cNvCxnSpPr/>
          <p:nvPr/>
        </p:nvCxnSpPr>
        <p:spPr>
          <a:xfrm>
            <a:off x="6447646" y="6109587"/>
            <a:ext cx="100012" cy="929638"/>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167" name="椭圆 166"/>
          <p:cNvSpPr/>
          <p:nvPr/>
        </p:nvSpPr>
        <p:spPr>
          <a:xfrm>
            <a:off x="6380020" y="5987668"/>
            <a:ext cx="121920" cy="12192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168" name="椭圆 167"/>
          <p:cNvSpPr/>
          <p:nvPr/>
        </p:nvSpPr>
        <p:spPr>
          <a:xfrm>
            <a:off x="5530676" y="6404387"/>
            <a:ext cx="45720" cy="45721"/>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typeface="Arial"/>
              <a:ea typeface="微软雅黑"/>
              <a:sym typeface="Arial"/>
            </a:endParaRPr>
          </a:p>
        </p:txBody>
      </p:sp>
      <p:cxnSp>
        <p:nvCxnSpPr>
          <p:cNvPr id="169" name="直接连接符 168"/>
          <p:cNvCxnSpPr>
            <a:stCxn id="168" idx="4"/>
          </p:cNvCxnSpPr>
          <p:nvPr/>
        </p:nvCxnSpPr>
        <p:spPr>
          <a:xfrm flipH="1">
            <a:off x="5438756" y="6450107"/>
            <a:ext cx="114780" cy="589118"/>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170" name="椭圆 169"/>
          <p:cNvSpPr/>
          <p:nvPr/>
        </p:nvSpPr>
        <p:spPr>
          <a:xfrm>
            <a:off x="6865509" y="6404387"/>
            <a:ext cx="45720" cy="45721"/>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typeface="Arial"/>
              <a:ea typeface="微软雅黑"/>
              <a:sym typeface="Arial"/>
            </a:endParaRPr>
          </a:p>
        </p:txBody>
      </p:sp>
      <p:cxnSp>
        <p:nvCxnSpPr>
          <p:cNvPr id="171" name="直接连接符 170"/>
          <p:cNvCxnSpPr>
            <a:stCxn id="170" idx="4"/>
          </p:cNvCxnSpPr>
          <p:nvPr/>
        </p:nvCxnSpPr>
        <p:spPr>
          <a:xfrm>
            <a:off x="6888369" y="6450107"/>
            <a:ext cx="22860" cy="589118"/>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cxnSp>
        <p:nvCxnSpPr>
          <p:cNvPr id="174" name="直接连接符 173"/>
          <p:cNvCxnSpPr/>
          <p:nvPr/>
        </p:nvCxnSpPr>
        <p:spPr>
          <a:xfrm>
            <a:off x="9896277" y="6010529"/>
            <a:ext cx="171450" cy="1028697"/>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175" name="椭圆 174"/>
          <p:cNvSpPr/>
          <p:nvPr/>
        </p:nvSpPr>
        <p:spPr>
          <a:xfrm>
            <a:off x="9835317" y="5888609"/>
            <a:ext cx="121920" cy="12192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176" name="直接连接符 175"/>
          <p:cNvCxnSpPr/>
          <p:nvPr/>
        </p:nvCxnSpPr>
        <p:spPr>
          <a:xfrm flipH="1">
            <a:off x="9896277" y="6231509"/>
            <a:ext cx="270510" cy="807717"/>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177" name="椭圆 176"/>
          <p:cNvSpPr/>
          <p:nvPr/>
        </p:nvSpPr>
        <p:spPr>
          <a:xfrm>
            <a:off x="10132497" y="6109587"/>
            <a:ext cx="121920" cy="12192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178" name="直接连接符 177"/>
          <p:cNvCxnSpPr/>
          <p:nvPr/>
        </p:nvCxnSpPr>
        <p:spPr>
          <a:xfrm flipH="1">
            <a:off x="10254417" y="6399147"/>
            <a:ext cx="209550" cy="640078"/>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179" name="椭圆 178"/>
          <p:cNvSpPr/>
          <p:nvPr/>
        </p:nvSpPr>
        <p:spPr>
          <a:xfrm>
            <a:off x="10432536" y="6313899"/>
            <a:ext cx="82868" cy="82868"/>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180" name="直接连接符 179"/>
          <p:cNvCxnSpPr/>
          <p:nvPr/>
        </p:nvCxnSpPr>
        <p:spPr>
          <a:xfrm>
            <a:off x="10541596" y="6109587"/>
            <a:ext cx="100012" cy="929638"/>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181" name="椭圆 180"/>
          <p:cNvSpPr/>
          <p:nvPr/>
        </p:nvSpPr>
        <p:spPr>
          <a:xfrm>
            <a:off x="10473970" y="5987668"/>
            <a:ext cx="121920" cy="12192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184" name="直接连接符 183"/>
          <p:cNvCxnSpPr/>
          <p:nvPr/>
        </p:nvCxnSpPr>
        <p:spPr>
          <a:xfrm>
            <a:off x="11137100" y="6010529"/>
            <a:ext cx="171450" cy="1028697"/>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185" name="椭圆 184"/>
          <p:cNvSpPr/>
          <p:nvPr/>
        </p:nvSpPr>
        <p:spPr>
          <a:xfrm>
            <a:off x="11076140" y="5888609"/>
            <a:ext cx="121920" cy="12192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186" name="直接连接符 185"/>
          <p:cNvCxnSpPr/>
          <p:nvPr/>
        </p:nvCxnSpPr>
        <p:spPr>
          <a:xfrm flipH="1">
            <a:off x="11137100" y="6231509"/>
            <a:ext cx="270510" cy="807717"/>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187" name="椭圆 186"/>
          <p:cNvSpPr/>
          <p:nvPr/>
        </p:nvSpPr>
        <p:spPr>
          <a:xfrm>
            <a:off x="11373320" y="6109587"/>
            <a:ext cx="121920" cy="12192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190" name="椭圆 189"/>
          <p:cNvSpPr/>
          <p:nvPr/>
        </p:nvSpPr>
        <p:spPr>
          <a:xfrm>
            <a:off x="10959459" y="6404387"/>
            <a:ext cx="45720" cy="45721"/>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typeface="Arial"/>
              <a:ea typeface="微软雅黑"/>
              <a:sym typeface="Arial"/>
            </a:endParaRPr>
          </a:p>
        </p:txBody>
      </p:sp>
      <p:cxnSp>
        <p:nvCxnSpPr>
          <p:cNvPr id="191" name="直接连接符 190"/>
          <p:cNvCxnSpPr>
            <a:stCxn id="190" idx="4"/>
          </p:cNvCxnSpPr>
          <p:nvPr/>
        </p:nvCxnSpPr>
        <p:spPr>
          <a:xfrm>
            <a:off x="10982319" y="6450107"/>
            <a:ext cx="22860" cy="589118"/>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cxnSp>
        <p:nvCxnSpPr>
          <p:cNvPr id="192" name="直接连接符 191"/>
          <p:cNvCxnSpPr/>
          <p:nvPr/>
        </p:nvCxnSpPr>
        <p:spPr>
          <a:xfrm flipH="1">
            <a:off x="8883466" y="6399147"/>
            <a:ext cx="209550" cy="640078"/>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cxnSp>
        <p:nvCxnSpPr>
          <p:cNvPr id="193" name="直接连接符 192"/>
          <p:cNvCxnSpPr/>
          <p:nvPr/>
        </p:nvCxnSpPr>
        <p:spPr>
          <a:xfrm>
            <a:off x="8143953" y="6010529"/>
            <a:ext cx="171450" cy="1028697"/>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194" name="椭圆 193"/>
          <p:cNvSpPr/>
          <p:nvPr/>
        </p:nvSpPr>
        <p:spPr>
          <a:xfrm>
            <a:off x="8082993" y="5888609"/>
            <a:ext cx="121920" cy="12192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195" name="直接连接符 194"/>
          <p:cNvCxnSpPr/>
          <p:nvPr/>
        </p:nvCxnSpPr>
        <p:spPr>
          <a:xfrm flipH="1">
            <a:off x="8143953" y="6231509"/>
            <a:ext cx="270510" cy="807717"/>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196" name="椭圆 195"/>
          <p:cNvSpPr/>
          <p:nvPr/>
        </p:nvSpPr>
        <p:spPr>
          <a:xfrm>
            <a:off x="8380173" y="6109587"/>
            <a:ext cx="121920" cy="12192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197" name="直接连接符 196"/>
          <p:cNvCxnSpPr/>
          <p:nvPr/>
        </p:nvCxnSpPr>
        <p:spPr>
          <a:xfrm flipH="1">
            <a:off x="8502093" y="6399147"/>
            <a:ext cx="209550" cy="640078"/>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198" name="椭圆 197"/>
          <p:cNvSpPr/>
          <p:nvPr/>
        </p:nvSpPr>
        <p:spPr>
          <a:xfrm>
            <a:off x="8680212" y="6313899"/>
            <a:ext cx="82868" cy="82868"/>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201" name="椭圆 200"/>
          <p:cNvSpPr/>
          <p:nvPr/>
        </p:nvSpPr>
        <p:spPr>
          <a:xfrm>
            <a:off x="7966312" y="6404387"/>
            <a:ext cx="45720" cy="45721"/>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typeface="Arial"/>
              <a:ea typeface="微软雅黑"/>
              <a:sym typeface="Arial"/>
            </a:endParaRPr>
          </a:p>
        </p:txBody>
      </p:sp>
      <p:cxnSp>
        <p:nvCxnSpPr>
          <p:cNvPr id="202" name="直接连接符 201"/>
          <p:cNvCxnSpPr>
            <a:stCxn id="201" idx="4"/>
          </p:cNvCxnSpPr>
          <p:nvPr/>
        </p:nvCxnSpPr>
        <p:spPr>
          <a:xfrm>
            <a:off x="7989172" y="6450107"/>
            <a:ext cx="22860" cy="589118"/>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cxnSp>
        <p:nvCxnSpPr>
          <p:cNvPr id="203" name="直接连接符 202"/>
          <p:cNvCxnSpPr/>
          <p:nvPr/>
        </p:nvCxnSpPr>
        <p:spPr>
          <a:xfrm>
            <a:off x="9384776" y="6010529"/>
            <a:ext cx="171450" cy="1028697"/>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204" name="椭圆 203"/>
          <p:cNvSpPr/>
          <p:nvPr/>
        </p:nvSpPr>
        <p:spPr>
          <a:xfrm>
            <a:off x="9323816" y="5888609"/>
            <a:ext cx="121920" cy="12192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207" name="直接连接符 206"/>
          <p:cNvCxnSpPr/>
          <p:nvPr/>
        </p:nvCxnSpPr>
        <p:spPr>
          <a:xfrm flipH="1">
            <a:off x="9742916" y="6399147"/>
            <a:ext cx="209550" cy="640078"/>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208" name="椭圆 207"/>
          <p:cNvSpPr/>
          <p:nvPr/>
        </p:nvSpPr>
        <p:spPr>
          <a:xfrm>
            <a:off x="9921035" y="6313897"/>
            <a:ext cx="82868" cy="82868"/>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209" name="椭圆 208"/>
          <p:cNvSpPr/>
          <p:nvPr/>
        </p:nvSpPr>
        <p:spPr>
          <a:xfrm>
            <a:off x="9207135" y="6404387"/>
            <a:ext cx="45720" cy="45721"/>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typeface="Arial"/>
              <a:ea typeface="微软雅黑"/>
              <a:sym typeface="Arial"/>
            </a:endParaRPr>
          </a:p>
        </p:txBody>
      </p:sp>
      <p:cxnSp>
        <p:nvCxnSpPr>
          <p:cNvPr id="210" name="直接连接符 209"/>
          <p:cNvCxnSpPr>
            <a:stCxn id="209" idx="4"/>
          </p:cNvCxnSpPr>
          <p:nvPr/>
        </p:nvCxnSpPr>
        <p:spPr>
          <a:xfrm>
            <a:off x="9229995" y="6450111"/>
            <a:ext cx="22860" cy="589118"/>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495785964"/>
      </p:ext>
    </p:extLst>
  </p:cSld>
  <p:clrMapOvr>
    <a:overrideClrMapping accent1="accent1" accent2="accent2" accent3="accent3" accent4="accent4" accent5="accent5" accent6="accent6" bg1="lt1" bg2="lt2" folHlink="folHlink" hlink="hlink" tx1="dk1" tx2="dk2"/>
  </p:clrMapOvr>
  <p:transition spd="slow">
    <p:fade/>
  </p:transition>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lumMod val="95000"/>
          </a:schemeClr>
        </a:solidFill>
        <a:effectLst/>
      </p:bgPr>
    </p:bg>
    <p:spTree>
      <p:nvGrpSpPr>
        <p:cNvPr id="1" name=""/>
        <p:cNvGrpSpPr/>
        <p:nvPr/>
      </p:nvGrpSpPr>
      <p:grpSpPr>
        <a:xfrm>
          <a:off x="0" y="0"/>
          <a:ext cx="0" cy="0"/>
        </a:xfrm>
      </p:grpSpPr>
      <p:cxnSp>
        <p:nvCxnSpPr>
          <p:cNvPr id="4" name="直接连接符 3"/>
          <p:cNvCxnSpPr/>
          <p:nvPr/>
        </p:nvCxnSpPr>
        <p:spPr>
          <a:xfrm>
            <a:off x="2171114" y="4415972"/>
            <a:ext cx="7849772" cy="0"/>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2" name="空心弧 1"/>
          <p:cNvSpPr/>
          <p:nvPr/>
        </p:nvSpPr>
        <p:spPr>
          <a:xfrm>
            <a:off x="4722261" y="2991985"/>
            <a:ext cx="2874476" cy="2874476"/>
          </a:xfrm>
          <a:prstGeom prst="blockArc">
            <a:avLst>
              <a:gd fmla="val 10800000" name="adj1"/>
              <a:gd fmla="val 16200000" name="adj2"/>
              <a:gd fmla="val 10000" name="adj3"/>
            </a:avLst>
          </a:prstGeom>
          <a:solidFill>
            <a:srgbClr val="F364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typeface="Arial"/>
              <a:ea typeface="微软雅黑"/>
              <a:sym typeface="Arial"/>
            </a:endParaRPr>
          </a:p>
        </p:txBody>
      </p:sp>
      <p:sp>
        <p:nvSpPr>
          <p:cNvPr id="5" name="空心弧 4"/>
          <p:cNvSpPr/>
          <p:nvPr/>
        </p:nvSpPr>
        <p:spPr>
          <a:xfrm>
            <a:off x="4364555" y="2634280"/>
            <a:ext cx="3589892" cy="3589889"/>
          </a:xfrm>
          <a:prstGeom prst="blockArc">
            <a:avLst>
              <a:gd fmla="val 10800000" name="adj1"/>
              <a:gd fmla="val 18900000" name="adj2"/>
              <a:gd fmla="val 10000" name="adj3"/>
            </a:avLst>
          </a:pr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typeface="Arial"/>
              <a:ea typeface="微软雅黑"/>
              <a:sym typeface="Arial"/>
            </a:endParaRPr>
          </a:p>
        </p:txBody>
      </p:sp>
      <p:sp>
        <p:nvSpPr>
          <p:cNvPr id="6" name="空心弧 5"/>
          <p:cNvSpPr/>
          <p:nvPr/>
        </p:nvSpPr>
        <p:spPr>
          <a:xfrm>
            <a:off x="4093155" y="2362879"/>
            <a:ext cx="4132690" cy="4132690"/>
          </a:xfrm>
          <a:prstGeom prst="blockArc">
            <a:avLst>
              <a:gd fmla="val 10800000" name="adj1"/>
              <a:gd fmla="val 19800000" name="adj2"/>
              <a:gd fmla="val 7000" name="adj3"/>
            </a:avLst>
          </a:prstGeom>
          <a:solidFill>
            <a:srgbClr val="F364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typeface="Arial"/>
              <a:ea typeface="微软雅黑"/>
              <a:sym typeface="Arial"/>
            </a:endParaRPr>
          </a:p>
        </p:txBody>
      </p:sp>
      <p:sp>
        <p:nvSpPr>
          <p:cNvPr id="7" name="空心弧 6"/>
          <p:cNvSpPr/>
          <p:nvPr/>
        </p:nvSpPr>
        <p:spPr>
          <a:xfrm>
            <a:off x="3863561" y="2133285"/>
            <a:ext cx="4591878" cy="4591878"/>
          </a:xfrm>
          <a:prstGeom prst="blockArc">
            <a:avLst>
              <a:gd fmla="val 10800000" name="adj1"/>
              <a:gd fmla="val 21000000" name="adj2"/>
              <a:gd fmla="val 5000" name="adj3"/>
            </a:avLst>
          </a:pr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typeface="Arial"/>
              <a:ea typeface="微软雅黑"/>
              <a:sym typeface="Arial"/>
            </a:endParaRPr>
          </a:p>
        </p:txBody>
      </p:sp>
      <p:sp>
        <p:nvSpPr>
          <p:cNvPr id="12" name="任意多边形: 形状 11"/>
          <p:cNvSpPr/>
          <p:nvPr/>
        </p:nvSpPr>
        <p:spPr>
          <a:xfrm flipV="1">
            <a:off x="5854148" y="4174120"/>
            <a:ext cx="483704" cy="241852"/>
          </a:xfrm>
          <a:custGeom>
            <a:gdLst>
              <a:gd fmla="*/ 0 w 483704" name="connsiteX0"/>
              <a:gd fmla="*/ 0 h 241852" name="connsiteY0"/>
              <a:gd fmla="*/ 483704 w 483704" name="connsiteX1"/>
              <a:gd fmla="*/ 0 h 241852" name="connsiteY1"/>
              <a:gd fmla="*/ 241852 w 483704" name="connsiteX2"/>
              <a:gd fmla="*/ 241852 h 241852" name="connsiteY2"/>
              <a:gd fmla="*/ 0 w 483704" name="connsiteX3"/>
              <a:gd fmla="*/ 0 h 241852" name="connsiteY3"/>
            </a:gdLst>
            <a:cxnLst>
              <a:cxn ang="0">
                <a:pos x="connsiteX0" y="connsiteY0"/>
              </a:cxn>
              <a:cxn ang="0">
                <a:pos x="connsiteX1" y="connsiteY1"/>
              </a:cxn>
              <a:cxn ang="0">
                <a:pos x="connsiteX2" y="connsiteY2"/>
              </a:cxn>
              <a:cxn ang="0">
                <a:pos x="connsiteX3" y="connsiteY3"/>
              </a:cxn>
            </a:cxnLst>
            <a:rect b="b" l="l" r="r" t="t"/>
            <a:pathLst>
              <a:path h="241852" w="483704">
                <a:moveTo>
                  <a:pt x="0" y="0"/>
                </a:moveTo>
                <a:lnTo>
                  <a:pt x="483704" y="0"/>
                </a:lnTo>
                <a:cubicBezTo>
                  <a:pt x="483704" y="133571"/>
                  <a:pt x="375423" y="241852"/>
                  <a:pt x="241852" y="241852"/>
                </a:cubicBezTo>
                <a:cubicBezTo>
                  <a:pt x="108281" y="241852"/>
                  <a:pt x="0" y="133571"/>
                  <a:pt x="0" y="0"/>
                </a:cubicBez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13" name="文本框 12"/>
          <p:cNvSpPr txBox="1"/>
          <p:nvPr/>
        </p:nvSpPr>
        <p:spPr>
          <a:xfrm>
            <a:off x="4445000" y="986982"/>
            <a:ext cx="3302000" cy="518160"/>
          </a:xfrm>
          <a:prstGeom prst="rect">
            <a:avLst/>
          </a:prstGeom>
          <a:noFill/>
        </p:spPr>
        <p:txBody>
          <a:bodyPr rtlCol="0" wrap="square">
            <a:spAutoFit/>
          </a:bodyPr>
          <a:lstStyle/>
          <a:p>
            <a:pPr algn="ctr"/>
            <a:r>
              <a:rPr altLang="zh-CN" b="1" lang="en-GB" spc="300" sz="2800">
                <a:latin typeface="Arial"/>
                <a:ea typeface="微软雅黑"/>
                <a:sym typeface="Arial"/>
              </a:rPr>
              <a:t>Keywords Here</a:t>
            </a:r>
          </a:p>
        </p:txBody>
      </p:sp>
      <p:sp>
        <p:nvSpPr>
          <p:cNvPr id="14" name="文本框 13"/>
          <p:cNvSpPr txBox="1"/>
          <p:nvPr/>
        </p:nvSpPr>
        <p:spPr>
          <a:xfrm>
            <a:off x="2171114" y="4824130"/>
            <a:ext cx="7849772" cy="1042416"/>
          </a:xfrm>
          <a:prstGeom prst="rect">
            <a:avLst/>
          </a:prstGeom>
          <a:noFill/>
        </p:spPr>
        <p:txBody>
          <a:bodyPr rtlCol="0" wrap="square">
            <a:spAutoFit/>
          </a:bodyPr>
          <a:lstStyle/>
          <a:p>
            <a:pPr algn="ctr">
              <a:lnSpc>
                <a:spcPct val="130000"/>
              </a:lnSpc>
            </a:pPr>
            <a:r>
              <a:rPr altLang="zh-CN" lang="en-GB" sz="1600">
                <a:solidFill>
                  <a:srgbClr val="525252"/>
                </a:solidFill>
                <a:latin typeface="Arial"/>
                <a:ea typeface="微软雅黑"/>
                <a:sym typeface="Arial"/>
              </a:rPr>
              <a:t>Lorem ipsum dolor sit amet, consectetuer adipiscing elit. Maecenas porttitor congue massa. Fusce posuere, magna sed pulvinar ultricies, purus lectus malesuada libero, sit amet commodo magna eros quis urna</a:t>
            </a:r>
          </a:p>
        </p:txBody>
      </p:sp>
      <p:cxnSp>
        <p:nvCxnSpPr>
          <p:cNvPr id="15" name="直接连接符 14"/>
          <p:cNvCxnSpPr/>
          <p:nvPr/>
        </p:nvCxnSpPr>
        <p:spPr>
          <a:xfrm>
            <a:off x="11853863" y="6473371"/>
            <a:ext cx="288131" cy="0"/>
          </a:xfrm>
          <a:prstGeom prst="line">
            <a:avLst/>
          </a:prstGeom>
          <a:ln>
            <a:solidFill>
              <a:schemeClr val="tx1">
                <a:alpha val="45000"/>
              </a:schemeClr>
            </a:solidFill>
          </a:ln>
        </p:spPr>
        <p:style>
          <a:lnRef idx="1">
            <a:schemeClr val="accent1"/>
          </a:lnRef>
          <a:fillRef idx="0">
            <a:schemeClr val="accent1"/>
          </a:fillRef>
          <a:effectRef idx="0">
            <a:schemeClr val="accent1"/>
          </a:effectRef>
          <a:fontRef idx="minor">
            <a:schemeClr val="tx1"/>
          </a:fontRef>
        </p:style>
      </p:cxnSp>
      <p:sp>
        <p:nvSpPr>
          <p:cNvPr id="16" name="灯片编号占位符 14"/>
          <p:cNvSpPr>
            <a:spLocks noGrp="1"/>
          </p:cNvSpPr>
          <p:nvPr>
            <p:ph idx="12" sz="quarter" type="sldNum"/>
          </p:nvPr>
        </p:nvSpPr>
        <p:spPr>
          <a:xfrm>
            <a:off x="11161486" y="6139726"/>
            <a:ext cx="1003970" cy="365125"/>
          </a:xfrm>
        </p:spPr>
        <p:txBody>
          <a:bodyPr/>
          <a:lstStyle/>
          <a:p>
            <a:r>
              <a:rPr altLang="zh-CN" lang="en-GB" spc="300" sz="1050">
                <a:solidFill>
                  <a:srgbClr val="525252"/>
                </a:solidFill>
                <a:latin typeface="Arial"/>
                <a:ea typeface="微软雅黑"/>
                <a:sym typeface="Arial"/>
              </a:rPr>
              <a:t>Page 18</a:t>
            </a:r>
          </a:p>
        </p:txBody>
      </p:sp>
    </p:spTree>
    <p:extLst>
      <p:ext uri="{BB962C8B-B14F-4D97-AF65-F5344CB8AC3E}">
        <p14:creationId val="3532649778"/>
      </p:ext>
    </p:extLst>
  </p:cSld>
  <p:clrMapOvr>
    <a:overrideClrMapping accent1="accent1" accent2="accent2" accent3="accent3" accent4="accent4" accent5="accent5" accent6="accent6" bg1="lt1" bg2="lt2" folHlink="folHlink" hlink="hlink" tx1="dk1" tx2="dk2"/>
  </p:clrMapOvr>
  <mc:AlternateContent>
    <mc:Choice Requires="p14">
      <p:transition p14:dur="1250" spd="slow">
        <p14:flip dir="r"/>
      </p:transition>
    </mc:Choice>
    <mc:Fallback>
      <p:transition spd="slow">
        <p:fade/>
      </p:transition>
    </mc:Fallback>
  </mc:AlternateConten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lumMod val="95000"/>
          </a:schemeClr>
        </a:solidFill>
        <a:effectLst/>
      </p:bgPr>
    </p:bg>
    <p:spTree>
      <p:nvGrpSpPr>
        <p:cNvPr id="1" name=""/>
        <p:cNvGrpSpPr/>
        <p:nvPr/>
      </p:nvGrpSpPr>
      <p:grpSpPr>
        <a:xfrm>
          <a:off x="0" y="0"/>
          <a:ext cx="0" cy="0"/>
        </a:xfrm>
      </p:grpSpPr>
      <p:sp>
        <p:nvSpPr>
          <p:cNvPr id="2" name="任意多边形: 形状 1"/>
          <p:cNvSpPr>
            <a:spLocks noChangeAspect="1"/>
          </p:cNvSpPr>
          <p:nvPr/>
        </p:nvSpPr>
        <p:spPr>
          <a:xfrm>
            <a:off x="4312389" y="2943215"/>
            <a:ext cx="4040554" cy="2250220"/>
          </a:xfrm>
          <a:custGeom>
            <a:gdLst>
              <a:gd fmla="*/ 0 w 917666" name="connsiteX0"/>
              <a:gd fmla="*/ 1204688 h 1212671" name="connsiteY0"/>
              <a:gd fmla="*/ 457200 w 917666" name="connsiteX1"/>
              <a:gd fmla="*/ 2 h 1212671" name="connsiteY1"/>
              <a:gd fmla="*/ 917666 w 917666" name="connsiteX2"/>
              <a:gd fmla="*/ 1212671 h 1212671" name="connsiteY2"/>
              <a:gd fmla="*/ 1522549 w 1522549" name="connsiteX3"/>
              <a:gd fmla="*/ 1273727 h 1347206" name="connsiteY3"/>
              <a:gd fmla="*/ 2054498 w 2054498" name="connsiteX4"/>
              <a:gd fmla="*/ 1327793 h 1428199" name="connsiteY4"/>
            </a:gdLst>
            <a:cxnLst>
              <a:cxn ang="0">
                <a:pos x="connsiteX0" y="connsiteY0"/>
              </a:cxn>
              <a:cxn ang="0">
                <a:pos x="connsiteX1" y="connsiteY1"/>
              </a:cxn>
              <a:cxn ang="0">
                <a:pos x="connsiteX2" y="connsiteY2"/>
              </a:cxn>
            </a:cxnLst>
            <a:rect b="b" l="l" r="r" t="t"/>
            <a:pathLst>
              <a:path h="1212671" w="917666">
                <a:moveTo>
                  <a:pt x="0" y="1204688"/>
                </a:moveTo>
                <a:cubicBezTo>
                  <a:pt x="175744" y="991812"/>
                  <a:pt x="304256" y="-1329"/>
                  <a:pt x="457200" y="2"/>
                </a:cubicBezTo>
                <a:cubicBezTo>
                  <a:pt x="610144" y="1333"/>
                  <a:pt x="750994" y="991389"/>
                  <a:pt x="917666" y="1212671"/>
                </a:cubicBezTo>
              </a:path>
            </a:pathLst>
          </a:custGeom>
          <a:gradFill flip="none" rotWithShape="1">
            <a:gsLst>
              <a:gs pos="0">
                <a:srgbClr val="F36460">
                  <a:alpha val="91000"/>
                </a:srgbClr>
              </a:gs>
              <a:gs pos="83000">
                <a:srgbClr val="F36460">
                  <a:alpha val="0"/>
                </a:srgbClr>
              </a:gs>
            </a:gsLst>
            <a:lin ang="5400000" scaled="1"/>
          </a:gradFill>
          <a:ln>
            <a:gradFill>
              <a:gsLst>
                <a:gs pos="0">
                  <a:srgbClr val="F36460">
                    <a:alpha val="50000"/>
                  </a:srgbClr>
                </a:gs>
                <a:gs pos="78000">
                  <a:srgbClr val="F36460">
                    <a:alpha val="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4" name="任意多边形: 形状 3"/>
          <p:cNvSpPr>
            <a:spLocks noChangeAspect="1"/>
          </p:cNvSpPr>
          <p:nvPr/>
        </p:nvSpPr>
        <p:spPr>
          <a:xfrm>
            <a:off x="8772765" y="3559001"/>
            <a:ext cx="2692190" cy="1499304"/>
          </a:xfrm>
          <a:custGeom>
            <a:gdLst>
              <a:gd fmla="*/ 0 w 917666" name="connsiteX0"/>
              <a:gd fmla="*/ 1204688 h 1212671" name="connsiteY0"/>
              <a:gd fmla="*/ 457200 w 917666" name="connsiteX1"/>
              <a:gd fmla="*/ 2 h 1212671" name="connsiteY1"/>
              <a:gd fmla="*/ 917666 w 917666" name="connsiteX2"/>
              <a:gd fmla="*/ 1212671 h 1212671" name="connsiteY2"/>
              <a:gd fmla="*/ 1522549 w 1522549" name="connsiteX3"/>
              <a:gd fmla="*/ 1273727 h 1347206" name="connsiteY3"/>
              <a:gd fmla="*/ 2054498 w 2054498" name="connsiteX4"/>
              <a:gd fmla="*/ 1327793 h 1428199" name="connsiteY4"/>
            </a:gdLst>
            <a:cxnLst>
              <a:cxn ang="0">
                <a:pos x="connsiteX0" y="connsiteY0"/>
              </a:cxn>
              <a:cxn ang="0">
                <a:pos x="connsiteX1" y="connsiteY1"/>
              </a:cxn>
              <a:cxn ang="0">
                <a:pos x="connsiteX2" y="connsiteY2"/>
              </a:cxn>
            </a:cxnLst>
            <a:rect b="b" l="l" r="r" t="t"/>
            <a:pathLst>
              <a:path h="1212671" w="917666">
                <a:moveTo>
                  <a:pt x="0" y="1204688"/>
                </a:moveTo>
                <a:cubicBezTo>
                  <a:pt x="175744" y="991812"/>
                  <a:pt x="304256" y="-1329"/>
                  <a:pt x="457200" y="2"/>
                </a:cubicBezTo>
                <a:cubicBezTo>
                  <a:pt x="610144" y="1333"/>
                  <a:pt x="750994" y="991389"/>
                  <a:pt x="917666" y="1212671"/>
                </a:cubicBezTo>
              </a:path>
            </a:pathLst>
          </a:custGeom>
          <a:gradFill flip="none" rotWithShape="1">
            <a:gsLst>
              <a:gs pos="0">
                <a:srgbClr val="525252">
                  <a:alpha val="84000"/>
                </a:srgbClr>
              </a:gs>
              <a:gs pos="75000">
                <a:srgbClr val="525252">
                  <a:alpha val="0"/>
                </a:srgbClr>
              </a:gs>
            </a:gsLst>
            <a:lin ang="5400000" scaled="1"/>
          </a:gradFill>
          <a:ln>
            <a:gradFill>
              <a:gsLst>
                <a:gs pos="0">
                  <a:srgbClr val="525252">
                    <a:alpha val="51000"/>
                  </a:srgbClr>
                </a:gs>
                <a:gs pos="79000">
                  <a:srgbClr val="525252">
                    <a:alpha val="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6" name="任意多边形: 形状 5"/>
          <p:cNvSpPr>
            <a:spLocks noChangeAspect="1"/>
          </p:cNvSpPr>
          <p:nvPr/>
        </p:nvSpPr>
        <p:spPr>
          <a:xfrm flipH="1">
            <a:off x="1288967" y="3559001"/>
            <a:ext cx="2692190" cy="1499304"/>
          </a:xfrm>
          <a:custGeom>
            <a:gdLst>
              <a:gd fmla="*/ 0 w 917666" name="connsiteX0"/>
              <a:gd fmla="*/ 1204688 h 1212671" name="connsiteY0"/>
              <a:gd fmla="*/ 457200 w 917666" name="connsiteX1"/>
              <a:gd fmla="*/ 2 h 1212671" name="connsiteY1"/>
              <a:gd fmla="*/ 917666 w 917666" name="connsiteX2"/>
              <a:gd fmla="*/ 1212671 h 1212671" name="connsiteY2"/>
              <a:gd fmla="*/ 1522549 w 1522549" name="connsiteX3"/>
              <a:gd fmla="*/ 1273727 h 1347206" name="connsiteY3"/>
              <a:gd fmla="*/ 2054498 w 2054498" name="connsiteX4"/>
              <a:gd fmla="*/ 1327793 h 1428199" name="connsiteY4"/>
            </a:gdLst>
            <a:cxnLst>
              <a:cxn ang="0">
                <a:pos x="connsiteX0" y="connsiteY0"/>
              </a:cxn>
              <a:cxn ang="0">
                <a:pos x="connsiteX1" y="connsiteY1"/>
              </a:cxn>
              <a:cxn ang="0">
                <a:pos x="connsiteX2" y="connsiteY2"/>
              </a:cxn>
            </a:cxnLst>
            <a:rect b="b" l="l" r="r" t="t"/>
            <a:pathLst>
              <a:path h="1212671" w="917666">
                <a:moveTo>
                  <a:pt x="0" y="1204688"/>
                </a:moveTo>
                <a:cubicBezTo>
                  <a:pt x="175744" y="991812"/>
                  <a:pt x="304256" y="-1329"/>
                  <a:pt x="457200" y="2"/>
                </a:cubicBezTo>
                <a:cubicBezTo>
                  <a:pt x="610144" y="1333"/>
                  <a:pt x="750994" y="991389"/>
                  <a:pt x="917666" y="1212671"/>
                </a:cubicBezTo>
              </a:path>
            </a:pathLst>
          </a:custGeom>
          <a:gradFill flip="none" rotWithShape="1">
            <a:gsLst>
              <a:gs pos="0">
                <a:srgbClr val="525252">
                  <a:alpha val="84000"/>
                </a:srgbClr>
              </a:gs>
              <a:gs pos="75000">
                <a:srgbClr val="525252">
                  <a:alpha val="0"/>
                </a:srgbClr>
              </a:gs>
            </a:gsLst>
            <a:lin ang="5400000" scaled="1"/>
          </a:gradFill>
          <a:ln>
            <a:gradFill>
              <a:gsLst>
                <a:gs pos="0">
                  <a:srgbClr val="525252">
                    <a:alpha val="51000"/>
                  </a:srgbClr>
                </a:gs>
                <a:gs pos="79000">
                  <a:srgbClr val="525252">
                    <a:alpha val="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3" name="任意多边形: 形状 2"/>
          <p:cNvSpPr>
            <a:spLocks noChangeAspect="1"/>
          </p:cNvSpPr>
          <p:nvPr/>
        </p:nvSpPr>
        <p:spPr>
          <a:xfrm>
            <a:off x="6637025" y="3183543"/>
            <a:ext cx="3609015" cy="2009892"/>
          </a:xfrm>
          <a:custGeom>
            <a:gdLst>
              <a:gd fmla="*/ 0 w 917666" name="connsiteX0"/>
              <a:gd fmla="*/ 1204688 h 1212671" name="connsiteY0"/>
              <a:gd fmla="*/ 457200 w 917666" name="connsiteX1"/>
              <a:gd fmla="*/ 2 h 1212671" name="connsiteY1"/>
              <a:gd fmla="*/ 917666 w 917666" name="connsiteX2"/>
              <a:gd fmla="*/ 1212671 h 1212671" name="connsiteY2"/>
              <a:gd fmla="*/ 1522549 w 1522549" name="connsiteX3"/>
              <a:gd fmla="*/ 1273727 h 1347206" name="connsiteY3"/>
              <a:gd fmla="*/ 2054498 w 2054498" name="connsiteX4"/>
              <a:gd fmla="*/ 1327793 h 1428199" name="connsiteY4"/>
            </a:gdLst>
            <a:cxnLst>
              <a:cxn ang="0">
                <a:pos x="connsiteX0" y="connsiteY0"/>
              </a:cxn>
              <a:cxn ang="0">
                <a:pos x="connsiteX1" y="connsiteY1"/>
              </a:cxn>
              <a:cxn ang="0">
                <a:pos x="connsiteX2" y="connsiteY2"/>
              </a:cxn>
            </a:cxnLst>
            <a:rect b="b" l="l" r="r" t="t"/>
            <a:pathLst>
              <a:path h="1212671" w="917666">
                <a:moveTo>
                  <a:pt x="0" y="1204688"/>
                </a:moveTo>
                <a:cubicBezTo>
                  <a:pt x="175744" y="991812"/>
                  <a:pt x="304256" y="-1329"/>
                  <a:pt x="457200" y="2"/>
                </a:cubicBezTo>
                <a:cubicBezTo>
                  <a:pt x="610144" y="1333"/>
                  <a:pt x="750994" y="991389"/>
                  <a:pt x="917666" y="1212671"/>
                </a:cubicBezTo>
              </a:path>
            </a:pathLst>
          </a:custGeom>
          <a:gradFill flip="none" rotWithShape="1">
            <a:gsLst>
              <a:gs pos="0">
                <a:srgbClr val="525252">
                  <a:alpha val="84000"/>
                </a:srgbClr>
              </a:gs>
              <a:gs pos="75000">
                <a:srgbClr val="525252">
                  <a:alpha val="0"/>
                </a:srgbClr>
              </a:gs>
            </a:gsLst>
            <a:lin ang="5400000" scaled="1"/>
          </a:gradFill>
          <a:ln>
            <a:gradFill>
              <a:gsLst>
                <a:gs pos="0">
                  <a:srgbClr val="525252">
                    <a:alpha val="51000"/>
                  </a:srgbClr>
                </a:gs>
                <a:gs pos="79000">
                  <a:srgbClr val="525252">
                    <a:alpha val="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5" name="任意多边形: 形状 4"/>
          <p:cNvSpPr>
            <a:spLocks noChangeAspect="1"/>
          </p:cNvSpPr>
          <p:nvPr/>
        </p:nvSpPr>
        <p:spPr>
          <a:xfrm flipH="1">
            <a:off x="2507882" y="3183543"/>
            <a:ext cx="3609015" cy="2009892"/>
          </a:xfrm>
          <a:custGeom>
            <a:gdLst>
              <a:gd fmla="*/ 0 w 917666" name="connsiteX0"/>
              <a:gd fmla="*/ 1204688 h 1212671" name="connsiteY0"/>
              <a:gd fmla="*/ 457200 w 917666" name="connsiteX1"/>
              <a:gd fmla="*/ 2 h 1212671" name="connsiteY1"/>
              <a:gd fmla="*/ 917666 w 917666" name="connsiteX2"/>
              <a:gd fmla="*/ 1212671 h 1212671" name="connsiteY2"/>
              <a:gd fmla="*/ 1522549 w 1522549" name="connsiteX3"/>
              <a:gd fmla="*/ 1273727 h 1347206" name="connsiteY3"/>
              <a:gd fmla="*/ 2054498 w 2054498" name="connsiteX4"/>
              <a:gd fmla="*/ 1327793 h 1428199" name="connsiteY4"/>
            </a:gdLst>
            <a:cxnLst>
              <a:cxn ang="0">
                <a:pos x="connsiteX0" y="connsiteY0"/>
              </a:cxn>
              <a:cxn ang="0">
                <a:pos x="connsiteX1" y="connsiteY1"/>
              </a:cxn>
              <a:cxn ang="0">
                <a:pos x="connsiteX2" y="connsiteY2"/>
              </a:cxn>
            </a:cxnLst>
            <a:rect b="b" l="l" r="r" t="t"/>
            <a:pathLst>
              <a:path h="1212671" w="917666">
                <a:moveTo>
                  <a:pt x="0" y="1204688"/>
                </a:moveTo>
                <a:cubicBezTo>
                  <a:pt x="175744" y="991812"/>
                  <a:pt x="304256" y="-1329"/>
                  <a:pt x="457200" y="2"/>
                </a:cubicBezTo>
                <a:cubicBezTo>
                  <a:pt x="610144" y="1333"/>
                  <a:pt x="750994" y="991389"/>
                  <a:pt x="917666" y="1212671"/>
                </a:cubicBezTo>
              </a:path>
            </a:pathLst>
          </a:custGeom>
          <a:gradFill flip="none" rotWithShape="1">
            <a:gsLst>
              <a:gs pos="0">
                <a:srgbClr val="525252">
                  <a:alpha val="84000"/>
                </a:srgbClr>
              </a:gs>
              <a:gs pos="75000">
                <a:srgbClr val="525252">
                  <a:alpha val="0"/>
                </a:srgbClr>
              </a:gs>
            </a:gsLst>
            <a:lin ang="5400000" scaled="1"/>
          </a:gradFill>
          <a:ln>
            <a:gradFill>
              <a:gsLst>
                <a:gs pos="0">
                  <a:srgbClr val="525252">
                    <a:alpha val="51000"/>
                  </a:srgbClr>
                </a:gs>
                <a:gs pos="79000">
                  <a:srgbClr val="525252">
                    <a:alpha val="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9" name="文本框 8"/>
          <p:cNvSpPr txBox="1"/>
          <p:nvPr/>
        </p:nvSpPr>
        <p:spPr>
          <a:xfrm>
            <a:off x="2133600" y="3035781"/>
            <a:ext cx="986971" cy="518160"/>
          </a:xfrm>
          <a:prstGeom prst="rect">
            <a:avLst/>
          </a:prstGeom>
          <a:noFill/>
        </p:spPr>
        <p:txBody>
          <a:bodyPr rtlCol="0" wrap="square">
            <a:spAutoFit/>
          </a:bodyPr>
          <a:lstStyle/>
          <a:p>
            <a:pPr algn="ctr"/>
            <a:r>
              <a:rPr altLang="zh-CN" lang="en-US" sz="2800">
                <a:latin typeface="Arial"/>
                <a:ea typeface="微软雅黑"/>
                <a:sym typeface="Arial"/>
              </a:rPr>
              <a:t>25%</a:t>
            </a:r>
          </a:p>
        </p:txBody>
      </p:sp>
      <p:sp>
        <p:nvSpPr>
          <p:cNvPr id="10" name="文本框 9"/>
          <p:cNvSpPr txBox="1"/>
          <p:nvPr/>
        </p:nvSpPr>
        <p:spPr>
          <a:xfrm>
            <a:off x="4445000" y="798245"/>
            <a:ext cx="3302000" cy="518160"/>
          </a:xfrm>
          <a:prstGeom prst="rect">
            <a:avLst/>
          </a:prstGeom>
          <a:noFill/>
        </p:spPr>
        <p:txBody>
          <a:bodyPr rtlCol="0" wrap="square">
            <a:spAutoFit/>
          </a:bodyPr>
          <a:lstStyle/>
          <a:p>
            <a:pPr algn="ctr"/>
            <a:r>
              <a:rPr altLang="zh-CN" b="1" lang="en-GB" spc="300" sz="2800">
                <a:latin typeface="Arial"/>
                <a:ea typeface="微软雅黑"/>
                <a:sym typeface="Arial"/>
              </a:rPr>
              <a:t>Keywords Here</a:t>
            </a:r>
          </a:p>
        </p:txBody>
      </p:sp>
      <p:sp>
        <p:nvSpPr>
          <p:cNvPr id="11" name="文本框 10"/>
          <p:cNvSpPr txBox="1"/>
          <p:nvPr/>
        </p:nvSpPr>
        <p:spPr>
          <a:xfrm>
            <a:off x="3818903" y="2513216"/>
            <a:ext cx="986971" cy="518160"/>
          </a:xfrm>
          <a:prstGeom prst="rect">
            <a:avLst/>
          </a:prstGeom>
          <a:noFill/>
        </p:spPr>
        <p:txBody>
          <a:bodyPr rtlCol="0" wrap="square">
            <a:spAutoFit/>
          </a:bodyPr>
          <a:lstStyle/>
          <a:p>
            <a:pPr algn="ctr"/>
            <a:r>
              <a:rPr altLang="zh-CN" lang="en-US" sz="2800">
                <a:latin typeface="Arial"/>
                <a:ea typeface="微软雅黑"/>
                <a:sym typeface="Arial"/>
              </a:rPr>
              <a:t>30%</a:t>
            </a:r>
          </a:p>
        </p:txBody>
      </p:sp>
      <p:sp>
        <p:nvSpPr>
          <p:cNvPr id="12" name="文本框 11"/>
          <p:cNvSpPr txBox="1"/>
          <p:nvPr/>
        </p:nvSpPr>
        <p:spPr>
          <a:xfrm>
            <a:off x="5839180" y="2266035"/>
            <a:ext cx="986971" cy="518160"/>
          </a:xfrm>
          <a:prstGeom prst="rect">
            <a:avLst/>
          </a:prstGeom>
          <a:noFill/>
        </p:spPr>
        <p:txBody>
          <a:bodyPr rtlCol="0" wrap="square">
            <a:spAutoFit/>
          </a:bodyPr>
          <a:lstStyle/>
          <a:p>
            <a:pPr algn="ctr"/>
            <a:r>
              <a:rPr altLang="zh-CN" lang="en-US" sz="2800">
                <a:latin typeface="Arial"/>
                <a:ea typeface="微软雅黑"/>
                <a:sym typeface="Arial"/>
              </a:rPr>
              <a:t>35%</a:t>
            </a:r>
          </a:p>
        </p:txBody>
      </p:sp>
      <p:sp>
        <p:nvSpPr>
          <p:cNvPr id="13" name="文本框 12"/>
          <p:cNvSpPr txBox="1"/>
          <p:nvPr/>
        </p:nvSpPr>
        <p:spPr>
          <a:xfrm>
            <a:off x="7906997" y="2507529"/>
            <a:ext cx="986971" cy="518160"/>
          </a:xfrm>
          <a:prstGeom prst="rect">
            <a:avLst/>
          </a:prstGeom>
          <a:noFill/>
        </p:spPr>
        <p:txBody>
          <a:bodyPr rtlCol="0" wrap="square">
            <a:spAutoFit/>
          </a:bodyPr>
          <a:lstStyle/>
          <a:p>
            <a:pPr algn="ctr"/>
            <a:r>
              <a:rPr altLang="zh-CN" lang="en-US" sz="2800">
                <a:latin typeface="Arial"/>
                <a:ea typeface="微软雅黑"/>
                <a:sym typeface="Arial"/>
              </a:rPr>
              <a:t>30%</a:t>
            </a:r>
          </a:p>
        </p:txBody>
      </p:sp>
      <p:sp>
        <p:nvSpPr>
          <p:cNvPr id="14" name="文本框 13"/>
          <p:cNvSpPr txBox="1"/>
          <p:nvPr/>
        </p:nvSpPr>
        <p:spPr>
          <a:xfrm>
            <a:off x="9625374" y="3035781"/>
            <a:ext cx="986971" cy="518160"/>
          </a:xfrm>
          <a:prstGeom prst="rect">
            <a:avLst/>
          </a:prstGeom>
          <a:noFill/>
        </p:spPr>
        <p:txBody>
          <a:bodyPr rtlCol="0" wrap="square">
            <a:spAutoFit/>
          </a:bodyPr>
          <a:lstStyle/>
          <a:p>
            <a:pPr algn="ctr"/>
            <a:r>
              <a:rPr altLang="zh-CN" lang="en-US" sz="2800">
                <a:latin typeface="Arial"/>
                <a:ea typeface="微软雅黑"/>
                <a:sym typeface="Arial"/>
              </a:rPr>
              <a:t>25%</a:t>
            </a:r>
          </a:p>
        </p:txBody>
      </p:sp>
      <p:cxnSp>
        <p:nvCxnSpPr>
          <p:cNvPr id="15" name="直接连接符 14"/>
          <p:cNvCxnSpPr/>
          <p:nvPr/>
        </p:nvCxnSpPr>
        <p:spPr>
          <a:xfrm>
            <a:off x="624115" y="4625203"/>
            <a:ext cx="11248571" cy="0"/>
          </a:xfrm>
          <a:prstGeom prst="line">
            <a:avLst/>
          </a:prstGeom>
          <a:ln>
            <a:gradFill flip="none" rotWithShape="1">
              <a:gsLst>
                <a:gs pos="52000">
                  <a:srgbClr val="525252">
                    <a:alpha val="50000"/>
                  </a:srgbClr>
                </a:gs>
                <a:gs pos="0">
                  <a:srgbClr val="525252">
                    <a:alpha val="0"/>
                  </a:srgbClr>
                </a:gs>
                <a:gs pos="100000">
                  <a:srgbClr val="525252">
                    <a:alpha val="0"/>
                  </a:srgbClr>
                </a:gs>
              </a:gsLst>
              <a:lin ang="0" scaled="1"/>
            </a:gradFill>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1161143" y="5294652"/>
            <a:ext cx="9869714" cy="1042416"/>
          </a:xfrm>
          <a:prstGeom prst="rect">
            <a:avLst/>
          </a:prstGeom>
          <a:noFill/>
        </p:spPr>
        <p:txBody>
          <a:bodyPr rtlCol="0" wrap="square">
            <a:spAutoFit/>
          </a:bodyPr>
          <a:lstStyle/>
          <a:p>
            <a:pPr algn="ctr">
              <a:lnSpc>
                <a:spcPct val="130000"/>
              </a:lnSpc>
            </a:pPr>
            <a:r>
              <a:rPr altLang="zh-CN" lang="en-GB" sz="1600">
                <a:solidFill>
                  <a:srgbClr val="525252"/>
                </a:solidFill>
                <a:latin typeface="Arial"/>
                <a:ea typeface="微软雅黑"/>
                <a:sym typeface="Arial"/>
              </a:rPr>
              <a:t>Lorem ipsum dolor sit amet, consectetuer adipiscing elit. Maecenas porttitor congue massa. Fusce posuere, magna sed pulvinar ultricies, purus lectus malesuada libero, sit amet commodo magna eros quis urna</a:t>
            </a:r>
          </a:p>
        </p:txBody>
      </p:sp>
      <p:cxnSp>
        <p:nvCxnSpPr>
          <p:cNvPr id="20" name="直接连接符 19"/>
          <p:cNvCxnSpPr/>
          <p:nvPr/>
        </p:nvCxnSpPr>
        <p:spPr>
          <a:xfrm>
            <a:off x="11853863" y="6473371"/>
            <a:ext cx="288131" cy="0"/>
          </a:xfrm>
          <a:prstGeom prst="line">
            <a:avLst/>
          </a:prstGeom>
          <a:ln>
            <a:solidFill>
              <a:schemeClr val="tx1">
                <a:alpha val="45000"/>
              </a:schemeClr>
            </a:solidFill>
          </a:ln>
        </p:spPr>
        <p:style>
          <a:lnRef idx="1">
            <a:schemeClr val="accent1"/>
          </a:lnRef>
          <a:fillRef idx="0">
            <a:schemeClr val="accent1"/>
          </a:fillRef>
          <a:effectRef idx="0">
            <a:schemeClr val="accent1"/>
          </a:effectRef>
          <a:fontRef idx="minor">
            <a:schemeClr val="tx1"/>
          </a:fontRef>
        </p:style>
      </p:cxnSp>
      <p:sp>
        <p:nvSpPr>
          <p:cNvPr id="21" name="灯片编号占位符 14"/>
          <p:cNvSpPr>
            <a:spLocks noGrp="1"/>
          </p:cNvSpPr>
          <p:nvPr>
            <p:ph idx="12" sz="quarter" type="sldNum"/>
          </p:nvPr>
        </p:nvSpPr>
        <p:spPr>
          <a:xfrm>
            <a:off x="11161486" y="6139726"/>
            <a:ext cx="1003970" cy="365125"/>
          </a:xfrm>
        </p:spPr>
        <p:txBody>
          <a:bodyPr/>
          <a:lstStyle/>
          <a:p>
            <a:r>
              <a:rPr altLang="zh-CN" lang="en-GB" spc="300" sz="1050">
                <a:solidFill>
                  <a:srgbClr val="525252"/>
                </a:solidFill>
                <a:latin typeface="Arial"/>
                <a:ea typeface="微软雅黑"/>
                <a:sym typeface="Arial"/>
              </a:rPr>
              <a:t>Page 19</a:t>
            </a:r>
          </a:p>
        </p:txBody>
      </p:sp>
    </p:spTree>
    <p:extLst>
      <p:ext uri="{BB962C8B-B14F-4D97-AF65-F5344CB8AC3E}">
        <p14:creationId val="2412503789"/>
      </p:ext>
    </p:extLst>
  </p:cSld>
  <p:clrMapOvr>
    <a:overrideClrMapping accent1="accent1" accent2="accent2" accent3="accent3" accent4="accent4" accent5="accent5" accent6="accent6" bg1="lt1" bg2="lt2" folHlink="folHlink" hlink="hlink" tx1="dk1" tx2="dk2"/>
  </p:clrMapOvr>
  <mc:AlternateContent>
    <mc:Choice Requires="p14">
      <p:transition p14:dur="1600" spd="slow">
        <p14:gallery dir="l"/>
      </p:transition>
    </mc:Choice>
    <mc:Fallback>
      <p:transition spd="slow">
        <p:fade/>
      </p:transition>
    </mc:Fallback>
  </mc:AlternateConten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lumMod val="95000"/>
          </a:schemeClr>
        </a:solidFill>
        <a:effectLst/>
      </p:bgPr>
    </p:bg>
    <p:spTree>
      <p:nvGrpSpPr>
        <p:cNvPr id="1" name=""/>
        <p:cNvGrpSpPr/>
        <p:nvPr/>
      </p:nvGrpSpPr>
      <p:grpSpPr>
        <a:xfrm>
          <a:off x="0" y="0"/>
          <a:ext cx="0" cy="0"/>
        </a:xfrm>
      </p:grpSpPr>
      <p:sp>
        <p:nvSpPr>
          <p:cNvPr id="4" name="文本框 3"/>
          <p:cNvSpPr txBox="1"/>
          <p:nvPr/>
        </p:nvSpPr>
        <p:spPr>
          <a:xfrm>
            <a:off x="2313213" y="1828800"/>
            <a:ext cx="2685143" cy="1188720"/>
          </a:xfrm>
          <a:prstGeom prst="rect">
            <a:avLst/>
          </a:prstGeom>
          <a:noFill/>
        </p:spPr>
        <p:txBody>
          <a:bodyPr rtlCol="0" wrap="square">
            <a:spAutoFit/>
          </a:bodyPr>
          <a:lstStyle/>
          <a:p>
            <a:pPr algn="r"/>
            <a:r>
              <a:rPr altLang="en-US" lang="zh-CN" sz="7200">
                <a:latin typeface="Arial"/>
                <a:ea typeface="微软雅黑"/>
                <a:sym typeface="Arial"/>
              </a:rPr>
              <a:t>目录</a:t>
            </a:r>
          </a:p>
        </p:txBody>
      </p:sp>
      <p:cxnSp>
        <p:nvCxnSpPr>
          <p:cNvPr id="6" name="直接连接符 5"/>
          <p:cNvCxnSpPr/>
          <p:nvPr/>
        </p:nvCxnSpPr>
        <p:spPr>
          <a:xfrm>
            <a:off x="5172529" y="2428964"/>
            <a:ext cx="5370285" cy="0"/>
          </a:xfrm>
          <a:prstGeom prst="line">
            <a:avLst/>
          </a:prstGeom>
          <a:noFill/>
          <a:ln cap="rnd">
            <a:solidFill>
              <a:srgbClr val="525252"/>
            </a:solidFill>
            <a:round/>
          </a:ln>
        </p:spPr>
        <p:style>
          <a:lnRef idx="2">
            <a:schemeClr val="accent1">
              <a:shade val="50000"/>
            </a:schemeClr>
          </a:lnRef>
          <a:fillRef idx="1">
            <a:schemeClr val="accent1"/>
          </a:fillRef>
          <a:effectRef idx="0">
            <a:schemeClr val="accent1"/>
          </a:effectRef>
          <a:fontRef idx="minor">
            <a:schemeClr val="lt1"/>
          </a:fontRef>
        </p:style>
      </p:cxnSp>
      <p:sp>
        <p:nvSpPr>
          <p:cNvPr id="7" name="文本框 6"/>
          <p:cNvSpPr txBox="1"/>
          <p:nvPr/>
        </p:nvSpPr>
        <p:spPr>
          <a:xfrm>
            <a:off x="3169558" y="3381829"/>
            <a:ext cx="3511002" cy="457200"/>
          </a:xfrm>
          <a:prstGeom prst="rect">
            <a:avLst/>
          </a:prstGeom>
          <a:noFill/>
        </p:spPr>
        <p:txBody>
          <a:bodyPr rtlCol="0" wrap="square">
            <a:spAutoFit/>
          </a:bodyPr>
          <a:lstStyle/>
          <a:p>
            <a:r>
              <a:rPr altLang="en-US" lang="zh-CN" sz="2400">
                <a:latin typeface="Arial"/>
                <a:ea typeface="微软雅黑"/>
                <a:sym typeface="Arial"/>
              </a:rPr>
              <a:t>第一部分  这里是标题</a:t>
            </a:r>
          </a:p>
        </p:txBody>
      </p:sp>
      <p:sp>
        <p:nvSpPr>
          <p:cNvPr id="9" name="文本框 8"/>
          <p:cNvSpPr txBox="1"/>
          <p:nvPr/>
        </p:nvSpPr>
        <p:spPr>
          <a:xfrm>
            <a:off x="3169556" y="3798331"/>
            <a:ext cx="4005943" cy="304800"/>
          </a:xfrm>
          <a:prstGeom prst="rect">
            <a:avLst/>
          </a:prstGeom>
          <a:noFill/>
        </p:spPr>
        <p:txBody>
          <a:bodyPr rtlCol="0" wrap="square">
            <a:spAutoFit/>
          </a:bodyPr>
          <a:lstStyle/>
          <a:p>
            <a:r>
              <a:rPr altLang="zh-CN" lang="en-US" sz="1400">
                <a:solidFill>
                  <a:schemeClr val="tx1">
                    <a:lumMod val="65000"/>
                    <a:lumOff val="35000"/>
                  </a:schemeClr>
                </a:solidFill>
                <a:latin typeface="Arial"/>
                <a:ea typeface="微软雅黑"/>
                <a:sym typeface="Arial"/>
              </a:rPr>
              <a:t>Part 1  You Can Add Your Title Here</a:t>
            </a:r>
          </a:p>
        </p:txBody>
      </p:sp>
      <p:sp>
        <p:nvSpPr>
          <p:cNvPr id="10" name="文本框 9"/>
          <p:cNvSpPr txBox="1"/>
          <p:nvPr/>
        </p:nvSpPr>
        <p:spPr>
          <a:xfrm>
            <a:off x="3169558" y="4427026"/>
            <a:ext cx="3511002" cy="457200"/>
          </a:xfrm>
          <a:prstGeom prst="rect">
            <a:avLst/>
          </a:prstGeom>
          <a:noFill/>
        </p:spPr>
        <p:txBody>
          <a:bodyPr rtlCol="0" wrap="square">
            <a:spAutoFit/>
          </a:bodyPr>
          <a:lstStyle>
            <a:defPPr>
              <a:defRPr lang="zh-CN"/>
            </a:defPPr>
            <a:lvl1pPr>
              <a:defRPr sz="2400">
                <a:latin charset="-122" panose="02010609000101010101" pitchFamily="49" typeface="汉仪细等线简"/>
                <a:ea charset="-122" panose="02010609000101010101" pitchFamily="49" typeface="汉仪细等线简"/>
              </a:defRPr>
            </a:lvl1pPr>
          </a:lstStyle>
          <a:p>
            <a:r>
              <a:rPr altLang="en-US" lang="zh-CN">
                <a:latin typeface="Arial"/>
                <a:ea typeface="微软雅黑"/>
                <a:sym typeface="Arial"/>
              </a:rPr>
              <a:t>第二部分  这里是标题</a:t>
            </a:r>
          </a:p>
        </p:txBody>
      </p:sp>
      <p:sp>
        <p:nvSpPr>
          <p:cNvPr id="11" name="文本框 10"/>
          <p:cNvSpPr txBox="1"/>
          <p:nvPr/>
        </p:nvSpPr>
        <p:spPr>
          <a:xfrm>
            <a:off x="3169556" y="4843528"/>
            <a:ext cx="4005943" cy="304800"/>
          </a:xfrm>
          <a:prstGeom prst="rect">
            <a:avLst/>
          </a:prstGeom>
          <a:noFill/>
        </p:spPr>
        <p:txBody>
          <a:bodyPr rtlCol="0" wrap="square">
            <a:spAutoFit/>
          </a:bodyPr>
          <a:lstStyle/>
          <a:p>
            <a:r>
              <a:rPr altLang="zh-CN" lang="en-US" sz="1400">
                <a:solidFill>
                  <a:schemeClr val="tx1">
                    <a:lumMod val="65000"/>
                    <a:lumOff val="35000"/>
                  </a:schemeClr>
                </a:solidFill>
                <a:latin typeface="Arial"/>
                <a:ea typeface="微软雅黑"/>
                <a:sym typeface="Arial"/>
              </a:rPr>
              <a:t>Part 2  You Can Add Your Title Here</a:t>
            </a:r>
          </a:p>
        </p:txBody>
      </p:sp>
      <p:sp>
        <p:nvSpPr>
          <p:cNvPr id="12" name="文本框 11"/>
          <p:cNvSpPr txBox="1"/>
          <p:nvPr/>
        </p:nvSpPr>
        <p:spPr>
          <a:xfrm>
            <a:off x="7175502" y="3381829"/>
            <a:ext cx="3511002" cy="457200"/>
          </a:xfrm>
          <a:prstGeom prst="rect">
            <a:avLst/>
          </a:prstGeom>
          <a:noFill/>
        </p:spPr>
        <p:txBody>
          <a:bodyPr rtlCol="0" wrap="square">
            <a:spAutoFit/>
          </a:bodyPr>
          <a:lstStyle/>
          <a:p>
            <a:r>
              <a:rPr altLang="en-US" lang="zh-CN" sz="2400">
                <a:latin typeface="Arial"/>
                <a:ea typeface="微软雅黑"/>
                <a:sym typeface="Arial"/>
              </a:rPr>
              <a:t>第三部分  这里是标题</a:t>
            </a:r>
          </a:p>
        </p:txBody>
      </p:sp>
      <p:sp>
        <p:nvSpPr>
          <p:cNvPr id="13" name="文本框 12"/>
          <p:cNvSpPr txBox="1"/>
          <p:nvPr/>
        </p:nvSpPr>
        <p:spPr>
          <a:xfrm>
            <a:off x="7175500" y="3798331"/>
            <a:ext cx="4005943" cy="304800"/>
          </a:xfrm>
          <a:prstGeom prst="rect">
            <a:avLst/>
          </a:prstGeom>
          <a:noFill/>
        </p:spPr>
        <p:txBody>
          <a:bodyPr rtlCol="0" wrap="square">
            <a:spAutoFit/>
          </a:bodyPr>
          <a:lstStyle/>
          <a:p>
            <a:r>
              <a:rPr altLang="zh-CN" lang="en-US" sz="1400">
                <a:solidFill>
                  <a:schemeClr val="tx1">
                    <a:lumMod val="65000"/>
                    <a:lumOff val="35000"/>
                  </a:schemeClr>
                </a:solidFill>
                <a:latin typeface="Arial"/>
                <a:ea typeface="微软雅黑"/>
                <a:sym typeface="Arial"/>
              </a:rPr>
              <a:t>Part 3  You Can Add Your Title Here</a:t>
            </a:r>
          </a:p>
        </p:txBody>
      </p:sp>
      <p:sp>
        <p:nvSpPr>
          <p:cNvPr id="14" name="文本框 13"/>
          <p:cNvSpPr txBox="1"/>
          <p:nvPr/>
        </p:nvSpPr>
        <p:spPr>
          <a:xfrm>
            <a:off x="7175502" y="4427026"/>
            <a:ext cx="3511002" cy="457200"/>
          </a:xfrm>
          <a:prstGeom prst="rect">
            <a:avLst/>
          </a:prstGeom>
          <a:noFill/>
        </p:spPr>
        <p:txBody>
          <a:bodyPr rtlCol="0" wrap="square">
            <a:spAutoFit/>
          </a:bodyPr>
          <a:lstStyle>
            <a:defPPr>
              <a:defRPr lang="zh-CN"/>
            </a:defPPr>
            <a:lvl1pPr>
              <a:defRPr sz="2400">
                <a:latin charset="-122" panose="02010609000101010101" pitchFamily="49" typeface="汉仪细等线简"/>
                <a:ea charset="-122" panose="02010609000101010101" pitchFamily="49" typeface="汉仪细等线简"/>
              </a:defRPr>
            </a:lvl1pPr>
          </a:lstStyle>
          <a:p>
            <a:r>
              <a:rPr altLang="en-US" lang="zh-CN">
                <a:latin typeface="Arial"/>
                <a:ea typeface="微软雅黑"/>
                <a:sym typeface="Arial"/>
              </a:rPr>
              <a:t>第四部分  这里是标题</a:t>
            </a:r>
          </a:p>
        </p:txBody>
      </p:sp>
      <p:sp>
        <p:nvSpPr>
          <p:cNvPr id="15" name="文本框 14"/>
          <p:cNvSpPr txBox="1"/>
          <p:nvPr/>
        </p:nvSpPr>
        <p:spPr>
          <a:xfrm>
            <a:off x="7175500" y="4843528"/>
            <a:ext cx="4005943" cy="304800"/>
          </a:xfrm>
          <a:prstGeom prst="rect">
            <a:avLst/>
          </a:prstGeom>
          <a:noFill/>
        </p:spPr>
        <p:txBody>
          <a:bodyPr rtlCol="0" wrap="square">
            <a:spAutoFit/>
          </a:bodyPr>
          <a:lstStyle/>
          <a:p>
            <a:r>
              <a:rPr altLang="zh-CN" lang="en-US" sz="1400">
                <a:solidFill>
                  <a:schemeClr val="tx1">
                    <a:lumMod val="65000"/>
                    <a:lumOff val="35000"/>
                  </a:schemeClr>
                </a:solidFill>
                <a:latin typeface="Arial"/>
                <a:ea typeface="微软雅黑"/>
                <a:sym typeface="Arial"/>
              </a:rPr>
              <a:t>Part 4  You Can Add Your Title Here</a:t>
            </a:r>
          </a:p>
        </p:txBody>
      </p:sp>
      <p:sp>
        <p:nvSpPr>
          <p:cNvPr id="17" name="文本框 16"/>
          <p:cNvSpPr txBox="1"/>
          <p:nvPr/>
        </p:nvSpPr>
        <p:spPr>
          <a:xfrm>
            <a:off x="8264072" y="2046514"/>
            <a:ext cx="2278743" cy="365760"/>
          </a:xfrm>
          <a:prstGeom prst="rect">
            <a:avLst/>
          </a:prstGeom>
          <a:noFill/>
        </p:spPr>
        <p:txBody>
          <a:bodyPr rtlCol="0" wrap="square">
            <a:spAutoFit/>
          </a:bodyPr>
          <a:lstStyle/>
          <a:p>
            <a:pPr algn="r"/>
            <a:r>
              <a:rPr altLang="zh-CN" lang="en-US" spc="300">
                <a:latin typeface="Arial"/>
                <a:ea typeface="微软雅黑"/>
                <a:sym typeface="Arial"/>
              </a:rPr>
              <a:t>CONTENTS</a:t>
            </a:r>
          </a:p>
        </p:txBody>
      </p:sp>
      <p:sp>
        <p:nvSpPr>
          <p:cNvPr id="18" name="椭圆 17"/>
          <p:cNvSpPr/>
          <p:nvPr/>
        </p:nvSpPr>
        <p:spPr>
          <a:xfrm>
            <a:off x="-1317348" y="1614599"/>
            <a:ext cx="3996124" cy="3996124"/>
          </a:xfrm>
          <a:prstGeom prst="ellipse">
            <a:avLst/>
          </a:prstGeom>
          <a:noFill/>
          <a:ln w="25400">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typeface="Arial"/>
              <a:ea typeface="微软雅黑"/>
              <a:sym typeface="Arial"/>
            </a:endParaRPr>
          </a:p>
        </p:txBody>
      </p:sp>
      <p:cxnSp>
        <p:nvCxnSpPr>
          <p:cNvPr id="20" name="直接连接符 19"/>
          <p:cNvCxnSpPr/>
          <p:nvPr/>
        </p:nvCxnSpPr>
        <p:spPr>
          <a:xfrm>
            <a:off x="-1317348" y="4106108"/>
            <a:ext cx="2884891" cy="0"/>
          </a:xfrm>
          <a:prstGeom prst="line">
            <a:avLst/>
          </a:prstGeom>
          <a:noFill/>
          <a:ln cap="rnd">
            <a:solidFill>
              <a:srgbClr val="525252"/>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21" name="直接连接符 20"/>
          <p:cNvCxnSpPr/>
          <p:nvPr/>
        </p:nvCxnSpPr>
        <p:spPr>
          <a:xfrm>
            <a:off x="-1317348" y="3075593"/>
            <a:ext cx="2884891" cy="0"/>
          </a:xfrm>
          <a:prstGeom prst="line">
            <a:avLst/>
          </a:prstGeom>
          <a:noFill/>
          <a:ln cap="rnd">
            <a:solidFill>
              <a:srgbClr val="525252"/>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24" name="直接连接符 23"/>
          <p:cNvCxnSpPr/>
          <p:nvPr/>
        </p:nvCxnSpPr>
        <p:spPr>
          <a:xfrm flipH="1">
            <a:off x="1567543" y="1828800"/>
            <a:ext cx="0" cy="3556000"/>
          </a:xfrm>
          <a:prstGeom prst="line">
            <a:avLst/>
          </a:prstGeom>
          <a:noFill/>
          <a:ln cap="rnd">
            <a:solidFill>
              <a:srgbClr val="525252"/>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26" name="直接连接符 25"/>
          <p:cNvCxnSpPr/>
          <p:nvPr/>
        </p:nvCxnSpPr>
        <p:spPr>
          <a:xfrm flipH="1">
            <a:off x="10542814" y="2220286"/>
            <a:ext cx="0" cy="417355"/>
          </a:xfrm>
          <a:prstGeom prst="line">
            <a:avLst/>
          </a:prstGeom>
          <a:noFill/>
          <a:ln cap="rnd">
            <a:solidFill>
              <a:srgbClr val="525252"/>
            </a:solidFill>
            <a:round/>
          </a:ln>
        </p:spPr>
        <p:style>
          <a:lnRef idx="2">
            <a:schemeClr val="accent1">
              <a:shade val="50000"/>
            </a:schemeClr>
          </a:lnRef>
          <a:fillRef idx="1">
            <a:schemeClr val="accent1"/>
          </a:fillRef>
          <a:effectRef idx="0">
            <a:schemeClr val="accent1"/>
          </a:effectRef>
          <a:fontRef idx="minor">
            <a:schemeClr val="lt1"/>
          </a:fontRef>
        </p:style>
      </p:cxnSp>
      <p:sp>
        <p:nvSpPr>
          <p:cNvPr id="35" name="椭圆 34"/>
          <p:cNvSpPr/>
          <p:nvPr/>
        </p:nvSpPr>
        <p:spPr>
          <a:xfrm>
            <a:off x="10494204" y="2091146"/>
            <a:ext cx="92460" cy="92460"/>
          </a:xfrm>
          <a:prstGeom prst="ellipse">
            <a:avLst/>
          </a:prstGeom>
          <a:solidFill>
            <a:srgbClr val="F36460"/>
          </a:solid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Tree>
    <p:extLst>
      <p:ext uri="{BB962C8B-B14F-4D97-AF65-F5344CB8AC3E}">
        <p14:creationId val="4044873813"/>
      </p:ext>
    </p:extLst>
  </p:cSld>
  <p:clrMapOvr>
    <a:overrideClrMapping accent1="accent1" accent2="accent2" accent3="accent3" accent4="accent4" accent5="accent5" accent6="accent6" bg1="lt1" bg2="lt2" folHlink="folHlink" hlink="hlink" tx1="dk1" tx2="dk2"/>
  </p:clrMapOvr>
  <p:transition spd="slow">
    <p:fade/>
  </p:transition>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lumMod val="95000"/>
          </a:schemeClr>
        </a:solidFill>
        <a:effectLst/>
      </p:bgPr>
    </p:bg>
    <p:spTree>
      <p:nvGrpSpPr>
        <p:cNvPr id="1" name=""/>
        <p:cNvGrpSpPr/>
        <p:nvPr/>
      </p:nvGrpSpPr>
      <p:grpSpPr>
        <a:xfrm>
          <a:off x="0" y="0"/>
          <a:ext cx="0" cy="0"/>
        </a:xfrm>
      </p:grpSpPr>
      <p:sp>
        <p:nvSpPr>
          <p:cNvPr id="2" name="矩形 1"/>
          <p:cNvSpPr/>
          <p:nvPr/>
        </p:nvSpPr>
        <p:spPr>
          <a:xfrm>
            <a:off x="4060874" y="3695967"/>
            <a:ext cx="337027" cy="1140523"/>
          </a:xfrm>
          <a:prstGeom prst="rect">
            <a:avLst/>
          </a:prstGeom>
          <a:noFill/>
          <a:ln w="6350">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3" name="矩形 2"/>
          <p:cNvSpPr/>
          <p:nvPr/>
        </p:nvSpPr>
        <p:spPr>
          <a:xfrm>
            <a:off x="4683078" y="2591819"/>
            <a:ext cx="337027" cy="2244671"/>
          </a:xfrm>
          <a:prstGeom prst="rect">
            <a:avLst/>
          </a:prstGeom>
          <a:noFill/>
          <a:ln w="6350">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4" name="矩形 3"/>
          <p:cNvSpPr/>
          <p:nvPr/>
        </p:nvSpPr>
        <p:spPr>
          <a:xfrm>
            <a:off x="5305282" y="2939035"/>
            <a:ext cx="337027" cy="1897454"/>
          </a:xfrm>
          <a:prstGeom prst="rect">
            <a:avLst/>
          </a:prstGeom>
          <a:noFill/>
          <a:ln w="6350">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5" name="矩形 4"/>
          <p:cNvSpPr/>
          <p:nvPr/>
        </p:nvSpPr>
        <p:spPr>
          <a:xfrm>
            <a:off x="5927487" y="3320973"/>
            <a:ext cx="337027" cy="1515517"/>
          </a:xfrm>
          <a:prstGeom prst="rect">
            <a:avLst/>
          </a:prstGeom>
          <a:noFill/>
          <a:ln w="6350">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6" name="矩形 5"/>
          <p:cNvSpPr/>
          <p:nvPr/>
        </p:nvSpPr>
        <p:spPr>
          <a:xfrm>
            <a:off x="6549691" y="2307102"/>
            <a:ext cx="337027" cy="2529388"/>
          </a:xfrm>
          <a:prstGeom prst="rect">
            <a:avLst/>
          </a:prstGeom>
          <a:noFill/>
          <a:ln w="6350">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7" name="矩形 6"/>
          <p:cNvSpPr/>
          <p:nvPr/>
        </p:nvSpPr>
        <p:spPr>
          <a:xfrm>
            <a:off x="7171895" y="2783615"/>
            <a:ext cx="337027" cy="2052875"/>
          </a:xfrm>
          <a:prstGeom prst="rect">
            <a:avLst/>
          </a:prstGeom>
          <a:noFill/>
          <a:ln w="6350">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8" name="矩形 7"/>
          <p:cNvSpPr/>
          <p:nvPr/>
        </p:nvSpPr>
        <p:spPr>
          <a:xfrm>
            <a:off x="7794099" y="3945963"/>
            <a:ext cx="337027" cy="890527"/>
          </a:xfrm>
          <a:prstGeom prst="rect">
            <a:avLst/>
          </a:prstGeom>
          <a:noFill/>
          <a:ln w="6350">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12" name="直接连接符 11"/>
          <p:cNvCxnSpPr/>
          <p:nvPr/>
        </p:nvCxnSpPr>
        <p:spPr>
          <a:xfrm>
            <a:off x="3219157" y="4836489"/>
            <a:ext cx="5753686" cy="0"/>
          </a:xfrm>
          <a:prstGeom prst="line">
            <a:avLst/>
          </a:prstGeom>
          <a:ln w="3175">
            <a:solidFill>
              <a:srgbClr val="525252"/>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4445000" y="798245"/>
            <a:ext cx="3302000" cy="518160"/>
          </a:xfrm>
          <a:prstGeom prst="rect">
            <a:avLst/>
          </a:prstGeom>
          <a:noFill/>
        </p:spPr>
        <p:txBody>
          <a:bodyPr rtlCol="0" wrap="square">
            <a:spAutoFit/>
          </a:bodyPr>
          <a:lstStyle/>
          <a:p>
            <a:pPr algn="ctr"/>
            <a:r>
              <a:rPr altLang="zh-CN" b="1" lang="en-GB" spc="300" sz="2800">
                <a:latin typeface="Arial"/>
                <a:ea typeface="微软雅黑"/>
                <a:sym typeface="Arial"/>
              </a:rPr>
              <a:t>Keywords Here</a:t>
            </a:r>
          </a:p>
        </p:txBody>
      </p:sp>
      <p:sp>
        <p:nvSpPr>
          <p:cNvPr id="15" name="文本框 14"/>
          <p:cNvSpPr txBox="1"/>
          <p:nvPr/>
        </p:nvSpPr>
        <p:spPr>
          <a:xfrm>
            <a:off x="1161143" y="5294652"/>
            <a:ext cx="9869714" cy="1042416"/>
          </a:xfrm>
          <a:prstGeom prst="rect">
            <a:avLst/>
          </a:prstGeom>
          <a:noFill/>
        </p:spPr>
        <p:txBody>
          <a:bodyPr rtlCol="0" wrap="square">
            <a:spAutoFit/>
          </a:bodyPr>
          <a:lstStyle/>
          <a:p>
            <a:pPr algn="ctr">
              <a:lnSpc>
                <a:spcPct val="130000"/>
              </a:lnSpc>
            </a:pPr>
            <a:r>
              <a:rPr altLang="zh-CN" lang="en-GB" sz="1600">
                <a:solidFill>
                  <a:srgbClr val="525252"/>
                </a:solidFill>
                <a:latin typeface="Arial"/>
                <a:ea typeface="微软雅黑"/>
                <a:sym typeface="Arial"/>
              </a:rPr>
              <a:t>Lorem ipsum dolor sit amet, consectetuer adipiscing elit. Maecenas porttitor congue massa. Fusce posuere, magna sed pulvinar ultricies, purus lectus malesuada libero, sit amet commodo magna eros quis urna</a:t>
            </a:r>
          </a:p>
        </p:txBody>
      </p:sp>
      <p:sp>
        <p:nvSpPr>
          <p:cNvPr id="29" name="文本框 28"/>
          <p:cNvSpPr txBox="1"/>
          <p:nvPr/>
        </p:nvSpPr>
        <p:spPr>
          <a:xfrm>
            <a:off x="3986786" y="3379639"/>
            <a:ext cx="485202" cy="518160"/>
          </a:xfrm>
          <a:prstGeom prst="rect">
            <a:avLst/>
          </a:prstGeom>
          <a:noFill/>
        </p:spPr>
        <p:txBody>
          <a:bodyPr rtlCol="0" wrap="square">
            <a:spAutoFit/>
          </a:bodyPr>
          <a:lstStyle/>
          <a:p>
            <a:pPr algn="ctr"/>
            <a:r>
              <a:rPr altLang="zh-CN" lang="en-US" sz="1400">
                <a:latin typeface="Arial"/>
                <a:ea typeface="微软雅黑"/>
                <a:sym typeface="Arial"/>
              </a:rPr>
              <a:t>30%</a:t>
            </a:r>
          </a:p>
        </p:txBody>
      </p:sp>
      <p:sp>
        <p:nvSpPr>
          <p:cNvPr id="30" name="文本框 29"/>
          <p:cNvSpPr txBox="1"/>
          <p:nvPr/>
        </p:nvSpPr>
        <p:spPr>
          <a:xfrm>
            <a:off x="4608992" y="2244206"/>
            <a:ext cx="485202" cy="518160"/>
          </a:xfrm>
          <a:prstGeom prst="rect">
            <a:avLst/>
          </a:prstGeom>
          <a:noFill/>
        </p:spPr>
        <p:txBody>
          <a:bodyPr rtlCol="0" wrap="square">
            <a:spAutoFit/>
          </a:bodyPr>
          <a:lstStyle/>
          <a:p>
            <a:pPr algn="ctr"/>
            <a:r>
              <a:rPr altLang="zh-CN" lang="en-US" sz="1400">
                <a:latin typeface="Arial"/>
                <a:ea typeface="微软雅黑"/>
                <a:sym typeface="Arial"/>
              </a:rPr>
              <a:t>55%</a:t>
            </a:r>
          </a:p>
        </p:txBody>
      </p:sp>
      <p:sp>
        <p:nvSpPr>
          <p:cNvPr id="31" name="文本框 30"/>
          <p:cNvSpPr txBox="1"/>
          <p:nvPr/>
        </p:nvSpPr>
        <p:spPr>
          <a:xfrm>
            <a:off x="5231195" y="2591422"/>
            <a:ext cx="485202" cy="518160"/>
          </a:xfrm>
          <a:prstGeom prst="rect">
            <a:avLst/>
          </a:prstGeom>
          <a:noFill/>
        </p:spPr>
        <p:txBody>
          <a:bodyPr rtlCol="0" wrap="square">
            <a:spAutoFit/>
          </a:bodyPr>
          <a:lstStyle/>
          <a:p>
            <a:pPr algn="ctr"/>
            <a:r>
              <a:rPr altLang="zh-CN" lang="en-US" sz="1400">
                <a:latin typeface="Arial"/>
                <a:ea typeface="微软雅黑"/>
                <a:sym typeface="Arial"/>
              </a:rPr>
              <a:t>45%</a:t>
            </a:r>
          </a:p>
        </p:txBody>
      </p:sp>
      <p:sp>
        <p:nvSpPr>
          <p:cNvPr id="32" name="文本框 31"/>
          <p:cNvSpPr txBox="1"/>
          <p:nvPr/>
        </p:nvSpPr>
        <p:spPr>
          <a:xfrm>
            <a:off x="5853399" y="2982068"/>
            <a:ext cx="485202" cy="518160"/>
          </a:xfrm>
          <a:prstGeom prst="rect">
            <a:avLst/>
          </a:prstGeom>
          <a:noFill/>
        </p:spPr>
        <p:txBody>
          <a:bodyPr rtlCol="0" wrap="square">
            <a:spAutoFit/>
          </a:bodyPr>
          <a:lstStyle/>
          <a:p>
            <a:pPr algn="ctr"/>
            <a:r>
              <a:rPr altLang="zh-CN" lang="en-US" sz="1400">
                <a:latin typeface="Arial"/>
                <a:ea typeface="微软雅黑"/>
                <a:sym typeface="Arial"/>
              </a:rPr>
              <a:t>40%</a:t>
            </a:r>
          </a:p>
        </p:txBody>
      </p:sp>
      <p:sp>
        <p:nvSpPr>
          <p:cNvPr id="33" name="文本框 32"/>
          <p:cNvSpPr txBox="1"/>
          <p:nvPr/>
        </p:nvSpPr>
        <p:spPr>
          <a:xfrm>
            <a:off x="6475603" y="1959489"/>
            <a:ext cx="485202" cy="579120"/>
          </a:xfrm>
          <a:prstGeom prst="rect">
            <a:avLst/>
          </a:prstGeom>
          <a:noFill/>
        </p:spPr>
        <p:txBody>
          <a:bodyPr rtlCol="0" wrap="square">
            <a:spAutoFit/>
          </a:bodyPr>
          <a:lstStyle/>
          <a:p>
            <a:pPr algn="ctr"/>
            <a:r>
              <a:rPr altLang="zh-CN" lang="en-US" sz="1600">
                <a:solidFill>
                  <a:srgbClr val="F36460"/>
                </a:solidFill>
                <a:latin typeface="Arial"/>
                <a:ea typeface="微软雅黑"/>
                <a:sym typeface="Arial"/>
              </a:rPr>
              <a:t>60%</a:t>
            </a:r>
          </a:p>
        </p:txBody>
      </p:sp>
      <p:sp>
        <p:nvSpPr>
          <p:cNvPr id="34" name="文本框 33"/>
          <p:cNvSpPr txBox="1"/>
          <p:nvPr/>
        </p:nvSpPr>
        <p:spPr>
          <a:xfrm>
            <a:off x="7097808" y="2436002"/>
            <a:ext cx="485202" cy="518160"/>
          </a:xfrm>
          <a:prstGeom prst="rect">
            <a:avLst/>
          </a:prstGeom>
          <a:noFill/>
        </p:spPr>
        <p:txBody>
          <a:bodyPr rtlCol="0" wrap="square">
            <a:spAutoFit/>
          </a:bodyPr>
          <a:lstStyle/>
          <a:p>
            <a:pPr algn="ctr"/>
            <a:r>
              <a:rPr altLang="zh-CN" lang="en-US" sz="1400">
                <a:latin typeface="Arial"/>
                <a:ea typeface="微软雅黑"/>
                <a:sym typeface="Arial"/>
              </a:rPr>
              <a:t>48%</a:t>
            </a:r>
          </a:p>
        </p:txBody>
      </p:sp>
      <p:sp>
        <p:nvSpPr>
          <p:cNvPr id="35" name="文本框 34"/>
          <p:cNvSpPr txBox="1"/>
          <p:nvPr/>
        </p:nvSpPr>
        <p:spPr>
          <a:xfrm>
            <a:off x="7720012" y="3598350"/>
            <a:ext cx="485202" cy="518160"/>
          </a:xfrm>
          <a:prstGeom prst="rect">
            <a:avLst/>
          </a:prstGeom>
          <a:noFill/>
        </p:spPr>
        <p:txBody>
          <a:bodyPr rtlCol="0" wrap="square">
            <a:spAutoFit/>
          </a:bodyPr>
          <a:lstStyle/>
          <a:p>
            <a:pPr algn="ctr"/>
            <a:r>
              <a:rPr altLang="zh-CN" lang="en-US" sz="1400">
                <a:latin typeface="Arial"/>
                <a:ea typeface="微软雅黑"/>
                <a:sym typeface="Arial"/>
              </a:rPr>
              <a:t>22%</a:t>
            </a:r>
          </a:p>
        </p:txBody>
      </p:sp>
      <p:cxnSp>
        <p:nvCxnSpPr>
          <p:cNvPr id="39" name="直接连接符 38"/>
          <p:cNvCxnSpPr/>
          <p:nvPr/>
        </p:nvCxnSpPr>
        <p:spPr>
          <a:xfrm>
            <a:off x="11853863" y="6473371"/>
            <a:ext cx="288131" cy="0"/>
          </a:xfrm>
          <a:prstGeom prst="line">
            <a:avLst/>
          </a:prstGeom>
          <a:ln>
            <a:solidFill>
              <a:schemeClr val="tx1">
                <a:alpha val="45000"/>
              </a:schemeClr>
            </a:solidFill>
          </a:ln>
        </p:spPr>
        <p:style>
          <a:lnRef idx="1">
            <a:schemeClr val="accent1"/>
          </a:lnRef>
          <a:fillRef idx="0">
            <a:schemeClr val="accent1"/>
          </a:fillRef>
          <a:effectRef idx="0">
            <a:schemeClr val="accent1"/>
          </a:effectRef>
          <a:fontRef idx="minor">
            <a:schemeClr val="tx1"/>
          </a:fontRef>
        </p:style>
      </p:cxnSp>
      <p:sp>
        <p:nvSpPr>
          <p:cNvPr id="40" name="灯片编号占位符 14"/>
          <p:cNvSpPr>
            <a:spLocks noGrp="1"/>
          </p:cNvSpPr>
          <p:nvPr>
            <p:ph idx="12" sz="quarter" type="sldNum"/>
          </p:nvPr>
        </p:nvSpPr>
        <p:spPr>
          <a:xfrm>
            <a:off x="11161486" y="6139726"/>
            <a:ext cx="1003970" cy="365125"/>
          </a:xfrm>
        </p:spPr>
        <p:txBody>
          <a:bodyPr/>
          <a:lstStyle/>
          <a:p>
            <a:r>
              <a:rPr altLang="zh-CN" lang="en-GB" spc="300" sz="1050">
                <a:solidFill>
                  <a:srgbClr val="525252"/>
                </a:solidFill>
                <a:latin typeface="Arial"/>
                <a:ea typeface="微软雅黑"/>
                <a:sym typeface="Arial"/>
              </a:rPr>
              <a:t>Page 20</a:t>
            </a:r>
          </a:p>
        </p:txBody>
      </p:sp>
    </p:spTree>
    <p:extLst>
      <p:ext uri="{BB962C8B-B14F-4D97-AF65-F5344CB8AC3E}">
        <p14:creationId val="3001087028"/>
      </p:ext>
    </p:extLst>
  </p:cSld>
  <p:clrMapOvr>
    <a:overrideClrMapping accent1="accent1" accent2="accent2" accent3="accent3" accent4="accent4" accent5="accent5" accent6="accent6" bg1="lt1" bg2="lt2" folHlink="folHlink" hlink="hlink" tx1="dk1" tx2="dk2"/>
  </p:clrMapOvr>
  <p:transition spd="slow">
    <p:fade/>
  </p:transition>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lumMod val="95000"/>
          </a:schemeClr>
        </a:solidFill>
        <a:effectLst/>
      </p:bgPr>
    </p:bg>
    <p:spTree>
      <p:nvGrpSpPr>
        <p:cNvPr id="1" name=""/>
        <p:cNvGrpSpPr/>
        <p:nvPr/>
      </p:nvGrpSpPr>
      <p:grpSpPr>
        <a:xfrm>
          <a:off x="0" y="0"/>
          <a:ext cx="0" cy="0"/>
        </a:xfrm>
      </p:grpSpPr>
      <p:cxnSp>
        <p:nvCxnSpPr>
          <p:cNvPr id="2" name="直接连接符 1"/>
          <p:cNvCxnSpPr/>
          <p:nvPr/>
        </p:nvCxnSpPr>
        <p:spPr>
          <a:xfrm>
            <a:off x="11853863" y="6473371"/>
            <a:ext cx="288131" cy="0"/>
          </a:xfrm>
          <a:prstGeom prst="line">
            <a:avLst/>
          </a:prstGeom>
          <a:ln>
            <a:solidFill>
              <a:schemeClr val="tx1">
                <a:alpha val="45000"/>
              </a:schemeClr>
            </a:solidFill>
          </a:ln>
        </p:spPr>
        <p:style>
          <a:lnRef idx="1">
            <a:schemeClr val="accent1"/>
          </a:lnRef>
          <a:fillRef idx="0">
            <a:schemeClr val="accent1"/>
          </a:fillRef>
          <a:effectRef idx="0">
            <a:schemeClr val="accent1"/>
          </a:effectRef>
          <a:fontRef idx="minor">
            <a:schemeClr val="tx1"/>
          </a:fontRef>
        </p:style>
      </p:cxnSp>
      <p:sp>
        <p:nvSpPr>
          <p:cNvPr id="3" name="灯片编号占位符 14"/>
          <p:cNvSpPr>
            <a:spLocks noGrp="1"/>
          </p:cNvSpPr>
          <p:nvPr>
            <p:ph idx="12" sz="quarter" type="sldNum"/>
          </p:nvPr>
        </p:nvSpPr>
        <p:spPr>
          <a:xfrm>
            <a:off x="11161486" y="6139726"/>
            <a:ext cx="1003970" cy="365125"/>
          </a:xfrm>
        </p:spPr>
        <p:txBody>
          <a:bodyPr/>
          <a:lstStyle/>
          <a:p>
            <a:r>
              <a:rPr altLang="zh-CN" lang="en-GB" spc="300" sz="1050">
                <a:solidFill>
                  <a:srgbClr val="525252"/>
                </a:solidFill>
                <a:latin typeface="Arial"/>
                <a:ea typeface="微软雅黑"/>
                <a:sym typeface="Arial"/>
              </a:rPr>
              <a:t>Page 21</a:t>
            </a:r>
          </a:p>
        </p:txBody>
      </p:sp>
      <p:cxnSp>
        <p:nvCxnSpPr>
          <p:cNvPr id="4" name="直接连接符 3"/>
          <p:cNvCxnSpPr/>
          <p:nvPr/>
        </p:nvCxnSpPr>
        <p:spPr>
          <a:xfrm>
            <a:off x="1778647" y="4836489"/>
            <a:ext cx="8634706" cy="0"/>
          </a:xfrm>
          <a:prstGeom prst="line">
            <a:avLst/>
          </a:prstGeom>
          <a:ln w="3175">
            <a:solidFill>
              <a:srgbClr val="525252"/>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4445000" y="798245"/>
            <a:ext cx="3302000" cy="518160"/>
          </a:xfrm>
          <a:prstGeom prst="rect">
            <a:avLst/>
          </a:prstGeom>
          <a:noFill/>
        </p:spPr>
        <p:txBody>
          <a:bodyPr rtlCol="0" wrap="square">
            <a:spAutoFit/>
          </a:bodyPr>
          <a:lstStyle/>
          <a:p>
            <a:pPr algn="ctr"/>
            <a:r>
              <a:rPr altLang="zh-CN" b="1" lang="en-GB" spc="300" sz="2800">
                <a:latin typeface="Arial"/>
                <a:ea typeface="微软雅黑"/>
                <a:sym typeface="Arial"/>
              </a:rPr>
              <a:t>Keywords Here</a:t>
            </a:r>
          </a:p>
        </p:txBody>
      </p:sp>
      <p:sp>
        <p:nvSpPr>
          <p:cNvPr id="6" name="文本框 5"/>
          <p:cNvSpPr txBox="1"/>
          <p:nvPr/>
        </p:nvSpPr>
        <p:spPr>
          <a:xfrm>
            <a:off x="1161143" y="5294652"/>
            <a:ext cx="9869714" cy="1042416"/>
          </a:xfrm>
          <a:prstGeom prst="rect">
            <a:avLst/>
          </a:prstGeom>
          <a:noFill/>
        </p:spPr>
        <p:txBody>
          <a:bodyPr rtlCol="0" wrap="square">
            <a:spAutoFit/>
          </a:bodyPr>
          <a:lstStyle/>
          <a:p>
            <a:pPr algn="ctr">
              <a:lnSpc>
                <a:spcPct val="130000"/>
              </a:lnSpc>
            </a:pPr>
            <a:r>
              <a:rPr altLang="zh-CN" lang="en-GB" sz="1600">
                <a:solidFill>
                  <a:srgbClr val="525252"/>
                </a:solidFill>
                <a:latin typeface="Arial"/>
                <a:ea typeface="微软雅黑"/>
                <a:sym typeface="Arial"/>
              </a:rPr>
              <a:t>Lorem ipsum dolor sit amet, consectetuer adipiscing elit. Maecenas porttitor congue massa. Fusce posuere, magna sed pulvinar ultricies, purus lectus malesuada libero, sit amet commodo magna eros quis urna</a:t>
            </a:r>
          </a:p>
        </p:txBody>
      </p:sp>
      <p:cxnSp>
        <p:nvCxnSpPr>
          <p:cNvPr id="9" name="直接连接符 8"/>
          <p:cNvCxnSpPr>
            <a:endCxn id="10" idx="4"/>
          </p:cNvCxnSpPr>
          <p:nvPr/>
        </p:nvCxnSpPr>
        <p:spPr>
          <a:xfrm flipH="1" flipV="1">
            <a:off x="3026231" y="4090535"/>
            <a:ext cx="0" cy="745956"/>
          </a:xfrm>
          <a:prstGeom prst="line">
            <a:avLst/>
          </a:prstGeom>
          <a:ln w="3175">
            <a:solidFill>
              <a:srgbClr val="525252"/>
            </a:solidFill>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2344060" y="2726193"/>
            <a:ext cx="1364342" cy="1364342"/>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11" name="直接连接符 10"/>
          <p:cNvCxnSpPr/>
          <p:nvPr/>
        </p:nvCxnSpPr>
        <p:spPr>
          <a:xfrm flipH="1" flipV="1">
            <a:off x="5072744" y="4194629"/>
            <a:ext cx="0" cy="641861"/>
          </a:xfrm>
          <a:prstGeom prst="line">
            <a:avLst/>
          </a:prstGeom>
          <a:ln w="3175">
            <a:solidFill>
              <a:srgbClr val="525252"/>
            </a:solidFill>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4390573" y="2830287"/>
            <a:ext cx="1364342" cy="1364342"/>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13" name="直接连接符 12"/>
          <p:cNvCxnSpPr>
            <a:endCxn id="14" idx="4"/>
          </p:cNvCxnSpPr>
          <p:nvPr/>
        </p:nvCxnSpPr>
        <p:spPr>
          <a:xfrm flipH="1" flipV="1">
            <a:off x="7119257" y="3344580"/>
            <a:ext cx="0" cy="1491910"/>
          </a:xfrm>
          <a:prstGeom prst="line">
            <a:avLst/>
          </a:prstGeom>
          <a:ln w="3175">
            <a:solidFill>
              <a:srgbClr val="F36460"/>
            </a:solidFill>
          </a:ln>
        </p:spPr>
        <p:style>
          <a:lnRef idx="1">
            <a:schemeClr val="accent1"/>
          </a:lnRef>
          <a:fillRef idx="0">
            <a:schemeClr val="accent1"/>
          </a:fillRef>
          <a:effectRef idx="0">
            <a:schemeClr val="accent1"/>
          </a:effectRef>
          <a:fontRef idx="minor">
            <a:schemeClr val="tx1"/>
          </a:fontRef>
        </p:style>
      </p:cxnSp>
      <p:sp>
        <p:nvSpPr>
          <p:cNvPr id="14" name="椭圆 13"/>
          <p:cNvSpPr/>
          <p:nvPr/>
        </p:nvSpPr>
        <p:spPr>
          <a:xfrm>
            <a:off x="6437086" y="1980238"/>
            <a:ext cx="1364342" cy="1364342"/>
          </a:xfrm>
          <a:prstGeom prst="ellipse">
            <a:avLst/>
          </a:prstGeom>
          <a:noFill/>
          <a:ln>
            <a:solidFill>
              <a:srgbClr val="F3646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15" name="直接连接符 14"/>
          <p:cNvCxnSpPr/>
          <p:nvPr/>
        </p:nvCxnSpPr>
        <p:spPr>
          <a:xfrm flipH="1" flipV="1">
            <a:off x="9165770" y="3759200"/>
            <a:ext cx="0" cy="1077289"/>
          </a:xfrm>
          <a:prstGeom prst="line">
            <a:avLst/>
          </a:prstGeom>
          <a:ln w="3175">
            <a:solidFill>
              <a:srgbClr val="525252"/>
            </a:solidFill>
          </a:ln>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a:off x="8483599" y="2396806"/>
            <a:ext cx="1364342" cy="1364342"/>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22" name="文本框 21"/>
          <p:cNvSpPr txBox="1"/>
          <p:nvPr/>
        </p:nvSpPr>
        <p:spPr>
          <a:xfrm>
            <a:off x="2583543" y="3029645"/>
            <a:ext cx="928914" cy="518160"/>
          </a:xfrm>
          <a:prstGeom prst="rect">
            <a:avLst/>
          </a:prstGeom>
          <a:noFill/>
        </p:spPr>
        <p:txBody>
          <a:bodyPr rtlCol="0" wrap="square">
            <a:spAutoFit/>
          </a:bodyPr>
          <a:lstStyle/>
          <a:p>
            <a:pPr algn="ctr"/>
            <a:r>
              <a:rPr altLang="zh-CN" lang="en-US" sz="2800">
                <a:latin typeface="Arial"/>
                <a:ea typeface="微软雅黑"/>
                <a:sym typeface="Arial"/>
              </a:rPr>
              <a:t>15%</a:t>
            </a:r>
          </a:p>
        </p:txBody>
      </p:sp>
      <p:sp>
        <p:nvSpPr>
          <p:cNvPr id="23" name="文本框 22"/>
          <p:cNvSpPr txBox="1"/>
          <p:nvPr/>
        </p:nvSpPr>
        <p:spPr>
          <a:xfrm>
            <a:off x="2452914" y="3480934"/>
            <a:ext cx="1255488" cy="396240"/>
          </a:xfrm>
          <a:prstGeom prst="rect">
            <a:avLst/>
          </a:prstGeom>
          <a:noFill/>
        </p:spPr>
        <p:txBody>
          <a:bodyPr rtlCol="0" wrap="square">
            <a:spAutoFit/>
          </a:bodyPr>
          <a:lstStyle/>
          <a:p>
            <a:pPr algn="ctr"/>
            <a:r>
              <a:rPr altLang="en-US" lang="zh-CN" sz="2000">
                <a:solidFill>
                  <a:srgbClr val="525252"/>
                </a:solidFill>
                <a:latin typeface="Arial"/>
                <a:ea typeface="微软雅黑"/>
                <a:sym typeface="Arial"/>
              </a:rPr>
              <a:t>第一季度</a:t>
            </a:r>
          </a:p>
        </p:txBody>
      </p:sp>
      <p:sp>
        <p:nvSpPr>
          <p:cNvPr id="24" name="文本框 23"/>
          <p:cNvSpPr txBox="1"/>
          <p:nvPr/>
        </p:nvSpPr>
        <p:spPr>
          <a:xfrm>
            <a:off x="4604658" y="3145757"/>
            <a:ext cx="928914" cy="518160"/>
          </a:xfrm>
          <a:prstGeom prst="rect">
            <a:avLst/>
          </a:prstGeom>
          <a:noFill/>
        </p:spPr>
        <p:txBody>
          <a:bodyPr rtlCol="0" wrap="square">
            <a:spAutoFit/>
          </a:bodyPr>
          <a:lstStyle/>
          <a:p>
            <a:pPr algn="ctr"/>
            <a:r>
              <a:rPr altLang="zh-CN" lang="en-US" sz="2800">
                <a:latin typeface="Arial"/>
                <a:ea typeface="微软雅黑"/>
                <a:sym typeface="Arial"/>
              </a:rPr>
              <a:t>13%</a:t>
            </a:r>
          </a:p>
        </p:txBody>
      </p:sp>
      <p:sp>
        <p:nvSpPr>
          <p:cNvPr id="25" name="文本框 24"/>
          <p:cNvSpPr txBox="1"/>
          <p:nvPr/>
        </p:nvSpPr>
        <p:spPr>
          <a:xfrm>
            <a:off x="4474029" y="3597046"/>
            <a:ext cx="1255488" cy="396240"/>
          </a:xfrm>
          <a:prstGeom prst="rect">
            <a:avLst/>
          </a:prstGeom>
          <a:noFill/>
        </p:spPr>
        <p:txBody>
          <a:bodyPr rtlCol="0" wrap="square">
            <a:spAutoFit/>
          </a:bodyPr>
          <a:lstStyle/>
          <a:p>
            <a:pPr algn="ctr"/>
            <a:r>
              <a:rPr altLang="en-US" lang="zh-CN" sz="2000">
                <a:solidFill>
                  <a:srgbClr val="525252"/>
                </a:solidFill>
                <a:latin typeface="Arial"/>
                <a:ea typeface="微软雅黑"/>
                <a:sym typeface="Arial"/>
              </a:rPr>
              <a:t>第二季度</a:t>
            </a:r>
          </a:p>
        </p:txBody>
      </p:sp>
      <p:sp>
        <p:nvSpPr>
          <p:cNvPr id="26" name="文本框 25"/>
          <p:cNvSpPr txBox="1"/>
          <p:nvPr/>
        </p:nvSpPr>
        <p:spPr>
          <a:xfrm>
            <a:off x="6651173" y="2222196"/>
            <a:ext cx="928914" cy="518160"/>
          </a:xfrm>
          <a:prstGeom prst="rect">
            <a:avLst/>
          </a:prstGeom>
          <a:noFill/>
        </p:spPr>
        <p:txBody>
          <a:bodyPr rtlCol="0" wrap="square">
            <a:spAutoFit/>
          </a:bodyPr>
          <a:lstStyle/>
          <a:p>
            <a:pPr algn="ctr"/>
            <a:r>
              <a:rPr altLang="zh-CN" lang="en-US" sz="2800">
                <a:latin typeface="Arial"/>
                <a:ea typeface="微软雅黑"/>
                <a:sym typeface="Arial"/>
              </a:rPr>
              <a:t>22%</a:t>
            </a:r>
          </a:p>
        </p:txBody>
      </p:sp>
      <p:sp>
        <p:nvSpPr>
          <p:cNvPr id="27" name="文本框 26"/>
          <p:cNvSpPr txBox="1"/>
          <p:nvPr/>
        </p:nvSpPr>
        <p:spPr>
          <a:xfrm>
            <a:off x="6520543" y="2673485"/>
            <a:ext cx="1255488" cy="396240"/>
          </a:xfrm>
          <a:prstGeom prst="rect">
            <a:avLst/>
          </a:prstGeom>
          <a:noFill/>
        </p:spPr>
        <p:txBody>
          <a:bodyPr rtlCol="0" wrap="square">
            <a:spAutoFit/>
          </a:bodyPr>
          <a:lstStyle/>
          <a:p>
            <a:pPr algn="ctr"/>
            <a:r>
              <a:rPr altLang="en-US" lang="zh-CN" sz="2000">
                <a:solidFill>
                  <a:srgbClr val="525252"/>
                </a:solidFill>
                <a:latin typeface="Arial"/>
                <a:ea typeface="微软雅黑"/>
                <a:sym typeface="Arial"/>
              </a:rPr>
              <a:t>第三季度</a:t>
            </a:r>
          </a:p>
        </p:txBody>
      </p:sp>
      <p:sp>
        <p:nvSpPr>
          <p:cNvPr id="28" name="文本框 27"/>
          <p:cNvSpPr txBox="1"/>
          <p:nvPr/>
        </p:nvSpPr>
        <p:spPr>
          <a:xfrm>
            <a:off x="8701313" y="2669345"/>
            <a:ext cx="928914" cy="518160"/>
          </a:xfrm>
          <a:prstGeom prst="rect">
            <a:avLst/>
          </a:prstGeom>
          <a:noFill/>
        </p:spPr>
        <p:txBody>
          <a:bodyPr rtlCol="0" wrap="square">
            <a:spAutoFit/>
          </a:bodyPr>
          <a:lstStyle/>
          <a:p>
            <a:pPr algn="ctr"/>
            <a:r>
              <a:rPr altLang="zh-CN" lang="en-US" sz="2800">
                <a:latin typeface="Arial"/>
                <a:ea typeface="微软雅黑"/>
                <a:sym typeface="Arial"/>
              </a:rPr>
              <a:t>20%</a:t>
            </a:r>
          </a:p>
        </p:txBody>
      </p:sp>
      <p:sp>
        <p:nvSpPr>
          <p:cNvPr id="29" name="文本框 28"/>
          <p:cNvSpPr txBox="1"/>
          <p:nvPr/>
        </p:nvSpPr>
        <p:spPr>
          <a:xfrm>
            <a:off x="8570683" y="3120634"/>
            <a:ext cx="1255488" cy="396240"/>
          </a:xfrm>
          <a:prstGeom prst="rect">
            <a:avLst/>
          </a:prstGeom>
          <a:noFill/>
        </p:spPr>
        <p:txBody>
          <a:bodyPr rtlCol="0" wrap="square">
            <a:spAutoFit/>
          </a:bodyPr>
          <a:lstStyle/>
          <a:p>
            <a:pPr algn="ctr"/>
            <a:r>
              <a:rPr altLang="en-US" lang="zh-CN" sz="2000">
                <a:solidFill>
                  <a:srgbClr val="525252"/>
                </a:solidFill>
                <a:latin typeface="Arial"/>
                <a:ea typeface="微软雅黑"/>
                <a:sym typeface="Arial"/>
              </a:rPr>
              <a:t>第四季度</a:t>
            </a:r>
          </a:p>
        </p:txBody>
      </p:sp>
    </p:spTree>
    <p:extLst>
      <p:ext uri="{BB962C8B-B14F-4D97-AF65-F5344CB8AC3E}">
        <p14:creationId val="961651292"/>
      </p:ext>
    </p:extLst>
  </p:cSld>
  <p:clrMapOvr>
    <a:overrideClrMapping accent1="accent1" accent2="accent2" accent3="accent3" accent4="accent4" accent5="accent5" accent6="accent6" bg1="lt1" bg2="lt2" folHlink="folHlink" hlink="hlink" tx1="dk1" tx2="dk2"/>
  </p:clrMapOvr>
  <p:transition spd="slow">
    <p:wheel spokes="1"/>
  </p:transition>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lumMod val="95000"/>
          </a:schemeClr>
        </a:solidFill>
        <a:effectLst/>
      </p:bgPr>
    </p:bg>
    <p:spTree>
      <p:nvGrpSpPr>
        <p:cNvPr id="1" name=""/>
        <p:cNvGrpSpPr/>
        <p:nvPr/>
      </p:nvGrpSpPr>
      <p:grpSpPr>
        <a:xfrm>
          <a:off x="0" y="0"/>
          <a:ext cx="0" cy="0"/>
        </a:xfrm>
      </p:grpSpPr>
      <p:cxnSp>
        <p:nvCxnSpPr>
          <p:cNvPr id="2" name="直接连接符 1"/>
          <p:cNvCxnSpPr/>
          <p:nvPr/>
        </p:nvCxnSpPr>
        <p:spPr>
          <a:xfrm>
            <a:off x="11853863" y="6473371"/>
            <a:ext cx="288131" cy="0"/>
          </a:xfrm>
          <a:prstGeom prst="line">
            <a:avLst/>
          </a:prstGeom>
          <a:ln>
            <a:solidFill>
              <a:schemeClr val="tx1">
                <a:alpha val="45000"/>
              </a:schemeClr>
            </a:solidFill>
          </a:ln>
        </p:spPr>
        <p:style>
          <a:lnRef idx="1">
            <a:schemeClr val="accent1"/>
          </a:lnRef>
          <a:fillRef idx="0">
            <a:schemeClr val="accent1"/>
          </a:fillRef>
          <a:effectRef idx="0">
            <a:schemeClr val="accent1"/>
          </a:effectRef>
          <a:fontRef idx="minor">
            <a:schemeClr val="tx1"/>
          </a:fontRef>
        </p:style>
      </p:cxnSp>
      <p:sp>
        <p:nvSpPr>
          <p:cNvPr id="3" name="灯片编号占位符 14"/>
          <p:cNvSpPr>
            <a:spLocks noGrp="1"/>
          </p:cNvSpPr>
          <p:nvPr>
            <p:ph idx="12" sz="quarter" type="sldNum"/>
          </p:nvPr>
        </p:nvSpPr>
        <p:spPr>
          <a:xfrm>
            <a:off x="11161486" y="6139726"/>
            <a:ext cx="1003970" cy="365125"/>
          </a:xfrm>
        </p:spPr>
        <p:txBody>
          <a:bodyPr/>
          <a:lstStyle/>
          <a:p>
            <a:r>
              <a:rPr altLang="zh-CN" lang="en-GB" spc="300" sz="1050">
                <a:solidFill>
                  <a:srgbClr val="525252"/>
                </a:solidFill>
                <a:latin typeface="Arial"/>
                <a:ea typeface="微软雅黑"/>
                <a:sym typeface="Arial"/>
              </a:rPr>
              <a:t>Page 22</a:t>
            </a:r>
          </a:p>
        </p:txBody>
      </p:sp>
      <p:sp>
        <p:nvSpPr>
          <p:cNvPr id="6" name="椭圆 5"/>
          <p:cNvSpPr/>
          <p:nvPr/>
        </p:nvSpPr>
        <p:spPr>
          <a:xfrm>
            <a:off x="4017125" y="1649325"/>
            <a:ext cx="4122058" cy="4122058"/>
          </a:xfrm>
          <a:prstGeom prst="ellipse">
            <a:avLst/>
          </a:prstGeom>
          <a:noFill/>
          <a:ln>
            <a:solidFill>
              <a:srgbClr val="52525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5" name="椭圆 4"/>
          <p:cNvSpPr/>
          <p:nvPr/>
        </p:nvSpPr>
        <p:spPr>
          <a:xfrm>
            <a:off x="4566449" y="2198649"/>
            <a:ext cx="3023410" cy="3023410"/>
          </a:xfrm>
          <a:prstGeom prst="ellipse">
            <a:avLst/>
          </a:prstGeom>
          <a:noFill/>
          <a:ln>
            <a:solidFill>
              <a:srgbClr val="525252">
                <a:alpha val="65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4" name="椭圆 3"/>
          <p:cNvSpPr/>
          <p:nvPr/>
        </p:nvSpPr>
        <p:spPr>
          <a:xfrm>
            <a:off x="5175390" y="2807590"/>
            <a:ext cx="1805529" cy="1805529"/>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8" name="文本框 7"/>
          <p:cNvSpPr txBox="1"/>
          <p:nvPr/>
        </p:nvSpPr>
        <p:spPr>
          <a:xfrm>
            <a:off x="5154780" y="3510299"/>
            <a:ext cx="1846748" cy="396240"/>
          </a:xfrm>
          <a:prstGeom prst="rect">
            <a:avLst/>
          </a:prstGeom>
          <a:noFill/>
        </p:spPr>
        <p:txBody>
          <a:bodyPr rtlCol="0" wrap="square">
            <a:spAutoFit/>
          </a:bodyPr>
          <a:lstStyle/>
          <a:p>
            <a:pPr algn="ctr"/>
            <a:r>
              <a:rPr altLang="zh-CN" b="1" lang="en-GB" spc="300" sz="2000">
                <a:latin typeface="Arial"/>
                <a:ea typeface="微软雅黑"/>
                <a:sym typeface="Arial"/>
              </a:rPr>
              <a:t>Keywords</a:t>
            </a:r>
          </a:p>
        </p:txBody>
      </p:sp>
      <p:sp>
        <p:nvSpPr>
          <p:cNvPr id="10" name="椭圆 9"/>
          <p:cNvSpPr/>
          <p:nvPr/>
        </p:nvSpPr>
        <p:spPr>
          <a:xfrm>
            <a:off x="7140140" y="3550697"/>
            <a:ext cx="319314" cy="319314"/>
          </a:xfrm>
          <a:prstGeom prst="ellipse">
            <a:avLst/>
          </a:prstGeom>
          <a:solidFill>
            <a:srgbClr val="F364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11" name="椭圆 10"/>
          <p:cNvSpPr/>
          <p:nvPr/>
        </p:nvSpPr>
        <p:spPr>
          <a:xfrm>
            <a:off x="4738574" y="3550697"/>
            <a:ext cx="319314" cy="319314"/>
          </a:xfrm>
          <a:prstGeom prst="ellipse">
            <a:avLst/>
          </a:pr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12" name="文本框 11"/>
          <p:cNvSpPr txBox="1"/>
          <p:nvPr/>
        </p:nvSpPr>
        <p:spPr>
          <a:xfrm>
            <a:off x="8332967" y="2318797"/>
            <a:ext cx="3302000" cy="396240"/>
          </a:xfrm>
          <a:prstGeom prst="rect">
            <a:avLst/>
          </a:prstGeom>
          <a:noFill/>
        </p:spPr>
        <p:txBody>
          <a:bodyPr rtlCol="0" wrap="square">
            <a:spAutoFit/>
          </a:bodyPr>
          <a:lstStyle/>
          <a:p>
            <a:r>
              <a:rPr altLang="zh-CN" b="1" lang="en-GB" spc="300" sz="2000">
                <a:latin typeface="Arial"/>
                <a:ea typeface="微软雅黑"/>
                <a:sym typeface="Arial"/>
              </a:rPr>
              <a:t>Keywords Here</a:t>
            </a:r>
          </a:p>
        </p:txBody>
      </p:sp>
      <p:sp>
        <p:nvSpPr>
          <p:cNvPr id="13" name="文本框 12"/>
          <p:cNvSpPr txBox="1"/>
          <p:nvPr/>
        </p:nvSpPr>
        <p:spPr>
          <a:xfrm>
            <a:off x="8332967" y="2816428"/>
            <a:ext cx="3001815" cy="1993392"/>
          </a:xfrm>
          <a:prstGeom prst="rect">
            <a:avLst/>
          </a:prstGeom>
          <a:noFill/>
        </p:spPr>
        <p:txBody>
          <a:bodyPr rtlCol="0" wrap="square">
            <a:spAutoFit/>
          </a:bodyPr>
          <a:lstStyle/>
          <a:p>
            <a:pPr algn="just">
              <a:lnSpc>
                <a:spcPct val="130000"/>
              </a:lnSpc>
            </a:pPr>
            <a:r>
              <a:rPr altLang="zh-CN" lang="en-GB" sz="1600">
                <a:solidFill>
                  <a:srgbClr val="525252"/>
                </a:solidFill>
                <a:latin typeface="Arial"/>
                <a:ea typeface="微软雅黑"/>
                <a:sym typeface="Arial"/>
              </a:rPr>
              <a:t>Lorem ipsum dolor sit amet, consectetuer adipiscing elit. Maecenas porttitor congue massa. Fusce posuere, magna sed pulvinar ultricies, purus lectus malesuada libero</a:t>
            </a:r>
          </a:p>
        </p:txBody>
      </p:sp>
      <p:sp>
        <p:nvSpPr>
          <p:cNvPr id="18" name="文本框 17"/>
          <p:cNvSpPr txBox="1"/>
          <p:nvPr/>
        </p:nvSpPr>
        <p:spPr>
          <a:xfrm>
            <a:off x="557033" y="2318797"/>
            <a:ext cx="3302000" cy="396240"/>
          </a:xfrm>
          <a:prstGeom prst="rect">
            <a:avLst/>
          </a:prstGeom>
          <a:noFill/>
        </p:spPr>
        <p:txBody>
          <a:bodyPr rtlCol="0" wrap="square">
            <a:spAutoFit/>
          </a:bodyPr>
          <a:lstStyle/>
          <a:p>
            <a:pPr algn="r"/>
            <a:r>
              <a:rPr altLang="zh-CN" b="1" lang="en-GB" spc="300" sz="2000">
                <a:latin typeface="Arial"/>
                <a:ea typeface="微软雅黑"/>
                <a:sym typeface="Arial"/>
              </a:rPr>
              <a:t>Keywords Here</a:t>
            </a:r>
          </a:p>
        </p:txBody>
      </p:sp>
      <p:sp>
        <p:nvSpPr>
          <p:cNvPr id="19" name="文本框 18"/>
          <p:cNvSpPr txBox="1"/>
          <p:nvPr/>
        </p:nvSpPr>
        <p:spPr>
          <a:xfrm>
            <a:off x="857218" y="2816428"/>
            <a:ext cx="3001815" cy="1993392"/>
          </a:xfrm>
          <a:prstGeom prst="rect">
            <a:avLst/>
          </a:prstGeom>
          <a:noFill/>
        </p:spPr>
        <p:txBody>
          <a:bodyPr rtlCol="0" wrap="square">
            <a:spAutoFit/>
          </a:bodyPr>
          <a:lstStyle/>
          <a:p>
            <a:pPr algn="just">
              <a:lnSpc>
                <a:spcPct val="130000"/>
              </a:lnSpc>
            </a:pPr>
            <a:r>
              <a:rPr altLang="zh-CN" lang="en-GB" sz="1600">
                <a:solidFill>
                  <a:srgbClr val="525252"/>
                </a:solidFill>
                <a:latin typeface="Arial"/>
                <a:ea typeface="微软雅黑"/>
                <a:sym typeface="Arial"/>
              </a:rPr>
              <a:t>Lorem ipsum dolor sit amet, consectetuer adipiscing elit. Maecenas porttitor congue massa. Fusce posuere, magna sed pulvinar ultricies, purus lectus malesuada libero</a:t>
            </a:r>
          </a:p>
        </p:txBody>
      </p:sp>
    </p:spTree>
    <p:extLst>
      <p:ext uri="{BB962C8B-B14F-4D97-AF65-F5344CB8AC3E}">
        <p14:creationId val="1464700110"/>
      </p:ext>
    </p:extLst>
  </p:cSld>
  <p:clrMapOvr>
    <a:overrideClrMapping accent1="accent1" accent2="accent2" accent3="accent3" accent4="accent4" accent5="accent5" accent6="accent6" bg1="lt1" bg2="lt2" folHlink="folHlink" hlink="hlink" tx1="dk1" tx2="dk2"/>
  </p:clrMapOvr>
  <mc:AlternateContent>
    <mc:Choice Requires="p14">
      <p:transition p14:dur="1600" spd="slow">
        <p14:gallery dir="l"/>
      </p:transition>
    </mc:Choice>
    <mc:Fallback>
      <p:transition spd="slow">
        <p:fade/>
      </p:transition>
    </mc:Fallback>
  </mc:AlternateConten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lumMod val="95000"/>
          </a:schemeClr>
        </a:solidFill>
        <a:effectLst/>
      </p:bgPr>
    </p:bg>
    <p:spTree>
      <p:nvGrpSpPr>
        <p:cNvPr id="1" name=""/>
        <p:cNvGrpSpPr/>
        <p:nvPr/>
      </p:nvGrpSpPr>
      <p:grpSpPr>
        <a:xfrm>
          <a:off x="0" y="0"/>
          <a:ext cx="0" cy="0"/>
        </a:xfrm>
      </p:grpSpPr>
      <p:sp>
        <p:nvSpPr>
          <p:cNvPr id="71" name="矩形 70"/>
          <p:cNvSpPr/>
          <p:nvPr/>
        </p:nvSpPr>
        <p:spPr>
          <a:xfrm>
            <a:off x="6911218" y="-625806"/>
            <a:ext cx="7765638" cy="7765638"/>
          </a:xfrm>
          <a:prstGeom prst="rect">
            <a:avLst/>
          </a:prstGeom>
          <a:noFill/>
          <a:ln w="57150">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useBgFill="1">
        <p:nvSpPr>
          <p:cNvPr id="72" name="矩形 71"/>
          <p:cNvSpPr/>
          <p:nvPr/>
        </p:nvSpPr>
        <p:spPr>
          <a:xfrm>
            <a:off x="5844943" y="1085850"/>
            <a:ext cx="5208185" cy="54292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pic>
        <p:nvPicPr>
          <p:cNvPr id="68" name="图片 67"/>
          <p:cNvPicPr>
            <a:picLocks noChangeAspect="1"/>
          </p:cNvPicPr>
          <p:nvPr/>
        </p:nvPicPr>
        <p:blipFill>
          <a:blip r:embed="rId3">
            <a:extLst>
              <a:ext uri="{28A0092B-C50C-407E-A947-70E740481C1C}">
                <a14:useLocalDpi val="0"/>
              </a:ext>
            </a:extLst>
          </a:blip>
          <a:stretch>
            <a:fillRect/>
          </a:stretch>
        </p:blipFill>
        <p:spPr>
          <a:xfrm>
            <a:off x="5496600" y="2050795"/>
            <a:ext cx="5208186" cy="1863408"/>
          </a:xfrm>
          <a:custGeom>
            <a:gdLst>
              <a:gd fmla="*/ 0 w 6679739" name="connsiteX0"/>
              <a:gd fmla="*/ 0 h 2394543" name="connsiteY0"/>
              <a:gd fmla="*/ 6679739 w 6679739" name="connsiteX1"/>
              <a:gd fmla="*/ 0 h 2394543" name="connsiteY1"/>
              <a:gd fmla="*/ 6679739 w 6679739" name="connsiteX2"/>
              <a:gd fmla="*/ 2394543 h 2394543" name="connsiteY2"/>
              <a:gd fmla="*/ 0 w 6679739" name="connsiteX3"/>
              <a:gd fmla="*/ 2394543 h 2394543" name="connsiteY3"/>
            </a:gdLst>
            <a:cxnLst>
              <a:cxn ang="0">
                <a:pos x="connsiteX0" y="connsiteY0"/>
              </a:cxn>
              <a:cxn ang="0">
                <a:pos x="connsiteX1" y="connsiteY1"/>
              </a:cxn>
              <a:cxn ang="0">
                <a:pos x="connsiteX2" y="connsiteY2"/>
              </a:cxn>
              <a:cxn ang="0">
                <a:pos x="connsiteX3" y="connsiteY3"/>
              </a:cxn>
            </a:cxnLst>
            <a:rect b="b" l="l" r="r" t="t"/>
            <a:pathLst>
              <a:path h="2394543" w="6679738">
                <a:moveTo>
                  <a:pt x="0" y="0"/>
                </a:moveTo>
                <a:lnTo>
                  <a:pt x="6679739" y="0"/>
                </a:lnTo>
                <a:lnTo>
                  <a:pt x="6679739" y="2394543"/>
                </a:lnTo>
                <a:lnTo>
                  <a:pt x="0" y="2394543"/>
                </a:lnTo>
                <a:close/>
              </a:path>
            </a:pathLst>
          </a:custGeom>
          <a:ln>
            <a:noFill/>
          </a:ln>
          <a:effectLst/>
        </p:spPr>
      </p:pic>
      <p:sp>
        <p:nvSpPr>
          <p:cNvPr id="5" name="矩形 4"/>
          <p:cNvSpPr/>
          <p:nvPr/>
        </p:nvSpPr>
        <p:spPr>
          <a:xfrm>
            <a:off x="790528" y="2035010"/>
            <a:ext cx="4313440" cy="620639"/>
          </a:xfrm>
          <a:prstGeom prst="rect">
            <a:avLst/>
          </a:prstGeom>
          <a:solidFill>
            <a:srgbClr val="F364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6" name="矩形 5"/>
          <p:cNvSpPr/>
          <p:nvPr/>
        </p:nvSpPr>
        <p:spPr>
          <a:xfrm>
            <a:off x="790528" y="2655649"/>
            <a:ext cx="4313440" cy="620639"/>
          </a:xfrm>
          <a:prstGeom prst="rect">
            <a:avLst/>
          </a:prstGeom>
          <a:solidFill>
            <a:schemeClr val="bg1">
              <a:lumMod val="50000"/>
              <a:alpha val="52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typeface="Arial"/>
              <a:ea typeface="微软雅黑"/>
              <a:sym typeface="Arial"/>
            </a:endParaRPr>
          </a:p>
        </p:txBody>
      </p:sp>
      <p:sp>
        <p:nvSpPr>
          <p:cNvPr id="7" name="矩形 6"/>
          <p:cNvSpPr/>
          <p:nvPr/>
        </p:nvSpPr>
        <p:spPr>
          <a:xfrm>
            <a:off x="790528" y="3276288"/>
            <a:ext cx="4313440" cy="620639"/>
          </a:xfrm>
          <a:prstGeom prst="rect">
            <a:avLst/>
          </a:prstGeom>
          <a:solidFill>
            <a:schemeClr val="bg1">
              <a:lumMod val="50000"/>
              <a:alpha val="52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typeface="Arial"/>
              <a:ea typeface="微软雅黑"/>
              <a:sym typeface="Arial"/>
            </a:endParaRPr>
          </a:p>
        </p:txBody>
      </p:sp>
      <p:sp>
        <p:nvSpPr>
          <p:cNvPr id="8" name="矩形 7"/>
          <p:cNvSpPr/>
          <p:nvPr/>
        </p:nvSpPr>
        <p:spPr>
          <a:xfrm>
            <a:off x="790528" y="3896927"/>
            <a:ext cx="4313440" cy="620639"/>
          </a:xfrm>
          <a:prstGeom prst="rect">
            <a:avLst/>
          </a:prstGeom>
          <a:solidFill>
            <a:schemeClr val="bg1">
              <a:lumMod val="50000"/>
              <a:alpha val="52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typeface="Arial"/>
              <a:ea typeface="微软雅黑"/>
              <a:sym typeface="Arial"/>
            </a:endParaRPr>
          </a:p>
        </p:txBody>
      </p:sp>
      <p:sp>
        <p:nvSpPr>
          <p:cNvPr id="9" name="矩形 8"/>
          <p:cNvSpPr/>
          <p:nvPr/>
        </p:nvSpPr>
        <p:spPr>
          <a:xfrm>
            <a:off x="790528" y="4517566"/>
            <a:ext cx="4313440" cy="620639"/>
          </a:xfrm>
          <a:prstGeom prst="rect">
            <a:avLst/>
          </a:prstGeom>
          <a:solidFill>
            <a:schemeClr val="bg1">
              <a:lumMod val="50000"/>
              <a:alpha val="52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typeface="Arial"/>
              <a:ea typeface="微软雅黑"/>
              <a:sym typeface="Arial"/>
            </a:endParaRPr>
          </a:p>
        </p:txBody>
      </p:sp>
      <p:sp>
        <p:nvSpPr>
          <p:cNvPr id="20" name="文本框 19"/>
          <p:cNvSpPr txBox="1"/>
          <p:nvPr/>
        </p:nvSpPr>
        <p:spPr>
          <a:xfrm>
            <a:off x="834024" y="2142221"/>
            <a:ext cx="529213" cy="365760"/>
          </a:xfrm>
          <a:prstGeom prst="rect">
            <a:avLst/>
          </a:prstGeom>
          <a:noFill/>
        </p:spPr>
        <p:txBody>
          <a:bodyPr rtlCol="0" wrap="square">
            <a:spAutoFit/>
          </a:bodyPr>
          <a:lstStyle/>
          <a:p>
            <a:pPr algn="ctr"/>
            <a:r>
              <a:rPr altLang="en-US" lang="zh-CN">
                <a:solidFill>
                  <a:schemeClr val="bg1"/>
                </a:solidFill>
                <a:latin typeface="Arial"/>
                <a:ea typeface="微软雅黑"/>
                <a:sym typeface="Arial"/>
              </a:rPr>
              <a:t>日</a:t>
            </a:r>
          </a:p>
        </p:txBody>
      </p:sp>
      <p:sp>
        <p:nvSpPr>
          <p:cNvPr id="21" name="文本框 20"/>
          <p:cNvSpPr txBox="1"/>
          <p:nvPr/>
        </p:nvSpPr>
        <p:spPr>
          <a:xfrm>
            <a:off x="1450228" y="2142221"/>
            <a:ext cx="529213" cy="365760"/>
          </a:xfrm>
          <a:prstGeom prst="rect">
            <a:avLst/>
          </a:prstGeom>
          <a:noFill/>
        </p:spPr>
        <p:txBody>
          <a:bodyPr rtlCol="0" wrap="square">
            <a:spAutoFit/>
          </a:bodyPr>
          <a:lstStyle/>
          <a:p>
            <a:pPr algn="ctr"/>
            <a:r>
              <a:rPr altLang="en-US" lang="zh-CN">
                <a:solidFill>
                  <a:schemeClr val="bg1"/>
                </a:solidFill>
                <a:latin typeface="Arial"/>
                <a:ea typeface="微软雅黑"/>
                <a:sym typeface="Arial"/>
              </a:rPr>
              <a:t>一</a:t>
            </a:r>
          </a:p>
        </p:txBody>
      </p:sp>
      <p:sp>
        <p:nvSpPr>
          <p:cNvPr id="22" name="文本框 21"/>
          <p:cNvSpPr txBox="1"/>
          <p:nvPr/>
        </p:nvSpPr>
        <p:spPr>
          <a:xfrm>
            <a:off x="2066433" y="2142221"/>
            <a:ext cx="529213" cy="365760"/>
          </a:xfrm>
          <a:prstGeom prst="rect">
            <a:avLst/>
          </a:prstGeom>
          <a:noFill/>
        </p:spPr>
        <p:txBody>
          <a:bodyPr rtlCol="0" wrap="square">
            <a:spAutoFit/>
          </a:bodyPr>
          <a:lstStyle/>
          <a:p>
            <a:pPr algn="ctr"/>
            <a:r>
              <a:rPr altLang="en-US" lang="zh-CN">
                <a:solidFill>
                  <a:schemeClr val="bg1"/>
                </a:solidFill>
                <a:latin typeface="Arial"/>
                <a:ea typeface="微软雅黑"/>
                <a:sym typeface="Arial"/>
              </a:rPr>
              <a:t>二</a:t>
            </a:r>
          </a:p>
        </p:txBody>
      </p:sp>
      <p:sp>
        <p:nvSpPr>
          <p:cNvPr id="23" name="文本框 22"/>
          <p:cNvSpPr txBox="1"/>
          <p:nvPr/>
        </p:nvSpPr>
        <p:spPr>
          <a:xfrm>
            <a:off x="2682637" y="2142221"/>
            <a:ext cx="529213" cy="365760"/>
          </a:xfrm>
          <a:prstGeom prst="rect">
            <a:avLst/>
          </a:prstGeom>
          <a:noFill/>
        </p:spPr>
        <p:txBody>
          <a:bodyPr rtlCol="0" wrap="square">
            <a:spAutoFit/>
          </a:bodyPr>
          <a:lstStyle/>
          <a:p>
            <a:pPr algn="ctr"/>
            <a:r>
              <a:rPr altLang="en-US" lang="zh-CN">
                <a:solidFill>
                  <a:schemeClr val="bg1"/>
                </a:solidFill>
                <a:latin typeface="Arial"/>
                <a:ea typeface="微软雅黑"/>
                <a:sym typeface="Arial"/>
              </a:rPr>
              <a:t>三</a:t>
            </a:r>
          </a:p>
        </p:txBody>
      </p:sp>
      <p:sp>
        <p:nvSpPr>
          <p:cNvPr id="24" name="文本框 23"/>
          <p:cNvSpPr txBox="1"/>
          <p:nvPr/>
        </p:nvSpPr>
        <p:spPr>
          <a:xfrm>
            <a:off x="3298841" y="2142221"/>
            <a:ext cx="529213" cy="365760"/>
          </a:xfrm>
          <a:prstGeom prst="rect">
            <a:avLst/>
          </a:prstGeom>
          <a:noFill/>
        </p:spPr>
        <p:txBody>
          <a:bodyPr rtlCol="0" wrap="square">
            <a:spAutoFit/>
          </a:bodyPr>
          <a:lstStyle/>
          <a:p>
            <a:pPr algn="ctr"/>
            <a:r>
              <a:rPr altLang="en-US" lang="zh-CN">
                <a:solidFill>
                  <a:schemeClr val="bg1"/>
                </a:solidFill>
                <a:latin typeface="Arial"/>
                <a:ea typeface="微软雅黑"/>
                <a:sym typeface="Arial"/>
              </a:rPr>
              <a:t>四</a:t>
            </a:r>
          </a:p>
        </p:txBody>
      </p:sp>
      <p:sp>
        <p:nvSpPr>
          <p:cNvPr id="25" name="文本框 24"/>
          <p:cNvSpPr txBox="1"/>
          <p:nvPr/>
        </p:nvSpPr>
        <p:spPr>
          <a:xfrm>
            <a:off x="3915046" y="2142221"/>
            <a:ext cx="529213" cy="365760"/>
          </a:xfrm>
          <a:prstGeom prst="rect">
            <a:avLst/>
          </a:prstGeom>
          <a:noFill/>
        </p:spPr>
        <p:txBody>
          <a:bodyPr rtlCol="0" wrap="square">
            <a:spAutoFit/>
          </a:bodyPr>
          <a:lstStyle/>
          <a:p>
            <a:pPr algn="ctr"/>
            <a:r>
              <a:rPr altLang="en-US" lang="zh-CN">
                <a:solidFill>
                  <a:schemeClr val="bg1"/>
                </a:solidFill>
                <a:latin typeface="Arial"/>
                <a:ea typeface="微软雅黑"/>
                <a:sym typeface="Arial"/>
              </a:rPr>
              <a:t>五</a:t>
            </a:r>
          </a:p>
        </p:txBody>
      </p:sp>
      <p:sp>
        <p:nvSpPr>
          <p:cNvPr id="26" name="文本框 25"/>
          <p:cNvSpPr txBox="1"/>
          <p:nvPr/>
        </p:nvSpPr>
        <p:spPr>
          <a:xfrm>
            <a:off x="4531250" y="2142221"/>
            <a:ext cx="529213" cy="365760"/>
          </a:xfrm>
          <a:prstGeom prst="rect">
            <a:avLst/>
          </a:prstGeom>
          <a:noFill/>
        </p:spPr>
        <p:txBody>
          <a:bodyPr rtlCol="0" wrap="square">
            <a:spAutoFit/>
          </a:bodyPr>
          <a:lstStyle/>
          <a:p>
            <a:pPr algn="ctr"/>
            <a:r>
              <a:rPr altLang="en-US" lang="zh-CN">
                <a:solidFill>
                  <a:schemeClr val="bg1"/>
                </a:solidFill>
                <a:latin typeface="Arial"/>
                <a:ea typeface="微软雅黑"/>
                <a:sym typeface="Arial"/>
              </a:rPr>
              <a:t>六</a:t>
            </a:r>
          </a:p>
        </p:txBody>
      </p:sp>
      <p:sp>
        <p:nvSpPr>
          <p:cNvPr id="27" name="矩形 26"/>
          <p:cNvSpPr/>
          <p:nvPr/>
        </p:nvSpPr>
        <p:spPr>
          <a:xfrm>
            <a:off x="790528" y="5138205"/>
            <a:ext cx="4313440" cy="620639"/>
          </a:xfrm>
          <a:prstGeom prst="rect">
            <a:avLst/>
          </a:prstGeom>
          <a:solidFill>
            <a:schemeClr val="bg1">
              <a:lumMod val="50000"/>
              <a:alpha val="52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typeface="Arial"/>
              <a:ea typeface="微软雅黑"/>
              <a:sym typeface="Arial"/>
            </a:endParaRPr>
          </a:p>
        </p:txBody>
      </p:sp>
      <p:cxnSp>
        <p:nvCxnSpPr>
          <p:cNvPr id="14" name="直接连接符 13"/>
          <p:cNvCxnSpPr/>
          <p:nvPr/>
        </p:nvCxnSpPr>
        <p:spPr>
          <a:xfrm flipH="1">
            <a:off x="1406733" y="2035010"/>
            <a:ext cx="0" cy="372383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a:off x="2022939" y="2035010"/>
            <a:ext cx="0" cy="372383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a:off x="2639144" y="2035010"/>
            <a:ext cx="0" cy="372383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3255350" y="2035010"/>
            <a:ext cx="0" cy="372383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3871555" y="2035010"/>
            <a:ext cx="0" cy="372383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4487761" y="2035010"/>
            <a:ext cx="0" cy="372383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文本框 28"/>
          <p:cNvSpPr txBox="1"/>
          <p:nvPr/>
        </p:nvSpPr>
        <p:spPr>
          <a:xfrm>
            <a:off x="2128961" y="2804313"/>
            <a:ext cx="404155" cy="365760"/>
          </a:xfrm>
          <a:prstGeom prst="rect">
            <a:avLst/>
          </a:prstGeom>
          <a:noFill/>
        </p:spPr>
        <p:txBody>
          <a:bodyPr rtlCol="0" wrap="square">
            <a:spAutoFit/>
          </a:bodyPr>
          <a:lstStyle/>
          <a:p>
            <a:pPr algn="ctr"/>
            <a:r>
              <a:rPr altLang="zh-CN" lang="en-US">
                <a:latin typeface="Arial"/>
                <a:ea typeface="微软雅黑"/>
                <a:sym typeface="Arial"/>
              </a:rPr>
              <a:t>1</a:t>
            </a:r>
          </a:p>
        </p:txBody>
      </p:sp>
      <p:sp>
        <p:nvSpPr>
          <p:cNvPr id="30" name="文本框 29"/>
          <p:cNvSpPr txBox="1"/>
          <p:nvPr/>
        </p:nvSpPr>
        <p:spPr>
          <a:xfrm>
            <a:off x="2745165" y="2804313"/>
            <a:ext cx="404155" cy="365760"/>
          </a:xfrm>
          <a:prstGeom prst="rect">
            <a:avLst/>
          </a:prstGeom>
          <a:noFill/>
        </p:spPr>
        <p:txBody>
          <a:bodyPr rtlCol="0" wrap="square">
            <a:spAutoFit/>
          </a:bodyPr>
          <a:lstStyle/>
          <a:p>
            <a:pPr algn="ctr"/>
            <a:r>
              <a:rPr altLang="zh-CN" lang="en-US">
                <a:latin typeface="Arial"/>
                <a:ea typeface="微软雅黑"/>
                <a:sym typeface="Arial"/>
              </a:rPr>
              <a:t>2</a:t>
            </a:r>
          </a:p>
        </p:txBody>
      </p:sp>
      <p:sp>
        <p:nvSpPr>
          <p:cNvPr id="31" name="文本框 30"/>
          <p:cNvSpPr txBox="1"/>
          <p:nvPr/>
        </p:nvSpPr>
        <p:spPr>
          <a:xfrm>
            <a:off x="3361370" y="2804313"/>
            <a:ext cx="404155" cy="365760"/>
          </a:xfrm>
          <a:prstGeom prst="rect">
            <a:avLst/>
          </a:prstGeom>
          <a:noFill/>
        </p:spPr>
        <p:txBody>
          <a:bodyPr rtlCol="0" wrap="square">
            <a:spAutoFit/>
          </a:bodyPr>
          <a:lstStyle/>
          <a:p>
            <a:pPr algn="ctr"/>
            <a:r>
              <a:rPr altLang="zh-CN" lang="en-US">
                <a:latin typeface="Arial"/>
                <a:ea typeface="微软雅黑"/>
                <a:sym typeface="Arial"/>
              </a:rPr>
              <a:t>3</a:t>
            </a:r>
          </a:p>
        </p:txBody>
      </p:sp>
      <p:sp>
        <p:nvSpPr>
          <p:cNvPr id="32" name="文本框 31"/>
          <p:cNvSpPr txBox="1"/>
          <p:nvPr/>
        </p:nvSpPr>
        <p:spPr>
          <a:xfrm>
            <a:off x="3977574" y="2804313"/>
            <a:ext cx="404155" cy="365760"/>
          </a:xfrm>
          <a:prstGeom prst="rect">
            <a:avLst/>
          </a:prstGeom>
          <a:noFill/>
        </p:spPr>
        <p:txBody>
          <a:bodyPr rtlCol="0" wrap="square">
            <a:spAutoFit/>
          </a:bodyPr>
          <a:lstStyle/>
          <a:p>
            <a:pPr algn="ctr"/>
            <a:r>
              <a:rPr altLang="zh-CN" lang="en-US">
                <a:latin typeface="Arial"/>
                <a:ea typeface="微软雅黑"/>
                <a:sym typeface="Arial"/>
              </a:rPr>
              <a:t>4</a:t>
            </a:r>
          </a:p>
        </p:txBody>
      </p:sp>
      <p:sp>
        <p:nvSpPr>
          <p:cNvPr id="33" name="文本框 32"/>
          <p:cNvSpPr txBox="1"/>
          <p:nvPr/>
        </p:nvSpPr>
        <p:spPr>
          <a:xfrm>
            <a:off x="4593778" y="2804313"/>
            <a:ext cx="404155" cy="365760"/>
          </a:xfrm>
          <a:prstGeom prst="rect">
            <a:avLst/>
          </a:prstGeom>
          <a:noFill/>
        </p:spPr>
        <p:txBody>
          <a:bodyPr rtlCol="0" wrap="square">
            <a:spAutoFit/>
          </a:bodyPr>
          <a:lstStyle/>
          <a:p>
            <a:pPr algn="ctr"/>
            <a:r>
              <a:rPr altLang="zh-CN" lang="en-US">
                <a:latin typeface="Arial"/>
                <a:ea typeface="微软雅黑"/>
                <a:sym typeface="Arial"/>
              </a:rPr>
              <a:t>5</a:t>
            </a:r>
          </a:p>
        </p:txBody>
      </p:sp>
      <p:sp>
        <p:nvSpPr>
          <p:cNvPr id="34" name="文本框 33"/>
          <p:cNvSpPr txBox="1"/>
          <p:nvPr/>
        </p:nvSpPr>
        <p:spPr>
          <a:xfrm>
            <a:off x="2128961" y="3382930"/>
            <a:ext cx="404155" cy="365760"/>
          </a:xfrm>
          <a:prstGeom prst="rect">
            <a:avLst/>
          </a:prstGeom>
          <a:noFill/>
        </p:spPr>
        <p:txBody>
          <a:bodyPr rtlCol="0" wrap="square">
            <a:spAutoFit/>
          </a:bodyPr>
          <a:lstStyle/>
          <a:p>
            <a:pPr algn="ctr"/>
            <a:r>
              <a:rPr altLang="zh-CN" lang="en-US">
                <a:latin typeface="Arial"/>
                <a:ea typeface="微软雅黑"/>
                <a:sym typeface="Arial"/>
              </a:rPr>
              <a:t>8</a:t>
            </a:r>
          </a:p>
        </p:txBody>
      </p:sp>
      <p:sp>
        <p:nvSpPr>
          <p:cNvPr id="35" name="文本框 34"/>
          <p:cNvSpPr txBox="1"/>
          <p:nvPr/>
        </p:nvSpPr>
        <p:spPr>
          <a:xfrm>
            <a:off x="2745165" y="3382930"/>
            <a:ext cx="404155" cy="365760"/>
          </a:xfrm>
          <a:prstGeom prst="rect">
            <a:avLst/>
          </a:prstGeom>
          <a:noFill/>
        </p:spPr>
        <p:txBody>
          <a:bodyPr rtlCol="0" wrap="square">
            <a:spAutoFit/>
          </a:bodyPr>
          <a:lstStyle/>
          <a:p>
            <a:pPr algn="ctr"/>
            <a:r>
              <a:rPr altLang="zh-CN" lang="en-US">
                <a:latin typeface="Arial"/>
                <a:ea typeface="微软雅黑"/>
                <a:sym typeface="Arial"/>
              </a:rPr>
              <a:t>9</a:t>
            </a:r>
          </a:p>
        </p:txBody>
      </p:sp>
      <p:sp>
        <p:nvSpPr>
          <p:cNvPr id="36" name="文本框 35"/>
          <p:cNvSpPr txBox="1"/>
          <p:nvPr/>
        </p:nvSpPr>
        <p:spPr>
          <a:xfrm>
            <a:off x="3361370" y="3382930"/>
            <a:ext cx="404155" cy="640080"/>
          </a:xfrm>
          <a:prstGeom prst="rect">
            <a:avLst/>
          </a:prstGeom>
          <a:noFill/>
        </p:spPr>
        <p:txBody>
          <a:bodyPr rtlCol="0" wrap="square">
            <a:spAutoFit/>
          </a:bodyPr>
          <a:lstStyle/>
          <a:p>
            <a:pPr algn="ctr"/>
            <a:r>
              <a:rPr altLang="zh-CN" lang="en-US">
                <a:latin typeface="Arial"/>
                <a:ea typeface="微软雅黑"/>
                <a:sym typeface="Arial"/>
              </a:rPr>
              <a:t>10</a:t>
            </a:r>
          </a:p>
        </p:txBody>
      </p:sp>
      <p:sp>
        <p:nvSpPr>
          <p:cNvPr id="37" name="文本框 36"/>
          <p:cNvSpPr txBox="1"/>
          <p:nvPr/>
        </p:nvSpPr>
        <p:spPr>
          <a:xfrm>
            <a:off x="3977574" y="3382930"/>
            <a:ext cx="404155" cy="640080"/>
          </a:xfrm>
          <a:prstGeom prst="rect">
            <a:avLst/>
          </a:prstGeom>
          <a:noFill/>
        </p:spPr>
        <p:txBody>
          <a:bodyPr rtlCol="0" wrap="square">
            <a:spAutoFit/>
          </a:bodyPr>
          <a:lstStyle/>
          <a:p>
            <a:pPr algn="ctr"/>
            <a:r>
              <a:rPr altLang="zh-CN" lang="en-US">
                <a:latin typeface="Arial"/>
                <a:ea typeface="微软雅黑"/>
                <a:sym typeface="Arial"/>
              </a:rPr>
              <a:t>11</a:t>
            </a:r>
          </a:p>
        </p:txBody>
      </p:sp>
      <p:sp>
        <p:nvSpPr>
          <p:cNvPr id="38" name="文本框 37"/>
          <p:cNvSpPr txBox="1"/>
          <p:nvPr/>
        </p:nvSpPr>
        <p:spPr>
          <a:xfrm>
            <a:off x="4593778" y="3382930"/>
            <a:ext cx="404155" cy="640080"/>
          </a:xfrm>
          <a:prstGeom prst="rect">
            <a:avLst/>
          </a:prstGeom>
          <a:noFill/>
        </p:spPr>
        <p:txBody>
          <a:bodyPr rtlCol="0" wrap="square">
            <a:spAutoFit/>
          </a:bodyPr>
          <a:lstStyle/>
          <a:p>
            <a:pPr algn="ctr"/>
            <a:r>
              <a:rPr altLang="zh-CN" lang="en-US">
                <a:latin typeface="Arial"/>
                <a:ea typeface="微软雅黑"/>
                <a:sym typeface="Arial"/>
              </a:rPr>
              <a:t>12</a:t>
            </a:r>
          </a:p>
        </p:txBody>
      </p:sp>
      <p:sp>
        <p:nvSpPr>
          <p:cNvPr id="39" name="文本框 38"/>
          <p:cNvSpPr txBox="1"/>
          <p:nvPr/>
        </p:nvSpPr>
        <p:spPr>
          <a:xfrm>
            <a:off x="2128961" y="4048673"/>
            <a:ext cx="404155" cy="640080"/>
          </a:xfrm>
          <a:prstGeom prst="rect">
            <a:avLst/>
          </a:prstGeom>
          <a:noFill/>
        </p:spPr>
        <p:txBody>
          <a:bodyPr rtlCol="0" wrap="square">
            <a:spAutoFit/>
          </a:bodyPr>
          <a:lstStyle/>
          <a:p>
            <a:pPr algn="ctr"/>
            <a:r>
              <a:rPr altLang="zh-CN" lang="en-US">
                <a:latin typeface="Arial"/>
                <a:ea typeface="微软雅黑"/>
                <a:sym typeface="Arial"/>
              </a:rPr>
              <a:t>15</a:t>
            </a:r>
          </a:p>
        </p:txBody>
      </p:sp>
      <p:sp>
        <p:nvSpPr>
          <p:cNvPr id="41" name="文本框 40"/>
          <p:cNvSpPr txBox="1"/>
          <p:nvPr/>
        </p:nvSpPr>
        <p:spPr>
          <a:xfrm>
            <a:off x="3361370" y="4048673"/>
            <a:ext cx="404155" cy="640080"/>
          </a:xfrm>
          <a:prstGeom prst="rect">
            <a:avLst/>
          </a:prstGeom>
          <a:noFill/>
        </p:spPr>
        <p:txBody>
          <a:bodyPr rtlCol="0" wrap="square">
            <a:spAutoFit/>
          </a:bodyPr>
          <a:lstStyle/>
          <a:p>
            <a:pPr algn="ctr"/>
            <a:r>
              <a:rPr altLang="zh-CN" lang="en-US">
                <a:latin typeface="Arial"/>
                <a:ea typeface="微软雅黑"/>
                <a:sym typeface="Arial"/>
              </a:rPr>
              <a:t>17</a:t>
            </a:r>
          </a:p>
        </p:txBody>
      </p:sp>
      <p:sp>
        <p:nvSpPr>
          <p:cNvPr id="42" name="文本框 41"/>
          <p:cNvSpPr txBox="1"/>
          <p:nvPr/>
        </p:nvSpPr>
        <p:spPr>
          <a:xfrm>
            <a:off x="3977574" y="4048673"/>
            <a:ext cx="404155" cy="640080"/>
          </a:xfrm>
          <a:prstGeom prst="rect">
            <a:avLst/>
          </a:prstGeom>
          <a:noFill/>
        </p:spPr>
        <p:txBody>
          <a:bodyPr rtlCol="0" wrap="square">
            <a:spAutoFit/>
          </a:bodyPr>
          <a:lstStyle/>
          <a:p>
            <a:pPr algn="ctr"/>
            <a:r>
              <a:rPr altLang="zh-CN" lang="en-US">
                <a:latin typeface="Arial"/>
                <a:ea typeface="微软雅黑"/>
                <a:sym typeface="Arial"/>
              </a:rPr>
              <a:t>18</a:t>
            </a:r>
          </a:p>
        </p:txBody>
      </p:sp>
      <p:sp>
        <p:nvSpPr>
          <p:cNvPr id="43" name="文本框 42"/>
          <p:cNvSpPr txBox="1"/>
          <p:nvPr/>
        </p:nvSpPr>
        <p:spPr>
          <a:xfrm>
            <a:off x="4559265" y="4048673"/>
            <a:ext cx="466684" cy="365760"/>
          </a:xfrm>
          <a:prstGeom prst="rect">
            <a:avLst/>
          </a:prstGeom>
          <a:noFill/>
        </p:spPr>
        <p:txBody>
          <a:bodyPr rtlCol="0" wrap="square">
            <a:spAutoFit/>
          </a:bodyPr>
          <a:lstStyle/>
          <a:p>
            <a:pPr algn="ctr"/>
            <a:r>
              <a:rPr altLang="zh-CN" lang="en-US">
                <a:latin typeface="Arial"/>
                <a:ea typeface="微软雅黑"/>
                <a:sym typeface="Arial"/>
              </a:rPr>
              <a:t>19</a:t>
            </a:r>
          </a:p>
        </p:txBody>
      </p:sp>
      <p:sp>
        <p:nvSpPr>
          <p:cNvPr id="44" name="文本框 43"/>
          <p:cNvSpPr txBox="1"/>
          <p:nvPr/>
        </p:nvSpPr>
        <p:spPr>
          <a:xfrm>
            <a:off x="2101451" y="4624208"/>
            <a:ext cx="466684" cy="365760"/>
          </a:xfrm>
          <a:prstGeom prst="rect">
            <a:avLst/>
          </a:prstGeom>
          <a:noFill/>
        </p:spPr>
        <p:txBody>
          <a:bodyPr rtlCol="0" wrap="square">
            <a:spAutoFit/>
          </a:bodyPr>
          <a:lstStyle/>
          <a:p>
            <a:pPr algn="ctr"/>
            <a:r>
              <a:rPr altLang="zh-CN" lang="en-US">
                <a:latin typeface="Arial"/>
                <a:ea typeface="微软雅黑"/>
                <a:sym typeface="Arial"/>
              </a:rPr>
              <a:t>22</a:t>
            </a:r>
          </a:p>
        </p:txBody>
      </p:sp>
      <p:sp>
        <p:nvSpPr>
          <p:cNvPr id="45" name="文本框 44"/>
          <p:cNvSpPr txBox="1"/>
          <p:nvPr/>
        </p:nvSpPr>
        <p:spPr>
          <a:xfrm>
            <a:off x="2717656" y="4624208"/>
            <a:ext cx="466684" cy="365760"/>
          </a:xfrm>
          <a:prstGeom prst="rect">
            <a:avLst/>
          </a:prstGeom>
          <a:noFill/>
        </p:spPr>
        <p:txBody>
          <a:bodyPr rtlCol="0" wrap="square">
            <a:spAutoFit/>
          </a:bodyPr>
          <a:lstStyle/>
          <a:p>
            <a:pPr algn="ctr"/>
            <a:r>
              <a:rPr altLang="zh-CN" lang="en-US">
                <a:latin typeface="Arial"/>
                <a:ea typeface="微软雅黑"/>
                <a:sym typeface="Arial"/>
              </a:rPr>
              <a:t>23</a:t>
            </a:r>
          </a:p>
        </p:txBody>
      </p:sp>
      <p:sp>
        <p:nvSpPr>
          <p:cNvPr id="46" name="文本框 45"/>
          <p:cNvSpPr txBox="1"/>
          <p:nvPr/>
        </p:nvSpPr>
        <p:spPr>
          <a:xfrm>
            <a:off x="3325376" y="4624208"/>
            <a:ext cx="475169" cy="365760"/>
          </a:xfrm>
          <a:prstGeom prst="rect">
            <a:avLst/>
          </a:prstGeom>
          <a:noFill/>
        </p:spPr>
        <p:txBody>
          <a:bodyPr rtlCol="0" wrap="square">
            <a:spAutoFit/>
          </a:bodyPr>
          <a:lstStyle/>
          <a:p>
            <a:pPr algn="ctr"/>
            <a:r>
              <a:rPr altLang="zh-CN" lang="en-US">
                <a:latin typeface="Arial"/>
                <a:ea typeface="微软雅黑"/>
                <a:sym typeface="Arial"/>
              </a:rPr>
              <a:t>24</a:t>
            </a:r>
          </a:p>
        </p:txBody>
      </p:sp>
      <p:sp>
        <p:nvSpPr>
          <p:cNvPr id="47" name="文本框 46"/>
          <p:cNvSpPr txBox="1"/>
          <p:nvPr/>
        </p:nvSpPr>
        <p:spPr>
          <a:xfrm>
            <a:off x="3950064" y="4624208"/>
            <a:ext cx="466684" cy="365760"/>
          </a:xfrm>
          <a:prstGeom prst="rect">
            <a:avLst/>
          </a:prstGeom>
          <a:noFill/>
        </p:spPr>
        <p:txBody>
          <a:bodyPr rtlCol="0" wrap="square">
            <a:spAutoFit/>
          </a:bodyPr>
          <a:lstStyle/>
          <a:p>
            <a:pPr algn="ctr"/>
            <a:r>
              <a:rPr altLang="zh-CN" lang="en-US">
                <a:latin typeface="Arial"/>
                <a:ea typeface="微软雅黑"/>
                <a:sym typeface="Arial"/>
              </a:rPr>
              <a:t>25</a:t>
            </a:r>
          </a:p>
        </p:txBody>
      </p:sp>
      <p:sp>
        <p:nvSpPr>
          <p:cNvPr id="48" name="文本框 47"/>
          <p:cNvSpPr txBox="1"/>
          <p:nvPr/>
        </p:nvSpPr>
        <p:spPr>
          <a:xfrm>
            <a:off x="4474237" y="4624208"/>
            <a:ext cx="643239" cy="365760"/>
          </a:xfrm>
          <a:prstGeom prst="rect">
            <a:avLst/>
          </a:prstGeom>
          <a:noFill/>
        </p:spPr>
        <p:txBody>
          <a:bodyPr rtlCol="0" wrap="square">
            <a:spAutoFit/>
          </a:bodyPr>
          <a:lstStyle/>
          <a:p>
            <a:pPr algn="ctr"/>
            <a:r>
              <a:rPr altLang="zh-CN" lang="en-US">
                <a:latin typeface="Arial"/>
                <a:ea typeface="微软雅黑"/>
                <a:sym typeface="Arial"/>
              </a:rPr>
              <a:t>26</a:t>
            </a:r>
          </a:p>
        </p:txBody>
      </p:sp>
      <p:sp>
        <p:nvSpPr>
          <p:cNvPr id="49" name="文本框 48"/>
          <p:cNvSpPr txBox="1"/>
          <p:nvPr/>
        </p:nvSpPr>
        <p:spPr>
          <a:xfrm>
            <a:off x="2043454" y="5272861"/>
            <a:ext cx="575171" cy="365760"/>
          </a:xfrm>
          <a:prstGeom prst="rect">
            <a:avLst/>
          </a:prstGeom>
          <a:noFill/>
        </p:spPr>
        <p:txBody>
          <a:bodyPr rtlCol="0" wrap="square">
            <a:spAutoFit/>
          </a:bodyPr>
          <a:lstStyle/>
          <a:p>
            <a:pPr algn="ctr"/>
            <a:r>
              <a:rPr altLang="zh-CN" lang="en-US">
                <a:latin typeface="Arial"/>
                <a:ea typeface="微软雅黑"/>
                <a:sym typeface="Arial"/>
              </a:rPr>
              <a:t>29</a:t>
            </a:r>
          </a:p>
        </p:txBody>
      </p:sp>
      <p:sp>
        <p:nvSpPr>
          <p:cNvPr id="50" name="文本框 49"/>
          <p:cNvSpPr txBox="1"/>
          <p:nvPr/>
        </p:nvSpPr>
        <p:spPr>
          <a:xfrm>
            <a:off x="2659658" y="5272861"/>
            <a:ext cx="575171" cy="365760"/>
          </a:xfrm>
          <a:prstGeom prst="rect">
            <a:avLst/>
          </a:prstGeom>
          <a:noFill/>
        </p:spPr>
        <p:txBody>
          <a:bodyPr rtlCol="0" wrap="square">
            <a:spAutoFit/>
          </a:bodyPr>
          <a:lstStyle/>
          <a:p>
            <a:pPr algn="ctr"/>
            <a:r>
              <a:rPr altLang="zh-CN" lang="en-US">
                <a:latin typeface="Arial"/>
                <a:ea typeface="微软雅黑"/>
                <a:sym typeface="Arial"/>
              </a:rPr>
              <a:t>30</a:t>
            </a:r>
          </a:p>
        </p:txBody>
      </p:sp>
      <p:sp>
        <p:nvSpPr>
          <p:cNvPr id="51" name="文本框 50"/>
          <p:cNvSpPr txBox="1"/>
          <p:nvPr/>
        </p:nvSpPr>
        <p:spPr>
          <a:xfrm>
            <a:off x="3275862" y="5272861"/>
            <a:ext cx="575171" cy="365760"/>
          </a:xfrm>
          <a:prstGeom prst="rect">
            <a:avLst/>
          </a:prstGeom>
          <a:noFill/>
        </p:spPr>
        <p:txBody>
          <a:bodyPr rtlCol="0" wrap="square">
            <a:spAutoFit/>
          </a:bodyPr>
          <a:lstStyle/>
          <a:p>
            <a:pPr algn="ctr"/>
            <a:r>
              <a:rPr altLang="zh-CN" lang="en-US">
                <a:latin typeface="Arial"/>
                <a:ea typeface="微软雅黑"/>
                <a:sym typeface="Arial"/>
              </a:rPr>
              <a:t>31</a:t>
            </a:r>
          </a:p>
        </p:txBody>
      </p:sp>
      <p:sp>
        <p:nvSpPr>
          <p:cNvPr id="54" name="文本框 53"/>
          <p:cNvSpPr txBox="1"/>
          <p:nvPr/>
        </p:nvSpPr>
        <p:spPr>
          <a:xfrm>
            <a:off x="896545" y="3382930"/>
            <a:ext cx="404155" cy="365760"/>
          </a:xfrm>
          <a:prstGeom prst="rect">
            <a:avLst/>
          </a:prstGeom>
          <a:noFill/>
        </p:spPr>
        <p:txBody>
          <a:bodyPr rtlCol="0" wrap="square">
            <a:spAutoFit/>
          </a:bodyPr>
          <a:lstStyle/>
          <a:p>
            <a:pPr algn="ctr"/>
            <a:r>
              <a:rPr altLang="zh-CN" lang="en-US">
                <a:latin typeface="Arial"/>
                <a:ea typeface="微软雅黑"/>
                <a:sym typeface="Arial"/>
              </a:rPr>
              <a:t>6</a:t>
            </a:r>
          </a:p>
        </p:txBody>
      </p:sp>
      <p:sp>
        <p:nvSpPr>
          <p:cNvPr id="55" name="文本框 54"/>
          <p:cNvSpPr txBox="1"/>
          <p:nvPr/>
        </p:nvSpPr>
        <p:spPr>
          <a:xfrm>
            <a:off x="1512749" y="3382930"/>
            <a:ext cx="404155" cy="365760"/>
          </a:xfrm>
          <a:prstGeom prst="rect">
            <a:avLst/>
          </a:prstGeom>
          <a:noFill/>
        </p:spPr>
        <p:txBody>
          <a:bodyPr rtlCol="0" wrap="square">
            <a:spAutoFit/>
          </a:bodyPr>
          <a:lstStyle/>
          <a:p>
            <a:pPr algn="ctr"/>
            <a:r>
              <a:rPr altLang="zh-CN" lang="en-US">
                <a:latin typeface="Arial"/>
                <a:ea typeface="微软雅黑"/>
                <a:sym typeface="Arial"/>
              </a:rPr>
              <a:t>7</a:t>
            </a:r>
          </a:p>
        </p:txBody>
      </p:sp>
      <p:sp>
        <p:nvSpPr>
          <p:cNvPr id="56" name="文本框 55"/>
          <p:cNvSpPr txBox="1"/>
          <p:nvPr/>
        </p:nvSpPr>
        <p:spPr>
          <a:xfrm>
            <a:off x="896545" y="4048673"/>
            <a:ext cx="404155" cy="640080"/>
          </a:xfrm>
          <a:prstGeom prst="rect">
            <a:avLst/>
          </a:prstGeom>
          <a:noFill/>
        </p:spPr>
        <p:txBody>
          <a:bodyPr rtlCol="0" wrap="square">
            <a:spAutoFit/>
          </a:bodyPr>
          <a:lstStyle/>
          <a:p>
            <a:pPr algn="ctr"/>
            <a:r>
              <a:rPr altLang="zh-CN" lang="en-US">
                <a:latin typeface="Arial"/>
                <a:ea typeface="微软雅黑"/>
                <a:sym typeface="Arial"/>
              </a:rPr>
              <a:t>13</a:t>
            </a:r>
          </a:p>
        </p:txBody>
      </p:sp>
      <p:sp>
        <p:nvSpPr>
          <p:cNvPr id="57" name="文本框 56"/>
          <p:cNvSpPr txBox="1"/>
          <p:nvPr/>
        </p:nvSpPr>
        <p:spPr>
          <a:xfrm>
            <a:off x="1512749" y="4048673"/>
            <a:ext cx="404155" cy="640080"/>
          </a:xfrm>
          <a:prstGeom prst="rect">
            <a:avLst/>
          </a:prstGeom>
          <a:noFill/>
        </p:spPr>
        <p:txBody>
          <a:bodyPr rtlCol="0" wrap="square">
            <a:spAutoFit/>
          </a:bodyPr>
          <a:lstStyle/>
          <a:p>
            <a:pPr algn="ctr"/>
            <a:r>
              <a:rPr altLang="zh-CN" lang="en-US">
                <a:latin typeface="Arial"/>
                <a:ea typeface="微软雅黑"/>
                <a:sym typeface="Arial"/>
              </a:rPr>
              <a:t>14</a:t>
            </a:r>
          </a:p>
        </p:txBody>
      </p:sp>
      <p:sp>
        <p:nvSpPr>
          <p:cNvPr id="58" name="文本框 57"/>
          <p:cNvSpPr txBox="1"/>
          <p:nvPr/>
        </p:nvSpPr>
        <p:spPr>
          <a:xfrm>
            <a:off x="861526" y="4624208"/>
            <a:ext cx="466693" cy="365760"/>
          </a:xfrm>
          <a:prstGeom prst="rect">
            <a:avLst/>
          </a:prstGeom>
          <a:noFill/>
        </p:spPr>
        <p:txBody>
          <a:bodyPr rtlCol="0" wrap="square">
            <a:spAutoFit/>
          </a:bodyPr>
          <a:lstStyle/>
          <a:p>
            <a:pPr algn="ctr"/>
            <a:r>
              <a:rPr altLang="zh-CN" lang="en-US">
                <a:latin typeface="Arial"/>
                <a:ea typeface="微软雅黑"/>
                <a:sym typeface="Arial"/>
              </a:rPr>
              <a:t>20</a:t>
            </a:r>
          </a:p>
        </p:txBody>
      </p:sp>
      <p:sp>
        <p:nvSpPr>
          <p:cNvPr id="59" name="文本框 58"/>
          <p:cNvSpPr txBox="1"/>
          <p:nvPr/>
        </p:nvSpPr>
        <p:spPr>
          <a:xfrm>
            <a:off x="1512749" y="4624208"/>
            <a:ext cx="404155" cy="640080"/>
          </a:xfrm>
          <a:prstGeom prst="rect">
            <a:avLst/>
          </a:prstGeom>
          <a:noFill/>
        </p:spPr>
        <p:txBody>
          <a:bodyPr rtlCol="0" wrap="square">
            <a:spAutoFit/>
          </a:bodyPr>
          <a:lstStyle/>
          <a:p>
            <a:pPr algn="ctr"/>
            <a:r>
              <a:rPr altLang="zh-CN" lang="en-US">
                <a:latin typeface="Arial"/>
                <a:ea typeface="微软雅黑"/>
                <a:sym typeface="Arial"/>
              </a:rPr>
              <a:t>21</a:t>
            </a:r>
          </a:p>
        </p:txBody>
      </p:sp>
      <p:sp>
        <p:nvSpPr>
          <p:cNvPr id="60" name="文本框 59"/>
          <p:cNvSpPr txBox="1"/>
          <p:nvPr/>
        </p:nvSpPr>
        <p:spPr>
          <a:xfrm>
            <a:off x="811037" y="5272861"/>
            <a:ext cx="575171" cy="365760"/>
          </a:xfrm>
          <a:prstGeom prst="rect">
            <a:avLst/>
          </a:prstGeom>
          <a:noFill/>
        </p:spPr>
        <p:txBody>
          <a:bodyPr rtlCol="0" wrap="square">
            <a:spAutoFit/>
          </a:bodyPr>
          <a:lstStyle/>
          <a:p>
            <a:pPr algn="ctr"/>
            <a:r>
              <a:rPr altLang="zh-CN" lang="en-US">
                <a:latin typeface="Arial"/>
                <a:ea typeface="微软雅黑"/>
                <a:sym typeface="Arial"/>
              </a:rPr>
              <a:t>27</a:t>
            </a:r>
          </a:p>
        </p:txBody>
      </p:sp>
      <p:sp>
        <p:nvSpPr>
          <p:cNvPr id="61" name="文本框 60"/>
          <p:cNvSpPr txBox="1"/>
          <p:nvPr/>
        </p:nvSpPr>
        <p:spPr>
          <a:xfrm>
            <a:off x="1427242" y="5272861"/>
            <a:ext cx="575171" cy="365760"/>
          </a:xfrm>
          <a:prstGeom prst="rect">
            <a:avLst/>
          </a:prstGeom>
          <a:noFill/>
        </p:spPr>
        <p:txBody>
          <a:bodyPr rtlCol="0" wrap="square">
            <a:spAutoFit/>
          </a:bodyPr>
          <a:lstStyle/>
          <a:p>
            <a:pPr algn="ctr"/>
            <a:r>
              <a:rPr altLang="zh-CN" lang="en-US">
                <a:latin typeface="Arial"/>
                <a:ea typeface="微软雅黑"/>
                <a:sym typeface="Arial"/>
              </a:rPr>
              <a:t>28</a:t>
            </a:r>
          </a:p>
        </p:txBody>
      </p:sp>
      <p:sp>
        <p:nvSpPr>
          <p:cNvPr id="62" name="矩形 61"/>
          <p:cNvSpPr/>
          <p:nvPr/>
        </p:nvSpPr>
        <p:spPr>
          <a:xfrm>
            <a:off x="2639134" y="3896927"/>
            <a:ext cx="616204" cy="620639"/>
          </a:xfrm>
          <a:prstGeom prst="rect">
            <a:avLst/>
          </a:prstGeom>
          <a:solidFill>
            <a:srgbClr val="F364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40" name="文本框 39"/>
          <p:cNvSpPr txBox="1"/>
          <p:nvPr/>
        </p:nvSpPr>
        <p:spPr>
          <a:xfrm>
            <a:off x="2731158" y="4048673"/>
            <a:ext cx="447655" cy="365760"/>
          </a:xfrm>
          <a:prstGeom prst="rect">
            <a:avLst/>
          </a:prstGeom>
          <a:noFill/>
        </p:spPr>
        <p:txBody>
          <a:bodyPr rtlCol="0" wrap="square">
            <a:spAutoFit/>
          </a:bodyPr>
          <a:lstStyle/>
          <a:p>
            <a:pPr algn="ctr"/>
            <a:r>
              <a:rPr altLang="zh-CN" lang="en-US">
                <a:solidFill>
                  <a:schemeClr val="bg1"/>
                </a:solidFill>
                <a:latin typeface="Arial"/>
                <a:ea typeface="微软雅黑"/>
                <a:sym typeface="Arial"/>
              </a:rPr>
              <a:t>16</a:t>
            </a:r>
          </a:p>
        </p:txBody>
      </p:sp>
      <p:sp>
        <p:nvSpPr>
          <p:cNvPr id="63" name="文本框 62"/>
          <p:cNvSpPr txBox="1"/>
          <p:nvPr/>
        </p:nvSpPr>
        <p:spPr>
          <a:xfrm>
            <a:off x="5408483" y="4144128"/>
            <a:ext cx="3302000" cy="396240"/>
          </a:xfrm>
          <a:prstGeom prst="rect">
            <a:avLst/>
          </a:prstGeom>
          <a:noFill/>
        </p:spPr>
        <p:txBody>
          <a:bodyPr rtlCol="0" wrap="square">
            <a:spAutoFit/>
          </a:bodyPr>
          <a:lstStyle/>
          <a:p>
            <a:r>
              <a:rPr altLang="zh-CN" b="1" lang="en-GB" spc="300" sz="2000">
                <a:latin typeface="Arial"/>
                <a:ea typeface="微软雅黑"/>
                <a:sym typeface="Arial"/>
              </a:rPr>
              <a:t>Keywords Here</a:t>
            </a:r>
          </a:p>
        </p:txBody>
      </p:sp>
      <p:sp>
        <p:nvSpPr>
          <p:cNvPr id="64" name="文本框 63"/>
          <p:cNvSpPr txBox="1"/>
          <p:nvPr/>
        </p:nvSpPr>
        <p:spPr>
          <a:xfrm>
            <a:off x="5408482" y="4717959"/>
            <a:ext cx="5296303" cy="1359408"/>
          </a:xfrm>
          <a:prstGeom prst="rect">
            <a:avLst/>
          </a:prstGeom>
          <a:noFill/>
        </p:spPr>
        <p:txBody>
          <a:bodyPr rtlCol="0" wrap="square">
            <a:spAutoFit/>
          </a:bodyPr>
          <a:lstStyle/>
          <a:p>
            <a:pPr algn="just">
              <a:lnSpc>
                <a:spcPct val="130000"/>
              </a:lnSpc>
            </a:pPr>
            <a:r>
              <a:rPr altLang="zh-CN" lang="en-GB" sz="1600">
                <a:solidFill>
                  <a:srgbClr val="525252"/>
                </a:solidFill>
                <a:latin typeface="Arial"/>
                <a:ea typeface="微软雅黑"/>
                <a:sym typeface="Arial"/>
              </a:rPr>
              <a:t>Lorem ipsum dolor sit amet, consectetuer adipiscing elit. Maecenas porttitor congue massa. Fusce posuere, magna sed pulvinar ultricies, purus lectus malesuada libero</a:t>
            </a:r>
          </a:p>
        </p:txBody>
      </p:sp>
      <p:cxnSp>
        <p:nvCxnSpPr>
          <p:cNvPr id="65" name="直接连接符 64"/>
          <p:cNvCxnSpPr/>
          <p:nvPr/>
        </p:nvCxnSpPr>
        <p:spPr>
          <a:xfrm>
            <a:off x="5496600" y="4651284"/>
            <a:ext cx="638175" cy="0"/>
          </a:xfrm>
          <a:prstGeom prst="line">
            <a:avLst/>
          </a:prstGeom>
          <a:ln>
            <a:solidFill>
              <a:srgbClr val="F36460"/>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a:off x="11853863" y="6473371"/>
            <a:ext cx="288131" cy="0"/>
          </a:xfrm>
          <a:prstGeom prst="line">
            <a:avLst/>
          </a:prstGeom>
          <a:ln>
            <a:solidFill>
              <a:schemeClr val="tx1">
                <a:alpha val="45000"/>
              </a:schemeClr>
            </a:solidFill>
          </a:ln>
        </p:spPr>
        <p:style>
          <a:lnRef idx="1">
            <a:schemeClr val="accent1"/>
          </a:lnRef>
          <a:fillRef idx="0">
            <a:schemeClr val="accent1"/>
          </a:fillRef>
          <a:effectRef idx="0">
            <a:schemeClr val="accent1"/>
          </a:effectRef>
          <a:fontRef idx="minor">
            <a:schemeClr val="tx1"/>
          </a:fontRef>
        </p:style>
      </p:cxnSp>
      <p:sp>
        <p:nvSpPr>
          <p:cNvPr id="74" name="灯片编号占位符 14"/>
          <p:cNvSpPr>
            <a:spLocks noGrp="1"/>
          </p:cNvSpPr>
          <p:nvPr>
            <p:ph idx="12" sz="quarter" type="sldNum"/>
          </p:nvPr>
        </p:nvSpPr>
        <p:spPr>
          <a:xfrm>
            <a:off x="11161486" y="6139726"/>
            <a:ext cx="1003970" cy="365125"/>
          </a:xfrm>
        </p:spPr>
        <p:txBody>
          <a:bodyPr/>
          <a:lstStyle/>
          <a:p>
            <a:r>
              <a:rPr altLang="zh-CN" lang="en-GB" spc="300" sz="1050">
                <a:solidFill>
                  <a:srgbClr val="525252"/>
                </a:solidFill>
                <a:latin typeface="Arial"/>
                <a:ea typeface="微软雅黑"/>
                <a:sym typeface="Arial"/>
              </a:rPr>
              <a:t>Page 23</a:t>
            </a:r>
          </a:p>
        </p:txBody>
      </p:sp>
      <p:grpSp>
        <p:nvGrpSpPr>
          <p:cNvPr id="75" name="组合 74"/>
          <p:cNvGrpSpPr/>
          <p:nvPr/>
        </p:nvGrpSpPr>
        <p:grpSpPr>
          <a:xfrm>
            <a:off x="10940540" y="1152894"/>
            <a:ext cx="505220" cy="505220"/>
            <a:chOff x="10796588" y="516850"/>
            <a:chExt cx="326231" cy="326231"/>
          </a:xfrm>
        </p:grpSpPr>
        <p:cxnSp>
          <p:nvCxnSpPr>
            <p:cNvPr id="76" name="直接连接符 75"/>
            <p:cNvCxnSpPr/>
            <p:nvPr/>
          </p:nvCxnSpPr>
          <p:spPr>
            <a:xfrm>
              <a:off x="10796588" y="679966"/>
              <a:ext cx="326231" cy="0"/>
            </a:xfrm>
            <a:prstGeom prst="line">
              <a:avLst/>
            </a:prstGeom>
            <a:ln w="15875">
              <a:solidFill>
                <a:srgbClr val="525252"/>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rot="5400000">
              <a:off x="10796588" y="679966"/>
              <a:ext cx="326231" cy="0"/>
            </a:xfrm>
            <a:prstGeom prst="line">
              <a:avLst/>
            </a:prstGeom>
            <a:ln w="15875">
              <a:solidFill>
                <a:srgbClr val="52525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3539370424"/>
      </p:ext>
    </p:extLst>
  </p:cSld>
  <p:clrMapOvr>
    <a:overrideClrMapping accent1="accent1" accent2="accent2" accent3="accent3" accent4="accent4" accent5="accent5" accent6="accent6" bg1="lt1" bg2="lt2" folHlink="folHlink" hlink="hlink" tx1="dk1" tx2="dk2"/>
  </p:clrMapOvr>
  <p:transition spd="slow">
    <p:fade/>
  </p:transition>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lumMod val="95000"/>
          </a:schemeClr>
        </a:solidFill>
        <a:effectLst/>
      </p:bgPr>
    </p:bg>
    <p:spTree>
      <p:nvGrpSpPr>
        <p:cNvPr id="1" name=""/>
        <p:cNvGrpSpPr/>
        <p:nvPr/>
      </p:nvGrpSpPr>
      <p:grpSpPr>
        <a:xfrm>
          <a:off x="0" y="0"/>
          <a:ext cx="0" cy="0"/>
        </a:xfrm>
      </p:grpSpPr>
      <p:grpSp>
        <p:nvGrpSpPr>
          <p:cNvPr id="16" name="组合 15"/>
          <p:cNvGrpSpPr/>
          <p:nvPr/>
        </p:nvGrpSpPr>
        <p:grpSpPr>
          <a:xfrm>
            <a:off x="1546509" y="2426779"/>
            <a:ext cx="2266042" cy="2266042"/>
            <a:chOff x="1571625" y="1704975"/>
            <a:chExt cx="3067050" cy="3067050"/>
          </a:xfrm>
        </p:grpSpPr>
        <p:pic>
          <p:nvPicPr>
            <p:cNvPr id="9" name="图片 8"/>
            <p:cNvPicPr>
              <a:picLocks noChangeAspect="1"/>
            </p:cNvPicPr>
            <p:nvPr/>
          </p:nvPicPr>
          <p:blipFill>
            <a:blip r:embed="rId3">
              <a:duotone>
                <a:prstClr val="black"/>
                <a:schemeClr val="tx2">
                  <a:tint val="45000"/>
                  <a:satMod val="400000"/>
                </a:schemeClr>
              </a:duotone>
              <a:extLst>
                <a:ext uri="{28A0092B-C50C-407E-A947-70E740481C1C}">
                  <a14:useLocalDpi val="0"/>
                </a:ext>
              </a:extLst>
            </a:blip>
            <a:srcRect b="13636" l="13636" r="13636" t="13636"/>
            <a:stretch>
              <a:fillRect/>
            </a:stretch>
          </p:blipFill>
          <p:spPr>
            <a:xfrm>
              <a:off x="1581150" y="1714500"/>
              <a:ext cx="3048000" cy="3048000"/>
            </a:xfrm>
            <a:custGeom>
              <a:gdLst>
                <a:gd fmla="*/ 1524000 w 3048000" name="connsiteX0"/>
                <a:gd fmla="*/ 0 h 3048000" name="connsiteY0"/>
                <a:gd fmla="*/ 3048000 w 3048000" name="connsiteX1"/>
                <a:gd fmla="*/ 1524000 h 3048000" name="connsiteY1"/>
                <a:gd fmla="*/ 1524000 w 3048000" name="connsiteX2"/>
                <a:gd fmla="*/ 3048000 h 3048000" name="connsiteY2"/>
                <a:gd fmla="*/ 0 w 3048000" name="connsiteX3"/>
                <a:gd fmla="*/ 1524000 h 3048000" name="connsiteY3"/>
                <a:gd fmla="*/ 1524000 w 3048000" name="connsiteX4"/>
                <a:gd fmla="*/ 0 h 30480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048000" w="3048000">
                  <a:moveTo>
                    <a:pt x="1524000" y="0"/>
                  </a:moveTo>
                  <a:cubicBezTo>
                    <a:pt x="2365682" y="0"/>
                    <a:pt x="3048000" y="682318"/>
                    <a:pt x="3048000" y="1524000"/>
                  </a:cubicBezTo>
                  <a:cubicBezTo>
                    <a:pt x="3048000" y="2365682"/>
                    <a:pt x="2365682" y="3048000"/>
                    <a:pt x="1524000" y="3048000"/>
                  </a:cubicBezTo>
                  <a:cubicBezTo>
                    <a:pt x="682318" y="3048000"/>
                    <a:pt x="0" y="2365682"/>
                    <a:pt x="0" y="1524000"/>
                  </a:cubicBezTo>
                  <a:cubicBezTo>
                    <a:pt x="0" y="682318"/>
                    <a:pt x="682318" y="0"/>
                    <a:pt x="1524000" y="0"/>
                  </a:cubicBezTo>
                  <a:close/>
                </a:path>
              </a:pathLst>
            </a:custGeom>
          </p:spPr>
        </p:pic>
        <p:sp>
          <p:nvSpPr>
            <p:cNvPr id="15" name="椭圆 14"/>
            <p:cNvSpPr/>
            <p:nvPr/>
          </p:nvSpPr>
          <p:spPr>
            <a:xfrm>
              <a:off x="1571625" y="1704975"/>
              <a:ext cx="3067050" cy="3067050"/>
            </a:xfrm>
            <a:prstGeom prst="ellipse">
              <a:avLst/>
            </a:prstGeom>
            <a:gradFill flip="none" rotWithShape="1">
              <a:gsLst>
                <a:gs pos="0">
                  <a:schemeClr val="tx1">
                    <a:alpha val="42000"/>
                  </a:schemeClr>
                </a:gs>
                <a:gs pos="100000">
                  <a:schemeClr val="tx1"/>
                </a:gs>
              </a:gsLst>
              <a:path path="circle">
                <a:fillToRect b="50000" l="50000" r="50000" t="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13" name="任意多边形: 形状 12"/>
            <p:cNvSpPr/>
            <p:nvPr/>
          </p:nvSpPr>
          <p:spPr>
            <a:xfrm>
              <a:off x="2759706" y="2150268"/>
              <a:ext cx="690888" cy="1494632"/>
            </a:xfrm>
            <a:custGeom>
              <a:gdLst>
                <a:gd fmla="*/ 333458 w 679147" name="connsiteX0"/>
                <a:gd fmla="*/ 2 h 1469234" name="connsiteY0"/>
                <a:gd fmla="*/ 269958 w 679147" name="connsiteX1"/>
                <a:gd fmla="*/ 221459 h 1469234" name="connsiteY1"/>
                <a:gd fmla="*/ 25483 w 679147" name="connsiteX2"/>
                <a:gd fmla="*/ 835027 h 1469234" name="connsiteY2"/>
                <a:gd fmla="*/ 36595 w 679147" name="connsiteX3"/>
                <a:gd fmla="*/ 1091409 h 1469234" name="connsiteY3"/>
                <a:gd fmla="*/ 282658 w 679147" name="connsiteX4"/>
                <a:gd fmla="*/ 1367634 h 1469234" name="connsiteY4"/>
                <a:gd fmla="*/ 349333 w 679147" name="connsiteX5"/>
                <a:gd fmla="*/ 1469234 h 1469234" name="connsiteY5"/>
                <a:gd fmla="*/ 418389 w 679147" name="connsiteX6"/>
                <a:gd fmla="*/ 1359696 h 1469234" name="connsiteY6"/>
                <a:gd fmla="*/ 620796 w 679147" name="connsiteX7"/>
                <a:gd fmla="*/ 1115222 h 1469234" name="connsiteY7"/>
                <a:gd fmla="*/ 663658 w 679147" name="connsiteX8"/>
                <a:gd fmla="*/ 799309 h 1469234" name="connsiteY8"/>
                <a:gd fmla="*/ 389814 w 679147" name="connsiteX9"/>
                <a:gd fmla="*/ 223841 h 1469234" name="connsiteY9"/>
                <a:gd fmla="*/ 333458 w 679147" name="connsiteX10"/>
                <a:gd fmla="*/ 2 h 1469234" name="connsiteY10"/>
                <a:gd fmla="*/ 311150 w 641350" name="connsiteX11"/>
                <a:gd fmla="*/ 2 h 1469234"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1469234" w="679147">
                  <a:moveTo>
                    <a:pt x="333458" y="2"/>
                  </a:moveTo>
                  <a:cubicBezTo>
                    <a:pt x="313482" y="-395"/>
                    <a:pt x="321287" y="82288"/>
                    <a:pt x="269958" y="221459"/>
                  </a:cubicBezTo>
                  <a:cubicBezTo>
                    <a:pt x="218629" y="360630"/>
                    <a:pt x="64377" y="690035"/>
                    <a:pt x="25483" y="835027"/>
                  </a:cubicBezTo>
                  <a:cubicBezTo>
                    <a:pt x="-13411" y="980019"/>
                    <a:pt x="-6268" y="1002641"/>
                    <a:pt x="36595" y="1091409"/>
                  </a:cubicBezTo>
                  <a:cubicBezTo>
                    <a:pt x="79458" y="1180177"/>
                    <a:pt x="250908" y="1330592"/>
                    <a:pt x="282658" y="1367634"/>
                  </a:cubicBezTo>
                  <a:lnTo>
                    <a:pt x="349333" y="1469234"/>
                  </a:lnTo>
                  <a:cubicBezTo>
                    <a:pt x="376717" y="1469498"/>
                    <a:pt x="368383" y="1404411"/>
                    <a:pt x="418389" y="1359696"/>
                  </a:cubicBezTo>
                  <a:cubicBezTo>
                    <a:pt x="468395" y="1314981"/>
                    <a:pt x="579918" y="1208620"/>
                    <a:pt x="620796" y="1115222"/>
                  </a:cubicBezTo>
                  <a:cubicBezTo>
                    <a:pt x="661674" y="1021824"/>
                    <a:pt x="702155" y="947872"/>
                    <a:pt x="663658" y="799309"/>
                  </a:cubicBezTo>
                  <a:cubicBezTo>
                    <a:pt x="625161" y="650746"/>
                    <a:pt x="444847" y="357059"/>
                    <a:pt x="389814" y="223841"/>
                  </a:cubicBezTo>
                  <a:cubicBezTo>
                    <a:pt x="346157" y="175025"/>
                    <a:pt x="353434" y="399"/>
                    <a:pt x="333458" y="2"/>
                  </a:cubicBezTo>
                  <a:close/>
                </a:path>
              </a:pathLst>
            </a:custGeom>
            <a:solidFill>
              <a:srgbClr val="F364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useBgFill="1">
          <p:nvSpPr>
            <p:cNvPr id="14" name="矩形: 圆角 13"/>
            <p:cNvSpPr/>
            <p:nvPr/>
          </p:nvSpPr>
          <p:spPr>
            <a:xfrm>
              <a:off x="2276475" y="3806614"/>
              <a:ext cx="1657350" cy="211787"/>
            </a:xfrm>
            <a:prstGeom prst="roundRect">
              <a:avLst>
                <a:gd fmla="val 25662" name="adj"/>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grpSp>
      <p:sp>
        <p:nvSpPr>
          <p:cNvPr id="17" name="文本框 16"/>
          <p:cNvSpPr txBox="1"/>
          <p:nvPr/>
        </p:nvSpPr>
        <p:spPr>
          <a:xfrm>
            <a:off x="4162540" y="2947918"/>
            <a:ext cx="6482951" cy="762000"/>
          </a:xfrm>
          <a:prstGeom prst="rect">
            <a:avLst/>
          </a:prstGeom>
          <a:noFill/>
        </p:spPr>
        <p:txBody>
          <a:bodyPr rtlCol="0" wrap="square">
            <a:spAutoFit/>
          </a:bodyPr>
          <a:lstStyle/>
          <a:p>
            <a:r>
              <a:rPr altLang="en-US" lang="zh-CN" sz="4400">
                <a:latin typeface="Arial"/>
                <a:ea typeface="微软雅黑"/>
                <a:sym typeface="Arial"/>
              </a:rPr>
              <a:t>第四部分  这里是标题</a:t>
            </a:r>
          </a:p>
        </p:txBody>
      </p:sp>
      <p:sp>
        <p:nvSpPr>
          <p:cNvPr id="18" name="文本框 17"/>
          <p:cNvSpPr txBox="1"/>
          <p:nvPr/>
        </p:nvSpPr>
        <p:spPr>
          <a:xfrm>
            <a:off x="4162540" y="3648463"/>
            <a:ext cx="6027227" cy="457200"/>
          </a:xfrm>
          <a:prstGeom prst="rect">
            <a:avLst/>
          </a:prstGeom>
          <a:noFill/>
        </p:spPr>
        <p:txBody>
          <a:bodyPr rtlCol="0" wrap="square">
            <a:spAutoFit/>
          </a:bodyPr>
          <a:lstStyle/>
          <a:p>
            <a:r>
              <a:rPr altLang="zh-CN" lang="en-US" sz="2400">
                <a:solidFill>
                  <a:schemeClr val="tx1">
                    <a:lumMod val="65000"/>
                    <a:lumOff val="35000"/>
                  </a:schemeClr>
                </a:solidFill>
                <a:latin typeface="Arial"/>
                <a:ea typeface="微软雅黑"/>
                <a:sym typeface="Arial"/>
              </a:rPr>
              <a:t>Part 4  You Can Add Your Title Here</a:t>
            </a:r>
          </a:p>
        </p:txBody>
      </p:sp>
      <p:cxnSp>
        <p:nvCxnSpPr>
          <p:cNvPr id="22" name="直接连接符 21"/>
          <p:cNvCxnSpPr/>
          <p:nvPr/>
        </p:nvCxnSpPr>
        <p:spPr>
          <a:xfrm>
            <a:off x="9139295" y="2755777"/>
            <a:ext cx="783772" cy="0"/>
          </a:xfrm>
          <a:prstGeom prst="line">
            <a:avLst/>
          </a:prstGeom>
          <a:noFill/>
          <a:ln cap="rnd">
            <a:solidFill>
              <a:srgbClr val="525252"/>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24" name="直接连接符 23"/>
          <p:cNvCxnSpPr/>
          <p:nvPr/>
        </p:nvCxnSpPr>
        <p:spPr>
          <a:xfrm flipH="1">
            <a:off x="9923068" y="2755777"/>
            <a:ext cx="1" cy="269998"/>
          </a:xfrm>
          <a:prstGeom prst="line">
            <a:avLst/>
          </a:prstGeom>
          <a:noFill/>
          <a:ln cap="rnd">
            <a:solidFill>
              <a:srgbClr val="525252"/>
            </a:solidFill>
            <a:round/>
          </a:ln>
        </p:spPr>
        <p:style>
          <a:lnRef idx="2">
            <a:schemeClr val="accent1">
              <a:shade val="50000"/>
            </a:schemeClr>
          </a:lnRef>
          <a:fillRef idx="1">
            <a:schemeClr val="accent1"/>
          </a:fillRef>
          <a:effectRef idx="0">
            <a:schemeClr val="accent1"/>
          </a:effectRef>
          <a:fontRef idx="minor">
            <a:schemeClr val="lt1"/>
          </a:fontRef>
        </p:style>
      </p:cxnSp>
      <p:sp>
        <p:nvSpPr>
          <p:cNvPr id="27" name="矩形 26"/>
          <p:cNvSpPr/>
          <p:nvPr/>
        </p:nvSpPr>
        <p:spPr>
          <a:xfrm>
            <a:off x="9923067" y="2489079"/>
            <a:ext cx="266700" cy="266700"/>
          </a:xfrm>
          <a:prstGeom prst="rect">
            <a:avLst/>
          </a:prstGeom>
          <a:noFill/>
          <a:ln cap="rnd">
            <a:solidFill>
              <a:srgbClr val="525252"/>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32" name="直接连接符 31"/>
          <p:cNvCxnSpPr/>
          <p:nvPr/>
        </p:nvCxnSpPr>
        <p:spPr>
          <a:xfrm>
            <a:off x="351066" y="6010529"/>
            <a:ext cx="171450" cy="1028697"/>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33" name="椭圆 32"/>
          <p:cNvSpPr/>
          <p:nvPr/>
        </p:nvSpPr>
        <p:spPr>
          <a:xfrm>
            <a:off x="290106" y="5888609"/>
            <a:ext cx="121920" cy="12192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35" name="直接连接符 34"/>
          <p:cNvCxnSpPr/>
          <p:nvPr/>
        </p:nvCxnSpPr>
        <p:spPr>
          <a:xfrm flipH="1">
            <a:off x="351066" y="6231509"/>
            <a:ext cx="270510" cy="807717"/>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36" name="椭圆 35"/>
          <p:cNvSpPr/>
          <p:nvPr/>
        </p:nvSpPr>
        <p:spPr>
          <a:xfrm>
            <a:off x="587286" y="6109587"/>
            <a:ext cx="121920" cy="12192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37" name="直接连接符 36"/>
          <p:cNvCxnSpPr/>
          <p:nvPr/>
        </p:nvCxnSpPr>
        <p:spPr>
          <a:xfrm flipH="1">
            <a:off x="709206" y="6399147"/>
            <a:ext cx="209550" cy="640078"/>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39" name="椭圆 38"/>
          <p:cNvSpPr/>
          <p:nvPr/>
        </p:nvSpPr>
        <p:spPr>
          <a:xfrm>
            <a:off x="887325" y="6313899"/>
            <a:ext cx="82868" cy="82868"/>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41" name="直接连接符 40"/>
          <p:cNvCxnSpPr/>
          <p:nvPr/>
        </p:nvCxnSpPr>
        <p:spPr>
          <a:xfrm>
            <a:off x="996385" y="6109587"/>
            <a:ext cx="100012" cy="929638"/>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42" name="椭圆 41"/>
          <p:cNvSpPr/>
          <p:nvPr/>
        </p:nvSpPr>
        <p:spPr>
          <a:xfrm>
            <a:off x="928759" y="5987668"/>
            <a:ext cx="121920" cy="12192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43" name="椭圆 42"/>
          <p:cNvSpPr/>
          <p:nvPr/>
        </p:nvSpPr>
        <p:spPr>
          <a:xfrm>
            <a:off x="173425" y="6404387"/>
            <a:ext cx="45720" cy="45721"/>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typeface="Arial"/>
              <a:ea typeface="微软雅黑"/>
              <a:sym typeface="Arial"/>
            </a:endParaRPr>
          </a:p>
        </p:txBody>
      </p:sp>
      <p:cxnSp>
        <p:nvCxnSpPr>
          <p:cNvPr id="45" name="直接连接符 44"/>
          <p:cNvCxnSpPr>
            <a:stCxn id="43" idx="4"/>
          </p:cNvCxnSpPr>
          <p:nvPr/>
        </p:nvCxnSpPr>
        <p:spPr>
          <a:xfrm>
            <a:off x="196285" y="6450107"/>
            <a:ext cx="22860" cy="589118"/>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1591889" y="6010529"/>
            <a:ext cx="171450" cy="1028697"/>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49" name="椭圆 48"/>
          <p:cNvSpPr/>
          <p:nvPr/>
        </p:nvSpPr>
        <p:spPr>
          <a:xfrm>
            <a:off x="1530929" y="5888609"/>
            <a:ext cx="121920" cy="12192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50" name="直接连接符 49"/>
          <p:cNvCxnSpPr/>
          <p:nvPr/>
        </p:nvCxnSpPr>
        <p:spPr>
          <a:xfrm flipH="1">
            <a:off x="1591889" y="6231509"/>
            <a:ext cx="270510" cy="807717"/>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51" name="椭圆 50"/>
          <p:cNvSpPr/>
          <p:nvPr/>
        </p:nvSpPr>
        <p:spPr>
          <a:xfrm>
            <a:off x="1828109" y="6109587"/>
            <a:ext cx="121920" cy="12192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52" name="直接连接符 51"/>
          <p:cNvCxnSpPr/>
          <p:nvPr/>
        </p:nvCxnSpPr>
        <p:spPr>
          <a:xfrm flipH="1">
            <a:off x="1950029" y="6399147"/>
            <a:ext cx="209550" cy="640078"/>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53" name="椭圆 52"/>
          <p:cNvSpPr/>
          <p:nvPr/>
        </p:nvSpPr>
        <p:spPr>
          <a:xfrm>
            <a:off x="2128148" y="6313899"/>
            <a:ext cx="82868" cy="82868"/>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54" name="直接连接符 53"/>
          <p:cNvCxnSpPr/>
          <p:nvPr/>
        </p:nvCxnSpPr>
        <p:spPr>
          <a:xfrm>
            <a:off x="2237208" y="6109587"/>
            <a:ext cx="100012" cy="929638"/>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55" name="椭圆 54"/>
          <p:cNvSpPr/>
          <p:nvPr/>
        </p:nvSpPr>
        <p:spPr>
          <a:xfrm>
            <a:off x="2169582" y="5987668"/>
            <a:ext cx="121920" cy="12192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56" name="椭圆 55"/>
          <p:cNvSpPr/>
          <p:nvPr/>
        </p:nvSpPr>
        <p:spPr>
          <a:xfrm>
            <a:off x="1414248" y="6404387"/>
            <a:ext cx="45720" cy="45721"/>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typeface="Arial"/>
              <a:ea typeface="微软雅黑"/>
              <a:sym typeface="Arial"/>
            </a:endParaRPr>
          </a:p>
        </p:txBody>
      </p:sp>
      <p:cxnSp>
        <p:nvCxnSpPr>
          <p:cNvPr id="57" name="直接连接符 56"/>
          <p:cNvCxnSpPr>
            <a:stCxn id="56" idx="4"/>
          </p:cNvCxnSpPr>
          <p:nvPr/>
        </p:nvCxnSpPr>
        <p:spPr>
          <a:xfrm>
            <a:off x="1437108" y="6450107"/>
            <a:ext cx="22860" cy="589118"/>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2832712" y="6010529"/>
            <a:ext cx="171450" cy="1028697"/>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60" name="椭圆 59"/>
          <p:cNvSpPr/>
          <p:nvPr/>
        </p:nvSpPr>
        <p:spPr>
          <a:xfrm>
            <a:off x="2771752" y="5888609"/>
            <a:ext cx="121920" cy="12192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61" name="直接连接符 60"/>
          <p:cNvCxnSpPr/>
          <p:nvPr/>
        </p:nvCxnSpPr>
        <p:spPr>
          <a:xfrm flipH="1">
            <a:off x="2832712" y="6231509"/>
            <a:ext cx="270510" cy="807717"/>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62" name="椭圆 61"/>
          <p:cNvSpPr/>
          <p:nvPr/>
        </p:nvSpPr>
        <p:spPr>
          <a:xfrm>
            <a:off x="3068932" y="6109587"/>
            <a:ext cx="121920" cy="12192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63" name="直接连接符 62"/>
          <p:cNvCxnSpPr/>
          <p:nvPr/>
        </p:nvCxnSpPr>
        <p:spPr>
          <a:xfrm flipH="1">
            <a:off x="3190852" y="6399147"/>
            <a:ext cx="209550" cy="640078"/>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64" name="椭圆 63"/>
          <p:cNvSpPr/>
          <p:nvPr/>
        </p:nvSpPr>
        <p:spPr>
          <a:xfrm>
            <a:off x="3368971" y="6313899"/>
            <a:ext cx="82868" cy="82868"/>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65" name="直接连接符 64"/>
          <p:cNvCxnSpPr/>
          <p:nvPr/>
        </p:nvCxnSpPr>
        <p:spPr>
          <a:xfrm>
            <a:off x="3478031" y="6109587"/>
            <a:ext cx="100012" cy="929638"/>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66" name="椭圆 65"/>
          <p:cNvSpPr/>
          <p:nvPr/>
        </p:nvSpPr>
        <p:spPr>
          <a:xfrm>
            <a:off x="3410405" y="5987668"/>
            <a:ext cx="121920" cy="12192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67" name="椭圆 66"/>
          <p:cNvSpPr/>
          <p:nvPr/>
        </p:nvSpPr>
        <p:spPr>
          <a:xfrm>
            <a:off x="2561061" y="6404387"/>
            <a:ext cx="45720" cy="45721"/>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typeface="Arial"/>
              <a:ea typeface="微软雅黑"/>
              <a:sym typeface="Arial"/>
            </a:endParaRPr>
          </a:p>
        </p:txBody>
      </p:sp>
      <p:cxnSp>
        <p:nvCxnSpPr>
          <p:cNvPr id="68" name="直接连接符 67"/>
          <p:cNvCxnSpPr>
            <a:stCxn id="67" idx="4"/>
          </p:cNvCxnSpPr>
          <p:nvPr/>
        </p:nvCxnSpPr>
        <p:spPr>
          <a:xfrm flipH="1">
            <a:off x="2469141" y="6450107"/>
            <a:ext cx="114780" cy="589118"/>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a:off x="4073535" y="6010529"/>
            <a:ext cx="171450" cy="1028697"/>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71" name="椭圆 70"/>
          <p:cNvSpPr/>
          <p:nvPr/>
        </p:nvSpPr>
        <p:spPr>
          <a:xfrm>
            <a:off x="4012575" y="5888609"/>
            <a:ext cx="121920" cy="12192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72" name="直接连接符 71"/>
          <p:cNvCxnSpPr/>
          <p:nvPr/>
        </p:nvCxnSpPr>
        <p:spPr>
          <a:xfrm flipH="1">
            <a:off x="4073535" y="6231509"/>
            <a:ext cx="270510" cy="807717"/>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73" name="椭圆 72"/>
          <p:cNvSpPr/>
          <p:nvPr/>
        </p:nvSpPr>
        <p:spPr>
          <a:xfrm>
            <a:off x="4309755" y="6109587"/>
            <a:ext cx="121920" cy="12192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74" name="直接连接符 73"/>
          <p:cNvCxnSpPr/>
          <p:nvPr/>
        </p:nvCxnSpPr>
        <p:spPr>
          <a:xfrm flipH="1">
            <a:off x="4431675" y="6399147"/>
            <a:ext cx="209550" cy="640078"/>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75" name="椭圆 74"/>
          <p:cNvSpPr/>
          <p:nvPr/>
        </p:nvSpPr>
        <p:spPr>
          <a:xfrm>
            <a:off x="4609794" y="6313899"/>
            <a:ext cx="82868" cy="82868"/>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76" name="直接连接符 75"/>
          <p:cNvCxnSpPr/>
          <p:nvPr/>
        </p:nvCxnSpPr>
        <p:spPr>
          <a:xfrm>
            <a:off x="4718854" y="6109587"/>
            <a:ext cx="100012" cy="929638"/>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77" name="椭圆 76"/>
          <p:cNvSpPr/>
          <p:nvPr/>
        </p:nvSpPr>
        <p:spPr>
          <a:xfrm>
            <a:off x="4651228" y="5987668"/>
            <a:ext cx="121920" cy="12192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78" name="椭圆 77"/>
          <p:cNvSpPr/>
          <p:nvPr/>
        </p:nvSpPr>
        <p:spPr>
          <a:xfrm>
            <a:off x="3895894" y="6404387"/>
            <a:ext cx="45720" cy="45721"/>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typeface="Arial"/>
              <a:ea typeface="微软雅黑"/>
              <a:sym typeface="Arial"/>
            </a:endParaRPr>
          </a:p>
        </p:txBody>
      </p:sp>
      <p:cxnSp>
        <p:nvCxnSpPr>
          <p:cNvPr id="79" name="直接连接符 78"/>
          <p:cNvCxnSpPr>
            <a:stCxn id="78" idx="4"/>
          </p:cNvCxnSpPr>
          <p:nvPr/>
        </p:nvCxnSpPr>
        <p:spPr>
          <a:xfrm>
            <a:off x="3918754" y="6450107"/>
            <a:ext cx="22860" cy="589118"/>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a:off x="5314358" y="6010529"/>
            <a:ext cx="171450" cy="1028697"/>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82" name="椭圆 81"/>
          <p:cNvSpPr/>
          <p:nvPr/>
        </p:nvSpPr>
        <p:spPr>
          <a:xfrm>
            <a:off x="5253398" y="5888609"/>
            <a:ext cx="121920" cy="12192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83" name="直接连接符 82"/>
          <p:cNvCxnSpPr/>
          <p:nvPr/>
        </p:nvCxnSpPr>
        <p:spPr>
          <a:xfrm flipH="1">
            <a:off x="5314358" y="6231509"/>
            <a:ext cx="270510" cy="807717"/>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84" name="椭圆 83"/>
          <p:cNvSpPr/>
          <p:nvPr/>
        </p:nvSpPr>
        <p:spPr>
          <a:xfrm>
            <a:off x="5550578" y="6109587"/>
            <a:ext cx="121920" cy="12192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85" name="直接连接符 84"/>
          <p:cNvCxnSpPr/>
          <p:nvPr/>
        </p:nvCxnSpPr>
        <p:spPr>
          <a:xfrm flipH="1">
            <a:off x="5672498" y="6399147"/>
            <a:ext cx="209550" cy="640078"/>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86" name="椭圆 85"/>
          <p:cNvSpPr/>
          <p:nvPr/>
        </p:nvSpPr>
        <p:spPr>
          <a:xfrm>
            <a:off x="5850617" y="6313899"/>
            <a:ext cx="82868" cy="82868"/>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87" name="直接连接符 86"/>
          <p:cNvCxnSpPr/>
          <p:nvPr/>
        </p:nvCxnSpPr>
        <p:spPr>
          <a:xfrm>
            <a:off x="5959677" y="6109587"/>
            <a:ext cx="100012" cy="929638"/>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88" name="椭圆 87"/>
          <p:cNvSpPr/>
          <p:nvPr/>
        </p:nvSpPr>
        <p:spPr>
          <a:xfrm>
            <a:off x="5892051" y="5987668"/>
            <a:ext cx="121920" cy="12192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89" name="椭圆 88"/>
          <p:cNvSpPr/>
          <p:nvPr/>
        </p:nvSpPr>
        <p:spPr>
          <a:xfrm>
            <a:off x="5136717" y="6404387"/>
            <a:ext cx="45720" cy="45721"/>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typeface="Arial"/>
              <a:ea typeface="微软雅黑"/>
              <a:sym typeface="Arial"/>
            </a:endParaRPr>
          </a:p>
        </p:txBody>
      </p:sp>
      <p:cxnSp>
        <p:nvCxnSpPr>
          <p:cNvPr id="90" name="直接连接符 89"/>
          <p:cNvCxnSpPr>
            <a:stCxn id="89" idx="4"/>
          </p:cNvCxnSpPr>
          <p:nvPr/>
        </p:nvCxnSpPr>
        <p:spPr>
          <a:xfrm>
            <a:off x="5159577" y="6450107"/>
            <a:ext cx="22860" cy="589118"/>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a:off x="6555181" y="6010529"/>
            <a:ext cx="171450" cy="1028697"/>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93" name="椭圆 92"/>
          <p:cNvSpPr/>
          <p:nvPr/>
        </p:nvSpPr>
        <p:spPr>
          <a:xfrm>
            <a:off x="6494221" y="5888609"/>
            <a:ext cx="121920" cy="12192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94" name="直接连接符 93"/>
          <p:cNvCxnSpPr/>
          <p:nvPr/>
        </p:nvCxnSpPr>
        <p:spPr>
          <a:xfrm flipH="1">
            <a:off x="6555181" y="6231509"/>
            <a:ext cx="270510" cy="807717"/>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95" name="椭圆 94"/>
          <p:cNvSpPr/>
          <p:nvPr/>
        </p:nvSpPr>
        <p:spPr>
          <a:xfrm>
            <a:off x="6791401" y="6109587"/>
            <a:ext cx="121920" cy="12192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96" name="直接连接符 95"/>
          <p:cNvCxnSpPr/>
          <p:nvPr/>
        </p:nvCxnSpPr>
        <p:spPr>
          <a:xfrm flipH="1">
            <a:off x="6913321" y="6399147"/>
            <a:ext cx="209550" cy="640078"/>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97" name="椭圆 96"/>
          <p:cNvSpPr/>
          <p:nvPr/>
        </p:nvSpPr>
        <p:spPr>
          <a:xfrm>
            <a:off x="7091440" y="6313899"/>
            <a:ext cx="82868" cy="82868"/>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98" name="直接连接符 97"/>
          <p:cNvCxnSpPr/>
          <p:nvPr/>
        </p:nvCxnSpPr>
        <p:spPr>
          <a:xfrm>
            <a:off x="7200500" y="6109587"/>
            <a:ext cx="100012" cy="929638"/>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99" name="椭圆 98"/>
          <p:cNvSpPr/>
          <p:nvPr/>
        </p:nvSpPr>
        <p:spPr>
          <a:xfrm>
            <a:off x="7132874" y="5987668"/>
            <a:ext cx="121920" cy="12192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100" name="椭圆 99"/>
          <p:cNvSpPr/>
          <p:nvPr/>
        </p:nvSpPr>
        <p:spPr>
          <a:xfrm>
            <a:off x="6377540" y="6404387"/>
            <a:ext cx="45720" cy="45721"/>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typeface="Arial"/>
              <a:ea typeface="微软雅黑"/>
              <a:sym typeface="Arial"/>
            </a:endParaRPr>
          </a:p>
        </p:txBody>
      </p:sp>
      <p:cxnSp>
        <p:nvCxnSpPr>
          <p:cNvPr id="101" name="直接连接符 100"/>
          <p:cNvCxnSpPr>
            <a:stCxn id="100" idx="4"/>
          </p:cNvCxnSpPr>
          <p:nvPr/>
        </p:nvCxnSpPr>
        <p:spPr>
          <a:xfrm>
            <a:off x="6400400" y="6450107"/>
            <a:ext cx="22860" cy="589118"/>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a:off x="7796004" y="6010529"/>
            <a:ext cx="171450" cy="1028697"/>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104" name="椭圆 103"/>
          <p:cNvSpPr/>
          <p:nvPr/>
        </p:nvSpPr>
        <p:spPr>
          <a:xfrm>
            <a:off x="7735044" y="5888609"/>
            <a:ext cx="121920" cy="12192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105" name="直接连接符 104"/>
          <p:cNvCxnSpPr/>
          <p:nvPr/>
        </p:nvCxnSpPr>
        <p:spPr>
          <a:xfrm flipH="1">
            <a:off x="7796004" y="6231509"/>
            <a:ext cx="270510" cy="807717"/>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106" name="椭圆 105"/>
          <p:cNvSpPr/>
          <p:nvPr/>
        </p:nvSpPr>
        <p:spPr>
          <a:xfrm>
            <a:off x="8032224" y="6109587"/>
            <a:ext cx="121920" cy="12192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107" name="直接连接符 106"/>
          <p:cNvCxnSpPr/>
          <p:nvPr/>
        </p:nvCxnSpPr>
        <p:spPr>
          <a:xfrm flipH="1">
            <a:off x="8154144" y="6399147"/>
            <a:ext cx="209550" cy="640078"/>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108" name="椭圆 107"/>
          <p:cNvSpPr/>
          <p:nvPr/>
        </p:nvSpPr>
        <p:spPr>
          <a:xfrm>
            <a:off x="8332263" y="6313899"/>
            <a:ext cx="82868" cy="82868"/>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109" name="直接连接符 108"/>
          <p:cNvCxnSpPr/>
          <p:nvPr/>
        </p:nvCxnSpPr>
        <p:spPr>
          <a:xfrm>
            <a:off x="8441323" y="6109587"/>
            <a:ext cx="100012" cy="929638"/>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110" name="椭圆 109"/>
          <p:cNvSpPr/>
          <p:nvPr/>
        </p:nvSpPr>
        <p:spPr>
          <a:xfrm>
            <a:off x="8373697" y="5987668"/>
            <a:ext cx="121920" cy="12192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111" name="椭圆 110"/>
          <p:cNvSpPr/>
          <p:nvPr/>
        </p:nvSpPr>
        <p:spPr>
          <a:xfrm>
            <a:off x="7618363" y="6404387"/>
            <a:ext cx="45720" cy="45721"/>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typeface="Arial"/>
              <a:ea typeface="微软雅黑"/>
              <a:sym typeface="Arial"/>
            </a:endParaRPr>
          </a:p>
        </p:txBody>
      </p:sp>
      <p:cxnSp>
        <p:nvCxnSpPr>
          <p:cNvPr id="112" name="直接连接符 111"/>
          <p:cNvCxnSpPr>
            <a:stCxn id="111" idx="4"/>
          </p:cNvCxnSpPr>
          <p:nvPr/>
        </p:nvCxnSpPr>
        <p:spPr>
          <a:xfrm>
            <a:off x="7641223" y="6450107"/>
            <a:ext cx="22860" cy="589118"/>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a:off x="9036827" y="6010529"/>
            <a:ext cx="171450" cy="1028697"/>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115" name="椭圆 114"/>
          <p:cNvSpPr/>
          <p:nvPr/>
        </p:nvSpPr>
        <p:spPr>
          <a:xfrm>
            <a:off x="8975867" y="5888609"/>
            <a:ext cx="121920" cy="12192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116" name="直接连接符 115"/>
          <p:cNvCxnSpPr/>
          <p:nvPr/>
        </p:nvCxnSpPr>
        <p:spPr>
          <a:xfrm flipH="1">
            <a:off x="9036827" y="6231509"/>
            <a:ext cx="270510" cy="807717"/>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117" name="椭圆 116"/>
          <p:cNvSpPr/>
          <p:nvPr/>
        </p:nvSpPr>
        <p:spPr>
          <a:xfrm>
            <a:off x="9273047" y="6109587"/>
            <a:ext cx="121920" cy="12192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123" name="直接连接符 122"/>
          <p:cNvCxnSpPr/>
          <p:nvPr/>
        </p:nvCxnSpPr>
        <p:spPr>
          <a:xfrm>
            <a:off x="8882046" y="6450107"/>
            <a:ext cx="22860" cy="589118"/>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cxnSp>
        <p:nvCxnSpPr>
          <p:cNvPr id="125" name="直接连接符 124"/>
          <p:cNvCxnSpPr/>
          <p:nvPr/>
        </p:nvCxnSpPr>
        <p:spPr>
          <a:xfrm>
            <a:off x="10277650" y="6010529"/>
            <a:ext cx="171450" cy="1028697"/>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126" name="椭圆 125"/>
          <p:cNvSpPr/>
          <p:nvPr/>
        </p:nvSpPr>
        <p:spPr>
          <a:xfrm>
            <a:off x="10216690" y="5888609"/>
            <a:ext cx="121920" cy="12192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127" name="直接连接符 126"/>
          <p:cNvCxnSpPr/>
          <p:nvPr/>
        </p:nvCxnSpPr>
        <p:spPr>
          <a:xfrm flipH="1">
            <a:off x="10277650" y="6231509"/>
            <a:ext cx="270510" cy="807717"/>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128" name="椭圆 127"/>
          <p:cNvSpPr/>
          <p:nvPr/>
        </p:nvSpPr>
        <p:spPr>
          <a:xfrm>
            <a:off x="10513870" y="6109587"/>
            <a:ext cx="121920" cy="12192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129" name="直接连接符 128"/>
          <p:cNvCxnSpPr/>
          <p:nvPr/>
        </p:nvCxnSpPr>
        <p:spPr>
          <a:xfrm flipH="1">
            <a:off x="10635790" y="6399147"/>
            <a:ext cx="209550" cy="640078"/>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130" name="椭圆 129"/>
          <p:cNvSpPr/>
          <p:nvPr/>
        </p:nvSpPr>
        <p:spPr>
          <a:xfrm>
            <a:off x="10813909" y="6313899"/>
            <a:ext cx="82868" cy="82868"/>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131" name="直接连接符 130"/>
          <p:cNvCxnSpPr/>
          <p:nvPr/>
        </p:nvCxnSpPr>
        <p:spPr>
          <a:xfrm>
            <a:off x="10922969" y="6109587"/>
            <a:ext cx="100012" cy="929638"/>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132" name="椭圆 131"/>
          <p:cNvSpPr/>
          <p:nvPr/>
        </p:nvSpPr>
        <p:spPr>
          <a:xfrm>
            <a:off x="10855343" y="5987668"/>
            <a:ext cx="121920" cy="12192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133" name="椭圆 132"/>
          <p:cNvSpPr/>
          <p:nvPr/>
        </p:nvSpPr>
        <p:spPr>
          <a:xfrm>
            <a:off x="10100009" y="6404387"/>
            <a:ext cx="45720" cy="45721"/>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typeface="Arial"/>
              <a:ea typeface="微软雅黑"/>
              <a:sym typeface="Arial"/>
            </a:endParaRPr>
          </a:p>
        </p:txBody>
      </p:sp>
      <p:cxnSp>
        <p:nvCxnSpPr>
          <p:cNvPr id="134" name="直接连接符 133"/>
          <p:cNvCxnSpPr>
            <a:stCxn id="133" idx="4"/>
          </p:cNvCxnSpPr>
          <p:nvPr/>
        </p:nvCxnSpPr>
        <p:spPr>
          <a:xfrm>
            <a:off x="10122869" y="6450107"/>
            <a:ext cx="22860" cy="589118"/>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cxnSp>
        <p:nvCxnSpPr>
          <p:cNvPr id="136" name="直接连接符 135"/>
          <p:cNvCxnSpPr/>
          <p:nvPr/>
        </p:nvCxnSpPr>
        <p:spPr>
          <a:xfrm>
            <a:off x="11518473" y="6010529"/>
            <a:ext cx="171450" cy="1028697"/>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137" name="椭圆 136"/>
          <p:cNvSpPr/>
          <p:nvPr/>
        </p:nvSpPr>
        <p:spPr>
          <a:xfrm>
            <a:off x="11457513" y="5888609"/>
            <a:ext cx="121920" cy="12192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138" name="直接连接符 137"/>
          <p:cNvCxnSpPr/>
          <p:nvPr/>
        </p:nvCxnSpPr>
        <p:spPr>
          <a:xfrm flipH="1">
            <a:off x="11518473" y="6231509"/>
            <a:ext cx="270510" cy="807717"/>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139" name="椭圆 138"/>
          <p:cNvSpPr/>
          <p:nvPr/>
        </p:nvSpPr>
        <p:spPr>
          <a:xfrm>
            <a:off x="11754693" y="6109587"/>
            <a:ext cx="121920" cy="12192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140" name="直接连接符 139"/>
          <p:cNvCxnSpPr/>
          <p:nvPr/>
        </p:nvCxnSpPr>
        <p:spPr>
          <a:xfrm flipH="1">
            <a:off x="11876613" y="6399147"/>
            <a:ext cx="209550" cy="640078"/>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141" name="椭圆 140"/>
          <p:cNvSpPr/>
          <p:nvPr/>
        </p:nvSpPr>
        <p:spPr>
          <a:xfrm>
            <a:off x="12054732" y="6313899"/>
            <a:ext cx="82868" cy="82868"/>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144" name="椭圆 143"/>
          <p:cNvSpPr/>
          <p:nvPr/>
        </p:nvSpPr>
        <p:spPr>
          <a:xfrm>
            <a:off x="11340832" y="6404387"/>
            <a:ext cx="45720" cy="45721"/>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typeface="Arial"/>
              <a:ea typeface="微软雅黑"/>
              <a:sym typeface="Arial"/>
            </a:endParaRPr>
          </a:p>
        </p:txBody>
      </p:sp>
      <p:cxnSp>
        <p:nvCxnSpPr>
          <p:cNvPr id="145" name="直接连接符 144"/>
          <p:cNvCxnSpPr>
            <a:stCxn id="144" idx="4"/>
          </p:cNvCxnSpPr>
          <p:nvPr/>
        </p:nvCxnSpPr>
        <p:spPr>
          <a:xfrm>
            <a:off x="11363692" y="6450107"/>
            <a:ext cx="22860" cy="589118"/>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cxnSp>
        <p:nvCxnSpPr>
          <p:cNvPr id="147" name="直接连接符 146"/>
          <p:cNvCxnSpPr/>
          <p:nvPr/>
        </p:nvCxnSpPr>
        <p:spPr>
          <a:xfrm>
            <a:off x="1399007" y="6010529"/>
            <a:ext cx="171450" cy="1028697"/>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148" name="椭圆 147"/>
          <p:cNvSpPr/>
          <p:nvPr/>
        </p:nvSpPr>
        <p:spPr>
          <a:xfrm>
            <a:off x="1338047" y="5888609"/>
            <a:ext cx="121920" cy="12192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149" name="直接连接符 148"/>
          <p:cNvCxnSpPr/>
          <p:nvPr/>
        </p:nvCxnSpPr>
        <p:spPr>
          <a:xfrm flipH="1">
            <a:off x="1399007" y="6231509"/>
            <a:ext cx="270510" cy="807717"/>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150" name="椭圆 149"/>
          <p:cNvSpPr/>
          <p:nvPr/>
        </p:nvSpPr>
        <p:spPr>
          <a:xfrm>
            <a:off x="1635227" y="6109587"/>
            <a:ext cx="121920" cy="12192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151" name="直接连接符 150"/>
          <p:cNvCxnSpPr/>
          <p:nvPr/>
        </p:nvCxnSpPr>
        <p:spPr>
          <a:xfrm flipH="1">
            <a:off x="1757147" y="6399147"/>
            <a:ext cx="209550" cy="640078"/>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152" name="椭圆 151"/>
          <p:cNvSpPr/>
          <p:nvPr/>
        </p:nvSpPr>
        <p:spPr>
          <a:xfrm>
            <a:off x="1935266" y="6313899"/>
            <a:ext cx="82868" cy="82868"/>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153" name="直接连接符 152"/>
          <p:cNvCxnSpPr/>
          <p:nvPr/>
        </p:nvCxnSpPr>
        <p:spPr>
          <a:xfrm>
            <a:off x="2044326" y="6109587"/>
            <a:ext cx="100012" cy="929638"/>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154" name="椭圆 153"/>
          <p:cNvSpPr/>
          <p:nvPr/>
        </p:nvSpPr>
        <p:spPr>
          <a:xfrm>
            <a:off x="1976700" y="5987668"/>
            <a:ext cx="121920" cy="12192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155" name="椭圆 154"/>
          <p:cNvSpPr/>
          <p:nvPr/>
        </p:nvSpPr>
        <p:spPr>
          <a:xfrm>
            <a:off x="1221366" y="6404387"/>
            <a:ext cx="45720" cy="45721"/>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typeface="Arial"/>
              <a:ea typeface="微软雅黑"/>
              <a:sym typeface="Arial"/>
            </a:endParaRPr>
          </a:p>
        </p:txBody>
      </p:sp>
      <p:cxnSp>
        <p:nvCxnSpPr>
          <p:cNvPr id="156" name="直接连接符 155"/>
          <p:cNvCxnSpPr>
            <a:stCxn id="155" idx="4"/>
          </p:cNvCxnSpPr>
          <p:nvPr/>
        </p:nvCxnSpPr>
        <p:spPr>
          <a:xfrm>
            <a:off x="1244226" y="6450107"/>
            <a:ext cx="22860" cy="589118"/>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157" name="椭圆 156"/>
          <p:cNvSpPr/>
          <p:nvPr/>
        </p:nvSpPr>
        <p:spPr>
          <a:xfrm>
            <a:off x="2462189" y="6404387"/>
            <a:ext cx="45720" cy="45721"/>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typeface="Arial"/>
              <a:ea typeface="微软雅黑"/>
              <a:sym typeface="Arial"/>
            </a:endParaRPr>
          </a:p>
        </p:txBody>
      </p:sp>
      <p:cxnSp>
        <p:nvCxnSpPr>
          <p:cNvPr id="158" name="直接连接符 157"/>
          <p:cNvCxnSpPr>
            <a:stCxn id="157" idx="4"/>
          </p:cNvCxnSpPr>
          <p:nvPr/>
        </p:nvCxnSpPr>
        <p:spPr>
          <a:xfrm>
            <a:off x="2485049" y="6450107"/>
            <a:ext cx="22860" cy="589118"/>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cxnSp>
        <p:nvCxnSpPr>
          <p:cNvPr id="160" name="直接连接符 159"/>
          <p:cNvCxnSpPr/>
          <p:nvPr/>
        </p:nvCxnSpPr>
        <p:spPr>
          <a:xfrm>
            <a:off x="5802327" y="6010529"/>
            <a:ext cx="171450" cy="1028697"/>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161" name="椭圆 160"/>
          <p:cNvSpPr/>
          <p:nvPr/>
        </p:nvSpPr>
        <p:spPr>
          <a:xfrm>
            <a:off x="5741367" y="5888609"/>
            <a:ext cx="121920" cy="12192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162" name="直接连接符 161"/>
          <p:cNvCxnSpPr/>
          <p:nvPr/>
        </p:nvCxnSpPr>
        <p:spPr>
          <a:xfrm flipH="1">
            <a:off x="5802327" y="6231509"/>
            <a:ext cx="270510" cy="807717"/>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163" name="椭圆 162"/>
          <p:cNvSpPr/>
          <p:nvPr/>
        </p:nvSpPr>
        <p:spPr>
          <a:xfrm>
            <a:off x="6038547" y="6109587"/>
            <a:ext cx="121920" cy="12192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164" name="直接连接符 163"/>
          <p:cNvCxnSpPr/>
          <p:nvPr/>
        </p:nvCxnSpPr>
        <p:spPr>
          <a:xfrm flipH="1">
            <a:off x="6160467" y="6399147"/>
            <a:ext cx="209550" cy="640078"/>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165" name="椭圆 164"/>
          <p:cNvSpPr/>
          <p:nvPr/>
        </p:nvSpPr>
        <p:spPr>
          <a:xfrm>
            <a:off x="6338586" y="6313899"/>
            <a:ext cx="82868" cy="82868"/>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166" name="直接连接符 165"/>
          <p:cNvCxnSpPr/>
          <p:nvPr/>
        </p:nvCxnSpPr>
        <p:spPr>
          <a:xfrm>
            <a:off x="6447646" y="6109587"/>
            <a:ext cx="100012" cy="929638"/>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167" name="椭圆 166"/>
          <p:cNvSpPr/>
          <p:nvPr/>
        </p:nvSpPr>
        <p:spPr>
          <a:xfrm>
            <a:off x="6380020" y="5987668"/>
            <a:ext cx="121920" cy="12192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168" name="椭圆 167"/>
          <p:cNvSpPr/>
          <p:nvPr/>
        </p:nvSpPr>
        <p:spPr>
          <a:xfrm>
            <a:off x="5530676" y="6404387"/>
            <a:ext cx="45720" cy="45721"/>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typeface="Arial"/>
              <a:ea typeface="微软雅黑"/>
              <a:sym typeface="Arial"/>
            </a:endParaRPr>
          </a:p>
        </p:txBody>
      </p:sp>
      <p:cxnSp>
        <p:nvCxnSpPr>
          <p:cNvPr id="169" name="直接连接符 168"/>
          <p:cNvCxnSpPr>
            <a:stCxn id="168" idx="4"/>
          </p:cNvCxnSpPr>
          <p:nvPr/>
        </p:nvCxnSpPr>
        <p:spPr>
          <a:xfrm flipH="1">
            <a:off x="5438756" y="6450107"/>
            <a:ext cx="114780" cy="589118"/>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170" name="椭圆 169"/>
          <p:cNvSpPr/>
          <p:nvPr/>
        </p:nvSpPr>
        <p:spPr>
          <a:xfrm>
            <a:off x="6865509" y="6404387"/>
            <a:ext cx="45720" cy="45721"/>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typeface="Arial"/>
              <a:ea typeface="微软雅黑"/>
              <a:sym typeface="Arial"/>
            </a:endParaRPr>
          </a:p>
        </p:txBody>
      </p:sp>
      <p:cxnSp>
        <p:nvCxnSpPr>
          <p:cNvPr id="171" name="直接连接符 170"/>
          <p:cNvCxnSpPr>
            <a:stCxn id="170" idx="4"/>
          </p:cNvCxnSpPr>
          <p:nvPr/>
        </p:nvCxnSpPr>
        <p:spPr>
          <a:xfrm>
            <a:off x="6888369" y="6450107"/>
            <a:ext cx="22860" cy="589118"/>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cxnSp>
        <p:nvCxnSpPr>
          <p:cNvPr id="174" name="直接连接符 173"/>
          <p:cNvCxnSpPr/>
          <p:nvPr/>
        </p:nvCxnSpPr>
        <p:spPr>
          <a:xfrm>
            <a:off x="9896277" y="6010529"/>
            <a:ext cx="171450" cy="1028697"/>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175" name="椭圆 174"/>
          <p:cNvSpPr/>
          <p:nvPr/>
        </p:nvSpPr>
        <p:spPr>
          <a:xfrm>
            <a:off x="9835317" y="5888609"/>
            <a:ext cx="121920" cy="12192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176" name="直接连接符 175"/>
          <p:cNvCxnSpPr/>
          <p:nvPr/>
        </p:nvCxnSpPr>
        <p:spPr>
          <a:xfrm flipH="1">
            <a:off x="9896277" y="6231509"/>
            <a:ext cx="270510" cy="807717"/>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177" name="椭圆 176"/>
          <p:cNvSpPr/>
          <p:nvPr/>
        </p:nvSpPr>
        <p:spPr>
          <a:xfrm>
            <a:off x="10132497" y="6109587"/>
            <a:ext cx="121920" cy="12192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178" name="直接连接符 177"/>
          <p:cNvCxnSpPr/>
          <p:nvPr/>
        </p:nvCxnSpPr>
        <p:spPr>
          <a:xfrm flipH="1">
            <a:off x="10254417" y="6399147"/>
            <a:ext cx="209550" cy="640078"/>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179" name="椭圆 178"/>
          <p:cNvSpPr/>
          <p:nvPr/>
        </p:nvSpPr>
        <p:spPr>
          <a:xfrm>
            <a:off x="10432536" y="6313899"/>
            <a:ext cx="82868" cy="82868"/>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180" name="直接连接符 179"/>
          <p:cNvCxnSpPr/>
          <p:nvPr/>
        </p:nvCxnSpPr>
        <p:spPr>
          <a:xfrm>
            <a:off x="10541596" y="6109587"/>
            <a:ext cx="100012" cy="929638"/>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181" name="椭圆 180"/>
          <p:cNvSpPr/>
          <p:nvPr/>
        </p:nvSpPr>
        <p:spPr>
          <a:xfrm>
            <a:off x="10473970" y="5987668"/>
            <a:ext cx="121920" cy="12192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184" name="直接连接符 183"/>
          <p:cNvCxnSpPr/>
          <p:nvPr/>
        </p:nvCxnSpPr>
        <p:spPr>
          <a:xfrm>
            <a:off x="11137100" y="6010529"/>
            <a:ext cx="171450" cy="1028697"/>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185" name="椭圆 184"/>
          <p:cNvSpPr/>
          <p:nvPr/>
        </p:nvSpPr>
        <p:spPr>
          <a:xfrm>
            <a:off x="11076140" y="5888609"/>
            <a:ext cx="121920" cy="12192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186" name="直接连接符 185"/>
          <p:cNvCxnSpPr/>
          <p:nvPr/>
        </p:nvCxnSpPr>
        <p:spPr>
          <a:xfrm flipH="1">
            <a:off x="11137100" y="6231509"/>
            <a:ext cx="270510" cy="807717"/>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187" name="椭圆 186"/>
          <p:cNvSpPr/>
          <p:nvPr/>
        </p:nvSpPr>
        <p:spPr>
          <a:xfrm>
            <a:off x="11373320" y="6109587"/>
            <a:ext cx="121920" cy="12192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190" name="椭圆 189"/>
          <p:cNvSpPr/>
          <p:nvPr/>
        </p:nvSpPr>
        <p:spPr>
          <a:xfrm>
            <a:off x="10959459" y="6404387"/>
            <a:ext cx="45720" cy="45721"/>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typeface="Arial"/>
              <a:ea typeface="微软雅黑"/>
              <a:sym typeface="Arial"/>
            </a:endParaRPr>
          </a:p>
        </p:txBody>
      </p:sp>
      <p:cxnSp>
        <p:nvCxnSpPr>
          <p:cNvPr id="191" name="直接连接符 190"/>
          <p:cNvCxnSpPr>
            <a:stCxn id="190" idx="4"/>
          </p:cNvCxnSpPr>
          <p:nvPr/>
        </p:nvCxnSpPr>
        <p:spPr>
          <a:xfrm>
            <a:off x="10982319" y="6450107"/>
            <a:ext cx="22860" cy="589118"/>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cxnSp>
        <p:nvCxnSpPr>
          <p:cNvPr id="192" name="直接连接符 191"/>
          <p:cNvCxnSpPr/>
          <p:nvPr/>
        </p:nvCxnSpPr>
        <p:spPr>
          <a:xfrm flipH="1">
            <a:off x="8883466" y="6399147"/>
            <a:ext cx="209550" cy="640078"/>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cxnSp>
        <p:nvCxnSpPr>
          <p:cNvPr id="193" name="直接连接符 192"/>
          <p:cNvCxnSpPr/>
          <p:nvPr/>
        </p:nvCxnSpPr>
        <p:spPr>
          <a:xfrm>
            <a:off x="8143953" y="6010529"/>
            <a:ext cx="171450" cy="1028697"/>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194" name="椭圆 193"/>
          <p:cNvSpPr/>
          <p:nvPr/>
        </p:nvSpPr>
        <p:spPr>
          <a:xfrm>
            <a:off x="8082993" y="5888609"/>
            <a:ext cx="121920" cy="12192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195" name="直接连接符 194"/>
          <p:cNvCxnSpPr/>
          <p:nvPr/>
        </p:nvCxnSpPr>
        <p:spPr>
          <a:xfrm flipH="1">
            <a:off x="8143953" y="6231509"/>
            <a:ext cx="270510" cy="807717"/>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196" name="椭圆 195"/>
          <p:cNvSpPr/>
          <p:nvPr/>
        </p:nvSpPr>
        <p:spPr>
          <a:xfrm>
            <a:off x="8380173" y="6109587"/>
            <a:ext cx="121920" cy="12192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197" name="直接连接符 196"/>
          <p:cNvCxnSpPr/>
          <p:nvPr/>
        </p:nvCxnSpPr>
        <p:spPr>
          <a:xfrm flipH="1">
            <a:off x="8502093" y="6399147"/>
            <a:ext cx="209550" cy="640078"/>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198" name="椭圆 197"/>
          <p:cNvSpPr/>
          <p:nvPr/>
        </p:nvSpPr>
        <p:spPr>
          <a:xfrm>
            <a:off x="8680212" y="6313899"/>
            <a:ext cx="82868" cy="82868"/>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201" name="椭圆 200"/>
          <p:cNvSpPr/>
          <p:nvPr/>
        </p:nvSpPr>
        <p:spPr>
          <a:xfrm>
            <a:off x="7966312" y="6404387"/>
            <a:ext cx="45720" cy="45721"/>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typeface="Arial"/>
              <a:ea typeface="微软雅黑"/>
              <a:sym typeface="Arial"/>
            </a:endParaRPr>
          </a:p>
        </p:txBody>
      </p:sp>
      <p:cxnSp>
        <p:nvCxnSpPr>
          <p:cNvPr id="202" name="直接连接符 201"/>
          <p:cNvCxnSpPr>
            <a:stCxn id="201" idx="4"/>
          </p:cNvCxnSpPr>
          <p:nvPr/>
        </p:nvCxnSpPr>
        <p:spPr>
          <a:xfrm>
            <a:off x="7989172" y="6450107"/>
            <a:ext cx="22860" cy="589118"/>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cxnSp>
        <p:nvCxnSpPr>
          <p:cNvPr id="203" name="直接连接符 202"/>
          <p:cNvCxnSpPr/>
          <p:nvPr/>
        </p:nvCxnSpPr>
        <p:spPr>
          <a:xfrm>
            <a:off x="9384776" y="6010529"/>
            <a:ext cx="171450" cy="1028697"/>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204" name="椭圆 203"/>
          <p:cNvSpPr/>
          <p:nvPr/>
        </p:nvSpPr>
        <p:spPr>
          <a:xfrm>
            <a:off x="9323816" y="5888609"/>
            <a:ext cx="121920" cy="12192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207" name="直接连接符 206"/>
          <p:cNvCxnSpPr/>
          <p:nvPr/>
        </p:nvCxnSpPr>
        <p:spPr>
          <a:xfrm flipH="1">
            <a:off x="9742916" y="6399147"/>
            <a:ext cx="209550" cy="640078"/>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208" name="椭圆 207"/>
          <p:cNvSpPr/>
          <p:nvPr/>
        </p:nvSpPr>
        <p:spPr>
          <a:xfrm>
            <a:off x="9921035" y="6313897"/>
            <a:ext cx="82868" cy="82868"/>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209" name="椭圆 208"/>
          <p:cNvSpPr/>
          <p:nvPr/>
        </p:nvSpPr>
        <p:spPr>
          <a:xfrm>
            <a:off x="9207135" y="6404387"/>
            <a:ext cx="45720" cy="45721"/>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typeface="Arial"/>
              <a:ea typeface="微软雅黑"/>
              <a:sym typeface="Arial"/>
            </a:endParaRPr>
          </a:p>
        </p:txBody>
      </p:sp>
      <p:cxnSp>
        <p:nvCxnSpPr>
          <p:cNvPr id="210" name="直接连接符 209"/>
          <p:cNvCxnSpPr>
            <a:stCxn id="209" idx="4"/>
          </p:cNvCxnSpPr>
          <p:nvPr/>
        </p:nvCxnSpPr>
        <p:spPr>
          <a:xfrm>
            <a:off x="9229995" y="6450111"/>
            <a:ext cx="22860" cy="589118"/>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205187654"/>
      </p:ext>
    </p:extLst>
  </p:cSld>
  <p:clrMapOvr>
    <a:overrideClrMapping accent1="accent1" accent2="accent2" accent3="accent3" accent4="accent4" accent5="accent5" accent6="accent6" bg1="lt1" bg2="lt2" folHlink="folHlink" hlink="hlink" tx1="dk1" tx2="dk2"/>
  </p:clrMapOvr>
  <p:transition spd="slow">
    <p:fade/>
  </p:transition>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lumMod val="95000"/>
          </a:schemeClr>
        </a:solidFill>
        <a:effectLst/>
      </p:bgPr>
    </p:bg>
    <p:spTree>
      <p:nvGrpSpPr>
        <p:cNvPr id="1" name=""/>
        <p:cNvGrpSpPr/>
        <p:nvPr/>
      </p:nvGrpSpPr>
      <p:grpSpPr>
        <a:xfrm>
          <a:off x="0" y="0"/>
          <a:ext cx="0" cy="0"/>
        </a:xfrm>
      </p:grpSpPr>
      <p:sp>
        <p:nvSpPr>
          <p:cNvPr id="31" name="椭圆 30"/>
          <p:cNvSpPr/>
          <p:nvPr/>
        </p:nvSpPr>
        <p:spPr>
          <a:xfrm>
            <a:off x="-4484906" y="760470"/>
            <a:ext cx="6271338" cy="6271338"/>
          </a:xfrm>
          <a:prstGeom prst="ellipse">
            <a:avLst/>
          </a:prstGeom>
          <a:noFill/>
          <a:ln w="3175">
            <a:solidFill>
              <a:srgbClr val="525252">
                <a:alpha val="23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2" typeface="微软雅黑"/>
              <a:ea typeface="微软雅黑"/>
              <a:sym typeface="Arial"/>
            </a:endParaRPr>
          </a:p>
        </p:txBody>
      </p:sp>
      <p:sp>
        <p:nvSpPr>
          <p:cNvPr id="2" name="椭圆 1"/>
          <p:cNvSpPr/>
          <p:nvPr/>
        </p:nvSpPr>
        <p:spPr>
          <a:xfrm>
            <a:off x="-6173028" y="-927652"/>
            <a:ext cx="9647582" cy="9647582"/>
          </a:xfrm>
          <a:prstGeom prst="ellipse">
            <a:avLst/>
          </a:prstGeom>
          <a:noFill/>
          <a:ln w="19050">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useBgFill="1">
        <p:nvSpPr>
          <p:cNvPr id="3" name="椭圆 2"/>
          <p:cNvSpPr/>
          <p:nvPr/>
        </p:nvSpPr>
        <p:spPr>
          <a:xfrm>
            <a:off x="1786432" y="239151"/>
            <a:ext cx="1688122" cy="1688122"/>
          </a:xfrm>
          <a:prstGeom prst="ellipse">
            <a:avLst/>
          </a:prstGeom>
          <a:ln w="6350">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useBgFill="1">
        <p:nvSpPr>
          <p:cNvPr id="4" name="椭圆 3"/>
          <p:cNvSpPr/>
          <p:nvPr/>
        </p:nvSpPr>
        <p:spPr>
          <a:xfrm>
            <a:off x="1590221" y="188016"/>
            <a:ext cx="841830" cy="841830"/>
          </a:xfrm>
          <a:prstGeom prst="ellipse">
            <a:avLst/>
          </a:prstGeom>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5" name="椭圆 4"/>
          <p:cNvSpPr/>
          <p:nvPr/>
        </p:nvSpPr>
        <p:spPr>
          <a:xfrm>
            <a:off x="1314450" y="5848350"/>
            <a:ext cx="1638300" cy="1638300"/>
          </a:xfrm>
          <a:prstGeom prst="ellipse">
            <a:avLst/>
          </a:prstGeom>
          <a:solidFill>
            <a:schemeClr val="bg1">
              <a:lumMod val="95000"/>
            </a:schemeClr>
          </a:solidFill>
          <a:ln w="6350">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typeface="Arial"/>
              <a:ea typeface="微软雅黑"/>
              <a:sym typeface="Arial"/>
            </a:endParaRPr>
          </a:p>
        </p:txBody>
      </p:sp>
      <p:sp>
        <p:nvSpPr>
          <p:cNvPr id="6" name="文本框 5"/>
          <p:cNvSpPr txBox="1"/>
          <p:nvPr/>
        </p:nvSpPr>
        <p:spPr>
          <a:xfrm>
            <a:off x="329671" y="3456678"/>
            <a:ext cx="3362930" cy="640080"/>
          </a:xfrm>
          <a:prstGeom prst="rect">
            <a:avLst/>
          </a:prstGeom>
          <a:noFill/>
        </p:spPr>
        <p:txBody>
          <a:bodyPr rtlCol="0" wrap="square">
            <a:spAutoFit/>
          </a:bodyPr>
          <a:lstStyle/>
          <a:p>
            <a:r>
              <a:rPr altLang="zh-CN" lang="en-US" sz="3600">
                <a:latin typeface="Arial"/>
                <a:ea typeface="微软雅黑"/>
                <a:sym typeface="Arial"/>
              </a:rPr>
              <a:t>Keywords Here</a:t>
            </a:r>
          </a:p>
        </p:txBody>
      </p:sp>
      <p:cxnSp>
        <p:nvCxnSpPr>
          <p:cNvPr id="8" name="直接连接符 7"/>
          <p:cNvCxnSpPr/>
          <p:nvPr/>
        </p:nvCxnSpPr>
        <p:spPr>
          <a:xfrm>
            <a:off x="3474554" y="3779843"/>
            <a:ext cx="8717446" cy="0"/>
          </a:xfrm>
          <a:prstGeom prst="line">
            <a:avLst/>
          </a:prstGeom>
          <a:solidFill>
            <a:schemeClr val="bg1">
              <a:lumMod val="95000"/>
            </a:schemeClr>
          </a:solidFill>
          <a:ln w="6350">
            <a:solidFill>
              <a:srgbClr val="525252"/>
            </a:solidFill>
          </a:ln>
        </p:spPr>
        <p:style>
          <a:lnRef idx="2">
            <a:schemeClr val="accent1">
              <a:shade val="50000"/>
            </a:schemeClr>
          </a:lnRef>
          <a:fillRef idx="1">
            <a:schemeClr val="accent1"/>
          </a:fillRef>
          <a:effectRef idx="0">
            <a:schemeClr val="accent1"/>
          </a:effectRef>
          <a:fontRef idx="minor">
            <a:schemeClr val="lt1"/>
          </a:fontRef>
        </p:style>
      </p:cxnSp>
      <p:sp>
        <p:nvSpPr>
          <p:cNvPr id="9" name="椭圆 8"/>
          <p:cNvSpPr/>
          <p:nvPr/>
        </p:nvSpPr>
        <p:spPr>
          <a:xfrm>
            <a:off x="4667250" y="3684593"/>
            <a:ext cx="190500" cy="190500"/>
          </a:xfrm>
          <a:prstGeom prst="ellipse">
            <a:avLst/>
          </a:prstGeom>
          <a:solidFill>
            <a:srgbClr val="F364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10" name="椭圆 9"/>
          <p:cNvSpPr/>
          <p:nvPr/>
        </p:nvSpPr>
        <p:spPr>
          <a:xfrm>
            <a:off x="6646984" y="3684593"/>
            <a:ext cx="190500" cy="190500"/>
          </a:xfrm>
          <a:prstGeom prst="ellipse">
            <a:avLst/>
          </a:pr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11" name="椭圆 10"/>
          <p:cNvSpPr/>
          <p:nvPr/>
        </p:nvSpPr>
        <p:spPr>
          <a:xfrm>
            <a:off x="8626718" y="3684593"/>
            <a:ext cx="190500" cy="190500"/>
          </a:xfrm>
          <a:prstGeom prst="ellipse">
            <a:avLst/>
          </a:prstGeom>
          <a:solidFill>
            <a:srgbClr val="F364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12" name="椭圆 11"/>
          <p:cNvSpPr/>
          <p:nvPr/>
        </p:nvSpPr>
        <p:spPr>
          <a:xfrm>
            <a:off x="10606452" y="3684593"/>
            <a:ext cx="190500" cy="190500"/>
          </a:xfrm>
          <a:prstGeom prst="ellipse">
            <a:avLst/>
          </a:pr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13" name="Freeform 9"/>
          <p:cNvSpPr>
            <a:spLocks noEditPoints="1"/>
          </p:cNvSpPr>
          <p:nvPr/>
        </p:nvSpPr>
        <p:spPr bwMode="auto">
          <a:xfrm>
            <a:off x="4509051" y="2940529"/>
            <a:ext cx="495321" cy="495321"/>
          </a:xfrm>
          <a:custGeom>
            <a:gdLst>
              <a:gd fmla="*/ 2425 w 2457" name="T0"/>
              <a:gd fmla="*/ 2133 h 2457" name="T1"/>
              <a:gd fmla="*/ 2075 w 2457" name="T2"/>
              <a:gd fmla="*/ 1783 h 2457" name="T3"/>
              <a:gd fmla="*/ 1958 w 2457" name="T4"/>
              <a:gd fmla="*/ 1783 h 2457" name="T5"/>
              <a:gd fmla="*/ 1949 w 2457" name="T6"/>
              <a:gd fmla="*/ 1793 h 2457" name="T7"/>
              <a:gd fmla="*/ 1784 w 2457" name="T8"/>
              <a:gd fmla="*/ 1628 h 2457" name="T9"/>
              <a:gd fmla="*/ 1772 w 2457" name="T10"/>
              <a:gd fmla="*/ 1618 h 2457" name="T11"/>
              <a:gd fmla="*/ 1991 w 2457" name="T12"/>
              <a:gd fmla="*/ 995 h 2457" name="T13"/>
              <a:gd fmla="*/ 995 w 2457" name="T14"/>
              <a:gd fmla="*/ 0 h 2457" name="T15"/>
              <a:gd fmla="*/ 0 w 2457" name="T16"/>
              <a:gd fmla="*/ 995 h 2457" name="T17"/>
              <a:gd fmla="*/ 995 w 2457" name="T18"/>
              <a:gd fmla="*/ 1991 h 2457" name="T19"/>
              <a:gd fmla="*/ 1618 w 2457" name="T20"/>
              <a:gd fmla="*/ 1771 h 2457" name="T21"/>
              <a:gd fmla="*/ 1628 w 2457" name="T22"/>
              <a:gd fmla="*/ 1784 h 2457" name="T23"/>
              <a:gd fmla="*/ 1793 w 2457" name="T24"/>
              <a:gd fmla="*/ 1949 h 2457" name="T25"/>
              <a:gd fmla="*/ 1783 w 2457" name="T26"/>
              <a:gd fmla="*/ 1958 h 2457" name="T27"/>
              <a:gd fmla="*/ 1783 w 2457" name="T28"/>
              <a:gd fmla="*/ 2075 h 2457" name="T29"/>
              <a:gd fmla="*/ 2133 w 2457" name="T30"/>
              <a:gd fmla="*/ 2425 h 2457" name="T31"/>
              <a:gd fmla="*/ 2250 w 2457" name="T32"/>
              <a:gd fmla="*/ 2425 h 2457" name="T33"/>
              <a:gd fmla="*/ 2425 w 2457" name="T34"/>
              <a:gd fmla="*/ 2250 h 2457" name="T35"/>
              <a:gd fmla="*/ 2425 w 2457" name="T36"/>
              <a:gd fmla="*/ 2133 h 2457" name="T37"/>
              <a:gd fmla="*/ 995 w 2457" name="T38"/>
              <a:gd fmla="*/ 1607 h 2457" name="T39"/>
              <a:gd fmla="*/ 383 w 2457" name="T40"/>
              <a:gd fmla="*/ 995 h 2457" name="T41"/>
              <a:gd fmla="*/ 995 w 2457" name="T42"/>
              <a:gd fmla="*/ 383 h 2457" name="T43"/>
              <a:gd fmla="*/ 1607 w 2457" name="T44"/>
              <a:gd fmla="*/ 995 h 2457" name="T45"/>
              <a:gd fmla="*/ 995 w 2457" name="T46"/>
              <a:gd fmla="*/ 1607 h 2457"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2457" w="2457">
                <a:moveTo>
                  <a:pt x="2425" y="2133"/>
                </a:moveTo>
                <a:cubicBezTo>
                  <a:pt x="2075" y="1783"/>
                  <a:pt x="2075" y="1783"/>
                  <a:pt x="2075" y="1783"/>
                </a:cubicBezTo>
                <a:cubicBezTo>
                  <a:pt x="2043" y="1751"/>
                  <a:pt x="1991" y="1751"/>
                  <a:pt x="1958" y="1783"/>
                </a:cubicBezTo>
                <a:cubicBezTo>
                  <a:pt x="1949" y="1793"/>
                  <a:pt x="1949" y="1793"/>
                  <a:pt x="1949" y="1793"/>
                </a:cubicBezTo>
                <a:cubicBezTo>
                  <a:pt x="1784" y="1628"/>
                  <a:pt x="1784" y="1628"/>
                  <a:pt x="1784" y="1628"/>
                </a:cubicBezTo>
                <a:cubicBezTo>
                  <a:pt x="1780" y="1624"/>
                  <a:pt x="1776" y="1621"/>
                  <a:pt x="1772" y="1618"/>
                </a:cubicBezTo>
                <a:cubicBezTo>
                  <a:pt x="1909" y="1448"/>
                  <a:pt x="1991" y="1231"/>
                  <a:pt x="1991" y="995"/>
                </a:cubicBezTo>
                <a:cubicBezTo>
                  <a:pt x="1991" y="446"/>
                  <a:pt x="1545" y="0"/>
                  <a:pt x="995" y="0"/>
                </a:cubicBezTo>
                <a:cubicBezTo>
                  <a:pt x="446" y="0"/>
                  <a:pt x="0" y="446"/>
                  <a:pt x="0" y="995"/>
                </a:cubicBezTo>
                <a:cubicBezTo>
                  <a:pt x="0" y="1545"/>
                  <a:pt x="446" y="1991"/>
                  <a:pt x="995" y="1991"/>
                </a:cubicBezTo>
                <a:cubicBezTo>
                  <a:pt x="1231" y="1991"/>
                  <a:pt x="1448" y="1909"/>
                  <a:pt x="1618" y="1771"/>
                </a:cubicBezTo>
                <a:cubicBezTo>
                  <a:pt x="1621" y="1776"/>
                  <a:pt x="1624" y="1780"/>
                  <a:pt x="1628" y="1784"/>
                </a:cubicBezTo>
                <a:cubicBezTo>
                  <a:pt x="1793" y="1949"/>
                  <a:pt x="1793" y="1949"/>
                  <a:pt x="1793" y="1949"/>
                </a:cubicBezTo>
                <a:cubicBezTo>
                  <a:pt x="1783" y="1958"/>
                  <a:pt x="1783" y="1958"/>
                  <a:pt x="1783" y="1958"/>
                </a:cubicBezTo>
                <a:cubicBezTo>
                  <a:pt x="1751" y="1991"/>
                  <a:pt x="1751" y="2043"/>
                  <a:pt x="1783" y="2075"/>
                </a:cubicBezTo>
                <a:cubicBezTo>
                  <a:pt x="2133" y="2425"/>
                  <a:pt x="2133" y="2425"/>
                  <a:pt x="2133" y="2425"/>
                </a:cubicBezTo>
                <a:cubicBezTo>
                  <a:pt x="2166" y="2457"/>
                  <a:pt x="2218" y="2457"/>
                  <a:pt x="2250" y="2425"/>
                </a:cubicBezTo>
                <a:cubicBezTo>
                  <a:pt x="2425" y="2250"/>
                  <a:pt x="2425" y="2250"/>
                  <a:pt x="2425" y="2250"/>
                </a:cubicBezTo>
                <a:cubicBezTo>
                  <a:pt x="2457" y="2218"/>
                  <a:pt x="2457" y="2166"/>
                  <a:pt x="2425" y="2133"/>
                </a:cubicBezTo>
                <a:close/>
                <a:moveTo>
                  <a:pt x="995" y="1607"/>
                </a:moveTo>
                <a:cubicBezTo>
                  <a:pt x="657" y="1607"/>
                  <a:pt x="383" y="1333"/>
                  <a:pt x="383" y="995"/>
                </a:cubicBezTo>
                <a:cubicBezTo>
                  <a:pt x="383" y="657"/>
                  <a:pt x="657" y="383"/>
                  <a:pt x="995" y="383"/>
                </a:cubicBezTo>
                <a:cubicBezTo>
                  <a:pt x="1333" y="383"/>
                  <a:pt x="1607" y="657"/>
                  <a:pt x="1607" y="995"/>
                </a:cubicBezTo>
                <a:cubicBezTo>
                  <a:pt x="1607" y="1333"/>
                  <a:pt x="1333" y="1607"/>
                  <a:pt x="995" y="1607"/>
                </a:cubicBezTo>
                <a:close/>
              </a:path>
            </a:pathLst>
          </a:custGeom>
          <a:noFill/>
          <a:ln>
            <a:solidFill>
              <a:srgbClr val="525252"/>
            </a:solidFill>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grpSp>
        <p:nvGrpSpPr>
          <p:cNvPr id="14" name="组合 13"/>
          <p:cNvGrpSpPr/>
          <p:nvPr/>
        </p:nvGrpSpPr>
        <p:grpSpPr>
          <a:xfrm>
            <a:off x="6517244" y="3999174"/>
            <a:ext cx="448156" cy="458337"/>
            <a:chOff x="785813" y="-2001838"/>
            <a:chExt cx="10620375" cy="10861676"/>
          </a:xfrm>
          <a:noFill/>
        </p:grpSpPr>
        <p:sp>
          <p:nvSpPr>
            <p:cNvPr id="15" name="Freeform 13"/>
            <p:cNvSpPr/>
            <p:nvPr/>
          </p:nvSpPr>
          <p:spPr bwMode="auto">
            <a:xfrm>
              <a:off x="1187451" y="2436812"/>
              <a:ext cx="2849563" cy="5122863"/>
            </a:xfrm>
            <a:custGeom>
              <a:gdLst>
                <a:gd fmla="*/ 0 w 1795" name="T0"/>
                <a:gd fmla="*/ 3227 h 3227" name="T1"/>
                <a:gd fmla="*/ 1795 w 1795" name="T2"/>
                <a:gd fmla="*/ 3227 h 3227" name="T3"/>
                <a:gd fmla="*/ 1795 w 1795" name="T4"/>
                <a:gd fmla="*/ 342 h 3227" name="T5"/>
                <a:gd fmla="*/ 1303 w 1795" name="T6"/>
                <a:gd fmla="*/ 0 h 3227" name="T7"/>
                <a:gd fmla="*/ 0 w 1795" name="T8"/>
                <a:gd fmla="*/ 1109 h 3227" name="T9"/>
                <a:gd fmla="*/ 0 w 1795" name="T10"/>
                <a:gd fmla="*/ 3227 h 3227" name="T11"/>
                <a:gd fmla="*/ 0 w 1795" name="T12"/>
                <a:gd fmla="*/ 3227 h 3227" name="T13"/>
              </a:gdLst>
              <a:cxnLst>
                <a:cxn ang="0">
                  <a:pos x="T0" y="T1"/>
                </a:cxn>
                <a:cxn ang="0">
                  <a:pos x="T2" y="T3"/>
                </a:cxn>
                <a:cxn ang="0">
                  <a:pos x="T4" y="T5"/>
                </a:cxn>
                <a:cxn ang="0">
                  <a:pos x="T6" y="T7"/>
                </a:cxn>
                <a:cxn ang="0">
                  <a:pos x="T8" y="T9"/>
                </a:cxn>
                <a:cxn ang="0">
                  <a:pos x="T10" y="T11"/>
                </a:cxn>
                <a:cxn ang="0">
                  <a:pos x="T12" y="T13"/>
                </a:cxn>
              </a:cxnLst>
              <a:rect b="b" l="0" r="r" t="0"/>
              <a:pathLst>
                <a:path h="3227" w="1794">
                  <a:moveTo>
                    <a:pt x="0" y="3227"/>
                  </a:moveTo>
                  <a:lnTo>
                    <a:pt x="1795" y="3227"/>
                  </a:lnTo>
                  <a:lnTo>
                    <a:pt x="1795" y="342"/>
                  </a:lnTo>
                  <a:lnTo>
                    <a:pt x="1303" y="0"/>
                  </a:lnTo>
                  <a:lnTo>
                    <a:pt x="0" y="1109"/>
                  </a:lnTo>
                  <a:lnTo>
                    <a:pt x="0" y="3227"/>
                  </a:lnTo>
                  <a:lnTo>
                    <a:pt x="0" y="3227"/>
                  </a:lnTo>
                  <a:close/>
                </a:path>
              </a:pathLst>
            </a:custGeom>
            <a:grpFill/>
            <a:ln w="9525">
              <a:solidFill>
                <a:srgbClr val="525252"/>
              </a:solidFill>
              <a:round/>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16" name="Freeform 14"/>
            <p:cNvSpPr/>
            <p:nvPr/>
          </p:nvSpPr>
          <p:spPr bwMode="auto">
            <a:xfrm>
              <a:off x="4708526" y="3006725"/>
              <a:ext cx="2852738" cy="4552950"/>
            </a:xfrm>
            <a:custGeom>
              <a:gdLst>
                <a:gd fmla="*/ 0 w 1797" name="T0"/>
                <a:gd fmla="*/ 2868 h 2868" name="T1"/>
                <a:gd fmla="*/ 1797 w 1797" name="T2"/>
                <a:gd fmla="*/ 2868 h 2868" name="T3"/>
                <a:gd fmla="*/ 1797 w 1797" name="T4"/>
                <a:gd fmla="*/ 0 h 2868" name="T5"/>
                <a:gd fmla="*/ 930 w 1797" name="T6"/>
                <a:gd fmla="*/ 731 h 2868" name="T7"/>
                <a:gd fmla="*/ 0 w 1797" name="T8"/>
                <a:gd fmla="*/ 225 h 2868" name="T9"/>
                <a:gd fmla="*/ 0 w 1797" name="T10"/>
                <a:gd fmla="*/ 2868 h 2868" name="T11"/>
                <a:gd fmla="*/ 0 w 1797" name="T12"/>
                <a:gd fmla="*/ 2868 h 2868" name="T13"/>
              </a:gdLst>
              <a:cxnLst>
                <a:cxn ang="0">
                  <a:pos x="T0" y="T1"/>
                </a:cxn>
                <a:cxn ang="0">
                  <a:pos x="T2" y="T3"/>
                </a:cxn>
                <a:cxn ang="0">
                  <a:pos x="T4" y="T5"/>
                </a:cxn>
                <a:cxn ang="0">
                  <a:pos x="T6" y="T7"/>
                </a:cxn>
                <a:cxn ang="0">
                  <a:pos x="T8" y="T9"/>
                </a:cxn>
                <a:cxn ang="0">
                  <a:pos x="T10" y="T11"/>
                </a:cxn>
                <a:cxn ang="0">
                  <a:pos x="T12" y="T13"/>
                </a:cxn>
              </a:cxnLst>
              <a:rect b="b" l="0" r="r" t="0"/>
              <a:pathLst>
                <a:path h="2868" w="1796">
                  <a:moveTo>
                    <a:pt x="0" y="2868"/>
                  </a:moveTo>
                  <a:lnTo>
                    <a:pt x="1797" y="2868"/>
                  </a:lnTo>
                  <a:lnTo>
                    <a:pt x="1797" y="0"/>
                  </a:lnTo>
                  <a:lnTo>
                    <a:pt x="930" y="731"/>
                  </a:lnTo>
                  <a:lnTo>
                    <a:pt x="0" y="225"/>
                  </a:lnTo>
                  <a:lnTo>
                    <a:pt x="0" y="2868"/>
                  </a:lnTo>
                  <a:lnTo>
                    <a:pt x="0" y="2868"/>
                  </a:lnTo>
                  <a:close/>
                </a:path>
              </a:pathLst>
            </a:custGeom>
            <a:grpFill/>
            <a:ln w="9525">
              <a:solidFill>
                <a:srgbClr val="525252"/>
              </a:solidFill>
              <a:round/>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17" name="Freeform 15"/>
            <p:cNvSpPr/>
            <p:nvPr/>
          </p:nvSpPr>
          <p:spPr bwMode="auto">
            <a:xfrm>
              <a:off x="8234363" y="896937"/>
              <a:ext cx="2849563" cy="6662738"/>
            </a:xfrm>
            <a:custGeom>
              <a:gdLst>
                <a:gd fmla="*/ 0 w 1795" name="T0"/>
                <a:gd fmla="*/ 988 h 4197" name="T1"/>
                <a:gd fmla="*/ 0 w 1795" name="T2"/>
                <a:gd fmla="*/ 4197 h 4197" name="T3"/>
                <a:gd fmla="*/ 1795 w 1795" name="T4"/>
                <a:gd fmla="*/ 4197 h 4197" name="T5"/>
                <a:gd fmla="*/ 1795 w 1795" name="T6"/>
                <a:gd fmla="*/ 1010 h 4197" name="T7"/>
                <a:gd fmla="*/ 1028 w 1795" name="T8"/>
                <a:gd fmla="*/ 0 h 4197" name="T9"/>
                <a:gd fmla="*/ 0 w 1795" name="T10"/>
                <a:gd fmla="*/ 988 h 4197" name="T11"/>
                <a:gd fmla="*/ 0 w 1795" name="T12"/>
                <a:gd fmla="*/ 988 h 4197" name="T13"/>
              </a:gdLst>
              <a:cxnLst>
                <a:cxn ang="0">
                  <a:pos x="T0" y="T1"/>
                </a:cxn>
                <a:cxn ang="0">
                  <a:pos x="T2" y="T3"/>
                </a:cxn>
                <a:cxn ang="0">
                  <a:pos x="T4" y="T5"/>
                </a:cxn>
                <a:cxn ang="0">
                  <a:pos x="T6" y="T7"/>
                </a:cxn>
                <a:cxn ang="0">
                  <a:pos x="T8" y="T9"/>
                </a:cxn>
                <a:cxn ang="0">
                  <a:pos x="T10" y="T11"/>
                </a:cxn>
                <a:cxn ang="0">
                  <a:pos x="T12" y="T13"/>
                </a:cxn>
              </a:cxnLst>
              <a:rect b="b" l="0" r="r" t="0"/>
              <a:pathLst>
                <a:path h="4197" w="1794">
                  <a:moveTo>
                    <a:pt x="0" y="988"/>
                  </a:moveTo>
                  <a:lnTo>
                    <a:pt x="0" y="4197"/>
                  </a:lnTo>
                  <a:lnTo>
                    <a:pt x="1795" y="4197"/>
                  </a:lnTo>
                  <a:lnTo>
                    <a:pt x="1795" y="1010"/>
                  </a:lnTo>
                  <a:lnTo>
                    <a:pt x="1028" y="0"/>
                  </a:lnTo>
                  <a:lnTo>
                    <a:pt x="0" y="988"/>
                  </a:lnTo>
                  <a:lnTo>
                    <a:pt x="0" y="988"/>
                  </a:lnTo>
                  <a:close/>
                </a:path>
              </a:pathLst>
            </a:custGeom>
            <a:grpFill/>
            <a:ln w="9525">
              <a:solidFill>
                <a:srgbClr val="525252"/>
              </a:solidFill>
              <a:round/>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18" name="Freeform 16"/>
            <p:cNvSpPr/>
            <p:nvPr/>
          </p:nvSpPr>
          <p:spPr bwMode="auto">
            <a:xfrm>
              <a:off x="981076" y="-2001838"/>
              <a:ext cx="10279063" cy="5429250"/>
            </a:xfrm>
            <a:custGeom>
              <a:gdLst>
                <a:gd fmla="*/ 180 w 2738" name="T0"/>
                <a:gd fmla="*/ 1312 h 1446" name="T1"/>
                <a:gd fmla="*/ 593 w 2738" name="T2"/>
                <a:gd fmla="*/ 966 h 1446" name="T3"/>
                <a:gd fmla="*/ 1382 w 2738" name="T4"/>
                <a:gd fmla="*/ 1446 h 1446" name="T5"/>
                <a:gd fmla="*/ 2318 w 2738" name="T6"/>
                <a:gd fmla="*/ 565 h 1446" name="T7"/>
                <a:gd fmla="*/ 2327 w 2738" name="T8"/>
                <a:gd fmla="*/ 555 h 1446" name="T9"/>
                <a:gd fmla="*/ 2485 w 2738" name="T10"/>
                <a:gd fmla="*/ 714 h 1446" name="T11"/>
                <a:gd fmla="*/ 2738 w 2738" name="T12"/>
                <a:gd fmla="*/ 0 h 1446" name="T13"/>
                <a:gd fmla="*/ 2010 w 2738" name="T14"/>
                <a:gd fmla="*/ 235 h 1446" name="T15"/>
                <a:gd fmla="*/ 2185 w 2738" name="T16"/>
                <a:gd fmla="*/ 411 h 1446" name="T17"/>
                <a:gd fmla="*/ 2178 w 2738" name="T18"/>
                <a:gd fmla="*/ 416 h 1446" name="T19"/>
                <a:gd fmla="*/ 1355 w 2738" name="T20"/>
                <a:gd fmla="*/ 1190 h 1446" name="T21"/>
                <a:gd fmla="*/ 574 w 2738" name="T22"/>
                <a:gd fmla="*/ 715 h 1446" name="T23"/>
                <a:gd fmla="*/ 49 w 2738" name="T24"/>
                <a:gd fmla="*/ 1155 h 1446" name="T25"/>
                <a:gd fmla="*/ 36 w 2738" name="T26"/>
                <a:gd fmla="*/ 1299 h 1446" name="T27"/>
                <a:gd fmla="*/ 180 w 2738" name="T28"/>
                <a:gd fmla="*/ 1312 h 1446"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446" w="2738">
                  <a:moveTo>
                    <a:pt x="180" y="1312"/>
                  </a:moveTo>
                  <a:cubicBezTo>
                    <a:pt x="593" y="966"/>
                    <a:pt x="593" y="966"/>
                    <a:pt x="593" y="966"/>
                  </a:cubicBezTo>
                  <a:cubicBezTo>
                    <a:pt x="1382" y="1446"/>
                    <a:pt x="1382" y="1446"/>
                    <a:pt x="1382" y="1446"/>
                  </a:cubicBezTo>
                  <a:cubicBezTo>
                    <a:pt x="2318" y="565"/>
                    <a:pt x="2318" y="565"/>
                    <a:pt x="2318" y="565"/>
                  </a:cubicBezTo>
                  <a:cubicBezTo>
                    <a:pt x="2321" y="562"/>
                    <a:pt x="2324" y="558"/>
                    <a:pt x="2327" y="555"/>
                  </a:cubicBezTo>
                  <a:cubicBezTo>
                    <a:pt x="2485" y="714"/>
                    <a:pt x="2485" y="714"/>
                    <a:pt x="2485" y="714"/>
                  </a:cubicBezTo>
                  <a:cubicBezTo>
                    <a:pt x="2738" y="0"/>
                    <a:pt x="2738" y="0"/>
                    <a:pt x="2738" y="0"/>
                  </a:cubicBezTo>
                  <a:cubicBezTo>
                    <a:pt x="2010" y="235"/>
                    <a:pt x="2010" y="235"/>
                    <a:pt x="2010" y="235"/>
                  </a:cubicBezTo>
                  <a:cubicBezTo>
                    <a:pt x="2185" y="411"/>
                    <a:pt x="2185" y="411"/>
                    <a:pt x="2185" y="411"/>
                  </a:cubicBezTo>
                  <a:cubicBezTo>
                    <a:pt x="2182" y="413"/>
                    <a:pt x="2180" y="414"/>
                    <a:pt x="2178" y="416"/>
                  </a:cubicBezTo>
                  <a:cubicBezTo>
                    <a:pt x="1355" y="1190"/>
                    <a:pt x="1355" y="1190"/>
                    <a:pt x="1355" y="1190"/>
                  </a:cubicBezTo>
                  <a:cubicBezTo>
                    <a:pt x="574" y="715"/>
                    <a:pt x="574" y="715"/>
                    <a:pt x="574" y="715"/>
                  </a:cubicBezTo>
                  <a:cubicBezTo>
                    <a:pt x="49" y="1155"/>
                    <a:pt x="49" y="1155"/>
                    <a:pt x="49" y="1155"/>
                  </a:cubicBezTo>
                  <a:cubicBezTo>
                    <a:pt x="5" y="1191"/>
                    <a:pt x="0" y="1255"/>
                    <a:pt x="36" y="1299"/>
                  </a:cubicBezTo>
                  <a:cubicBezTo>
                    <a:pt x="72" y="1342"/>
                    <a:pt x="137" y="1348"/>
                    <a:pt x="180" y="1312"/>
                  </a:cubicBezTo>
                  <a:close/>
                </a:path>
              </a:pathLst>
            </a:custGeom>
            <a:grpFill/>
            <a:ln w="9525">
              <a:solidFill>
                <a:srgbClr val="525252"/>
              </a:solidFill>
              <a:round/>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19" name="Freeform 17"/>
            <p:cNvSpPr/>
            <p:nvPr/>
          </p:nvSpPr>
          <p:spPr bwMode="auto">
            <a:xfrm>
              <a:off x="785813" y="8089900"/>
              <a:ext cx="10620375" cy="769938"/>
            </a:xfrm>
            <a:custGeom>
              <a:gdLst>
                <a:gd fmla="*/ 2726 w 2829" name="T0"/>
                <a:gd fmla="*/ 0 h 205" name="T1"/>
                <a:gd fmla="*/ 102 w 2829" name="T2"/>
                <a:gd fmla="*/ 0 h 205" name="T3"/>
                <a:gd fmla="*/ 0 w 2829" name="T4"/>
                <a:gd fmla="*/ 102 h 205" name="T5"/>
                <a:gd fmla="*/ 102 w 2829" name="T6"/>
                <a:gd fmla="*/ 205 h 205" name="T7"/>
                <a:gd fmla="*/ 2726 w 2829" name="T8"/>
                <a:gd fmla="*/ 205 h 205" name="T9"/>
                <a:gd fmla="*/ 2829 w 2829" name="T10"/>
                <a:gd fmla="*/ 102 h 205" name="T11"/>
                <a:gd fmla="*/ 2726 w 2829" name="T12"/>
                <a:gd fmla="*/ 0 h 205" name="T13"/>
              </a:gdLst>
              <a:cxnLst>
                <a:cxn ang="0">
                  <a:pos x="T0" y="T1"/>
                </a:cxn>
                <a:cxn ang="0">
                  <a:pos x="T2" y="T3"/>
                </a:cxn>
                <a:cxn ang="0">
                  <a:pos x="T4" y="T5"/>
                </a:cxn>
                <a:cxn ang="0">
                  <a:pos x="T6" y="T7"/>
                </a:cxn>
                <a:cxn ang="0">
                  <a:pos x="T8" y="T9"/>
                </a:cxn>
                <a:cxn ang="0">
                  <a:pos x="T10" y="T11"/>
                </a:cxn>
                <a:cxn ang="0">
                  <a:pos x="T12" y="T13"/>
                </a:cxn>
              </a:cxnLst>
              <a:rect b="b" l="0" r="r" t="0"/>
              <a:pathLst>
                <a:path h="205" w="2829">
                  <a:moveTo>
                    <a:pt x="2726" y="0"/>
                  </a:moveTo>
                  <a:cubicBezTo>
                    <a:pt x="102" y="0"/>
                    <a:pt x="102" y="0"/>
                    <a:pt x="102" y="0"/>
                  </a:cubicBezTo>
                  <a:cubicBezTo>
                    <a:pt x="46" y="0"/>
                    <a:pt x="0" y="46"/>
                    <a:pt x="0" y="102"/>
                  </a:cubicBezTo>
                  <a:cubicBezTo>
                    <a:pt x="0" y="159"/>
                    <a:pt x="46" y="205"/>
                    <a:pt x="102" y="205"/>
                  </a:cubicBezTo>
                  <a:cubicBezTo>
                    <a:pt x="2726" y="205"/>
                    <a:pt x="2726" y="205"/>
                    <a:pt x="2726" y="205"/>
                  </a:cubicBezTo>
                  <a:cubicBezTo>
                    <a:pt x="2783" y="205"/>
                    <a:pt x="2829" y="159"/>
                    <a:pt x="2829" y="102"/>
                  </a:cubicBezTo>
                  <a:cubicBezTo>
                    <a:pt x="2829" y="46"/>
                    <a:pt x="2783" y="0"/>
                    <a:pt x="2726" y="0"/>
                  </a:cubicBezTo>
                  <a:close/>
                </a:path>
              </a:pathLst>
            </a:custGeom>
            <a:grpFill/>
            <a:ln w="9525">
              <a:solidFill>
                <a:srgbClr val="525252"/>
              </a:solidFill>
              <a:round/>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grpSp>
      <p:sp>
        <p:nvSpPr>
          <p:cNvPr id="20" name="Freeform 25"/>
          <p:cNvSpPr>
            <a:spLocks noEditPoints="1"/>
          </p:cNvSpPr>
          <p:nvPr/>
        </p:nvSpPr>
        <p:spPr bwMode="auto">
          <a:xfrm>
            <a:off x="8482289" y="2960776"/>
            <a:ext cx="479357" cy="475074"/>
          </a:xfrm>
          <a:custGeom>
            <a:gdLst>
              <a:gd fmla="*/ 2969 w 3124" name="T0"/>
              <a:gd fmla="*/ 1168 h 3096" name="T1"/>
              <a:gd fmla="*/ 2587 w 3124" name="T2"/>
              <a:gd fmla="*/ 788 h 3096" name="T3"/>
              <a:gd fmla="*/ 2679 w 3124" name="T4"/>
              <a:gd fmla="*/ 480 h 3096" name="T5"/>
              <a:gd fmla="*/ 2213 w 3124" name="T6"/>
              <a:gd fmla="*/ 480 h 3096" name="T7"/>
              <a:gd fmla="*/ 2298 w 3124" name="T8"/>
              <a:gd fmla="*/ 791 h 3096" name="T9"/>
              <a:gd fmla="*/ 2083 w 3124" name="T10"/>
              <a:gd fmla="*/ 931 h 3096" name="T11"/>
              <a:gd fmla="*/ 1720 w 3124" name="T12"/>
              <a:gd fmla="*/ 644 h 3096" name="T13"/>
              <a:gd fmla="*/ 1829 w 3124" name="T14"/>
              <a:gd fmla="*/ 277 h 3096" name="T15"/>
              <a:gd fmla="*/ 1275 w 3124" name="T16"/>
              <a:gd fmla="*/ 277 h 3096" name="T17"/>
              <a:gd fmla="*/ 1375 w 3124" name="T18"/>
              <a:gd fmla="*/ 647 h 3096" name="T19"/>
              <a:gd fmla="*/ 1040 w 3124" name="T20"/>
              <a:gd fmla="*/ 929 h 3096" name="T21"/>
              <a:gd fmla="*/ 804 w 3124" name="T22"/>
              <a:gd fmla="*/ 788 h 3096" name="T23"/>
              <a:gd fmla="*/ 896 w 3124" name="T24"/>
              <a:gd fmla="*/ 480 h 3096" name="T25"/>
              <a:gd fmla="*/ 430 w 3124" name="T26"/>
              <a:gd fmla="*/ 480 h 3096" name="T27"/>
              <a:gd fmla="*/ 515 w 3124" name="T28"/>
              <a:gd fmla="*/ 791 h 3096" name="T29"/>
              <a:gd fmla="*/ 155 w 3124" name="T30"/>
              <a:gd fmla="*/ 1168 h 3096" name="T31"/>
              <a:gd fmla="*/ 56 w 3124" name="T32"/>
              <a:gd fmla="*/ 1622 h 3096" name="T33"/>
              <a:gd fmla="*/ 298 w 3124" name="T34"/>
              <a:gd fmla="*/ 1397 h 3096" name="T35"/>
              <a:gd fmla="*/ 316 w 3124" name="T36"/>
              <a:gd fmla="*/ 1831 h 3096" name="T37"/>
              <a:gd fmla="*/ 308 w 3124" name="T38"/>
              <a:gd fmla="*/ 2725 h 3096" name="T39"/>
              <a:gd fmla="*/ 509 w 3124" name="T40"/>
              <a:gd fmla="*/ 2720 h 3096" name="T41"/>
              <a:gd fmla="*/ 571 w 3124" name="T42"/>
              <a:gd fmla="*/ 1904 h 3096" name="T43"/>
              <a:gd fmla="*/ 757 w 3124" name="T44"/>
              <a:gd fmla="*/ 1902 h 3096" name="T45"/>
              <a:gd fmla="*/ 792 w 3124" name="T46"/>
              <a:gd fmla="*/ 2718 h 3096" name="T47"/>
              <a:gd fmla="*/ 991 w 3124" name="T48"/>
              <a:gd fmla="*/ 2724 h 3096" name="T49"/>
              <a:gd fmla="*/ 1000 w 3124" name="T50"/>
              <a:gd fmla="*/ 1793 h 3096" name="T51"/>
              <a:gd fmla="*/ 1140 w 3124" name="T52"/>
              <a:gd fmla="*/ 1786 h 3096" name="T53"/>
              <a:gd fmla="*/ 1133 w 3124" name="T54"/>
              <a:gd fmla="*/ 2185 h 3096" name="T55"/>
              <a:gd fmla="*/ 1245 w 3124" name="T56"/>
              <a:gd fmla="*/ 3096 h 3096" name="T57"/>
              <a:gd fmla="*/ 1411 w 3124" name="T58"/>
              <a:gd fmla="*/ 2385 h 3096" name="T59"/>
              <a:gd fmla="*/ 1552 w 3124" name="T60"/>
              <a:gd fmla="*/ 1884 h 3096" name="T61"/>
              <a:gd fmla="*/ 1672 w 3124" name="T62"/>
              <a:gd fmla="*/ 2390 h 3096" name="T63"/>
              <a:gd fmla="*/ 1814 w 3124" name="T64"/>
              <a:gd fmla="*/ 3096 h 3096" name="T65"/>
              <a:gd fmla="*/ 1959 w 3124" name="T66"/>
              <a:gd fmla="*/ 2191 h 3096" name="T67"/>
              <a:gd fmla="*/ 1958 w 3124" name="T68"/>
              <a:gd fmla="*/ 1725 h 3096" name="T69"/>
              <a:gd fmla="*/ 2105 w 3124" name="T70"/>
              <a:gd fmla="*/ 1737 h 3096" name="T71"/>
              <a:gd fmla="*/ 2094 w 3124" name="T72"/>
              <a:gd fmla="*/ 2083 h 3096" name="T73"/>
              <a:gd fmla="*/ 2188 w 3124" name="T74"/>
              <a:gd fmla="*/ 2849 h 3096" name="T75"/>
              <a:gd fmla="*/ 2328 w 3124" name="T76"/>
              <a:gd fmla="*/ 2251 h 3096" name="T77"/>
              <a:gd fmla="*/ 2446 w 3124" name="T78"/>
              <a:gd fmla="*/ 1830 h 3096" name="T79"/>
              <a:gd fmla="*/ 2547 w 3124" name="T80"/>
              <a:gd fmla="*/ 2256 h 3096" name="T81"/>
              <a:gd fmla="*/ 2666 w 3124" name="T82"/>
              <a:gd fmla="*/ 2849 h 3096" name="T83"/>
              <a:gd fmla="*/ 2788 w 3124" name="T84"/>
              <a:gd fmla="*/ 2088 h 3096" name="T85"/>
              <a:gd fmla="*/ 2787 w 3124" name="T86"/>
              <a:gd fmla="*/ 1598 h 3096" name="T87"/>
              <a:gd fmla="*/ 2934 w 3124" name="T88"/>
              <a:gd fmla="*/ 1562 h 3096" name="T89"/>
              <a:gd fmla="*/ 3102 w 3124" name="T90"/>
              <a:gd fmla="*/ 1489 h 3096" name="T91"/>
              <a:gd fmla="*/ 664 w 3124" name="T92"/>
              <a:gd fmla="*/ 1028 h 3096" name="T93"/>
              <a:gd fmla="*/ 550 w 3124" name="T94"/>
              <a:gd fmla="*/ 808 h 3096" name="T95"/>
              <a:gd fmla="*/ 748 w 3124" name="T96"/>
              <a:gd fmla="*/ 767 h 3096" name="T97"/>
              <a:gd fmla="*/ 723 w 3124" name="T98"/>
              <a:gd fmla="*/ 939 h 3096" name="T99"/>
              <a:gd fmla="*/ 1648 w 3124" name="T100"/>
              <a:gd fmla="*/ 1121 h 3096" name="T101"/>
              <a:gd fmla="*/ 1561 w 3124" name="T102"/>
              <a:gd fmla="*/ 1271 h 3096" name="T103"/>
              <a:gd fmla="*/ 1464 w 3124" name="T104"/>
              <a:gd fmla="*/ 1128 h 3096" name="T105"/>
              <a:gd fmla="*/ 1417 w 3124" name="T106"/>
              <a:gd fmla="*/ 667 h 3096" name="T107"/>
              <a:gd fmla="*/ 1679 w 3124" name="T108"/>
              <a:gd fmla="*/ 664 h 3096" name="T109"/>
              <a:gd fmla="*/ 2506 w 3124" name="T110"/>
              <a:gd fmla="*/ 939 h 3096" name="T111"/>
              <a:gd fmla="*/ 2368 w 3124" name="T112"/>
              <a:gd fmla="*/ 931 h 3096" name="T113"/>
              <a:gd fmla="*/ 2447 w 3124" name="T114"/>
              <a:gd fmla="*/ 728 h 3096" name="T115"/>
              <a:gd fmla="*/ 2553 w 3124" name="T116"/>
              <a:gd fmla="*/ 832 h 3096"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3096" w="3124">
                <a:moveTo>
                  <a:pt x="3102" y="1489"/>
                </a:moveTo>
                <a:cubicBezTo>
                  <a:pt x="3083" y="1411"/>
                  <a:pt x="3018" y="1267"/>
                  <a:pt x="2969" y="1168"/>
                </a:cubicBezTo>
                <a:cubicBezTo>
                  <a:pt x="2883" y="994"/>
                  <a:pt x="2782" y="861"/>
                  <a:pt x="2714" y="827"/>
                </a:cubicBezTo>
                <a:cubicBezTo>
                  <a:pt x="2680" y="807"/>
                  <a:pt x="2637" y="799"/>
                  <a:pt x="2587" y="788"/>
                </a:cubicBezTo>
                <a:cubicBezTo>
                  <a:pt x="2553" y="781"/>
                  <a:pt x="2551" y="726"/>
                  <a:pt x="2490" y="708"/>
                </a:cubicBezTo>
                <a:cubicBezTo>
                  <a:pt x="2597" y="688"/>
                  <a:pt x="2679" y="593"/>
                  <a:pt x="2679" y="480"/>
                </a:cubicBezTo>
                <a:cubicBezTo>
                  <a:pt x="2679" y="351"/>
                  <a:pt x="2575" y="247"/>
                  <a:pt x="2446" y="247"/>
                </a:cubicBezTo>
                <a:cubicBezTo>
                  <a:pt x="2318" y="247"/>
                  <a:pt x="2213" y="351"/>
                  <a:pt x="2213" y="480"/>
                </a:cubicBezTo>
                <a:cubicBezTo>
                  <a:pt x="2213" y="592"/>
                  <a:pt x="2294" y="686"/>
                  <a:pt x="2400" y="708"/>
                </a:cubicBezTo>
                <a:cubicBezTo>
                  <a:pt x="2334" y="725"/>
                  <a:pt x="2336" y="780"/>
                  <a:pt x="2298" y="791"/>
                </a:cubicBezTo>
                <a:cubicBezTo>
                  <a:pt x="2229" y="809"/>
                  <a:pt x="2172" y="821"/>
                  <a:pt x="2133" y="874"/>
                </a:cubicBezTo>
                <a:cubicBezTo>
                  <a:pt x="2117" y="890"/>
                  <a:pt x="2100" y="909"/>
                  <a:pt x="2083" y="931"/>
                </a:cubicBezTo>
                <a:cubicBezTo>
                  <a:pt x="2006" y="808"/>
                  <a:pt x="1928" y="719"/>
                  <a:pt x="1871" y="689"/>
                </a:cubicBezTo>
                <a:cubicBezTo>
                  <a:pt x="1830" y="666"/>
                  <a:pt x="1779" y="657"/>
                  <a:pt x="1720" y="644"/>
                </a:cubicBezTo>
                <a:cubicBezTo>
                  <a:pt x="1679" y="635"/>
                  <a:pt x="1677" y="570"/>
                  <a:pt x="1604" y="548"/>
                </a:cubicBezTo>
                <a:cubicBezTo>
                  <a:pt x="1732" y="524"/>
                  <a:pt x="1829" y="412"/>
                  <a:pt x="1829" y="277"/>
                </a:cubicBezTo>
                <a:cubicBezTo>
                  <a:pt x="1829" y="124"/>
                  <a:pt x="1705" y="0"/>
                  <a:pt x="1552" y="0"/>
                </a:cubicBezTo>
                <a:cubicBezTo>
                  <a:pt x="1399" y="0"/>
                  <a:pt x="1275" y="124"/>
                  <a:pt x="1275" y="277"/>
                </a:cubicBezTo>
                <a:cubicBezTo>
                  <a:pt x="1275" y="411"/>
                  <a:pt x="1371" y="523"/>
                  <a:pt x="1497" y="548"/>
                </a:cubicBezTo>
                <a:cubicBezTo>
                  <a:pt x="1418" y="568"/>
                  <a:pt x="1421" y="634"/>
                  <a:pt x="1375" y="647"/>
                </a:cubicBezTo>
                <a:cubicBezTo>
                  <a:pt x="1294" y="669"/>
                  <a:pt x="1225" y="683"/>
                  <a:pt x="1179" y="746"/>
                </a:cubicBezTo>
                <a:cubicBezTo>
                  <a:pt x="1136" y="789"/>
                  <a:pt x="1088" y="853"/>
                  <a:pt x="1040" y="929"/>
                </a:cubicBezTo>
                <a:cubicBezTo>
                  <a:pt x="1000" y="878"/>
                  <a:pt x="962" y="842"/>
                  <a:pt x="932" y="827"/>
                </a:cubicBezTo>
                <a:cubicBezTo>
                  <a:pt x="897" y="807"/>
                  <a:pt x="854" y="799"/>
                  <a:pt x="804" y="788"/>
                </a:cubicBezTo>
                <a:cubicBezTo>
                  <a:pt x="770" y="781"/>
                  <a:pt x="769" y="726"/>
                  <a:pt x="707" y="708"/>
                </a:cubicBezTo>
                <a:cubicBezTo>
                  <a:pt x="815" y="688"/>
                  <a:pt x="896" y="593"/>
                  <a:pt x="896" y="480"/>
                </a:cubicBezTo>
                <a:cubicBezTo>
                  <a:pt x="896" y="351"/>
                  <a:pt x="792" y="247"/>
                  <a:pt x="663" y="247"/>
                </a:cubicBezTo>
                <a:cubicBezTo>
                  <a:pt x="535" y="247"/>
                  <a:pt x="430" y="351"/>
                  <a:pt x="430" y="480"/>
                </a:cubicBezTo>
                <a:cubicBezTo>
                  <a:pt x="430" y="592"/>
                  <a:pt x="511" y="686"/>
                  <a:pt x="617" y="708"/>
                </a:cubicBezTo>
                <a:cubicBezTo>
                  <a:pt x="551" y="725"/>
                  <a:pt x="553" y="780"/>
                  <a:pt x="515" y="791"/>
                </a:cubicBezTo>
                <a:cubicBezTo>
                  <a:pt x="446" y="809"/>
                  <a:pt x="389" y="821"/>
                  <a:pt x="350" y="874"/>
                </a:cubicBezTo>
                <a:cubicBezTo>
                  <a:pt x="290" y="935"/>
                  <a:pt x="218" y="1040"/>
                  <a:pt x="155" y="1168"/>
                </a:cubicBezTo>
                <a:cubicBezTo>
                  <a:pt x="106" y="1267"/>
                  <a:pt x="41" y="1411"/>
                  <a:pt x="23" y="1489"/>
                </a:cubicBezTo>
                <a:cubicBezTo>
                  <a:pt x="0" y="1582"/>
                  <a:pt x="25" y="1607"/>
                  <a:pt x="56" y="1622"/>
                </a:cubicBezTo>
                <a:cubicBezTo>
                  <a:pt x="89" y="1638"/>
                  <a:pt x="128" y="1640"/>
                  <a:pt x="190" y="1562"/>
                </a:cubicBezTo>
                <a:cubicBezTo>
                  <a:pt x="219" y="1525"/>
                  <a:pt x="255" y="1376"/>
                  <a:pt x="298" y="1397"/>
                </a:cubicBezTo>
                <a:cubicBezTo>
                  <a:pt x="359" y="1421"/>
                  <a:pt x="332" y="1548"/>
                  <a:pt x="322" y="1600"/>
                </a:cubicBezTo>
                <a:cubicBezTo>
                  <a:pt x="312" y="1652"/>
                  <a:pt x="318" y="1779"/>
                  <a:pt x="316" y="1831"/>
                </a:cubicBezTo>
                <a:cubicBezTo>
                  <a:pt x="315" y="1883"/>
                  <a:pt x="313" y="1999"/>
                  <a:pt x="312" y="2083"/>
                </a:cubicBezTo>
                <a:cubicBezTo>
                  <a:pt x="308" y="2271"/>
                  <a:pt x="288" y="2593"/>
                  <a:pt x="308" y="2725"/>
                </a:cubicBezTo>
                <a:cubicBezTo>
                  <a:pt x="320" y="2830"/>
                  <a:pt x="361" y="2849"/>
                  <a:pt x="405" y="2849"/>
                </a:cubicBezTo>
                <a:cubicBezTo>
                  <a:pt x="457" y="2849"/>
                  <a:pt x="491" y="2841"/>
                  <a:pt x="509" y="2720"/>
                </a:cubicBezTo>
                <a:cubicBezTo>
                  <a:pt x="528" y="2590"/>
                  <a:pt x="536" y="2316"/>
                  <a:pt x="545" y="2251"/>
                </a:cubicBezTo>
                <a:cubicBezTo>
                  <a:pt x="554" y="2186"/>
                  <a:pt x="570" y="1982"/>
                  <a:pt x="571" y="1904"/>
                </a:cubicBezTo>
                <a:cubicBezTo>
                  <a:pt x="571" y="1867"/>
                  <a:pt x="605" y="1830"/>
                  <a:pt x="663" y="1830"/>
                </a:cubicBezTo>
                <a:cubicBezTo>
                  <a:pt x="724" y="1830"/>
                  <a:pt x="757" y="1868"/>
                  <a:pt x="757" y="1902"/>
                </a:cubicBezTo>
                <a:cubicBezTo>
                  <a:pt x="755" y="1980"/>
                  <a:pt x="765" y="2222"/>
                  <a:pt x="764" y="2256"/>
                </a:cubicBezTo>
                <a:cubicBezTo>
                  <a:pt x="761" y="2443"/>
                  <a:pt x="773" y="2587"/>
                  <a:pt x="792" y="2718"/>
                </a:cubicBezTo>
                <a:cubicBezTo>
                  <a:pt x="805" y="2823"/>
                  <a:pt x="839" y="2849"/>
                  <a:pt x="883" y="2849"/>
                </a:cubicBezTo>
                <a:cubicBezTo>
                  <a:pt x="935" y="2849"/>
                  <a:pt x="973" y="2845"/>
                  <a:pt x="991" y="2724"/>
                </a:cubicBezTo>
                <a:cubicBezTo>
                  <a:pt x="1011" y="2595"/>
                  <a:pt x="1002" y="2270"/>
                  <a:pt x="1005" y="2088"/>
                </a:cubicBezTo>
                <a:cubicBezTo>
                  <a:pt x="1007" y="2000"/>
                  <a:pt x="1000" y="1793"/>
                  <a:pt x="1000" y="1793"/>
                </a:cubicBezTo>
                <a:cubicBezTo>
                  <a:pt x="1000" y="1793"/>
                  <a:pt x="996" y="1548"/>
                  <a:pt x="1064" y="1548"/>
                </a:cubicBezTo>
                <a:cubicBezTo>
                  <a:pt x="1144" y="1548"/>
                  <a:pt x="1140" y="1786"/>
                  <a:pt x="1140" y="1786"/>
                </a:cubicBezTo>
                <a:cubicBezTo>
                  <a:pt x="1140" y="1786"/>
                  <a:pt x="1141" y="1823"/>
                  <a:pt x="1139" y="1884"/>
                </a:cubicBezTo>
                <a:cubicBezTo>
                  <a:pt x="1137" y="1946"/>
                  <a:pt x="1135" y="2085"/>
                  <a:pt x="1133" y="2185"/>
                </a:cubicBezTo>
                <a:cubicBezTo>
                  <a:pt x="1129" y="2409"/>
                  <a:pt x="1106" y="2792"/>
                  <a:pt x="1129" y="2948"/>
                </a:cubicBezTo>
                <a:cubicBezTo>
                  <a:pt x="1144" y="3073"/>
                  <a:pt x="1192" y="3096"/>
                  <a:pt x="1245" y="3096"/>
                </a:cubicBezTo>
                <a:cubicBezTo>
                  <a:pt x="1306" y="3096"/>
                  <a:pt x="1347" y="3086"/>
                  <a:pt x="1368" y="2943"/>
                </a:cubicBezTo>
                <a:cubicBezTo>
                  <a:pt x="1392" y="2788"/>
                  <a:pt x="1400" y="2462"/>
                  <a:pt x="1411" y="2385"/>
                </a:cubicBezTo>
                <a:cubicBezTo>
                  <a:pt x="1422" y="2308"/>
                  <a:pt x="1441" y="2065"/>
                  <a:pt x="1442" y="1971"/>
                </a:cubicBezTo>
                <a:cubicBezTo>
                  <a:pt x="1442" y="1927"/>
                  <a:pt x="1483" y="1884"/>
                  <a:pt x="1552" y="1884"/>
                </a:cubicBezTo>
                <a:cubicBezTo>
                  <a:pt x="1624" y="1884"/>
                  <a:pt x="1663" y="1929"/>
                  <a:pt x="1663" y="1969"/>
                </a:cubicBezTo>
                <a:cubicBezTo>
                  <a:pt x="1661" y="2061"/>
                  <a:pt x="1673" y="2350"/>
                  <a:pt x="1672" y="2390"/>
                </a:cubicBezTo>
                <a:cubicBezTo>
                  <a:pt x="1668" y="2614"/>
                  <a:pt x="1682" y="2784"/>
                  <a:pt x="1706" y="2940"/>
                </a:cubicBezTo>
                <a:cubicBezTo>
                  <a:pt x="1720" y="3065"/>
                  <a:pt x="1761" y="3096"/>
                  <a:pt x="1814" y="3096"/>
                </a:cubicBezTo>
                <a:cubicBezTo>
                  <a:pt x="1875" y="3096"/>
                  <a:pt x="1920" y="3091"/>
                  <a:pt x="1942" y="2948"/>
                </a:cubicBezTo>
                <a:cubicBezTo>
                  <a:pt x="1965" y="2793"/>
                  <a:pt x="1955" y="2407"/>
                  <a:pt x="1959" y="2191"/>
                </a:cubicBezTo>
                <a:cubicBezTo>
                  <a:pt x="1961" y="2085"/>
                  <a:pt x="1966" y="1897"/>
                  <a:pt x="1962" y="1804"/>
                </a:cubicBezTo>
                <a:cubicBezTo>
                  <a:pt x="1961" y="1780"/>
                  <a:pt x="1960" y="1745"/>
                  <a:pt x="1958" y="1725"/>
                </a:cubicBezTo>
                <a:cubicBezTo>
                  <a:pt x="1959" y="1718"/>
                  <a:pt x="1959" y="1562"/>
                  <a:pt x="2030" y="1559"/>
                </a:cubicBezTo>
                <a:cubicBezTo>
                  <a:pt x="2102" y="1556"/>
                  <a:pt x="2105" y="1737"/>
                  <a:pt x="2105" y="1737"/>
                </a:cubicBezTo>
                <a:cubicBezTo>
                  <a:pt x="2105" y="1737"/>
                  <a:pt x="2101" y="1779"/>
                  <a:pt x="2099" y="1831"/>
                </a:cubicBezTo>
                <a:cubicBezTo>
                  <a:pt x="2098" y="1883"/>
                  <a:pt x="2096" y="1999"/>
                  <a:pt x="2094" y="2083"/>
                </a:cubicBezTo>
                <a:cubicBezTo>
                  <a:pt x="2091" y="2271"/>
                  <a:pt x="2071" y="2593"/>
                  <a:pt x="2091" y="2725"/>
                </a:cubicBezTo>
                <a:cubicBezTo>
                  <a:pt x="2103" y="2830"/>
                  <a:pt x="2144" y="2849"/>
                  <a:pt x="2188" y="2849"/>
                </a:cubicBezTo>
                <a:cubicBezTo>
                  <a:pt x="2240" y="2849"/>
                  <a:pt x="2273" y="2841"/>
                  <a:pt x="2292" y="2720"/>
                </a:cubicBezTo>
                <a:cubicBezTo>
                  <a:pt x="2311" y="2590"/>
                  <a:pt x="2319" y="2316"/>
                  <a:pt x="2328" y="2251"/>
                </a:cubicBezTo>
                <a:cubicBezTo>
                  <a:pt x="2337" y="2186"/>
                  <a:pt x="2353" y="1982"/>
                  <a:pt x="2354" y="1904"/>
                </a:cubicBezTo>
                <a:cubicBezTo>
                  <a:pt x="2354" y="1867"/>
                  <a:pt x="2388" y="1830"/>
                  <a:pt x="2446" y="1830"/>
                </a:cubicBezTo>
                <a:cubicBezTo>
                  <a:pt x="2507" y="1830"/>
                  <a:pt x="2540" y="1868"/>
                  <a:pt x="2540" y="1902"/>
                </a:cubicBezTo>
                <a:cubicBezTo>
                  <a:pt x="2538" y="1979"/>
                  <a:pt x="2548" y="2222"/>
                  <a:pt x="2547" y="2256"/>
                </a:cubicBezTo>
                <a:cubicBezTo>
                  <a:pt x="2543" y="2443"/>
                  <a:pt x="2556" y="2587"/>
                  <a:pt x="2575" y="2718"/>
                </a:cubicBezTo>
                <a:cubicBezTo>
                  <a:pt x="2588" y="2823"/>
                  <a:pt x="2622" y="2849"/>
                  <a:pt x="2666" y="2849"/>
                </a:cubicBezTo>
                <a:cubicBezTo>
                  <a:pt x="2718" y="2849"/>
                  <a:pt x="2756" y="2845"/>
                  <a:pt x="2774" y="2724"/>
                </a:cubicBezTo>
                <a:cubicBezTo>
                  <a:pt x="2793" y="2594"/>
                  <a:pt x="2784" y="2270"/>
                  <a:pt x="2788" y="2088"/>
                </a:cubicBezTo>
                <a:cubicBezTo>
                  <a:pt x="2789" y="2000"/>
                  <a:pt x="2794" y="1842"/>
                  <a:pt x="2790" y="1763"/>
                </a:cubicBezTo>
                <a:cubicBezTo>
                  <a:pt x="2789" y="1743"/>
                  <a:pt x="2789" y="1615"/>
                  <a:pt x="2787" y="1598"/>
                </a:cubicBezTo>
                <a:cubicBezTo>
                  <a:pt x="2791" y="1550"/>
                  <a:pt x="2747" y="1399"/>
                  <a:pt x="2803" y="1371"/>
                </a:cubicBezTo>
                <a:cubicBezTo>
                  <a:pt x="2844" y="1354"/>
                  <a:pt x="2901" y="1520"/>
                  <a:pt x="2934" y="1562"/>
                </a:cubicBezTo>
                <a:cubicBezTo>
                  <a:pt x="2997" y="1640"/>
                  <a:pt x="3036" y="1638"/>
                  <a:pt x="3068" y="1622"/>
                </a:cubicBezTo>
                <a:cubicBezTo>
                  <a:pt x="3099" y="1607"/>
                  <a:pt x="3124" y="1582"/>
                  <a:pt x="3102" y="1489"/>
                </a:cubicBezTo>
                <a:close/>
                <a:moveTo>
                  <a:pt x="723" y="939"/>
                </a:moveTo>
                <a:cubicBezTo>
                  <a:pt x="694" y="982"/>
                  <a:pt x="664" y="1028"/>
                  <a:pt x="664" y="1028"/>
                </a:cubicBezTo>
                <a:cubicBezTo>
                  <a:pt x="664" y="1028"/>
                  <a:pt x="608" y="962"/>
                  <a:pt x="585" y="931"/>
                </a:cubicBezTo>
                <a:cubicBezTo>
                  <a:pt x="562" y="900"/>
                  <a:pt x="538" y="856"/>
                  <a:pt x="550" y="808"/>
                </a:cubicBezTo>
                <a:cubicBezTo>
                  <a:pt x="565" y="749"/>
                  <a:pt x="607" y="728"/>
                  <a:pt x="665" y="728"/>
                </a:cubicBezTo>
                <a:cubicBezTo>
                  <a:pt x="722" y="728"/>
                  <a:pt x="735" y="753"/>
                  <a:pt x="748" y="767"/>
                </a:cubicBezTo>
                <a:cubicBezTo>
                  <a:pt x="761" y="782"/>
                  <a:pt x="770" y="807"/>
                  <a:pt x="770" y="832"/>
                </a:cubicBezTo>
                <a:cubicBezTo>
                  <a:pt x="770" y="858"/>
                  <a:pt x="753" y="896"/>
                  <a:pt x="723" y="939"/>
                </a:cubicBezTo>
                <a:close/>
                <a:moveTo>
                  <a:pt x="1603" y="749"/>
                </a:moveTo>
                <a:cubicBezTo>
                  <a:pt x="1593" y="770"/>
                  <a:pt x="1650" y="1089"/>
                  <a:pt x="1648" y="1121"/>
                </a:cubicBezTo>
                <a:cubicBezTo>
                  <a:pt x="1645" y="1153"/>
                  <a:pt x="1634" y="1201"/>
                  <a:pt x="1611" y="1230"/>
                </a:cubicBezTo>
                <a:cubicBezTo>
                  <a:pt x="1600" y="1245"/>
                  <a:pt x="1577" y="1271"/>
                  <a:pt x="1561" y="1271"/>
                </a:cubicBezTo>
                <a:cubicBezTo>
                  <a:pt x="1545" y="1271"/>
                  <a:pt x="1513" y="1248"/>
                  <a:pt x="1501" y="1231"/>
                </a:cubicBezTo>
                <a:cubicBezTo>
                  <a:pt x="1478" y="1200"/>
                  <a:pt x="1465" y="1161"/>
                  <a:pt x="1464" y="1128"/>
                </a:cubicBezTo>
                <a:cubicBezTo>
                  <a:pt x="1462" y="1095"/>
                  <a:pt x="1503" y="772"/>
                  <a:pt x="1494" y="753"/>
                </a:cubicBezTo>
                <a:cubicBezTo>
                  <a:pt x="1481" y="724"/>
                  <a:pt x="1409" y="702"/>
                  <a:pt x="1417" y="667"/>
                </a:cubicBezTo>
                <a:cubicBezTo>
                  <a:pt x="1436" y="598"/>
                  <a:pt x="1485" y="572"/>
                  <a:pt x="1553" y="572"/>
                </a:cubicBezTo>
                <a:cubicBezTo>
                  <a:pt x="1622" y="572"/>
                  <a:pt x="1667" y="608"/>
                  <a:pt x="1679" y="664"/>
                </a:cubicBezTo>
                <a:cubicBezTo>
                  <a:pt x="1684" y="693"/>
                  <a:pt x="1614" y="725"/>
                  <a:pt x="1603" y="749"/>
                </a:cubicBezTo>
                <a:close/>
                <a:moveTo>
                  <a:pt x="2506" y="939"/>
                </a:moveTo>
                <a:cubicBezTo>
                  <a:pt x="2477" y="982"/>
                  <a:pt x="2447" y="1028"/>
                  <a:pt x="2447" y="1028"/>
                </a:cubicBezTo>
                <a:cubicBezTo>
                  <a:pt x="2447" y="1028"/>
                  <a:pt x="2391" y="962"/>
                  <a:pt x="2368" y="931"/>
                </a:cubicBezTo>
                <a:cubicBezTo>
                  <a:pt x="2345" y="900"/>
                  <a:pt x="2321" y="856"/>
                  <a:pt x="2332" y="808"/>
                </a:cubicBezTo>
                <a:cubicBezTo>
                  <a:pt x="2348" y="749"/>
                  <a:pt x="2390" y="728"/>
                  <a:pt x="2447" y="728"/>
                </a:cubicBezTo>
                <a:cubicBezTo>
                  <a:pt x="2505" y="728"/>
                  <a:pt x="2518" y="753"/>
                  <a:pt x="2531" y="767"/>
                </a:cubicBezTo>
                <a:cubicBezTo>
                  <a:pt x="2544" y="782"/>
                  <a:pt x="2553" y="807"/>
                  <a:pt x="2553" y="832"/>
                </a:cubicBezTo>
                <a:cubicBezTo>
                  <a:pt x="2553" y="858"/>
                  <a:pt x="2536" y="896"/>
                  <a:pt x="2506" y="939"/>
                </a:cubicBezTo>
                <a:close/>
              </a:path>
            </a:pathLst>
          </a:custGeom>
          <a:noFill/>
          <a:ln>
            <a:solidFill>
              <a:srgbClr val="525252"/>
            </a:solidFill>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22" name="Freeform 9"/>
          <p:cNvSpPr>
            <a:spLocks noEditPoints="1"/>
          </p:cNvSpPr>
          <p:nvPr/>
        </p:nvSpPr>
        <p:spPr bwMode="auto">
          <a:xfrm>
            <a:off x="10458970" y="4055238"/>
            <a:ext cx="485464" cy="502694"/>
          </a:xfrm>
          <a:custGeom>
            <a:gdLst>
              <a:gd fmla="*/ 545 w 678" name="T0"/>
              <a:gd fmla="*/ 107 h 700" name="T1"/>
              <a:gd fmla="*/ 474 w 678" name="T2"/>
              <a:gd fmla="*/ 107 h 700" name="T3"/>
              <a:gd fmla="*/ 474 w 678" name="T4"/>
              <a:gd fmla="*/ 95 h 700" name="T5"/>
              <a:gd fmla="*/ 472 w 678" name="T6"/>
              <a:gd fmla="*/ 71 h 700" name="T7"/>
              <a:gd fmla="*/ 462 w 678" name="T8"/>
              <a:gd fmla="*/ 65 h 700" name="T9"/>
              <a:gd fmla="*/ 452 w 678" name="T10"/>
              <a:gd fmla="*/ 70 h 700" name="T11"/>
              <a:gd fmla="*/ 449 w 678" name="T12"/>
              <a:gd fmla="*/ 85 h 700" name="T13"/>
              <a:gd fmla="*/ 455 w 678" name="T14"/>
              <a:gd fmla="*/ 108 h 700" name="T15"/>
              <a:gd fmla="*/ 493 w 678" name="T16"/>
              <a:gd fmla="*/ 134 h 700" name="T17"/>
              <a:gd fmla="*/ 530 w 678" name="T18"/>
              <a:gd fmla="*/ 159 h 700" name="T19"/>
              <a:gd fmla="*/ 546 w 678" name="T20"/>
              <a:gd fmla="*/ 183 h 700" name="T21"/>
              <a:gd fmla="*/ 553 w 678" name="T22"/>
              <a:gd fmla="*/ 222 h 700" name="T23"/>
              <a:gd fmla="*/ 535 w 678" name="T24"/>
              <a:gd fmla="*/ 282 h 700" name="T25"/>
              <a:gd fmla="*/ 516 w 678" name="T26"/>
              <a:gd fmla="*/ 297 h 700" name="T27"/>
              <a:gd fmla="*/ 392 w 678" name="T28"/>
              <a:gd fmla="*/ 279 h 700" name="T29"/>
              <a:gd fmla="*/ 378 w 678" name="T30"/>
              <a:gd fmla="*/ 220 h 700" name="T31"/>
              <a:gd fmla="*/ 378 w 678" name="T32"/>
              <a:gd fmla="*/ 206 h 700" name="T33"/>
              <a:gd fmla="*/ 448 w 678" name="T34"/>
              <a:gd fmla="*/ 206 h 700" name="T35"/>
              <a:gd fmla="*/ 448 w 678" name="T36"/>
              <a:gd fmla="*/ 223 h 700" name="T37"/>
              <a:gd fmla="*/ 450 w 678" name="T38"/>
              <a:gd fmla="*/ 258 h 700" name="T39"/>
              <a:gd fmla="*/ 461 w 678" name="T40"/>
              <a:gd fmla="*/ 265 h 700" name="T41"/>
              <a:gd fmla="*/ 471 w 678" name="T42"/>
              <a:gd fmla="*/ 260 h 700" name="T43"/>
              <a:gd fmla="*/ 475 w 678" name="T44"/>
              <a:gd fmla="*/ 246 h 700" name="T45"/>
              <a:gd fmla="*/ 471 w 678" name="T46"/>
              <a:gd fmla="*/ 212 h 700" name="T47"/>
              <a:gd fmla="*/ 449 w 678" name="T48"/>
              <a:gd fmla="*/ 190 h 700" name="T49"/>
              <a:gd fmla="*/ 405 w 678" name="T50"/>
              <a:gd fmla="*/ 160 h 700" name="T51"/>
              <a:gd fmla="*/ 385 w 678" name="T52"/>
              <a:gd fmla="*/ 134 h 700" name="T53"/>
              <a:gd fmla="*/ 376 w 678" name="T54"/>
              <a:gd fmla="*/ 95 h 700" name="T55"/>
              <a:gd fmla="*/ 394 w 678" name="T56"/>
              <a:gd fmla="*/ 45 h 700" name="T57"/>
              <a:gd fmla="*/ 448 w 678" name="T58"/>
              <a:gd fmla="*/ 23 h 700" name="T59"/>
              <a:gd fmla="*/ 448 w 678" name="T60"/>
              <a:gd fmla="*/ 0 h 700" name="T61"/>
              <a:gd fmla="*/ 481 w 678" name="T62"/>
              <a:gd fmla="*/ 0 h 700" name="T63"/>
              <a:gd fmla="*/ 481 w 678" name="T64"/>
              <a:gd fmla="*/ 23 h 700" name="T65"/>
              <a:gd fmla="*/ 529 w 678" name="T66"/>
              <a:gd fmla="*/ 45 h 700" name="T67"/>
              <a:gd fmla="*/ 546 w 678" name="T68"/>
              <a:gd fmla="*/ 94 h 700" name="T69"/>
              <a:gd fmla="*/ 545 w 678" name="T70"/>
              <a:gd fmla="*/ 107 h 700" name="T71"/>
              <a:gd fmla="*/ 0 w 678" name="T72"/>
              <a:gd fmla="*/ 435 h 700" name="T73"/>
              <a:gd fmla="*/ 136 w 678" name="T74"/>
              <a:gd fmla="*/ 700 h 700" name="T75"/>
              <a:gd fmla="*/ 251 w 678" name="T76"/>
              <a:gd fmla="*/ 641 h 700" name="T77"/>
              <a:gd fmla="*/ 228 w 678" name="T78"/>
              <a:gd fmla="*/ 595 h 700" name="T79"/>
              <a:gd fmla="*/ 258 w 678" name="T80"/>
              <a:gd fmla="*/ 549 h 700" name="T81"/>
              <a:gd fmla="*/ 472 w 678" name="T82"/>
              <a:gd fmla="*/ 552 h 700" name="T83"/>
              <a:gd fmla="*/ 678 w 678" name="T84"/>
              <a:gd fmla="*/ 389 h 700" name="T85"/>
              <a:gd fmla="*/ 652 w 678" name="T86"/>
              <a:gd fmla="*/ 355 h 700" name="T87"/>
              <a:gd fmla="*/ 500 w 678" name="T88"/>
              <a:gd fmla="*/ 430 h 700" name="T89"/>
              <a:gd fmla="*/ 364 w 678" name="T90"/>
              <a:gd fmla="*/ 382 h 700" name="T91"/>
              <a:gd fmla="*/ 510 w 678" name="T92"/>
              <a:gd fmla="*/ 374 h 700" name="T93"/>
              <a:gd fmla="*/ 521 w 678" name="T94"/>
              <a:gd fmla="*/ 322 h 700" name="T95"/>
              <a:gd fmla="*/ 194 w 678" name="T96"/>
              <a:gd fmla="*/ 368 h 700" name="T97"/>
              <a:gd fmla="*/ 133 w 678" name="T98"/>
              <a:gd fmla="*/ 410 h 700" name="T99"/>
              <a:gd fmla="*/ 116 w 678" name="T100"/>
              <a:gd fmla="*/ 376 h 700" name="T101"/>
              <a:gd fmla="*/ 0 w 678" name="T102"/>
              <a:gd fmla="*/ 435 h 700"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700" w="678">
                <a:moveTo>
                  <a:pt x="545" y="107"/>
                </a:moveTo>
                <a:cubicBezTo>
                  <a:pt x="474" y="107"/>
                  <a:pt x="474" y="107"/>
                  <a:pt x="474" y="107"/>
                </a:cubicBezTo>
                <a:cubicBezTo>
                  <a:pt x="474" y="95"/>
                  <a:pt x="474" y="95"/>
                  <a:pt x="474" y="95"/>
                </a:cubicBezTo>
                <a:cubicBezTo>
                  <a:pt x="474" y="83"/>
                  <a:pt x="474" y="75"/>
                  <a:pt x="472" y="71"/>
                </a:cubicBezTo>
                <a:cubicBezTo>
                  <a:pt x="470" y="67"/>
                  <a:pt x="467" y="65"/>
                  <a:pt x="462" y="65"/>
                </a:cubicBezTo>
                <a:cubicBezTo>
                  <a:pt x="457" y="65"/>
                  <a:pt x="454" y="67"/>
                  <a:pt x="452" y="70"/>
                </a:cubicBezTo>
                <a:cubicBezTo>
                  <a:pt x="450" y="73"/>
                  <a:pt x="449" y="78"/>
                  <a:pt x="449" y="85"/>
                </a:cubicBezTo>
                <a:cubicBezTo>
                  <a:pt x="449" y="96"/>
                  <a:pt x="451" y="104"/>
                  <a:pt x="455" y="108"/>
                </a:cubicBezTo>
                <a:cubicBezTo>
                  <a:pt x="460" y="113"/>
                  <a:pt x="472" y="121"/>
                  <a:pt x="493" y="134"/>
                </a:cubicBezTo>
                <a:cubicBezTo>
                  <a:pt x="511" y="145"/>
                  <a:pt x="523" y="153"/>
                  <a:pt x="530" y="159"/>
                </a:cubicBezTo>
                <a:cubicBezTo>
                  <a:pt x="536" y="165"/>
                  <a:pt x="542" y="173"/>
                  <a:pt x="546" y="183"/>
                </a:cubicBezTo>
                <a:cubicBezTo>
                  <a:pt x="551" y="194"/>
                  <a:pt x="553" y="207"/>
                  <a:pt x="553" y="222"/>
                </a:cubicBezTo>
                <a:cubicBezTo>
                  <a:pt x="553" y="248"/>
                  <a:pt x="547" y="267"/>
                  <a:pt x="535" y="282"/>
                </a:cubicBezTo>
                <a:cubicBezTo>
                  <a:pt x="530" y="288"/>
                  <a:pt x="523" y="293"/>
                  <a:pt x="516" y="297"/>
                </a:cubicBezTo>
                <a:cubicBezTo>
                  <a:pt x="478" y="290"/>
                  <a:pt x="435" y="282"/>
                  <a:pt x="392" y="279"/>
                </a:cubicBezTo>
                <a:cubicBezTo>
                  <a:pt x="382" y="266"/>
                  <a:pt x="378" y="246"/>
                  <a:pt x="378" y="220"/>
                </a:cubicBezTo>
                <a:cubicBezTo>
                  <a:pt x="378" y="206"/>
                  <a:pt x="378" y="206"/>
                  <a:pt x="378" y="206"/>
                </a:cubicBezTo>
                <a:cubicBezTo>
                  <a:pt x="448" y="206"/>
                  <a:pt x="448" y="206"/>
                  <a:pt x="448" y="206"/>
                </a:cubicBezTo>
                <a:cubicBezTo>
                  <a:pt x="448" y="223"/>
                  <a:pt x="448" y="223"/>
                  <a:pt x="448" y="223"/>
                </a:cubicBezTo>
                <a:cubicBezTo>
                  <a:pt x="448" y="242"/>
                  <a:pt x="449" y="254"/>
                  <a:pt x="450" y="258"/>
                </a:cubicBezTo>
                <a:cubicBezTo>
                  <a:pt x="452" y="263"/>
                  <a:pt x="455" y="265"/>
                  <a:pt x="461" y="265"/>
                </a:cubicBezTo>
                <a:cubicBezTo>
                  <a:pt x="465" y="265"/>
                  <a:pt x="469" y="264"/>
                  <a:pt x="471" y="260"/>
                </a:cubicBezTo>
                <a:cubicBezTo>
                  <a:pt x="474" y="257"/>
                  <a:pt x="475" y="252"/>
                  <a:pt x="475" y="246"/>
                </a:cubicBezTo>
                <a:cubicBezTo>
                  <a:pt x="475" y="230"/>
                  <a:pt x="474" y="219"/>
                  <a:pt x="471" y="212"/>
                </a:cubicBezTo>
                <a:cubicBezTo>
                  <a:pt x="469" y="206"/>
                  <a:pt x="462" y="198"/>
                  <a:pt x="449" y="190"/>
                </a:cubicBezTo>
                <a:cubicBezTo>
                  <a:pt x="427" y="177"/>
                  <a:pt x="413" y="167"/>
                  <a:pt x="405" y="160"/>
                </a:cubicBezTo>
                <a:cubicBezTo>
                  <a:pt x="397" y="154"/>
                  <a:pt x="391" y="145"/>
                  <a:pt x="385" y="134"/>
                </a:cubicBezTo>
                <a:cubicBezTo>
                  <a:pt x="379" y="122"/>
                  <a:pt x="376" y="109"/>
                  <a:pt x="376" y="95"/>
                </a:cubicBezTo>
                <a:cubicBezTo>
                  <a:pt x="376" y="74"/>
                  <a:pt x="382" y="57"/>
                  <a:pt x="394" y="45"/>
                </a:cubicBezTo>
                <a:cubicBezTo>
                  <a:pt x="406" y="33"/>
                  <a:pt x="424" y="26"/>
                  <a:pt x="448" y="23"/>
                </a:cubicBezTo>
                <a:cubicBezTo>
                  <a:pt x="448" y="0"/>
                  <a:pt x="448" y="0"/>
                  <a:pt x="448" y="0"/>
                </a:cubicBezTo>
                <a:cubicBezTo>
                  <a:pt x="481" y="0"/>
                  <a:pt x="481" y="0"/>
                  <a:pt x="481" y="0"/>
                </a:cubicBezTo>
                <a:cubicBezTo>
                  <a:pt x="481" y="23"/>
                  <a:pt x="481" y="23"/>
                  <a:pt x="481" y="23"/>
                </a:cubicBezTo>
                <a:cubicBezTo>
                  <a:pt x="502" y="26"/>
                  <a:pt x="519" y="33"/>
                  <a:pt x="529" y="45"/>
                </a:cubicBezTo>
                <a:cubicBezTo>
                  <a:pt x="540" y="57"/>
                  <a:pt x="546" y="73"/>
                  <a:pt x="546" y="94"/>
                </a:cubicBezTo>
                <a:cubicBezTo>
                  <a:pt x="546" y="96"/>
                  <a:pt x="545" y="101"/>
                  <a:pt x="545" y="107"/>
                </a:cubicBezTo>
                <a:close/>
                <a:moveTo>
                  <a:pt x="0" y="435"/>
                </a:moveTo>
                <a:cubicBezTo>
                  <a:pt x="136" y="700"/>
                  <a:pt x="136" y="700"/>
                  <a:pt x="136" y="700"/>
                </a:cubicBezTo>
                <a:cubicBezTo>
                  <a:pt x="251" y="641"/>
                  <a:pt x="251" y="641"/>
                  <a:pt x="251" y="641"/>
                </a:cubicBezTo>
                <a:cubicBezTo>
                  <a:pt x="228" y="595"/>
                  <a:pt x="228" y="595"/>
                  <a:pt x="228" y="595"/>
                </a:cubicBezTo>
                <a:cubicBezTo>
                  <a:pt x="258" y="549"/>
                  <a:pt x="258" y="549"/>
                  <a:pt x="258" y="549"/>
                </a:cubicBezTo>
                <a:cubicBezTo>
                  <a:pt x="351" y="552"/>
                  <a:pt x="407" y="560"/>
                  <a:pt x="472" y="552"/>
                </a:cubicBezTo>
                <a:cubicBezTo>
                  <a:pt x="504" y="542"/>
                  <a:pt x="678" y="411"/>
                  <a:pt x="678" y="389"/>
                </a:cubicBezTo>
                <a:cubicBezTo>
                  <a:pt x="677" y="367"/>
                  <a:pt x="652" y="355"/>
                  <a:pt x="652" y="355"/>
                </a:cubicBezTo>
                <a:cubicBezTo>
                  <a:pt x="642" y="357"/>
                  <a:pt x="572" y="408"/>
                  <a:pt x="500" y="430"/>
                </a:cubicBezTo>
                <a:cubicBezTo>
                  <a:pt x="434" y="451"/>
                  <a:pt x="372" y="428"/>
                  <a:pt x="364" y="382"/>
                </a:cubicBezTo>
                <a:cubicBezTo>
                  <a:pt x="363" y="376"/>
                  <a:pt x="466" y="374"/>
                  <a:pt x="510" y="374"/>
                </a:cubicBezTo>
                <a:cubicBezTo>
                  <a:pt x="531" y="371"/>
                  <a:pt x="542" y="326"/>
                  <a:pt x="521" y="322"/>
                </a:cubicBezTo>
                <a:cubicBezTo>
                  <a:pt x="412" y="301"/>
                  <a:pt x="263" y="272"/>
                  <a:pt x="194" y="368"/>
                </a:cubicBezTo>
                <a:cubicBezTo>
                  <a:pt x="171" y="387"/>
                  <a:pt x="149" y="401"/>
                  <a:pt x="133" y="410"/>
                </a:cubicBezTo>
                <a:cubicBezTo>
                  <a:pt x="116" y="376"/>
                  <a:pt x="116" y="376"/>
                  <a:pt x="116" y="376"/>
                </a:cubicBezTo>
                <a:lnTo>
                  <a:pt x="0" y="435"/>
                </a:lnTo>
                <a:close/>
              </a:path>
            </a:pathLst>
          </a:custGeom>
          <a:noFill/>
          <a:ln>
            <a:solidFill>
              <a:srgbClr val="525252"/>
            </a:solidFill>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23" name="文本框 22"/>
          <p:cNvSpPr txBox="1"/>
          <p:nvPr/>
        </p:nvSpPr>
        <p:spPr>
          <a:xfrm>
            <a:off x="4266173" y="2434057"/>
            <a:ext cx="981076" cy="822960"/>
          </a:xfrm>
          <a:prstGeom prst="rect">
            <a:avLst/>
          </a:prstGeom>
          <a:noFill/>
        </p:spPr>
        <p:txBody>
          <a:bodyPr rtlCol="0" wrap="square">
            <a:spAutoFit/>
          </a:bodyPr>
          <a:lstStyle/>
          <a:p>
            <a:pPr algn="ctr"/>
            <a:r>
              <a:rPr altLang="zh-CN" lang="en-US" spc="300" sz="2400">
                <a:latin typeface="Arial"/>
                <a:ea typeface="微软雅黑"/>
                <a:sym typeface="Arial"/>
              </a:rPr>
              <a:t>2015</a:t>
            </a:r>
          </a:p>
        </p:txBody>
      </p:sp>
      <p:sp>
        <p:nvSpPr>
          <p:cNvPr id="24" name="文本框 23"/>
          <p:cNvSpPr txBox="1"/>
          <p:nvPr/>
        </p:nvSpPr>
        <p:spPr>
          <a:xfrm>
            <a:off x="6250784" y="4654257"/>
            <a:ext cx="981076" cy="822960"/>
          </a:xfrm>
          <a:prstGeom prst="rect">
            <a:avLst/>
          </a:prstGeom>
          <a:noFill/>
        </p:spPr>
        <p:txBody>
          <a:bodyPr rtlCol="0" wrap="square">
            <a:spAutoFit/>
          </a:bodyPr>
          <a:lstStyle/>
          <a:p>
            <a:pPr algn="ctr"/>
            <a:r>
              <a:rPr altLang="zh-CN" lang="en-US" spc="300" sz="2400">
                <a:latin typeface="Arial"/>
                <a:ea typeface="微软雅黑"/>
                <a:sym typeface="Arial"/>
              </a:rPr>
              <a:t>2016</a:t>
            </a:r>
          </a:p>
        </p:txBody>
      </p:sp>
      <p:sp>
        <p:nvSpPr>
          <p:cNvPr id="25" name="文本框 24"/>
          <p:cNvSpPr txBox="1"/>
          <p:nvPr/>
        </p:nvSpPr>
        <p:spPr>
          <a:xfrm>
            <a:off x="8235395" y="2434057"/>
            <a:ext cx="981076" cy="822960"/>
          </a:xfrm>
          <a:prstGeom prst="rect">
            <a:avLst/>
          </a:prstGeom>
          <a:noFill/>
        </p:spPr>
        <p:txBody>
          <a:bodyPr rtlCol="0" wrap="square">
            <a:spAutoFit/>
          </a:bodyPr>
          <a:lstStyle/>
          <a:p>
            <a:pPr algn="ctr"/>
            <a:r>
              <a:rPr altLang="zh-CN" lang="en-US" spc="300" sz="2400">
                <a:latin typeface="Arial"/>
                <a:ea typeface="微软雅黑"/>
                <a:sym typeface="Arial"/>
              </a:rPr>
              <a:t>2017</a:t>
            </a:r>
          </a:p>
        </p:txBody>
      </p:sp>
      <p:sp>
        <p:nvSpPr>
          <p:cNvPr id="26" name="文本框 25"/>
          <p:cNvSpPr txBox="1"/>
          <p:nvPr/>
        </p:nvSpPr>
        <p:spPr>
          <a:xfrm>
            <a:off x="10220006" y="4654257"/>
            <a:ext cx="981076" cy="822960"/>
          </a:xfrm>
          <a:prstGeom prst="rect">
            <a:avLst/>
          </a:prstGeom>
          <a:noFill/>
        </p:spPr>
        <p:txBody>
          <a:bodyPr rtlCol="0" wrap="square">
            <a:spAutoFit/>
          </a:bodyPr>
          <a:lstStyle/>
          <a:p>
            <a:pPr algn="ctr"/>
            <a:r>
              <a:rPr altLang="zh-CN" lang="en-US" spc="300" sz="2400">
                <a:latin typeface="Arial"/>
                <a:ea typeface="微软雅黑"/>
                <a:sym typeface="Arial"/>
              </a:rPr>
              <a:t>2018</a:t>
            </a:r>
          </a:p>
        </p:txBody>
      </p:sp>
      <p:sp>
        <p:nvSpPr>
          <p:cNvPr id="27" name="文本框 26"/>
          <p:cNvSpPr txBox="1"/>
          <p:nvPr/>
        </p:nvSpPr>
        <p:spPr>
          <a:xfrm>
            <a:off x="3745029" y="4002917"/>
            <a:ext cx="2050860" cy="1993392"/>
          </a:xfrm>
          <a:prstGeom prst="rect">
            <a:avLst/>
          </a:prstGeom>
          <a:noFill/>
        </p:spPr>
        <p:txBody>
          <a:bodyPr rtlCol="0" wrap="square">
            <a:spAutoFit/>
          </a:bodyPr>
          <a:lstStyle/>
          <a:p>
            <a:pPr algn="ctr">
              <a:lnSpc>
                <a:spcPct val="130000"/>
              </a:lnSpc>
            </a:pPr>
            <a:r>
              <a:rPr altLang="zh-CN" lang="en-GB" sz="1600">
                <a:solidFill>
                  <a:srgbClr val="525252"/>
                </a:solidFill>
                <a:latin typeface="Arial"/>
                <a:ea typeface="微软雅黑"/>
                <a:sym typeface="Arial"/>
              </a:rPr>
              <a:t>Lorem ipsum dolor sit amet, consectetuer adipiscing elit. Maecenas porttitor congue massa</a:t>
            </a:r>
          </a:p>
        </p:txBody>
      </p:sp>
      <p:sp>
        <p:nvSpPr>
          <p:cNvPr id="28" name="文本框 27"/>
          <p:cNvSpPr txBox="1"/>
          <p:nvPr/>
        </p:nvSpPr>
        <p:spPr>
          <a:xfrm>
            <a:off x="5715892" y="1811677"/>
            <a:ext cx="2050860" cy="1993392"/>
          </a:xfrm>
          <a:prstGeom prst="rect">
            <a:avLst/>
          </a:prstGeom>
          <a:noFill/>
        </p:spPr>
        <p:txBody>
          <a:bodyPr rtlCol="0" wrap="square">
            <a:spAutoFit/>
          </a:bodyPr>
          <a:lstStyle/>
          <a:p>
            <a:pPr algn="ctr">
              <a:lnSpc>
                <a:spcPct val="130000"/>
              </a:lnSpc>
            </a:pPr>
            <a:r>
              <a:rPr altLang="zh-CN" lang="en-GB" sz="1600">
                <a:solidFill>
                  <a:srgbClr val="525252"/>
                </a:solidFill>
                <a:latin typeface="Arial"/>
                <a:ea typeface="微软雅黑"/>
                <a:sym typeface="Arial"/>
              </a:rPr>
              <a:t>Lorem ipsum dolor sit amet, consectetuer adipiscing elit. Maecenas porttitor congue massa</a:t>
            </a:r>
          </a:p>
        </p:txBody>
      </p:sp>
      <p:sp>
        <p:nvSpPr>
          <p:cNvPr id="29" name="文本框 28"/>
          <p:cNvSpPr txBox="1"/>
          <p:nvPr/>
        </p:nvSpPr>
        <p:spPr>
          <a:xfrm>
            <a:off x="7686754" y="4002917"/>
            <a:ext cx="2050860" cy="1993392"/>
          </a:xfrm>
          <a:prstGeom prst="rect">
            <a:avLst/>
          </a:prstGeom>
          <a:noFill/>
        </p:spPr>
        <p:txBody>
          <a:bodyPr rtlCol="0" wrap="square">
            <a:spAutoFit/>
          </a:bodyPr>
          <a:lstStyle/>
          <a:p>
            <a:pPr algn="ctr">
              <a:lnSpc>
                <a:spcPct val="130000"/>
              </a:lnSpc>
            </a:pPr>
            <a:r>
              <a:rPr altLang="zh-CN" lang="en-GB" sz="1600">
                <a:solidFill>
                  <a:srgbClr val="525252"/>
                </a:solidFill>
                <a:latin typeface="Arial"/>
                <a:ea typeface="微软雅黑"/>
                <a:sym typeface="Arial"/>
              </a:rPr>
              <a:t>Lorem ipsum dolor sit amet, consectetuer adipiscing elit. Maecenas porttitor congue massa</a:t>
            </a:r>
          </a:p>
        </p:txBody>
      </p:sp>
      <p:sp>
        <p:nvSpPr>
          <p:cNvPr id="30" name="文本框 29"/>
          <p:cNvSpPr txBox="1"/>
          <p:nvPr/>
        </p:nvSpPr>
        <p:spPr>
          <a:xfrm>
            <a:off x="9657618" y="1811677"/>
            <a:ext cx="2050860" cy="1993392"/>
          </a:xfrm>
          <a:prstGeom prst="rect">
            <a:avLst/>
          </a:prstGeom>
          <a:noFill/>
        </p:spPr>
        <p:txBody>
          <a:bodyPr rtlCol="0" wrap="square">
            <a:spAutoFit/>
          </a:bodyPr>
          <a:lstStyle/>
          <a:p>
            <a:pPr algn="ctr">
              <a:lnSpc>
                <a:spcPct val="130000"/>
              </a:lnSpc>
            </a:pPr>
            <a:r>
              <a:rPr altLang="zh-CN" lang="en-GB" sz="1600">
                <a:solidFill>
                  <a:srgbClr val="525252"/>
                </a:solidFill>
                <a:latin typeface="Arial"/>
                <a:ea typeface="微软雅黑"/>
                <a:sym typeface="Arial"/>
              </a:rPr>
              <a:t>Lorem ipsum dolor sit amet, consectetuer adipiscing elit. Maecenas porttitor congue massa</a:t>
            </a:r>
          </a:p>
        </p:txBody>
      </p:sp>
      <p:cxnSp>
        <p:nvCxnSpPr>
          <p:cNvPr id="32" name="直接连接符 31"/>
          <p:cNvCxnSpPr/>
          <p:nvPr/>
        </p:nvCxnSpPr>
        <p:spPr>
          <a:xfrm>
            <a:off x="11853863" y="6473371"/>
            <a:ext cx="288131" cy="0"/>
          </a:xfrm>
          <a:prstGeom prst="line">
            <a:avLst/>
          </a:prstGeom>
          <a:ln>
            <a:solidFill>
              <a:schemeClr val="tx1">
                <a:alpha val="45000"/>
              </a:schemeClr>
            </a:solidFill>
          </a:ln>
        </p:spPr>
        <p:style>
          <a:lnRef idx="1">
            <a:schemeClr val="accent1"/>
          </a:lnRef>
          <a:fillRef idx="0">
            <a:schemeClr val="accent1"/>
          </a:fillRef>
          <a:effectRef idx="0">
            <a:schemeClr val="accent1"/>
          </a:effectRef>
          <a:fontRef idx="minor">
            <a:schemeClr val="tx1"/>
          </a:fontRef>
        </p:style>
      </p:cxnSp>
      <p:sp>
        <p:nvSpPr>
          <p:cNvPr id="33" name="灯片编号占位符 14"/>
          <p:cNvSpPr>
            <a:spLocks noGrp="1"/>
          </p:cNvSpPr>
          <p:nvPr>
            <p:ph idx="12" sz="quarter" type="sldNum"/>
          </p:nvPr>
        </p:nvSpPr>
        <p:spPr>
          <a:xfrm>
            <a:off x="11161486" y="6139726"/>
            <a:ext cx="1003970" cy="365125"/>
          </a:xfrm>
        </p:spPr>
        <p:txBody>
          <a:bodyPr/>
          <a:lstStyle/>
          <a:p>
            <a:r>
              <a:rPr altLang="zh-CN" lang="en-GB" spc="300" sz="1050">
                <a:solidFill>
                  <a:srgbClr val="525252"/>
                </a:solidFill>
                <a:latin typeface="Arial"/>
                <a:ea typeface="微软雅黑"/>
                <a:sym typeface="Arial"/>
              </a:rPr>
              <a:t>Page 25</a:t>
            </a:r>
          </a:p>
        </p:txBody>
      </p:sp>
    </p:spTree>
    <p:extLst>
      <p:ext uri="{BB962C8B-B14F-4D97-AF65-F5344CB8AC3E}">
        <p14:creationId val="600288482"/>
      </p:ext>
    </p:extLst>
  </p:cSld>
  <p:clrMapOvr>
    <a:overrideClrMapping accent1="accent1" accent2="accent2" accent3="accent3" accent4="accent4" accent5="accent5" accent6="accent6" bg1="lt1" bg2="lt2" folHlink="folHlink" hlink="hlink" tx1="dk1" tx2="dk2"/>
  </p:clrMapOvr>
  <mc:AlternateContent>
    <mc:Choice Requires="p14">
      <p:transition p14:dur="1400" spd="slow">
        <p14:ripple/>
      </p:transition>
    </mc:Choice>
    <mc:Fallback>
      <p:transition spd="slow">
        <p:fade/>
      </p:transition>
    </mc:Fallback>
  </mc:AlternateConten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lumMod val="95000"/>
          </a:schemeClr>
        </a:solidFill>
        <a:effectLst/>
      </p:bgPr>
    </p:bg>
    <p:spTree>
      <p:nvGrpSpPr>
        <p:cNvPr id="1" name=""/>
        <p:cNvGrpSpPr/>
        <p:nvPr/>
      </p:nvGrpSpPr>
      <p:grpSpPr>
        <a:xfrm>
          <a:off x="0" y="0"/>
          <a:ext cx="0" cy="0"/>
        </a:xfrm>
      </p:grpSpPr>
      <p:sp>
        <p:nvSpPr>
          <p:cNvPr id="3" name="文本框 2"/>
          <p:cNvSpPr txBox="1"/>
          <p:nvPr/>
        </p:nvSpPr>
        <p:spPr>
          <a:xfrm>
            <a:off x="4445000" y="2060870"/>
            <a:ext cx="3302000" cy="518160"/>
          </a:xfrm>
          <a:prstGeom prst="rect">
            <a:avLst/>
          </a:prstGeom>
          <a:noFill/>
        </p:spPr>
        <p:txBody>
          <a:bodyPr rtlCol="0" wrap="square">
            <a:spAutoFit/>
          </a:bodyPr>
          <a:lstStyle/>
          <a:p>
            <a:pPr algn="r"/>
            <a:r>
              <a:rPr altLang="zh-CN" b="1" lang="en-GB" spc="300" sz="2800">
                <a:latin typeface="Arial"/>
                <a:ea typeface="微软雅黑"/>
                <a:sym typeface="Arial"/>
              </a:rPr>
              <a:t>Keywords Here</a:t>
            </a:r>
          </a:p>
        </p:txBody>
      </p:sp>
      <p:cxnSp>
        <p:nvCxnSpPr>
          <p:cNvPr id="4" name="直接连接符 3"/>
          <p:cNvCxnSpPr/>
          <p:nvPr/>
        </p:nvCxnSpPr>
        <p:spPr>
          <a:xfrm>
            <a:off x="5676721" y="2748082"/>
            <a:ext cx="805245" cy="0"/>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1161143" y="3197366"/>
            <a:ext cx="9869714" cy="1042416"/>
          </a:xfrm>
          <a:prstGeom prst="rect">
            <a:avLst/>
          </a:prstGeom>
          <a:noFill/>
        </p:spPr>
        <p:txBody>
          <a:bodyPr rtlCol="0" wrap="square">
            <a:spAutoFit/>
          </a:bodyPr>
          <a:lstStyle/>
          <a:p>
            <a:pPr algn="ctr">
              <a:lnSpc>
                <a:spcPct val="130000"/>
              </a:lnSpc>
            </a:pPr>
            <a:r>
              <a:rPr altLang="zh-CN" lang="en-GB" sz="1600">
                <a:solidFill>
                  <a:srgbClr val="525252"/>
                </a:solidFill>
                <a:latin typeface="Arial"/>
                <a:ea typeface="微软雅黑"/>
                <a:sym typeface="Arial"/>
              </a:rPr>
              <a:t>Lorem ipsum dolor sit amet, consectetuer adipiscing elit. Maecenas porttitor congue massa. Fusce posuere, magna sed pulvinar ultricies, purus lectus malesuada libero, sit amet commodo magna eros quis urna</a:t>
            </a:r>
          </a:p>
        </p:txBody>
      </p:sp>
      <p:sp>
        <p:nvSpPr>
          <p:cNvPr id="9" name="任意多边形: 形状 8"/>
          <p:cNvSpPr/>
          <p:nvPr/>
        </p:nvSpPr>
        <p:spPr>
          <a:xfrm>
            <a:off x="6096002" y="5486401"/>
            <a:ext cx="6095999" cy="1354470"/>
          </a:xfrm>
          <a:custGeom>
            <a:gdLst>
              <a:gd fmla="*/ 5778976 w 6095999" name="connsiteX0"/>
              <a:gd fmla="*/ 11 h 2021220" name="connsiteY0"/>
              <a:gd fmla="*/ 6081193 w 6095999" name="connsiteX1"/>
              <a:gd fmla="*/ 198116 h 2021220" name="connsiteY1"/>
              <a:gd fmla="*/ 6095999 w 6095999" name="connsiteX2"/>
              <a:gd fmla="*/ 217042 h 2021220" name="connsiteY2"/>
              <a:gd fmla="*/ 6095999 w 6095999" name="connsiteX3"/>
              <a:gd fmla="*/ 2021220 h 2021220" name="connsiteY3"/>
              <a:gd fmla="*/ 0 w 6095999" name="connsiteX4"/>
              <a:gd fmla="*/ 1999891 h 2021220" name="connsiteY4"/>
              <a:gd fmla="*/ 1863425 w 6095999" name="connsiteX5"/>
              <a:gd fmla="*/ 705097 h 2021220" name="connsiteY5"/>
              <a:gd fmla="*/ 3184333 w 6095999" name="connsiteX6"/>
              <a:gd fmla="*/ 1371724 h 2021220" name="connsiteY6"/>
              <a:gd fmla="*/ 3962726 w 6095999" name="connsiteX7"/>
              <a:gd fmla="*/ 1025590 h 2021220" name="connsiteY7"/>
              <a:gd fmla="*/ 4528830 w 6095999" name="connsiteX8"/>
              <a:gd fmla="*/ 1384543 h 2021220" name="connsiteY8"/>
              <a:gd fmla="*/ 5778976 w 6095999" name="connsiteX9"/>
              <a:gd fmla="*/ 11 h 202122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2021220" w="6095999">
                <a:moveTo>
                  <a:pt x="5778976" y="11"/>
                </a:moveTo>
                <a:cubicBezTo>
                  <a:pt x="5879224" y="1079"/>
                  <a:pt x="5980454" y="79066"/>
                  <a:pt x="6081193" y="198116"/>
                </a:cubicBezTo>
                <a:lnTo>
                  <a:pt x="6095999" y="217042"/>
                </a:lnTo>
                <a:lnTo>
                  <a:pt x="6095999" y="2021220"/>
                </a:lnTo>
                <a:lnTo>
                  <a:pt x="0" y="1999891"/>
                </a:lnTo>
                <a:cubicBezTo>
                  <a:pt x="666350" y="1404841"/>
                  <a:pt x="1332703" y="809791"/>
                  <a:pt x="1863425" y="705097"/>
                </a:cubicBezTo>
                <a:cubicBezTo>
                  <a:pt x="2394147" y="600402"/>
                  <a:pt x="2834449" y="1318308"/>
                  <a:pt x="3184333" y="1371724"/>
                </a:cubicBezTo>
                <a:cubicBezTo>
                  <a:pt x="3534217" y="1425139"/>
                  <a:pt x="3738643" y="1023454"/>
                  <a:pt x="3962726" y="1025590"/>
                </a:cubicBezTo>
                <a:cubicBezTo>
                  <a:pt x="4186809" y="1027727"/>
                  <a:pt x="4226121" y="1555473"/>
                  <a:pt x="4528830" y="1384543"/>
                </a:cubicBezTo>
                <a:cubicBezTo>
                  <a:pt x="4831538" y="1213613"/>
                  <a:pt x="5377985" y="-4263"/>
                  <a:pt x="5778976" y="11"/>
                </a:cubicBezTo>
                <a:close/>
              </a:path>
            </a:pathLst>
          </a:custGeom>
          <a:gradFill flip="none" rotWithShape="1">
            <a:gsLst>
              <a:gs pos="90000">
                <a:srgbClr val="525252">
                  <a:alpha val="20000"/>
                </a:srgbClr>
              </a:gs>
              <a:gs pos="22000">
                <a:srgbClr val="525252">
                  <a:alpha val="82000"/>
                </a:srgbClr>
              </a:gs>
            </a:gsLst>
            <a:lin ang="5400000" scaled="1"/>
          </a:grad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10" name="任意多边形: 形状 9"/>
          <p:cNvSpPr/>
          <p:nvPr/>
        </p:nvSpPr>
        <p:spPr>
          <a:xfrm>
            <a:off x="1" y="5492051"/>
            <a:ext cx="8577943" cy="1365949"/>
          </a:xfrm>
          <a:custGeom>
            <a:gdLst>
              <a:gd fmla="*/ 3365070 w 8577943" name="connsiteX0"/>
              <a:gd fmla="*/ 11 h 2038350" name="connsiteY0"/>
              <a:gd fmla="*/ 4520866 w 8577943" name="connsiteX1"/>
              <a:gd fmla="*/ 1410183 h 2038350" name="connsiteY1"/>
              <a:gd fmla="*/ 5393609 w 8577943" name="connsiteX2"/>
              <a:gd fmla="*/ 1025590 h 2038350" name="connsiteY2"/>
              <a:gd fmla="*/ 6054063 w 8577943" name="connsiteX3"/>
              <a:gd fmla="*/ 1487101 h 2038350" name="connsiteY3"/>
              <a:gd fmla="*/ 7021157 w 8577943" name="connsiteX4"/>
              <a:gd fmla="*/ 653818 h 2038350" name="connsiteY4"/>
              <a:gd fmla="*/ 8577943 w 8577943" name="connsiteX5"/>
              <a:gd fmla="*/ 2038350 h 2038350" name="connsiteY5"/>
              <a:gd fmla="*/ 0 w 8577943" name="connsiteX6"/>
              <a:gd fmla="*/ 2008337 h 2038350" name="connsiteY6"/>
              <a:gd fmla="*/ 0 w 8577943" name="connsiteX7"/>
              <a:gd fmla="*/ 850805 h 2038350" name="connsiteY7"/>
              <a:gd fmla="*/ 8435 w 8577943" name="connsiteX8"/>
              <a:gd fmla="*/ 855929 h 2038350" name="connsiteY8"/>
              <a:gd fmla="*/ 770428 w 8577943" name="connsiteX9"/>
              <a:gd fmla="*/ 1371724 h 2038350" name="connsiteY9"/>
              <a:gd fmla="*/ 1548820 w 8577943" name="connsiteX10"/>
              <a:gd fmla="*/ 1025590 h 2038350" name="connsiteY10"/>
              <a:gd fmla="*/ 2114924 w 8577943" name="connsiteX11"/>
              <a:gd fmla="*/ 1384543 h 2038350" name="connsiteY11"/>
              <a:gd fmla="*/ 3365070 w 8577943" name="connsiteX12"/>
              <a:gd fmla="*/ 11 h 2038350"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2038350" w="8577943">
                <a:moveTo>
                  <a:pt x="3365070" y="11"/>
                </a:moveTo>
                <a:cubicBezTo>
                  <a:pt x="3766060" y="4284"/>
                  <a:pt x="4182776" y="1239253"/>
                  <a:pt x="4520866" y="1410183"/>
                </a:cubicBezTo>
                <a:cubicBezTo>
                  <a:pt x="4858955" y="1581113"/>
                  <a:pt x="5138076" y="1012771"/>
                  <a:pt x="5393609" y="1025590"/>
                </a:cubicBezTo>
                <a:cubicBezTo>
                  <a:pt x="5649142" y="1038410"/>
                  <a:pt x="5782805" y="1549063"/>
                  <a:pt x="6054063" y="1487101"/>
                </a:cubicBezTo>
                <a:cubicBezTo>
                  <a:pt x="6325321" y="1425139"/>
                  <a:pt x="6600511" y="561943"/>
                  <a:pt x="7021157" y="653818"/>
                </a:cubicBezTo>
                <a:cubicBezTo>
                  <a:pt x="7441804" y="745693"/>
                  <a:pt x="8009873" y="1392021"/>
                  <a:pt x="8577943" y="2038350"/>
                </a:cubicBezTo>
                <a:lnTo>
                  <a:pt x="0" y="2008337"/>
                </a:lnTo>
                <a:lnTo>
                  <a:pt x="0" y="850805"/>
                </a:lnTo>
                <a:lnTo>
                  <a:pt x="8435" y="855929"/>
                </a:lnTo>
                <a:cubicBezTo>
                  <a:pt x="297753" y="1045388"/>
                  <a:pt x="551750" y="1338339"/>
                  <a:pt x="770428" y="1371724"/>
                </a:cubicBezTo>
                <a:cubicBezTo>
                  <a:pt x="1120311" y="1425139"/>
                  <a:pt x="1324738" y="1023454"/>
                  <a:pt x="1548820" y="1025590"/>
                </a:cubicBezTo>
                <a:cubicBezTo>
                  <a:pt x="1772903" y="1027727"/>
                  <a:pt x="1812216" y="1555473"/>
                  <a:pt x="2114924" y="1384543"/>
                </a:cubicBezTo>
                <a:cubicBezTo>
                  <a:pt x="2417632" y="1213613"/>
                  <a:pt x="2964080" y="-4263"/>
                  <a:pt x="3365070" y="11"/>
                </a:cubicBezTo>
                <a:close/>
              </a:path>
            </a:pathLst>
          </a:custGeom>
          <a:gradFill flip="none" rotWithShape="1">
            <a:gsLst>
              <a:gs pos="90000">
                <a:srgbClr val="525252">
                  <a:alpha val="20000"/>
                </a:srgbClr>
              </a:gs>
              <a:gs pos="22000">
                <a:srgbClr val="525252">
                  <a:alpha val="82000"/>
                </a:srgbClr>
              </a:gs>
            </a:gsLst>
            <a:lin ang="5400000" scaled="1"/>
          </a:grad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11" name="任意多边形: 形状 10"/>
          <p:cNvSpPr/>
          <p:nvPr/>
        </p:nvSpPr>
        <p:spPr>
          <a:xfrm>
            <a:off x="600075" y="5492051"/>
            <a:ext cx="10991850" cy="1365949"/>
          </a:xfrm>
          <a:custGeom>
            <a:gdLst>
              <a:gd fmla="*/ 0 w 8877300" name="connsiteX0"/>
              <a:gd fmla="*/ 2971816 h 3028966" name="connsiteY0"/>
              <a:gd fmla="*/ 1504950 w 8877300" name="connsiteX1"/>
              <a:gd fmla="*/ 1047766 h 3028966" name="connsiteY1"/>
              <a:gd fmla="*/ 2571750 w 8877300" name="connsiteX2"/>
              <a:gd fmla="*/ 2038366 h 3028966" name="connsiteY2"/>
              <a:gd fmla="*/ 3200400 w 8877300" name="connsiteX3"/>
              <a:gd fmla="*/ 1524016 h 3028966" name="connsiteY3"/>
              <a:gd fmla="*/ 3657600 w 8877300" name="connsiteX4"/>
              <a:gd fmla="*/ 2057416 h 3028966" name="connsiteY4"/>
              <a:gd fmla="*/ 4667250 w 8877300" name="connsiteX5"/>
              <a:gd fmla="*/ 16 h 3028966" name="connsiteY5"/>
              <a:gd fmla="*/ 5600700 w 8877300" name="connsiteX6"/>
              <a:gd fmla="*/ 2095516 h 3028966" name="connsiteY6"/>
              <a:gd fmla="*/ 6305550 w 8877300" name="connsiteX7"/>
              <a:gd fmla="*/ 1524016 h 3028966" name="connsiteY7"/>
              <a:gd fmla="*/ 6838950 w 8877300" name="connsiteX8"/>
              <a:gd fmla="*/ 2209816 h 3028966" name="connsiteY8"/>
              <a:gd fmla="*/ 7620000 w 8877300" name="connsiteX9"/>
              <a:gd fmla="*/ 971566 h 3028966" name="connsiteY9"/>
              <a:gd fmla="*/ 8877300 w 8877300" name="connsiteX10"/>
              <a:gd fmla="*/ 3028966 h 3028966"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3028966" w="8877300">
                <a:moveTo>
                  <a:pt x="0" y="2971816"/>
                </a:moveTo>
                <a:cubicBezTo>
                  <a:pt x="538162" y="2087578"/>
                  <a:pt x="1076325" y="1203341"/>
                  <a:pt x="1504950" y="1047766"/>
                </a:cubicBezTo>
                <a:cubicBezTo>
                  <a:pt x="1933575" y="892191"/>
                  <a:pt x="2289175" y="1958991"/>
                  <a:pt x="2571750" y="2038366"/>
                </a:cubicBezTo>
                <a:cubicBezTo>
                  <a:pt x="2854325" y="2117741"/>
                  <a:pt x="3019425" y="1520841"/>
                  <a:pt x="3200400" y="1524016"/>
                </a:cubicBezTo>
                <a:cubicBezTo>
                  <a:pt x="3381375" y="1527191"/>
                  <a:pt x="3413125" y="2311416"/>
                  <a:pt x="3657600" y="2057416"/>
                </a:cubicBezTo>
                <a:cubicBezTo>
                  <a:pt x="3902075" y="1803416"/>
                  <a:pt x="4343400" y="-6334"/>
                  <a:pt x="4667250" y="16"/>
                </a:cubicBezTo>
                <a:cubicBezTo>
                  <a:pt x="4991100" y="6366"/>
                  <a:pt x="5327650" y="1841516"/>
                  <a:pt x="5600700" y="2095516"/>
                </a:cubicBezTo>
                <a:cubicBezTo>
                  <a:pt x="5873750" y="2349516"/>
                  <a:pt x="6099175" y="1504966"/>
                  <a:pt x="6305550" y="1524016"/>
                </a:cubicBezTo>
                <a:cubicBezTo>
                  <a:pt x="6511925" y="1543066"/>
                  <a:pt x="6619875" y="2301891"/>
                  <a:pt x="6838950" y="2209816"/>
                </a:cubicBezTo>
                <a:cubicBezTo>
                  <a:pt x="7058025" y="2117741"/>
                  <a:pt x="7280275" y="835041"/>
                  <a:pt x="7620000" y="971566"/>
                </a:cubicBezTo>
                <a:cubicBezTo>
                  <a:pt x="7959725" y="1108091"/>
                  <a:pt x="8418512" y="2068528"/>
                  <a:pt x="8877300" y="3028966"/>
                </a:cubicBezTo>
              </a:path>
            </a:pathLst>
          </a:custGeom>
          <a:gradFill flip="none" rotWithShape="1">
            <a:gsLst>
              <a:gs pos="90000">
                <a:srgbClr val="525252">
                  <a:alpha val="63000"/>
                </a:srgbClr>
              </a:gs>
              <a:gs pos="22000">
                <a:srgbClr val="525252">
                  <a:alpha val="80000"/>
                </a:srgbClr>
              </a:gs>
            </a:gsLst>
            <a:lin ang="5400000" scaled="1"/>
          </a:gra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13" name="直接连接符 12"/>
          <p:cNvCxnSpPr/>
          <p:nvPr/>
        </p:nvCxnSpPr>
        <p:spPr>
          <a:xfrm>
            <a:off x="11853863" y="6473371"/>
            <a:ext cx="288131" cy="0"/>
          </a:xfrm>
          <a:prstGeom prst="line">
            <a:avLst/>
          </a:prstGeom>
          <a:ln>
            <a:solidFill>
              <a:schemeClr val="tx1">
                <a:alpha val="45000"/>
              </a:schemeClr>
            </a:solidFill>
          </a:ln>
        </p:spPr>
        <p:style>
          <a:lnRef idx="1">
            <a:schemeClr val="accent1"/>
          </a:lnRef>
          <a:fillRef idx="0">
            <a:schemeClr val="accent1"/>
          </a:fillRef>
          <a:effectRef idx="0">
            <a:schemeClr val="accent1"/>
          </a:effectRef>
          <a:fontRef idx="minor">
            <a:schemeClr val="tx1"/>
          </a:fontRef>
        </p:style>
      </p:cxnSp>
      <p:sp>
        <p:nvSpPr>
          <p:cNvPr id="14" name="灯片编号占位符 14"/>
          <p:cNvSpPr>
            <a:spLocks noGrp="1"/>
          </p:cNvSpPr>
          <p:nvPr>
            <p:ph idx="12" sz="quarter" type="sldNum"/>
          </p:nvPr>
        </p:nvSpPr>
        <p:spPr>
          <a:xfrm>
            <a:off x="11161486" y="6139726"/>
            <a:ext cx="1003970" cy="365125"/>
          </a:xfrm>
        </p:spPr>
        <p:txBody>
          <a:bodyPr/>
          <a:lstStyle/>
          <a:p>
            <a:r>
              <a:rPr altLang="zh-CN" lang="en-GB" spc="300" sz="1050">
                <a:solidFill>
                  <a:srgbClr val="525252"/>
                </a:solidFill>
                <a:latin typeface="Arial"/>
                <a:ea typeface="微软雅黑"/>
                <a:sym typeface="Arial"/>
              </a:rPr>
              <a:t>Page 26</a:t>
            </a:r>
          </a:p>
        </p:txBody>
      </p:sp>
    </p:spTree>
    <p:extLst>
      <p:ext uri="{BB962C8B-B14F-4D97-AF65-F5344CB8AC3E}">
        <p14:creationId val="1786958909"/>
      </p:ext>
    </p:extLst>
  </p:cSld>
  <p:clrMapOvr>
    <a:overrideClrMapping accent1="accent1" accent2="accent2" accent3="accent3" accent4="accent4" accent5="accent5" accent6="accent6" bg1="lt1" bg2="lt2" folHlink="folHlink" hlink="hlink" tx1="dk1" tx2="dk2"/>
  </p:clrMapOvr>
  <p:transition spd="slow">
    <p:push dir="u"/>
  </p:transition>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lumMod val="95000"/>
          </a:schemeClr>
        </a:solidFill>
        <a:effectLst/>
      </p:bgPr>
    </p:bg>
    <p:spTree>
      <p:nvGrpSpPr>
        <p:cNvPr id="1" name=""/>
        <p:cNvGrpSpPr/>
        <p:nvPr/>
      </p:nvGrpSpPr>
      <p:grpSpPr>
        <a:xfrm>
          <a:off x="0" y="0"/>
          <a:ext cx="0" cy="0"/>
        </a:xfrm>
      </p:grpSpPr>
      <p:sp useBgFill="1">
        <p:nvSpPr>
          <p:cNvPr id="55" name="椭圆 54"/>
          <p:cNvSpPr/>
          <p:nvPr/>
        </p:nvSpPr>
        <p:spPr>
          <a:xfrm>
            <a:off x="7284630" y="-2294232"/>
            <a:ext cx="6290502" cy="6290502"/>
          </a:xfrm>
          <a:prstGeom prst="ellipse">
            <a:avLst/>
          </a:prstGeom>
          <a:ln w="6350">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17" name="椭圆 16"/>
          <p:cNvSpPr/>
          <p:nvPr/>
        </p:nvSpPr>
        <p:spPr>
          <a:xfrm>
            <a:off x="2704363" y="2667000"/>
            <a:ext cx="1539240" cy="153924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18" name="椭圆 17"/>
          <p:cNvSpPr/>
          <p:nvPr/>
        </p:nvSpPr>
        <p:spPr>
          <a:xfrm>
            <a:off x="1835758" y="3626383"/>
            <a:ext cx="992074" cy="992074"/>
          </a:xfrm>
          <a:prstGeom prst="ellipse">
            <a:avLst/>
          </a:prstGeom>
          <a:noFill/>
          <a:ln>
            <a:solidFill>
              <a:srgbClr val="F3646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19" name="椭圆 18"/>
          <p:cNvSpPr/>
          <p:nvPr/>
        </p:nvSpPr>
        <p:spPr>
          <a:xfrm>
            <a:off x="1728697" y="2545942"/>
            <a:ext cx="1020218" cy="1020218"/>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20" name="椭圆 19"/>
          <p:cNvSpPr/>
          <p:nvPr/>
        </p:nvSpPr>
        <p:spPr>
          <a:xfrm>
            <a:off x="2477267" y="1789226"/>
            <a:ext cx="885394" cy="885394"/>
          </a:xfrm>
          <a:prstGeom prst="ellipse">
            <a:avLst/>
          </a:prstGeom>
          <a:noFill/>
          <a:ln>
            <a:solidFill>
              <a:srgbClr val="F3646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21" name="椭圆 20"/>
          <p:cNvSpPr/>
          <p:nvPr/>
        </p:nvSpPr>
        <p:spPr>
          <a:xfrm>
            <a:off x="3398535" y="1812086"/>
            <a:ext cx="809194" cy="809194"/>
          </a:xfrm>
          <a:prstGeom prst="ellipse">
            <a:avLst/>
          </a:prstGeom>
          <a:noFill/>
          <a:ln>
            <a:solidFill>
              <a:srgbClr val="F3646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22" name="椭圆 21"/>
          <p:cNvSpPr/>
          <p:nvPr/>
        </p:nvSpPr>
        <p:spPr>
          <a:xfrm>
            <a:off x="4043944" y="2409730"/>
            <a:ext cx="680456" cy="680456"/>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23" name="椭圆 22"/>
          <p:cNvSpPr/>
          <p:nvPr/>
        </p:nvSpPr>
        <p:spPr>
          <a:xfrm>
            <a:off x="4307338" y="3103150"/>
            <a:ext cx="440150" cy="44015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24" name="椭圆 23"/>
          <p:cNvSpPr/>
          <p:nvPr/>
        </p:nvSpPr>
        <p:spPr>
          <a:xfrm>
            <a:off x="4402407" y="3604158"/>
            <a:ext cx="354606" cy="354606"/>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25" name="椭圆 24"/>
          <p:cNvSpPr/>
          <p:nvPr/>
        </p:nvSpPr>
        <p:spPr>
          <a:xfrm>
            <a:off x="4011521" y="3932975"/>
            <a:ext cx="527900" cy="527900"/>
          </a:xfrm>
          <a:prstGeom prst="ellipse">
            <a:avLst/>
          </a:prstGeom>
          <a:noFill/>
          <a:ln>
            <a:solidFill>
              <a:srgbClr val="F3646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26" name="椭圆 25"/>
          <p:cNvSpPr/>
          <p:nvPr/>
        </p:nvSpPr>
        <p:spPr>
          <a:xfrm>
            <a:off x="3376852" y="4279150"/>
            <a:ext cx="650036" cy="650036"/>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27" name="椭圆 26"/>
          <p:cNvSpPr/>
          <p:nvPr/>
        </p:nvSpPr>
        <p:spPr>
          <a:xfrm>
            <a:off x="2920813" y="4677264"/>
            <a:ext cx="439444" cy="439444"/>
          </a:xfrm>
          <a:prstGeom prst="ellipse">
            <a:avLst/>
          </a:prstGeom>
          <a:noFill/>
          <a:ln>
            <a:solidFill>
              <a:srgbClr val="F3646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28" name="椭圆 27"/>
          <p:cNvSpPr/>
          <p:nvPr/>
        </p:nvSpPr>
        <p:spPr>
          <a:xfrm>
            <a:off x="2820818" y="4162210"/>
            <a:ext cx="500278" cy="500278"/>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29" name="椭圆 28"/>
          <p:cNvSpPr/>
          <p:nvPr/>
        </p:nvSpPr>
        <p:spPr>
          <a:xfrm>
            <a:off x="2437742" y="4666717"/>
            <a:ext cx="410108" cy="410108"/>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30" name="椭圆 29"/>
          <p:cNvSpPr/>
          <p:nvPr/>
        </p:nvSpPr>
        <p:spPr>
          <a:xfrm>
            <a:off x="2216807" y="4825660"/>
            <a:ext cx="188000" cy="188000"/>
          </a:xfrm>
          <a:prstGeom prst="ellipse">
            <a:avLst/>
          </a:prstGeom>
          <a:noFill/>
          <a:ln>
            <a:solidFill>
              <a:srgbClr val="F3646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31" name="椭圆 30"/>
          <p:cNvSpPr/>
          <p:nvPr/>
        </p:nvSpPr>
        <p:spPr>
          <a:xfrm>
            <a:off x="1975710" y="4683771"/>
            <a:ext cx="188000" cy="188000"/>
          </a:xfrm>
          <a:prstGeom prst="ellipse">
            <a:avLst/>
          </a:prstGeom>
          <a:noFill/>
          <a:ln>
            <a:solidFill>
              <a:srgbClr val="F3646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32" name="椭圆 31"/>
          <p:cNvSpPr/>
          <p:nvPr/>
        </p:nvSpPr>
        <p:spPr>
          <a:xfrm>
            <a:off x="1649710" y="4410346"/>
            <a:ext cx="268810" cy="26881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33" name="椭圆 32"/>
          <p:cNvSpPr/>
          <p:nvPr/>
        </p:nvSpPr>
        <p:spPr>
          <a:xfrm>
            <a:off x="1432118" y="4100674"/>
            <a:ext cx="309672" cy="309672"/>
          </a:xfrm>
          <a:prstGeom prst="ellipse">
            <a:avLst/>
          </a:prstGeom>
          <a:noFill/>
          <a:ln>
            <a:solidFill>
              <a:srgbClr val="F3646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34" name="椭圆 33"/>
          <p:cNvSpPr/>
          <p:nvPr/>
        </p:nvSpPr>
        <p:spPr>
          <a:xfrm>
            <a:off x="1109560" y="3313116"/>
            <a:ext cx="744640" cy="74464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35" name="椭圆 34"/>
          <p:cNvSpPr/>
          <p:nvPr/>
        </p:nvSpPr>
        <p:spPr>
          <a:xfrm>
            <a:off x="1130686" y="2674709"/>
            <a:ext cx="590164" cy="590164"/>
          </a:xfrm>
          <a:prstGeom prst="ellipse">
            <a:avLst/>
          </a:prstGeom>
          <a:noFill/>
          <a:ln>
            <a:solidFill>
              <a:srgbClr val="F3646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36" name="椭圆 35"/>
          <p:cNvSpPr/>
          <p:nvPr/>
        </p:nvSpPr>
        <p:spPr>
          <a:xfrm>
            <a:off x="1387278" y="2103348"/>
            <a:ext cx="456496" cy="456496"/>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37" name="椭圆 36"/>
          <p:cNvSpPr/>
          <p:nvPr/>
        </p:nvSpPr>
        <p:spPr>
          <a:xfrm>
            <a:off x="2057366" y="2108110"/>
            <a:ext cx="318882" cy="318882"/>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38" name="椭圆 37"/>
          <p:cNvSpPr/>
          <p:nvPr/>
        </p:nvSpPr>
        <p:spPr>
          <a:xfrm>
            <a:off x="1795984" y="1728529"/>
            <a:ext cx="318882" cy="318882"/>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39" name="椭圆 38"/>
          <p:cNvSpPr/>
          <p:nvPr/>
        </p:nvSpPr>
        <p:spPr>
          <a:xfrm>
            <a:off x="2201004" y="1518979"/>
            <a:ext cx="440596" cy="440596"/>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40" name="椭圆 39"/>
          <p:cNvSpPr/>
          <p:nvPr/>
        </p:nvSpPr>
        <p:spPr>
          <a:xfrm>
            <a:off x="2691819" y="1408730"/>
            <a:ext cx="346252" cy="346252"/>
          </a:xfrm>
          <a:prstGeom prst="ellipse">
            <a:avLst/>
          </a:prstGeom>
          <a:noFill/>
          <a:ln>
            <a:solidFill>
              <a:srgbClr val="F3646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41" name="椭圆 40"/>
          <p:cNvSpPr/>
          <p:nvPr/>
        </p:nvSpPr>
        <p:spPr>
          <a:xfrm>
            <a:off x="3061433" y="1402164"/>
            <a:ext cx="212004" cy="212004"/>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42" name="椭圆 41"/>
          <p:cNvSpPr/>
          <p:nvPr/>
        </p:nvSpPr>
        <p:spPr>
          <a:xfrm>
            <a:off x="3190281" y="1569613"/>
            <a:ext cx="355400" cy="35540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43" name="椭圆 42"/>
          <p:cNvSpPr/>
          <p:nvPr/>
        </p:nvSpPr>
        <p:spPr>
          <a:xfrm>
            <a:off x="3561326" y="1563170"/>
            <a:ext cx="248674" cy="248674"/>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44" name="椭圆 43"/>
          <p:cNvSpPr/>
          <p:nvPr/>
        </p:nvSpPr>
        <p:spPr>
          <a:xfrm>
            <a:off x="4217390" y="2129581"/>
            <a:ext cx="248674" cy="248674"/>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45" name="文本框 44"/>
          <p:cNvSpPr txBox="1"/>
          <p:nvPr/>
        </p:nvSpPr>
        <p:spPr>
          <a:xfrm>
            <a:off x="1100136" y="5312902"/>
            <a:ext cx="3639656" cy="646176"/>
          </a:xfrm>
          <a:prstGeom prst="rect">
            <a:avLst/>
          </a:prstGeom>
          <a:noFill/>
        </p:spPr>
        <p:txBody>
          <a:bodyPr rtlCol="0" wrap="square">
            <a:spAutoFit/>
          </a:bodyPr>
          <a:lstStyle/>
          <a:p>
            <a:pPr algn="ctr">
              <a:lnSpc>
                <a:spcPct val="130000"/>
              </a:lnSpc>
            </a:pPr>
            <a:r>
              <a:rPr altLang="zh-CN" lang="en-US" sz="1400">
                <a:solidFill>
                  <a:srgbClr val="525252"/>
                </a:solidFill>
                <a:latin typeface="Arial"/>
                <a:ea typeface="微软雅黑"/>
                <a:sym typeface="Arial"/>
              </a:rPr>
              <a:t>Fiske posuere, magna sed pulvinar ultricies, pours linctus malasada libero</a:t>
            </a:r>
          </a:p>
        </p:txBody>
      </p:sp>
      <p:sp>
        <p:nvSpPr>
          <p:cNvPr id="46" name="文本框 45"/>
          <p:cNvSpPr txBox="1"/>
          <p:nvPr/>
        </p:nvSpPr>
        <p:spPr>
          <a:xfrm>
            <a:off x="2812588" y="2959568"/>
            <a:ext cx="1322790" cy="944880"/>
          </a:xfrm>
          <a:prstGeom prst="rect">
            <a:avLst/>
          </a:prstGeom>
          <a:noFill/>
        </p:spPr>
        <p:txBody>
          <a:bodyPr rtlCol="0" wrap="square">
            <a:spAutoFit/>
          </a:bodyPr>
          <a:lstStyle/>
          <a:p>
            <a:pPr algn="ctr"/>
            <a:r>
              <a:rPr altLang="zh-CN" b="1" lang="en-US" sz="2800">
                <a:solidFill>
                  <a:srgbClr val="525252"/>
                </a:solidFill>
                <a:latin typeface="Arial"/>
                <a:ea typeface="微软雅黑"/>
                <a:sym typeface="Arial"/>
              </a:rPr>
              <a:t>TITLE HERE</a:t>
            </a:r>
          </a:p>
        </p:txBody>
      </p:sp>
      <p:sp>
        <p:nvSpPr>
          <p:cNvPr id="47" name="文本框 46"/>
          <p:cNvSpPr txBox="1"/>
          <p:nvPr/>
        </p:nvSpPr>
        <p:spPr>
          <a:xfrm>
            <a:off x="3384887" y="2047411"/>
            <a:ext cx="842403" cy="365760"/>
          </a:xfrm>
          <a:prstGeom prst="rect">
            <a:avLst/>
          </a:prstGeom>
          <a:noFill/>
        </p:spPr>
        <p:txBody>
          <a:bodyPr rtlCol="0" wrap="square">
            <a:spAutoFit/>
          </a:bodyPr>
          <a:lstStyle/>
          <a:p>
            <a:pPr algn="ctr"/>
            <a:r>
              <a:rPr altLang="zh-CN" b="1" lang="en-US">
                <a:solidFill>
                  <a:srgbClr val="525252"/>
                </a:solidFill>
                <a:latin typeface="Arial"/>
                <a:ea typeface="微软雅黑"/>
                <a:sym typeface="Arial"/>
              </a:rPr>
              <a:t>TEXT</a:t>
            </a:r>
          </a:p>
        </p:txBody>
      </p:sp>
      <p:sp>
        <p:nvSpPr>
          <p:cNvPr id="48" name="文本框 47"/>
          <p:cNvSpPr txBox="1"/>
          <p:nvPr/>
        </p:nvSpPr>
        <p:spPr>
          <a:xfrm>
            <a:off x="2498763" y="2047257"/>
            <a:ext cx="842403" cy="365760"/>
          </a:xfrm>
          <a:prstGeom prst="rect">
            <a:avLst/>
          </a:prstGeom>
          <a:noFill/>
        </p:spPr>
        <p:txBody>
          <a:bodyPr rtlCol="0" wrap="square">
            <a:spAutoFit/>
          </a:bodyPr>
          <a:lstStyle/>
          <a:p>
            <a:pPr algn="ctr"/>
            <a:r>
              <a:rPr altLang="zh-CN" b="1" lang="en-US">
                <a:solidFill>
                  <a:srgbClr val="525252"/>
                </a:solidFill>
                <a:latin typeface="Arial"/>
                <a:ea typeface="微软雅黑"/>
                <a:sym typeface="Arial"/>
              </a:rPr>
              <a:t>TEXT</a:t>
            </a:r>
          </a:p>
        </p:txBody>
      </p:sp>
      <p:sp>
        <p:nvSpPr>
          <p:cNvPr id="49" name="文本框 48"/>
          <p:cNvSpPr txBox="1"/>
          <p:nvPr/>
        </p:nvSpPr>
        <p:spPr>
          <a:xfrm>
            <a:off x="1817605" y="2855996"/>
            <a:ext cx="842403" cy="396240"/>
          </a:xfrm>
          <a:prstGeom prst="rect">
            <a:avLst/>
          </a:prstGeom>
          <a:noFill/>
        </p:spPr>
        <p:txBody>
          <a:bodyPr rtlCol="0" wrap="square">
            <a:spAutoFit/>
          </a:bodyPr>
          <a:lstStyle/>
          <a:p>
            <a:pPr algn="ctr"/>
            <a:r>
              <a:rPr altLang="zh-CN" b="1" lang="en-US" sz="2000">
                <a:solidFill>
                  <a:srgbClr val="525252"/>
                </a:solidFill>
                <a:latin typeface="Arial"/>
                <a:ea typeface="微软雅黑"/>
                <a:sym typeface="Arial"/>
              </a:rPr>
              <a:t>TEXT</a:t>
            </a:r>
          </a:p>
        </p:txBody>
      </p:sp>
      <p:sp>
        <p:nvSpPr>
          <p:cNvPr id="50" name="文本框 49"/>
          <p:cNvSpPr txBox="1"/>
          <p:nvPr/>
        </p:nvSpPr>
        <p:spPr>
          <a:xfrm>
            <a:off x="1836570" y="3891588"/>
            <a:ext cx="990450" cy="457200"/>
          </a:xfrm>
          <a:prstGeom prst="rect">
            <a:avLst/>
          </a:prstGeom>
          <a:noFill/>
        </p:spPr>
        <p:txBody>
          <a:bodyPr rtlCol="0" wrap="square">
            <a:spAutoFit/>
          </a:bodyPr>
          <a:lstStyle/>
          <a:p>
            <a:pPr algn="ctr"/>
            <a:r>
              <a:rPr altLang="zh-CN" b="1" lang="en-US" sz="2400">
                <a:solidFill>
                  <a:srgbClr val="525252"/>
                </a:solidFill>
                <a:latin typeface="Arial"/>
                <a:ea typeface="微软雅黑"/>
                <a:sym typeface="Arial"/>
              </a:rPr>
              <a:t>TEXT</a:t>
            </a:r>
          </a:p>
        </p:txBody>
      </p:sp>
      <p:sp>
        <p:nvSpPr>
          <p:cNvPr id="51" name="文本框 50"/>
          <p:cNvSpPr txBox="1"/>
          <p:nvPr/>
        </p:nvSpPr>
        <p:spPr>
          <a:xfrm>
            <a:off x="5723110" y="3927210"/>
            <a:ext cx="3302000" cy="518160"/>
          </a:xfrm>
          <a:prstGeom prst="rect">
            <a:avLst/>
          </a:prstGeom>
          <a:noFill/>
        </p:spPr>
        <p:txBody>
          <a:bodyPr rtlCol="0" wrap="square">
            <a:spAutoFit/>
          </a:bodyPr>
          <a:lstStyle/>
          <a:p>
            <a:r>
              <a:rPr altLang="zh-CN" b="1" lang="en-GB" spc="300" sz="2800">
                <a:latin typeface="Arial"/>
                <a:ea typeface="微软雅黑"/>
                <a:sym typeface="Arial"/>
              </a:rPr>
              <a:t>Keywords Here</a:t>
            </a:r>
          </a:p>
        </p:txBody>
      </p:sp>
      <p:sp>
        <p:nvSpPr>
          <p:cNvPr id="52" name="文本框 51"/>
          <p:cNvSpPr txBox="1"/>
          <p:nvPr/>
        </p:nvSpPr>
        <p:spPr>
          <a:xfrm>
            <a:off x="5723109" y="4570648"/>
            <a:ext cx="5699633" cy="1359408"/>
          </a:xfrm>
          <a:prstGeom prst="rect">
            <a:avLst/>
          </a:prstGeom>
          <a:noFill/>
        </p:spPr>
        <p:txBody>
          <a:bodyPr rtlCol="0" wrap="square">
            <a:spAutoFit/>
          </a:bodyPr>
          <a:lstStyle/>
          <a:p>
            <a:pPr algn="just">
              <a:lnSpc>
                <a:spcPct val="130000"/>
              </a:lnSpc>
            </a:pPr>
            <a:r>
              <a:rPr altLang="zh-CN" lang="en-GB" sz="1600">
                <a:solidFill>
                  <a:srgbClr val="525252"/>
                </a:solidFill>
                <a:latin typeface="Arial"/>
                <a:ea typeface="微软雅黑"/>
                <a:sym typeface="Arial"/>
              </a:rPr>
              <a:t>Lorem ipsum dolor sit amet, consectetuer adipiscing elit. Maecenas porttitor congue massa. Fusce posuere, magna sed pulvinar ultricies, purus lectus malesuada libero, sit amet commodo magna eros quis</a:t>
            </a:r>
          </a:p>
        </p:txBody>
      </p:sp>
      <p:cxnSp>
        <p:nvCxnSpPr>
          <p:cNvPr id="53" name="直接连接符 52"/>
          <p:cNvCxnSpPr/>
          <p:nvPr/>
        </p:nvCxnSpPr>
        <p:spPr>
          <a:xfrm>
            <a:off x="5839222" y="4514376"/>
            <a:ext cx="872196" cy="0"/>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56" name="椭圆 55"/>
          <p:cNvSpPr/>
          <p:nvPr/>
        </p:nvSpPr>
        <p:spPr>
          <a:xfrm>
            <a:off x="6472866" y="746523"/>
            <a:ext cx="1470160" cy="1470160"/>
          </a:xfrm>
          <a:prstGeom prst="ellipse">
            <a:avLst/>
          </a:prstGeom>
          <a:solidFill>
            <a:schemeClr val="bg1">
              <a:lumMod val="95000"/>
            </a:schemeClr>
          </a:solidFill>
          <a:ln w="6350">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typeface="Arial"/>
              <a:ea typeface="微软雅黑"/>
              <a:sym typeface="Arial"/>
            </a:endParaRPr>
          </a:p>
        </p:txBody>
      </p:sp>
      <p:sp>
        <p:nvSpPr>
          <p:cNvPr id="57" name="椭圆 56"/>
          <p:cNvSpPr/>
          <p:nvPr/>
        </p:nvSpPr>
        <p:spPr>
          <a:xfrm>
            <a:off x="11812691" y="3186851"/>
            <a:ext cx="758618" cy="758618"/>
          </a:xfrm>
          <a:prstGeom prst="ellipse">
            <a:avLst/>
          </a:prstGeom>
          <a:solidFill>
            <a:schemeClr val="bg1">
              <a:lumMod val="95000"/>
            </a:schemeClr>
          </a:solidFill>
          <a:ln w="6350">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typeface="Arial"/>
              <a:ea typeface="微软雅黑"/>
              <a:sym typeface="Arial"/>
            </a:endParaRPr>
          </a:p>
        </p:txBody>
      </p:sp>
      <p:cxnSp>
        <p:nvCxnSpPr>
          <p:cNvPr id="58" name="直接连接符 57"/>
          <p:cNvCxnSpPr/>
          <p:nvPr/>
        </p:nvCxnSpPr>
        <p:spPr>
          <a:xfrm>
            <a:off x="11853863" y="6473371"/>
            <a:ext cx="288131" cy="0"/>
          </a:xfrm>
          <a:prstGeom prst="line">
            <a:avLst/>
          </a:prstGeom>
          <a:ln>
            <a:solidFill>
              <a:schemeClr val="tx1">
                <a:alpha val="45000"/>
              </a:schemeClr>
            </a:solidFill>
          </a:ln>
        </p:spPr>
        <p:style>
          <a:lnRef idx="1">
            <a:schemeClr val="accent1"/>
          </a:lnRef>
          <a:fillRef idx="0">
            <a:schemeClr val="accent1"/>
          </a:fillRef>
          <a:effectRef idx="0">
            <a:schemeClr val="accent1"/>
          </a:effectRef>
          <a:fontRef idx="minor">
            <a:schemeClr val="tx1"/>
          </a:fontRef>
        </p:style>
      </p:cxnSp>
      <p:sp>
        <p:nvSpPr>
          <p:cNvPr id="59" name="灯片编号占位符 14"/>
          <p:cNvSpPr>
            <a:spLocks noGrp="1"/>
          </p:cNvSpPr>
          <p:nvPr>
            <p:ph idx="12" sz="quarter" type="sldNum"/>
          </p:nvPr>
        </p:nvSpPr>
        <p:spPr>
          <a:xfrm>
            <a:off x="11161486" y="6139726"/>
            <a:ext cx="1003970" cy="365125"/>
          </a:xfrm>
        </p:spPr>
        <p:txBody>
          <a:bodyPr/>
          <a:lstStyle/>
          <a:p>
            <a:r>
              <a:rPr altLang="zh-CN" lang="en-GB" spc="300" sz="1050">
                <a:solidFill>
                  <a:srgbClr val="525252"/>
                </a:solidFill>
                <a:latin typeface="Arial"/>
                <a:ea typeface="微软雅黑"/>
                <a:sym typeface="Arial"/>
              </a:rPr>
              <a:t>Page 27</a:t>
            </a:r>
          </a:p>
        </p:txBody>
      </p:sp>
      <p:grpSp>
        <p:nvGrpSpPr>
          <p:cNvPr id="60" name="组合 59"/>
          <p:cNvGrpSpPr/>
          <p:nvPr/>
        </p:nvGrpSpPr>
        <p:grpSpPr>
          <a:xfrm>
            <a:off x="10984053" y="851019"/>
            <a:ext cx="503035" cy="503035"/>
            <a:chOff x="10796588" y="516850"/>
            <a:chExt cx="326231" cy="326231"/>
          </a:xfrm>
        </p:grpSpPr>
        <p:cxnSp>
          <p:nvCxnSpPr>
            <p:cNvPr id="61" name="直接连接符 60"/>
            <p:cNvCxnSpPr/>
            <p:nvPr/>
          </p:nvCxnSpPr>
          <p:spPr>
            <a:xfrm>
              <a:off x="10796588" y="679966"/>
              <a:ext cx="326231" cy="0"/>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rot="5400000">
              <a:off x="10796588" y="679966"/>
              <a:ext cx="326231" cy="0"/>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grpSp>
      <p:grpSp>
        <p:nvGrpSpPr>
          <p:cNvPr id="63" name="组合 62"/>
          <p:cNvGrpSpPr/>
          <p:nvPr/>
        </p:nvGrpSpPr>
        <p:grpSpPr>
          <a:xfrm rot="2165503">
            <a:off x="10468369" y="1577527"/>
            <a:ext cx="193818" cy="193818"/>
            <a:chOff x="10796588" y="516850"/>
            <a:chExt cx="326231" cy="326231"/>
          </a:xfrm>
        </p:grpSpPr>
        <p:cxnSp>
          <p:nvCxnSpPr>
            <p:cNvPr id="64" name="直接连接符 63"/>
            <p:cNvCxnSpPr/>
            <p:nvPr/>
          </p:nvCxnSpPr>
          <p:spPr>
            <a:xfrm>
              <a:off x="10796588" y="679966"/>
              <a:ext cx="326231" cy="0"/>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rot="5400000">
              <a:off x="10796588" y="679966"/>
              <a:ext cx="326231" cy="0"/>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3397985838"/>
      </p:ext>
    </p:extLst>
  </p:cSld>
  <p:clrMapOvr>
    <a:overrideClrMapping accent1="accent1" accent2="accent2" accent3="accent3" accent4="accent4" accent5="accent5" accent6="accent6" bg1="lt1" bg2="lt2" folHlink="folHlink" hlink="hlink" tx1="dk1" tx2="dk2"/>
  </p:clrMapOvr>
  <p:transition spd="slow">
    <p:push dir="u"/>
  </p:transition>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lumMod val="95000"/>
          </a:schemeClr>
        </a:solidFill>
        <a:effectLst/>
      </p:bgPr>
    </p:bg>
    <p:spTree>
      <p:nvGrpSpPr>
        <p:cNvPr id="1" name=""/>
        <p:cNvGrpSpPr/>
        <p:nvPr/>
      </p:nvGrpSpPr>
      <p:grpSpPr>
        <a:xfrm>
          <a:off x="0" y="0"/>
          <a:ext cx="0" cy="0"/>
        </a:xfrm>
      </p:grpSpPr>
      <p:sp>
        <p:nvSpPr>
          <p:cNvPr id="2" name="矩形: 圆角 1"/>
          <p:cNvSpPr/>
          <p:nvPr/>
        </p:nvSpPr>
        <p:spPr>
          <a:xfrm>
            <a:off x="8357858" y="1081534"/>
            <a:ext cx="3950256" cy="4795966"/>
          </a:xfrm>
          <a:prstGeom prst="roundRect">
            <a:avLst>
              <a:gd fmla="val 3480" name="adj"/>
            </a:avLst>
          </a:prstGeom>
          <a:noFill/>
          <a:ln w="3175">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latin typeface="Arial"/>
              <a:ea typeface="微软雅黑"/>
              <a:sym typeface="Arial"/>
            </a:endParaRPr>
          </a:p>
        </p:txBody>
      </p:sp>
      <p:sp>
        <p:nvSpPr>
          <p:cNvPr id="3" name="矩形: 圆角 2"/>
          <p:cNvSpPr/>
          <p:nvPr/>
        </p:nvSpPr>
        <p:spPr>
          <a:xfrm>
            <a:off x="8698221" y="1494766"/>
            <a:ext cx="3269530" cy="3969502"/>
          </a:xfrm>
          <a:prstGeom prst="roundRect">
            <a:avLst>
              <a:gd fmla="val 3480" name="adj"/>
            </a:avLst>
          </a:prstGeom>
          <a:blipFill dpi="0" rotWithShape="1">
            <a:blip r:embed="rId3"/>
            <a:tile algn="tl" flip="none" sx="100000" sy="100000" tx="0" ty="0"/>
          </a:blipFill>
          <a:ln w="3175">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latin typeface="Arial"/>
              <a:ea typeface="微软雅黑"/>
              <a:sym typeface="Arial"/>
            </a:endParaRPr>
          </a:p>
        </p:txBody>
      </p:sp>
      <p:sp>
        <p:nvSpPr>
          <p:cNvPr id="4" name="椭圆 3"/>
          <p:cNvSpPr/>
          <p:nvPr/>
        </p:nvSpPr>
        <p:spPr>
          <a:xfrm>
            <a:off x="10279854" y="1268285"/>
            <a:ext cx="106263" cy="106263"/>
          </a:xfrm>
          <a:prstGeom prst="ellipse">
            <a:avLst/>
          </a:pr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latin typeface="Arial"/>
              <a:ea typeface="微软雅黑"/>
              <a:sym typeface="Arial"/>
            </a:endParaRPr>
          </a:p>
        </p:txBody>
      </p:sp>
      <p:sp>
        <p:nvSpPr>
          <p:cNvPr id="11" name="文本框 10"/>
          <p:cNvSpPr txBox="1"/>
          <p:nvPr/>
        </p:nvSpPr>
        <p:spPr>
          <a:xfrm>
            <a:off x="4445000" y="4181466"/>
            <a:ext cx="3302000" cy="518160"/>
          </a:xfrm>
          <a:prstGeom prst="rect">
            <a:avLst/>
          </a:prstGeom>
          <a:noFill/>
        </p:spPr>
        <p:txBody>
          <a:bodyPr rtlCol="0" wrap="square">
            <a:spAutoFit/>
          </a:bodyPr>
          <a:lstStyle/>
          <a:p>
            <a:pPr algn="r"/>
            <a:r>
              <a:rPr altLang="zh-CN" b="1" lang="en-GB" spc="300" sz="2800">
                <a:latin typeface="Arial"/>
                <a:ea typeface="微软雅黑"/>
                <a:sym typeface="Arial"/>
              </a:rPr>
              <a:t>Keywords Here</a:t>
            </a:r>
          </a:p>
        </p:txBody>
      </p:sp>
      <p:sp>
        <p:nvSpPr>
          <p:cNvPr id="12" name="文本框 11"/>
          <p:cNvSpPr txBox="1"/>
          <p:nvPr/>
        </p:nvSpPr>
        <p:spPr>
          <a:xfrm>
            <a:off x="1730326" y="4824904"/>
            <a:ext cx="6016674" cy="1359408"/>
          </a:xfrm>
          <a:prstGeom prst="rect">
            <a:avLst/>
          </a:prstGeom>
          <a:noFill/>
        </p:spPr>
        <p:txBody>
          <a:bodyPr rtlCol="0" wrap="square">
            <a:spAutoFit/>
          </a:bodyPr>
          <a:lstStyle/>
          <a:p>
            <a:pPr algn="just">
              <a:lnSpc>
                <a:spcPct val="130000"/>
              </a:lnSpc>
            </a:pPr>
            <a:r>
              <a:rPr altLang="zh-CN" lang="en-GB" sz="1600">
                <a:solidFill>
                  <a:srgbClr val="525252"/>
                </a:solidFill>
                <a:latin typeface="Arial"/>
                <a:ea typeface="微软雅黑"/>
                <a:sym typeface="Arial"/>
              </a:rPr>
              <a:t>Lorem ipsum dolor sit amet, consectetuer adipiscing elit. Maecenas porttitor congue massa. Fusce posuere, magna sed pulvinar ultricies, purus lectus malesuada libero, sit amet commodo magna eros quis</a:t>
            </a:r>
          </a:p>
        </p:txBody>
      </p:sp>
      <p:cxnSp>
        <p:nvCxnSpPr>
          <p:cNvPr id="14" name="直接连接符 13"/>
          <p:cNvCxnSpPr/>
          <p:nvPr/>
        </p:nvCxnSpPr>
        <p:spPr>
          <a:xfrm>
            <a:off x="6738426" y="4768632"/>
            <a:ext cx="872196" cy="0"/>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11853863" y="6473371"/>
            <a:ext cx="288131" cy="0"/>
          </a:xfrm>
          <a:prstGeom prst="line">
            <a:avLst/>
          </a:prstGeom>
          <a:ln>
            <a:solidFill>
              <a:schemeClr val="tx1">
                <a:alpha val="45000"/>
              </a:schemeClr>
            </a:solidFill>
          </a:ln>
        </p:spPr>
        <p:style>
          <a:lnRef idx="1">
            <a:schemeClr val="accent1"/>
          </a:lnRef>
          <a:fillRef idx="0">
            <a:schemeClr val="accent1"/>
          </a:fillRef>
          <a:effectRef idx="0">
            <a:schemeClr val="accent1"/>
          </a:effectRef>
          <a:fontRef idx="minor">
            <a:schemeClr val="tx1"/>
          </a:fontRef>
        </p:style>
      </p:cxnSp>
      <p:sp>
        <p:nvSpPr>
          <p:cNvPr id="16" name="灯片编号占位符 14"/>
          <p:cNvSpPr>
            <a:spLocks noGrp="1"/>
          </p:cNvSpPr>
          <p:nvPr>
            <p:ph idx="12" sz="quarter" type="sldNum"/>
          </p:nvPr>
        </p:nvSpPr>
        <p:spPr>
          <a:xfrm>
            <a:off x="11161486" y="6139726"/>
            <a:ext cx="1003970" cy="365125"/>
          </a:xfrm>
        </p:spPr>
        <p:txBody>
          <a:bodyPr/>
          <a:lstStyle/>
          <a:p>
            <a:r>
              <a:rPr altLang="zh-CN" lang="en-GB" spc="300" sz="1050">
                <a:solidFill>
                  <a:srgbClr val="525252"/>
                </a:solidFill>
                <a:latin typeface="Arial"/>
                <a:ea typeface="微软雅黑"/>
                <a:sym typeface="Arial"/>
              </a:rPr>
              <a:t>Page 28</a:t>
            </a:r>
          </a:p>
        </p:txBody>
      </p:sp>
      <p:grpSp>
        <p:nvGrpSpPr>
          <p:cNvPr id="35" name="组合 34"/>
          <p:cNvGrpSpPr/>
          <p:nvPr/>
        </p:nvGrpSpPr>
        <p:grpSpPr>
          <a:xfrm>
            <a:off x="1332053" y="1268285"/>
            <a:ext cx="503035" cy="503035"/>
            <a:chOff x="10796588" y="516850"/>
            <a:chExt cx="326231" cy="326231"/>
          </a:xfrm>
        </p:grpSpPr>
        <p:cxnSp>
          <p:nvCxnSpPr>
            <p:cNvPr id="36" name="直接连接符 35"/>
            <p:cNvCxnSpPr/>
            <p:nvPr/>
          </p:nvCxnSpPr>
          <p:spPr>
            <a:xfrm>
              <a:off x="10796588" y="679966"/>
              <a:ext cx="326231" cy="0"/>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rot="5400000">
              <a:off x="10796588" y="679966"/>
              <a:ext cx="326231" cy="0"/>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grpSp>
      <p:grpSp>
        <p:nvGrpSpPr>
          <p:cNvPr id="38" name="组合 37"/>
          <p:cNvGrpSpPr/>
          <p:nvPr/>
        </p:nvGrpSpPr>
        <p:grpSpPr>
          <a:xfrm rot="2767821">
            <a:off x="986227" y="873597"/>
            <a:ext cx="199554" cy="199554"/>
            <a:chOff x="10796588" y="516850"/>
            <a:chExt cx="326231" cy="326231"/>
          </a:xfrm>
        </p:grpSpPr>
        <p:cxnSp>
          <p:nvCxnSpPr>
            <p:cNvPr id="39" name="直接连接符 38"/>
            <p:cNvCxnSpPr/>
            <p:nvPr/>
          </p:nvCxnSpPr>
          <p:spPr>
            <a:xfrm>
              <a:off x="10796588" y="679966"/>
              <a:ext cx="326231" cy="0"/>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rot="5400000">
              <a:off x="10796588" y="679966"/>
              <a:ext cx="326231" cy="0"/>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2811413920"/>
      </p:ext>
    </p:extLst>
  </p:cSld>
  <p:clrMapOvr>
    <a:overrideClrMapping accent1="accent1" accent2="accent2" accent3="accent3" accent4="accent4" accent5="accent5" accent6="accent6" bg1="lt1" bg2="lt2" folHlink="folHlink" hlink="hlink" tx1="dk1" tx2="dk2"/>
  </p:clrMapOvr>
  <p:transition spd="slow">
    <p:fade/>
  </p:transition>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lumMod val="95000"/>
          </a:schemeClr>
        </a:solidFill>
        <a:effectLst/>
      </p:bgPr>
    </p:bg>
    <p:spTree>
      <p:nvGrpSpPr>
        <p:cNvPr id="1" name=""/>
        <p:cNvGrpSpPr/>
        <p:nvPr/>
      </p:nvGrpSpPr>
      <p:grpSpPr>
        <a:xfrm>
          <a:off x="0" y="0"/>
          <a:ext cx="0" cy="0"/>
        </a:xfrm>
      </p:grpSpPr>
      <p:pic>
        <p:nvPicPr>
          <p:cNvPr id="5" name="图片 4"/>
          <p:cNvPicPr>
            <a:picLocks noChangeAspect="1"/>
          </p:cNvPicPr>
          <p:nvPr/>
        </p:nvPicPr>
        <p:blipFill>
          <a:blip r:embed="rId3">
            <a:extLst>
              <a:ext uri="{28A0092B-C50C-407E-A947-70E740481C1C}">
                <a14:useLocalDpi val="0"/>
              </a:ext>
            </a:extLst>
          </a:blip>
          <a:stretch>
            <a:fillRect/>
          </a:stretch>
        </p:blipFill>
        <p:spPr>
          <a:xfrm>
            <a:off x="725732" y="709573"/>
            <a:ext cx="3599510" cy="5438853"/>
          </a:xfrm>
          <a:custGeom>
            <a:gdLst>
              <a:gd fmla="*/ 0 w 4194629" name="connsiteX0"/>
              <a:gd fmla="*/ 0 h 6342743" name="connsiteY0"/>
              <a:gd fmla="*/ 4194629 w 4194629" name="connsiteX1"/>
              <a:gd fmla="*/ 0 h 6342743" name="connsiteY1"/>
              <a:gd fmla="*/ 4194629 w 4194629" name="connsiteX2"/>
              <a:gd fmla="*/ 6342743 h 6342743" name="connsiteY2"/>
              <a:gd fmla="*/ 0 w 4194629" name="connsiteX3"/>
              <a:gd fmla="*/ 6342743 h 6342743" name="connsiteY3"/>
              <a:gd fmla="*/ 0 w 4194629" name="connsiteX4"/>
              <a:gd fmla="*/ 0 h 634274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6342743" w="4194629">
                <a:moveTo>
                  <a:pt x="0" y="0"/>
                </a:moveTo>
                <a:lnTo>
                  <a:pt x="4194629" y="0"/>
                </a:lnTo>
                <a:lnTo>
                  <a:pt x="4194629" y="6342743"/>
                </a:lnTo>
                <a:lnTo>
                  <a:pt x="0" y="6342743"/>
                </a:lnTo>
                <a:lnTo>
                  <a:pt x="0" y="0"/>
                </a:lnTo>
                <a:close/>
              </a:path>
            </a:pathLst>
          </a:custGeom>
        </p:spPr>
      </p:pic>
      <p:sp>
        <p:nvSpPr>
          <p:cNvPr id="6" name="椭圆 5"/>
          <p:cNvSpPr/>
          <p:nvPr/>
        </p:nvSpPr>
        <p:spPr>
          <a:xfrm>
            <a:off x="-1387911" y="1442357"/>
            <a:ext cx="4227286" cy="4227286"/>
          </a:xfrm>
          <a:prstGeom prst="ellipse">
            <a:avLst/>
          </a:prstGeom>
          <a:noFill/>
          <a:ln w="635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7" name="椭圆 6"/>
          <p:cNvSpPr/>
          <p:nvPr/>
        </p:nvSpPr>
        <p:spPr>
          <a:xfrm>
            <a:off x="-923314" y="1906954"/>
            <a:ext cx="3298092" cy="3298092"/>
          </a:xfrm>
          <a:prstGeom prst="ellipse">
            <a:avLst/>
          </a:prstGeom>
          <a:solidFill>
            <a:schemeClr val="bg1">
              <a:lumMod val="9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pic>
        <p:nvPicPr>
          <p:cNvPr id="10" name="图片 9"/>
          <p:cNvPicPr>
            <a:picLocks noChangeAspect="1"/>
          </p:cNvPicPr>
          <p:nvPr/>
        </p:nvPicPr>
        <p:blipFill>
          <a:blip r:embed="rId4">
            <a:extLst>
              <a:ext uri="{28A0092B-C50C-407E-A947-70E740481C1C}">
                <a14:useLocalDpi val="0"/>
              </a:ext>
            </a:extLst>
          </a:blip>
          <a:srcRect b="35844" l="16754" r="68878" t="43911"/>
          <a:stretch>
            <a:fillRect/>
          </a:stretch>
        </p:blipFill>
        <p:spPr>
          <a:xfrm>
            <a:off x="725732" y="2903098"/>
            <a:ext cx="652902" cy="1305804"/>
          </a:xfrm>
          <a:custGeom>
            <a:gdLst>
              <a:gd fmla="*/ 0 w 652902" name="connsiteX0"/>
              <a:gd fmla="*/ 0 h 1305804" name="connsiteY0"/>
              <a:gd fmla="*/ 652902 w 652902" name="connsiteX1"/>
              <a:gd fmla="*/ 652902 h 1305804" name="connsiteY1"/>
              <a:gd fmla="*/ 0 w 652902" name="connsiteX2"/>
              <a:gd fmla="*/ 1305804 h 1305804" name="connsiteY2"/>
            </a:gdLst>
            <a:cxnLst>
              <a:cxn ang="0">
                <a:pos x="connsiteX0" y="connsiteY0"/>
              </a:cxn>
              <a:cxn ang="0">
                <a:pos x="connsiteX1" y="connsiteY1"/>
              </a:cxn>
              <a:cxn ang="0">
                <a:pos x="connsiteX2" y="connsiteY2"/>
              </a:cxn>
            </a:cxnLst>
            <a:rect b="b" l="l" r="r" t="t"/>
            <a:pathLst>
              <a:path h="1305804" w="652902">
                <a:moveTo>
                  <a:pt x="0" y="0"/>
                </a:moveTo>
                <a:cubicBezTo>
                  <a:pt x="360588" y="0"/>
                  <a:pt x="652902" y="292314"/>
                  <a:pt x="652902" y="652902"/>
                </a:cubicBezTo>
                <a:cubicBezTo>
                  <a:pt x="652902" y="1013490"/>
                  <a:pt x="360588" y="1305804"/>
                  <a:pt x="0" y="1305804"/>
                </a:cubicBezTo>
                <a:close/>
              </a:path>
            </a:pathLst>
          </a:custGeom>
        </p:spPr>
      </p:pic>
      <p:cxnSp>
        <p:nvCxnSpPr>
          <p:cNvPr id="11" name="直接连接符 10"/>
          <p:cNvCxnSpPr/>
          <p:nvPr/>
        </p:nvCxnSpPr>
        <p:spPr>
          <a:xfrm>
            <a:off x="11853863" y="6473371"/>
            <a:ext cx="288131" cy="0"/>
          </a:xfrm>
          <a:prstGeom prst="line">
            <a:avLst/>
          </a:prstGeom>
          <a:ln>
            <a:solidFill>
              <a:schemeClr val="tx1">
                <a:alpha val="45000"/>
              </a:schemeClr>
            </a:solidFill>
          </a:ln>
        </p:spPr>
        <p:style>
          <a:lnRef idx="1">
            <a:schemeClr val="accent1"/>
          </a:lnRef>
          <a:fillRef idx="0">
            <a:schemeClr val="accent1"/>
          </a:fillRef>
          <a:effectRef idx="0">
            <a:schemeClr val="accent1"/>
          </a:effectRef>
          <a:fontRef idx="minor">
            <a:schemeClr val="tx1"/>
          </a:fontRef>
        </p:style>
      </p:cxnSp>
      <p:sp>
        <p:nvSpPr>
          <p:cNvPr id="12" name="灯片编号占位符 14"/>
          <p:cNvSpPr>
            <a:spLocks noGrp="1"/>
          </p:cNvSpPr>
          <p:nvPr>
            <p:ph idx="12" sz="quarter" type="sldNum"/>
          </p:nvPr>
        </p:nvSpPr>
        <p:spPr>
          <a:xfrm>
            <a:off x="11161486" y="6139726"/>
            <a:ext cx="1003970" cy="365125"/>
          </a:xfrm>
        </p:spPr>
        <p:txBody>
          <a:bodyPr/>
          <a:lstStyle/>
          <a:p>
            <a:r>
              <a:rPr altLang="zh-CN" lang="en-GB" spc="300" sz="1050">
                <a:solidFill>
                  <a:srgbClr val="525252"/>
                </a:solidFill>
                <a:latin typeface="Arial"/>
                <a:ea typeface="微软雅黑"/>
                <a:sym typeface="Arial"/>
              </a:rPr>
              <a:t>Page 29</a:t>
            </a:r>
          </a:p>
        </p:txBody>
      </p:sp>
      <p:sp>
        <p:nvSpPr>
          <p:cNvPr id="13" name="文本框 12"/>
          <p:cNvSpPr txBox="1"/>
          <p:nvPr/>
        </p:nvSpPr>
        <p:spPr>
          <a:xfrm>
            <a:off x="4953018" y="4443692"/>
            <a:ext cx="3302000" cy="518160"/>
          </a:xfrm>
          <a:prstGeom prst="rect">
            <a:avLst/>
          </a:prstGeom>
          <a:noFill/>
        </p:spPr>
        <p:txBody>
          <a:bodyPr rtlCol="0" wrap="square">
            <a:spAutoFit/>
          </a:bodyPr>
          <a:lstStyle/>
          <a:p>
            <a:r>
              <a:rPr altLang="zh-CN" b="1" lang="en-GB" spc="300" sz="2800">
                <a:latin typeface="Arial"/>
                <a:ea typeface="微软雅黑"/>
                <a:sym typeface="Arial"/>
              </a:rPr>
              <a:t>Keywords Here</a:t>
            </a:r>
          </a:p>
        </p:txBody>
      </p:sp>
      <p:sp>
        <p:nvSpPr>
          <p:cNvPr id="14" name="文本框 13"/>
          <p:cNvSpPr txBox="1"/>
          <p:nvPr/>
        </p:nvSpPr>
        <p:spPr>
          <a:xfrm>
            <a:off x="4953017" y="5087131"/>
            <a:ext cx="6208468" cy="1359408"/>
          </a:xfrm>
          <a:prstGeom prst="rect">
            <a:avLst/>
          </a:prstGeom>
          <a:noFill/>
        </p:spPr>
        <p:txBody>
          <a:bodyPr rtlCol="0" wrap="square">
            <a:spAutoFit/>
          </a:bodyPr>
          <a:lstStyle/>
          <a:p>
            <a:pPr algn="just">
              <a:lnSpc>
                <a:spcPct val="130000"/>
              </a:lnSpc>
            </a:pPr>
            <a:r>
              <a:rPr altLang="zh-CN" lang="en-GB" sz="1600">
                <a:solidFill>
                  <a:srgbClr val="525252"/>
                </a:solidFill>
                <a:latin typeface="Arial"/>
                <a:ea typeface="微软雅黑"/>
                <a:sym typeface="Arial"/>
              </a:rPr>
              <a:t>Lorem ipsum dolor sit amet, consectetuer adipiscing elit. Maecenas porttitor congue massa. Fusce posuere, magna sed pulvinar ultricies, purus lectus malesuada libero, sit amet commodo magna eros quis</a:t>
            </a:r>
          </a:p>
        </p:txBody>
      </p:sp>
      <p:cxnSp>
        <p:nvCxnSpPr>
          <p:cNvPr id="15" name="直接连接符 14"/>
          <p:cNvCxnSpPr/>
          <p:nvPr/>
        </p:nvCxnSpPr>
        <p:spPr>
          <a:xfrm>
            <a:off x="5069130" y="5030858"/>
            <a:ext cx="872196" cy="0"/>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11408899" y="707572"/>
            <a:ext cx="783102" cy="1651073"/>
          </a:xfrm>
          <a:prstGeom prst="rect">
            <a:avLst/>
          </a:pr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Tree>
    <p:extLst>
      <p:ext uri="{BB962C8B-B14F-4D97-AF65-F5344CB8AC3E}">
        <p14:creationId val="3316675382"/>
      </p:ext>
    </p:extLst>
  </p:cSld>
  <p:clrMapOvr>
    <a:overrideClrMapping accent1="accent1" accent2="accent2" accent3="accent3" accent4="accent4" accent5="accent5" accent6="accent6" bg1="lt1" bg2="lt2" folHlink="folHlink" hlink="hlink" tx1="dk1" tx2="dk2"/>
  </p:clrMapOvr>
  <mc:AlternateContent>
    <mc:Choice Requires="p14">
      <p:transition p14:dur="1600" spd="slow">
        <p:blinds dir="vert"/>
      </p:transition>
    </mc:Choice>
    <mc:Fallback>
      <p:transition spd="slow">
        <p:blinds dir="vert"/>
      </p:transition>
    </mc:Fallback>
  </mc:AlternateConten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lumMod val="95000"/>
          </a:schemeClr>
        </a:solidFill>
        <a:effectLst/>
      </p:bgPr>
    </p:bg>
    <p:spTree>
      <p:nvGrpSpPr>
        <p:cNvPr id="1" name=""/>
        <p:cNvGrpSpPr/>
        <p:nvPr/>
      </p:nvGrpSpPr>
      <p:grpSpPr>
        <a:xfrm>
          <a:off x="0" y="0"/>
          <a:ext cx="0" cy="0"/>
        </a:xfrm>
      </p:grpSpPr>
      <p:grpSp>
        <p:nvGrpSpPr>
          <p:cNvPr id="16" name="组合 15"/>
          <p:cNvGrpSpPr/>
          <p:nvPr/>
        </p:nvGrpSpPr>
        <p:grpSpPr>
          <a:xfrm>
            <a:off x="1546509" y="2426779"/>
            <a:ext cx="2266042" cy="2266042"/>
            <a:chOff x="1571625" y="1704975"/>
            <a:chExt cx="3067050" cy="3067050"/>
          </a:xfrm>
        </p:grpSpPr>
        <p:pic>
          <p:nvPicPr>
            <p:cNvPr id="9" name="图片 8"/>
            <p:cNvPicPr>
              <a:picLocks noChangeAspect="1"/>
            </p:cNvPicPr>
            <p:nvPr/>
          </p:nvPicPr>
          <p:blipFill>
            <a:blip r:embed="rId3">
              <a:duotone>
                <a:prstClr val="black"/>
                <a:schemeClr val="tx2">
                  <a:tint val="45000"/>
                  <a:satMod val="400000"/>
                </a:schemeClr>
              </a:duotone>
              <a:extLst>
                <a:ext uri="{28A0092B-C50C-407E-A947-70E740481C1C}">
                  <a14:useLocalDpi val="0"/>
                </a:ext>
              </a:extLst>
            </a:blip>
            <a:srcRect b="13636" l="13636" r="13636" t="13636"/>
            <a:stretch>
              <a:fillRect/>
            </a:stretch>
          </p:blipFill>
          <p:spPr>
            <a:xfrm>
              <a:off x="1581150" y="1714500"/>
              <a:ext cx="3048000" cy="3048000"/>
            </a:xfrm>
            <a:custGeom>
              <a:gdLst>
                <a:gd fmla="*/ 1524000 w 3048000" name="connsiteX0"/>
                <a:gd fmla="*/ 0 h 3048000" name="connsiteY0"/>
                <a:gd fmla="*/ 3048000 w 3048000" name="connsiteX1"/>
                <a:gd fmla="*/ 1524000 h 3048000" name="connsiteY1"/>
                <a:gd fmla="*/ 1524000 w 3048000" name="connsiteX2"/>
                <a:gd fmla="*/ 3048000 h 3048000" name="connsiteY2"/>
                <a:gd fmla="*/ 0 w 3048000" name="connsiteX3"/>
                <a:gd fmla="*/ 1524000 h 3048000" name="connsiteY3"/>
                <a:gd fmla="*/ 1524000 w 3048000" name="connsiteX4"/>
                <a:gd fmla="*/ 0 h 30480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048000" w="3048000">
                  <a:moveTo>
                    <a:pt x="1524000" y="0"/>
                  </a:moveTo>
                  <a:cubicBezTo>
                    <a:pt x="2365682" y="0"/>
                    <a:pt x="3048000" y="682318"/>
                    <a:pt x="3048000" y="1524000"/>
                  </a:cubicBezTo>
                  <a:cubicBezTo>
                    <a:pt x="3048000" y="2365682"/>
                    <a:pt x="2365682" y="3048000"/>
                    <a:pt x="1524000" y="3048000"/>
                  </a:cubicBezTo>
                  <a:cubicBezTo>
                    <a:pt x="682318" y="3048000"/>
                    <a:pt x="0" y="2365682"/>
                    <a:pt x="0" y="1524000"/>
                  </a:cubicBezTo>
                  <a:cubicBezTo>
                    <a:pt x="0" y="682318"/>
                    <a:pt x="682318" y="0"/>
                    <a:pt x="1524000" y="0"/>
                  </a:cubicBezTo>
                  <a:close/>
                </a:path>
              </a:pathLst>
            </a:custGeom>
          </p:spPr>
        </p:pic>
        <p:sp>
          <p:nvSpPr>
            <p:cNvPr id="15" name="椭圆 14"/>
            <p:cNvSpPr/>
            <p:nvPr/>
          </p:nvSpPr>
          <p:spPr>
            <a:xfrm>
              <a:off x="1571625" y="1704975"/>
              <a:ext cx="3067050" cy="3067050"/>
            </a:xfrm>
            <a:prstGeom prst="ellipse">
              <a:avLst/>
            </a:prstGeom>
            <a:gradFill flip="none" rotWithShape="1">
              <a:gsLst>
                <a:gs pos="0">
                  <a:schemeClr val="tx1">
                    <a:alpha val="42000"/>
                  </a:schemeClr>
                </a:gs>
                <a:gs pos="100000">
                  <a:schemeClr val="tx1"/>
                </a:gs>
              </a:gsLst>
              <a:path path="circle">
                <a:fillToRect b="50000" l="50000" r="50000" t="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13" name="任意多边形: 形状 12"/>
            <p:cNvSpPr/>
            <p:nvPr/>
          </p:nvSpPr>
          <p:spPr>
            <a:xfrm>
              <a:off x="2759706" y="2150268"/>
              <a:ext cx="690888" cy="1494632"/>
            </a:xfrm>
            <a:custGeom>
              <a:gdLst>
                <a:gd fmla="*/ 333458 w 679147" name="connsiteX0"/>
                <a:gd fmla="*/ 2 h 1469234" name="connsiteY0"/>
                <a:gd fmla="*/ 269958 w 679147" name="connsiteX1"/>
                <a:gd fmla="*/ 221459 h 1469234" name="connsiteY1"/>
                <a:gd fmla="*/ 25483 w 679147" name="connsiteX2"/>
                <a:gd fmla="*/ 835027 h 1469234" name="connsiteY2"/>
                <a:gd fmla="*/ 36595 w 679147" name="connsiteX3"/>
                <a:gd fmla="*/ 1091409 h 1469234" name="connsiteY3"/>
                <a:gd fmla="*/ 282658 w 679147" name="connsiteX4"/>
                <a:gd fmla="*/ 1367634 h 1469234" name="connsiteY4"/>
                <a:gd fmla="*/ 349333 w 679147" name="connsiteX5"/>
                <a:gd fmla="*/ 1469234 h 1469234" name="connsiteY5"/>
                <a:gd fmla="*/ 418389 w 679147" name="connsiteX6"/>
                <a:gd fmla="*/ 1359696 h 1469234" name="connsiteY6"/>
                <a:gd fmla="*/ 620796 w 679147" name="connsiteX7"/>
                <a:gd fmla="*/ 1115222 h 1469234" name="connsiteY7"/>
                <a:gd fmla="*/ 663658 w 679147" name="connsiteX8"/>
                <a:gd fmla="*/ 799309 h 1469234" name="connsiteY8"/>
                <a:gd fmla="*/ 389814 w 679147" name="connsiteX9"/>
                <a:gd fmla="*/ 223841 h 1469234" name="connsiteY9"/>
                <a:gd fmla="*/ 333458 w 679147" name="connsiteX10"/>
                <a:gd fmla="*/ 2 h 1469234" name="connsiteY10"/>
                <a:gd fmla="*/ 311150 w 641350" name="connsiteX11"/>
                <a:gd fmla="*/ 2 h 1469234"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1469234" w="679147">
                  <a:moveTo>
                    <a:pt x="333458" y="2"/>
                  </a:moveTo>
                  <a:cubicBezTo>
                    <a:pt x="313482" y="-395"/>
                    <a:pt x="321287" y="82288"/>
                    <a:pt x="269958" y="221459"/>
                  </a:cubicBezTo>
                  <a:cubicBezTo>
                    <a:pt x="218629" y="360630"/>
                    <a:pt x="64377" y="690035"/>
                    <a:pt x="25483" y="835027"/>
                  </a:cubicBezTo>
                  <a:cubicBezTo>
                    <a:pt x="-13411" y="980019"/>
                    <a:pt x="-6268" y="1002641"/>
                    <a:pt x="36595" y="1091409"/>
                  </a:cubicBezTo>
                  <a:cubicBezTo>
                    <a:pt x="79458" y="1180177"/>
                    <a:pt x="250908" y="1330592"/>
                    <a:pt x="282658" y="1367634"/>
                  </a:cubicBezTo>
                  <a:lnTo>
                    <a:pt x="349333" y="1469234"/>
                  </a:lnTo>
                  <a:cubicBezTo>
                    <a:pt x="376717" y="1469498"/>
                    <a:pt x="368383" y="1404411"/>
                    <a:pt x="418389" y="1359696"/>
                  </a:cubicBezTo>
                  <a:cubicBezTo>
                    <a:pt x="468395" y="1314981"/>
                    <a:pt x="579918" y="1208620"/>
                    <a:pt x="620796" y="1115222"/>
                  </a:cubicBezTo>
                  <a:cubicBezTo>
                    <a:pt x="661674" y="1021824"/>
                    <a:pt x="702155" y="947872"/>
                    <a:pt x="663658" y="799309"/>
                  </a:cubicBezTo>
                  <a:cubicBezTo>
                    <a:pt x="625161" y="650746"/>
                    <a:pt x="444847" y="357059"/>
                    <a:pt x="389814" y="223841"/>
                  </a:cubicBezTo>
                  <a:cubicBezTo>
                    <a:pt x="346157" y="175025"/>
                    <a:pt x="353434" y="399"/>
                    <a:pt x="333458" y="2"/>
                  </a:cubicBezTo>
                  <a:close/>
                </a:path>
              </a:pathLst>
            </a:custGeom>
            <a:solidFill>
              <a:srgbClr val="F364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useBgFill="1">
          <p:nvSpPr>
            <p:cNvPr id="14" name="矩形: 圆角 13"/>
            <p:cNvSpPr/>
            <p:nvPr/>
          </p:nvSpPr>
          <p:spPr>
            <a:xfrm>
              <a:off x="2276475" y="3806614"/>
              <a:ext cx="1657350" cy="211787"/>
            </a:xfrm>
            <a:prstGeom prst="roundRect">
              <a:avLst>
                <a:gd fmla="val 25662" name="adj"/>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grpSp>
      <p:sp>
        <p:nvSpPr>
          <p:cNvPr id="17" name="文本框 16"/>
          <p:cNvSpPr txBox="1"/>
          <p:nvPr/>
        </p:nvSpPr>
        <p:spPr>
          <a:xfrm>
            <a:off x="4162540" y="2947918"/>
            <a:ext cx="6482951" cy="762000"/>
          </a:xfrm>
          <a:prstGeom prst="rect">
            <a:avLst/>
          </a:prstGeom>
          <a:noFill/>
        </p:spPr>
        <p:txBody>
          <a:bodyPr rtlCol="0" wrap="square">
            <a:spAutoFit/>
          </a:bodyPr>
          <a:lstStyle/>
          <a:p>
            <a:r>
              <a:rPr altLang="en-US" lang="zh-CN" sz="4400">
                <a:latin typeface="Arial"/>
                <a:ea typeface="微软雅黑"/>
                <a:sym typeface="Arial"/>
              </a:rPr>
              <a:t>第一部分  这里是标题</a:t>
            </a:r>
          </a:p>
        </p:txBody>
      </p:sp>
      <p:sp>
        <p:nvSpPr>
          <p:cNvPr id="18" name="文本框 17"/>
          <p:cNvSpPr txBox="1"/>
          <p:nvPr/>
        </p:nvSpPr>
        <p:spPr>
          <a:xfrm>
            <a:off x="4162540" y="3648463"/>
            <a:ext cx="6027227" cy="457200"/>
          </a:xfrm>
          <a:prstGeom prst="rect">
            <a:avLst/>
          </a:prstGeom>
          <a:noFill/>
        </p:spPr>
        <p:txBody>
          <a:bodyPr rtlCol="0" wrap="square">
            <a:spAutoFit/>
          </a:bodyPr>
          <a:lstStyle/>
          <a:p>
            <a:r>
              <a:rPr altLang="zh-CN" lang="en-US" sz="2400">
                <a:solidFill>
                  <a:schemeClr val="tx1">
                    <a:lumMod val="65000"/>
                    <a:lumOff val="35000"/>
                  </a:schemeClr>
                </a:solidFill>
                <a:latin typeface="Arial"/>
                <a:ea typeface="微软雅黑"/>
                <a:sym typeface="Arial"/>
              </a:rPr>
              <a:t>Part 1  You Can Add Your Title Here</a:t>
            </a:r>
          </a:p>
        </p:txBody>
      </p:sp>
      <p:cxnSp>
        <p:nvCxnSpPr>
          <p:cNvPr id="22" name="直接连接符 21"/>
          <p:cNvCxnSpPr/>
          <p:nvPr/>
        </p:nvCxnSpPr>
        <p:spPr>
          <a:xfrm>
            <a:off x="9139295" y="2755777"/>
            <a:ext cx="783772" cy="0"/>
          </a:xfrm>
          <a:prstGeom prst="line">
            <a:avLst/>
          </a:prstGeom>
          <a:noFill/>
          <a:ln cap="rnd">
            <a:solidFill>
              <a:srgbClr val="525252"/>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24" name="直接连接符 23"/>
          <p:cNvCxnSpPr/>
          <p:nvPr/>
        </p:nvCxnSpPr>
        <p:spPr>
          <a:xfrm flipH="1">
            <a:off x="9923068" y="2755777"/>
            <a:ext cx="1" cy="269998"/>
          </a:xfrm>
          <a:prstGeom prst="line">
            <a:avLst/>
          </a:prstGeom>
          <a:noFill/>
          <a:ln cap="rnd">
            <a:solidFill>
              <a:srgbClr val="525252"/>
            </a:solidFill>
            <a:round/>
          </a:ln>
        </p:spPr>
        <p:style>
          <a:lnRef idx="2">
            <a:schemeClr val="accent1">
              <a:shade val="50000"/>
            </a:schemeClr>
          </a:lnRef>
          <a:fillRef idx="1">
            <a:schemeClr val="accent1"/>
          </a:fillRef>
          <a:effectRef idx="0">
            <a:schemeClr val="accent1"/>
          </a:effectRef>
          <a:fontRef idx="minor">
            <a:schemeClr val="lt1"/>
          </a:fontRef>
        </p:style>
      </p:cxnSp>
      <p:sp>
        <p:nvSpPr>
          <p:cNvPr id="27" name="矩形 26"/>
          <p:cNvSpPr/>
          <p:nvPr/>
        </p:nvSpPr>
        <p:spPr>
          <a:xfrm>
            <a:off x="9923067" y="2489079"/>
            <a:ext cx="266700" cy="266700"/>
          </a:xfrm>
          <a:prstGeom prst="rect">
            <a:avLst/>
          </a:prstGeom>
          <a:noFill/>
          <a:ln cap="rnd">
            <a:solidFill>
              <a:srgbClr val="525252"/>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32" name="直接连接符 31"/>
          <p:cNvCxnSpPr/>
          <p:nvPr/>
        </p:nvCxnSpPr>
        <p:spPr>
          <a:xfrm>
            <a:off x="351066" y="6010529"/>
            <a:ext cx="171450" cy="1028697"/>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33" name="椭圆 32"/>
          <p:cNvSpPr/>
          <p:nvPr/>
        </p:nvSpPr>
        <p:spPr>
          <a:xfrm>
            <a:off x="290106" y="5888609"/>
            <a:ext cx="121920" cy="12192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35" name="直接连接符 34"/>
          <p:cNvCxnSpPr/>
          <p:nvPr/>
        </p:nvCxnSpPr>
        <p:spPr>
          <a:xfrm flipH="1">
            <a:off x="351066" y="6231509"/>
            <a:ext cx="270510" cy="807717"/>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36" name="椭圆 35"/>
          <p:cNvSpPr/>
          <p:nvPr/>
        </p:nvSpPr>
        <p:spPr>
          <a:xfrm>
            <a:off x="587286" y="6109587"/>
            <a:ext cx="121920" cy="12192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37" name="直接连接符 36"/>
          <p:cNvCxnSpPr/>
          <p:nvPr/>
        </p:nvCxnSpPr>
        <p:spPr>
          <a:xfrm flipH="1">
            <a:off x="709206" y="6399147"/>
            <a:ext cx="209550" cy="640078"/>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39" name="椭圆 38"/>
          <p:cNvSpPr/>
          <p:nvPr/>
        </p:nvSpPr>
        <p:spPr>
          <a:xfrm>
            <a:off x="887325" y="6313899"/>
            <a:ext cx="82868" cy="82868"/>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41" name="直接连接符 40"/>
          <p:cNvCxnSpPr/>
          <p:nvPr/>
        </p:nvCxnSpPr>
        <p:spPr>
          <a:xfrm>
            <a:off x="996385" y="6109587"/>
            <a:ext cx="100012" cy="929638"/>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42" name="椭圆 41"/>
          <p:cNvSpPr/>
          <p:nvPr/>
        </p:nvSpPr>
        <p:spPr>
          <a:xfrm>
            <a:off x="928759" y="5987668"/>
            <a:ext cx="121920" cy="12192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43" name="椭圆 42"/>
          <p:cNvSpPr/>
          <p:nvPr/>
        </p:nvSpPr>
        <p:spPr>
          <a:xfrm>
            <a:off x="173425" y="6404387"/>
            <a:ext cx="45720" cy="45721"/>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typeface="Arial"/>
              <a:ea typeface="微软雅黑"/>
              <a:sym typeface="Arial"/>
            </a:endParaRPr>
          </a:p>
        </p:txBody>
      </p:sp>
      <p:cxnSp>
        <p:nvCxnSpPr>
          <p:cNvPr id="45" name="直接连接符 44"/>
          <p:cNvCxnSpPr>
            <a:stCxn id="43" idx="4"/>
          </p:cNvCxnSpPr>
          <p:nvPr/>
        </p:nvCxnSpPr>
        <p:spPr>
          <a:xfrm>
            <a:off x="196285" y="6450107"/>
            <a:ext cx="22860" cy="589118"/>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1591889" y="6010529"/>
            <a:ext cx="171450" cy="1028697"/>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49" name="椭圆 48"/>
          <p:cNvSpPr/>
          <p:nvPr/>
        </p:nvSpPr>
        <p:spPr>
          <a:xfrm>
            <a:off x="1530929" y="5888609"/>
            <a:ext cx="121920" cy="12192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50" name="直接连接符 49"/>
          <p:cNvCxnSpPr/>
          <p:nvPr/>
        </p:nvCxnSpPr>
        <p:spPr>
          <a:xfrm flipH="1">
            <a:off x="1591889" y="6231509"/>
            <a:ext cx="270510" cy="807717"/>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51" name="椭圆 50"/>
          <p:cNvSpPr/>
          <p:nvPr/>
        </p:nvSpPr>
        <p:spPr>
          <a:xfrm>
            <a:off x="1828109" y="6109587"/>
            <a:ext cx="121920" cy="12192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52" name="直接连接符 51"/>
          <p:cNvCxnSpPr/>
          <p:nvPr/>
        </p:nvCxnSpPr>
        <p:spPr>
          <a:xfrm flipH="1">
            <a:off x="1950029" y="6399147"/>
            <a:ext cx="209550" cy="640078"/>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53" name="椭圆 52"/>
          <p:cNvSpPr/>
          <p:nvPr/>
        </p:nvSpPr>
        <p:spPr>
          <a:xfrm>
            <a:off x="2128148" y="6313899"/>
            <a:ext cx="82868" cy="82868"/>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54" name="直接连接符 53"/>
          <p:cNvCxnSpPr/>
          <p:nvPr/>
        </p:nvCxnSpPr>
        <p:spPr>
          <a:xfrm>
            <a:off x="2237208" y="6109587"/>
            <a:ext cx="100012" cy="929638"/>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55" name="椭圆 54"/>
          <p:cNvSpPr/>
          <p:nvPr/>
        </p:nvSpPr>
        <p:spPr>
          <a:xfrm>
            <a:off x="2169582" y="5987668"/>
            <a:ext cx="121920" cy="12192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56" name="椭圆 55"/>
          <p:cNvSpPr/>
          <p:nvPr/>
        </p:nvSpPr>
        <p:spPr>
          <a:xfrm>
            <a:off x="1414248" y="6404387"/>
            <a:ext cx="45720" cy="45721"/>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typeface="Arial"/>
              <a:ea typeface="微软雅黑"/>
              <a:sym typeface="Arial"/>
            </a:endParaRPr>
          </a:p>
        </p:txBody>
      </p:sp>
      <p:cxnSp>
        <p:nvCxnSpPr>
          <p:cNvPr id="57" name="直接连接符 56"/>
          <p:cNvCxnSpPr>
            <a:stCxn id="56" idx="4"/>
          </p:cNvCxnSpPr>
          <p:nvPr/>
        </p:nvCxnSpPr>
        <p:spPr>
          <a:xfrm>
            <a:off x="1437108" y="6450107"/>
            <a:ext cx="22860" cy="589118"/>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2832712" y="6010529"/>
            <a:ext cx="171450" cy="1028697"/>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60" name="椭圆 59"/>
          <p:cNvSpPr/>
          <p:nvPr/>
        </p:nvSpPr>
        <p:spPr>
          <a:xfrm>
            <a:off x="2771752" y="5888609"/>
            <a:ext cx="121920" cy="12192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61" name="直接连接符 60"/>
          <p:cNvCxnSpPr/>
          <p:nvPr/>
        </p:nvCxnSpPr>
        <p:spPr>
          <a:xfrm flipH="1">
            <a:off x="2832712" y="6231509"/>
            <a:ext cx="270510" cy="807717"/>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62" name="椭圆 61"/>
          <p:cNvSpPr/>
          <p:nvPr/>
        </p:nvSpPr>
        <p:spPr>
          <a:xfrm>
            <a:off x="3068932" y="6109587"/>
            <a:ext cx="121920" cy="12192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63" name="直接连接符 62"/>
          <p:cNvCxnSpPr/>
          <p:nvPr/>
        </p:nvCxnSpPr>
        <p:spPr>
          <a:xfrm flipH="1">
            <a:off x="3190852" y="6399147"/>
            <a:ext cx="209550" cy="640078"/>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64" name="椭圆 63"/>
          <p:cNvSpPr/>
          <p:nvPr/>
        </p:nvSpPr>
        <p:spPr>
          <a:xfrm>
            <a:off x="3368971" y="6313899"/>
            <a:ext cx="82868" cy="82868"/>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65" name="直接连接符 64"/>
          <p:cNvCxnSpPr/>
          <p:nvPr/>
        </p:nvCxnSpPr>
        <p:spPr>
          <a:xfrm>
            <a:off x="3478031" y="6109587"/>
            <a:ext cx="100012" cy="929638"/>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66" name="椭圆 65"/>
          <p:cNvSpPr/>
          <p:nvPr/>
        </p:nvSpPr>
        <p:spPr>
          <a:xfrm>
            <a:off x="3410405" y="5987668"/>
            <a:ext cx="121920" cy="12192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67" name="椭圆 66"/>
          <p:cNvSpPr/>
          <p:nvPr/>
        </p:nvSpPr>
        <p:spPr>
          <a:xfrm>
            <a:off x="2561061" y="6404387"/>
            <a:ext cx="45720" cy="45721"/>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typeface="Arial"/>
              <a:ea typeface="微软雅黑"/>
              <a:sym typeface="Arial"/>
            </a:endParaRPr>
          </a:p>
        </p:txBody>
      </p:sp>
      <p:cxnSp>
        <p:nvCxnSpPr>
          <p:cNvPr id="68" name="直接连接符 67"/>
          <p:cNvCxnSpPr>
            <a:stCxn id="67" idx="4"/>
          </p:cNvCxnSpPr>
          <p:nvPr/>
        </p:nvCxnSpPr>
        <p:spPr>
          <a:xfrm flipH="1">
            <a:off x="2469141" y="6450107"/>
            <a:ext cx="114780" cy="589118"/>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a:off x="4073535" y="6010529"/>
            <a:ext cx="171450" cy="1028697"/>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71" name="椭圆 70"/>
          <p:cNvSpPr/>
          <p:nvPr/>
        </p:nvSpPr>
        <p:spPr>
          <a:xfrm>
            <a:off x="4012575" y="5888609"/>
            <a:ext cx="121920" cy="12192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72" name="直接连接符 71"/>
          <p:cNvCxnSpPr/>
          <p:nvPr/>
        </p:nvCxnSpPr>
        <p:spPr>
          <a:xfrm flipH="1">
            <a:off x="4073535" y="6231509"/>
            <a:ext cx="270510" cy="807717"/>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73" name="椭圆 72"/>
          <p:cNvSpPr/>
          <p:nvPr/>
        </p:nvSpPr>
        <p:spPr>
          <a:xfrm>
            <a:off x="4309755" y="6109587"/>
            <a:ext cx="121920" cy="12192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74" name="直接连接符 73"/>
          <p:cNvCxnSpPr/>
          <p:nvPr/>
        </p:nvCxnSpPr>
        <p:spPr>
          <a:xfrm flipH="1">
            <a:off x="4431675" y="6399147"/>
            <a:ext cx="209550" cy="640078"/>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75" name="椭圆 74"/>
          <p:cNvSpPr/>
          <p:nvPr/>
        </p:nvSpPr>
        <p:spPr>
          <a:xfrm>
            <a:off x="4609794" y="6313899"/>
            <a:ext cx="82868" cy="82868"/>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76" name="直接连接符 75"/>
          <p:cNvCxnSpPr/>
          <p:nvPr/>
        </p:nvCxnSpPr>
        <p:spPr>
          <a:xfrm>
            <a:off x="4718854" y="6109587"/>
            <a:ext cx="100012" cy="929638"/>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77" name="椭圆 76"/>
          <p:cNvSpPr/>
          <p:nvPr/>
        </p:nvSpPr>
        <p:spPr>
          <a:xfrm>
            <a:off x="4651228" y="5987668"/>
            <a:ext cx="121920" cy="12192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78" name="椭圆 77"/>
          <p:cNvSpPr/>
          <p:nvPr/>
        </p:nvSpPr>
        <p:spPr>
          <a:xfrm>
            <a:off x="3895894" y="6404387"/>
            <a:ext cx="45720" cy="45721"/>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typeface="Arial"/>
              <a:ea typeface="微软雅黑"/>
              <a:sym typeface="Arial"/>
            </a:endParaRPr>
          </a:p>
        </p:txBody>
      </p:sp>
      <p:cxnSp>
        <p:nvCxnSpPr>
          <p:cNvPr id="79" name="直接连接符 78"/>
          <p:cNvCxnSpPr>
            <a:stCxn id="78" idx="4"/>
          </p:cNvCxnSpPr>
          <p:nvPr/>
        </p:nvCxnSpPr>
        <p:spPr>
          <a:xfrm>
            <a:off x="3918754" y="6450107"/>
            <a:ext cx="22860" cy="589118"/>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a:off x="5314358" y="6010529"/>
            <a:ext cx="171450" cy="1028697"/>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82" name="椭圆 81"/>
          <p:cNvSpPr/>
          <p:nvPr/>
        </p:nvSpPr>
        <p:spPr>
          <a:xfrm>
            <a:off x="5253398" y="5888609"/>
            <a:ext cx="121920" cy="12192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83" name="直接连接符 82"/>
          <p:cNvCxnSpPr/>
          <p:nvPr/>
        </p:nvCxnSpPr>
        <p:spPr>
          <a:xfrm flipH="1">
            <a:off x="5314358" y="6231509"/>
            <a:ext cx="270510" cy="807717"/>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84" name="椭圆 83"/>
          <p:cNvSpPr/>
          <p:nvPr/>
        </p:nvSpPr>
        <p:spPr>
          <a:xfrm>
            <a:off x="5550578" y="6109587"/>
            <a:ext cx="121920" cy="12192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85" name="直接连接符 84"/>
          <p:cNvCxnSpPr/>
          <p:nvPr/>
        </p:nvCxnSpPr>
        <p:spPr>
          <a:xfrm flipH="1">
            <a:off x="5672498" y="6399147"/>
            <a:ext cx="209550" cy="640078"/>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86" name="椭圆 85"/>
          <p:cNvSpPr/>
          <p:nvPr/>
        </p:nvSpPr>
        <p:spPr>
          <a:xfrm>
            <a:off x="5850617" y="6313899"/>
            <a:ext cx="82868" cy="82868"/>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87" name="直接连接符 86"/>
          <p:cNvCxnSpPr/>
          <p:nvPr/>
        </p:nvCxnSpPr>
        <p:spPr>
          <a:xfrm>
            <a:off x="5959677" y="6109587"/>
            <a:ext cx="100012" cy="929638"/>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88" name="椭圆 87"/>
          <p:cNvSpPr/>
          <p:nvPr/>
        </p:nvSpPr>
        <p:spPr>
          <a:xfrm>
            <a:off x="5892051" y="5987668"/>
            <a:ext cx="121920" cy="12192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89" name="椭圆 88"/>
          <p:cNvSpPr/>
          <p:nvPr/>
        </p:nvSpPr>
        <p:spPr>
          <a:xfrm>
            <a:off x="5136717" y="6404387"/>
            <a:ext cx="45720" cy="45721"/>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typeface="Arial"/>
              <a:ea typeface="微软雅黑"/>
              <a:sym typeface="Arial"/>
            </a:endParaRPr>
          </a:p>
        </p:txBody>
      </p:sp>
      <p:cxnSp>
        <p:nvCxnSpPr>
          <p:cNvPr id="90" name="直接连接符 89"/>
          <p:cNvCxnSpPr>
            <a:stCxn id="89" idx="4"/>
          </p:cNvCxnSpPr>
          <p:nvPr/>
        </p:nvCxnSpPr>
        <p:spPr>
          <a:xfrm>
            <a:off x="5159577" y="6450107"/>
            <a:ext cx="22860" cy="589118"/>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a:off x="6555181" y="6010529"/>
            <a:ext cx="171450" cy="1028697"/>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93" name="椭圆 92"/>
          <p:cNvSpPr/>
          <p:nvPr/>
        </p:nvSpPr>
        <p:spPr>
          <a:xfrm>
            <a:off x="6494221" y="5888609"/>
            <a:ext cx="121920" cy="12192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604020202020204" pitchFamily="34" typeface="Arial"/>
              <a:ea charset="-122" panose="020b0300000000000000" pitchFamily="34" typeface="Noto Sans S Chinese Light"/>
              <a:sym typeface="Arial"/>
            </a:endParaRPr>
          </a:p>
        </p:txBody>
      </p:sp>
      <p:cxnSp>
        <p:nvCxnSpPr>
          <p:cNvPr id="94" name="直接连接符 93"/>
          <p:cNvCxnSpPr/>
          <p:nvPr/>
        </p:nvCxnSpPr>
        <p:spPr>
          <a:xfrm flipH="1">
            <a:off x="6555181" y="6231509"/>
            <a:ext cx="270510" cy="807717"/>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95" name="椭圆 94"/>
          <p:cNvSpPr/>
          <p:nvPr/>
        </p:nvSpPr>
        <p:spPr>
          <a:xfrm>
            <a:off x="6791401" y="6109587"/>
            <a:ext cx="121920" cy="12192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96" name="直接连接符 95"/>
          <p:cNvCxnSpPr/>
          <p:nvPr/>
        </p:nvCxnSpPr>
        <p:spPr>
          <a:xfrm flipH="1">
            <a:off x="6913321" y="6399147"/>
            <a:ext cx="209550" cy="640078"/>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97" name="椭圆 96"/>
          <p:cNvSpPr/>
          <p:nvPr/>
        </p:nvSpPr>
        <p:spPr>
          <a:xfrm>
            <a:off x="7091440" y="6313899"/>
            <a:ext cx="82868" cy="82868"/>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98" name="直接连接符 97"/>
          <p:cNvCxnSpPr/>
          <p:nvPr/>
        </p:nvCxnSpPr>
        <p:spPr>
          <a:xfrm>
            <a:off x="7200500" y="6109587"/>
            <a:ext cx="100012" cy="929638"/>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99" name="椭圆 98"/>
          <p:cNvSpPr/>
          <p:nvPr/>
        </p:nvSpPr>
        <p:spPr>
          <a:xfrm>
            <a:off x="7132874" y="5987668"/>
            <a:ext cx="121920" cy="12192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100" name="椭圆 99"/>
          <p:cNvSpPr/>
          <p:nvPr/>
        </p:nvSpPr>
        <p:spPr>
          <a:xfrm>
            <a:off x="6377540" y="6404387"/>
            <a:ext cx="45720" cy="45721"/>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typeface="Arial"/>
              <a:ea typeface="微软雅黑"/>
              <a:sym typeface="Arial"/>
            </a:endParaRPr>
          </a:p>
        </p:txBody>
      </p:sp>
      <p:cxnSp>
        <p:nvCxnSpPr>
          <p:cNvPr id="101" name="直接连接符 100"/>
          <p:cNvCxnSpPr>
            <a:stCxn id="100" idx="4"/>
          </p:cNvCxnSpPr>
          <p:nvPr/>
        </p:nvCxnSpPr>
        <p:spPr>
          <a:xfrm>
            <a:off x="6400400" y="6450107"/>
            <a:ext cx="22860" cy="589118"/>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a:off x="7796004" y="6010529"/>
            <a:ext cx="171450" cy="1028697"/>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104" name="椭圆 103"/>
          <p:cNvSpPr/>
          <p:nvPr/>
        </p:nvSpPr>
        <p:spPr>
          <a:xfrm>
            <a:off x="7735044" y="5888609"/>
            <a:ext cx="121920" cy="12192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105" name="直接连接符 104"/>
          <p:cNvCxnSpPr/>
          <p:nvPr/>
        </p:nvCxnSpPr>
        <p:spPr>
          <a:xfrm flipH="1">
            <a:off x="7796004" y="6231509"/>
            <a:ext cx="270510" cy="807717"/>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106" name="椭圆 105"/>
          <p:cNvSpPr/>
          <p:nvPr/>
        </p:nvSpPr>
        <p:spPr>
          <a:xfrm>
            <a:off x="8032224" y="6109587"/>
            <a:ext cx="121920" cy="12192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107" name="直接连接符 106"/>
          <p:cNvCxnSpPr/>
          <p:nvPr/>
        </p:nvCxnSpPr>
        <p:spPr>
          <a:xfrm flipH="1">
            <a:off x="8154144" y="6399147"/>
            <a:ext cx="209550" cy="640078"/>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108" name="椭圆 107"/>
          <p:cNvSpPr/>
          <p:nvPr/>
        </p:nvSpPr>
        <p:spPr>
          <a:xfrm>
            <a:off x="8332263" y="6313899"/>
            <a:ext cx="82868" cy="82868"/>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109" name="直接连接符 108"/>
          <p:cNvCxnSpPr/>
          <p:nvPr/>
        </p:nvCxnSpPr>
        <p:spPr>
          <a:xfrm>
            <a:off x="8441323" y="6109587"/>
            <a:ext cx="100012" cy="929638"/>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110" name="椭圆 109"/>
          <p:cNvSpPr/>
          <p:nvPr/>
        </p:nvSpPr>
        <p:spPr>
          <a:xfrm>
            <a:off x="8373697" y="5987668"/>
            <a:ext cx="121920" cy="12192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111" name="椭圆 110"/>
          <p:cNvSpPr/>
          <p:nvPr/>
        </p:nvSpPr>
        <p:spPr>
          <a:xfrm>
            <a:off x="7618363" y="6404387"/>
            <a:ext cx="45720" cy="45721"/>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typeface="Arial"/>
              <a:ea typeface="微软雅黑"/>
              <a:sym typeface="Arial"/>
            </a:endParaRPr>
          </a:p>
        </p:txBody>
      </p:sp>
      <p:cxnSp>
        <p:nvCxnSpPr>
          <p:cNvPr id="112" name="直接连接符 111"/>
          <p:cNvCxnSpPr>
            <a:stCxn id="111" idx="4"/>
          </p:cNvCxnSpPr>
          <p:nvPr/>
        </p:nvCxnSpPr>
        <p:spPr>
          <a:xfrm>
            <a:off x="7641223" y="6450107"/>
            <a:ext cx="22860" cy="589118"/>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a:off x="9036827" y="6010529"/>
            <a:ext cx="171450" cy="1028697"/>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115" name="椭圆 114"/>
          <p:cNvSpPr/>
          <p:nvPr/>
        </p:nvSpPr>
        <p:spPr>
          <a:xfrm>
            <a:off x="8975867" y="5888609"/>
            <a:ext cx="121920" cy="12192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116" name="直接连接符 115"/>
          <p:cNvCxnSpPr/>
          <p:nvPr/>
        </p:nvCxnSpPr>
        <p:spPr>
          <a:xfrm flipH="1">
            <a:off x="9036827" y="6231509"/>
            <a:ext cx="270510" cy="807717"/>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117" name="椭圆 116"/>
          <p:cNvSpPr/>
          <p:nvPr/>
        </p:nvSpPr>
        <p:spPr>
          <a:xfrm>
            <a:off x="9273047" y="6109587"/>
            <a:ext cx="121920" cy="12192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123" name="直接连接符 122"/>
          <p:cNvCxnSpPr/>
          <p:nvPr/>
        </p:nvCxnSpPr>
        <p:spPr>
          <a:xfrm>
            <a:off x="8882046" y="6450107"/>
            <a:ext cx="22860" cy="589118"/>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cxnSp>
        <p:nvCxnSpPr>
          <p:cNvPr id="125" name="直接连接符 124"/>
          <p:cNvCxnSpPr/>
          <p:nvPr/>
        </p:nvCxnSpPr>
        <p:spPr>
          <a:xfrm>
            <a:off x="10277650" y="6010529"/>
            <a:ext cx="171450" cy="1028697"/>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126" name="椭圆 125"/>
          <p:cNvSpPr/>
          <p:nvPr/>
        </p:nvSpPr>
        <p:spPr>
          <a:xfrm>
            <a:off x="10216690" y="5888609"/>
            <a:ext cx="121920" cy="12192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127" name="直接连接符 126"/>
          <p:cNvCxnSpPr/>
          <p:nvPr/>
        </p:nvCxnSpPr>
        <p:spPr>
          <a:xfrm flipH="1">
            <a:off x="10277650" y="6231509"/>
            <a:ext cx="270510" cy="807717"/>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128" name="椭圆 127"/>
          <p:cNvSpPr/>
          <p:nvPr/>
        </p:nvSpPr>
        <p:spPr>
          <a:xfrm>
            <a:off x="10513870" y="6109587"/>
            <a:ext cx="121920" cy="12192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129" name="直接连接符 128"/>
          <p:cNvCxnSpPr/>
          <p:nvPr/>
        </p:nvCxnSpPr>
        <p:spPr>
          <a:xfrm flipH="1">
            <a:off x="10635790" y="6399147"/>
            <a:ext cx="209550" cy="640078"/>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130" name="椭圆 129"/>
          <p:cNvSpPr/>
          <p:nvPr/>
        </p:nvSpPr>
        <p:spPr>
          <a:xfrm>
            <a:off x="10813909" y="6313899"/>
            <a:ext cx="82868" cy="82868"/>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131" name="直接连接符 130"/>
          <p:cNvCxnSpPr/>
          <p:nvPr/>
        </p:nvCxnSpPr>
        <p:spPr>
          <a:xfrm>
            <a:off x="10922969" y="6109587"/>
            <a:ext cx="100012" cy="929638"/>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132" name="椭圆 131"/>
          <p:cNvSpPr/>
          <p:nvPr/>
        </p:nvSpPr>
        <p:spPr>
          <a:xfrm>
            <a:off x="10855343" y="5987668"/>
            <a:ext cx="121920" cy="12192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133" name="椭圆 132"/>
          <p:cNvSpPr/>
          <p:nvPr/>
        </p:nvSpPr>
        <p:spPr>
          <a:xfrm>
            <a:off x="10100009" y="6404387"/>
            <a:ext cx="45720" cy="45721"/>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typeface="Arial"/>
              <a:ea typeface="微软雅黑"/>
              <a:sym typeface="Arial"/>
            </a:endParaRPr>
          </a:p>
        </p:txBody>
      </p:sp>
      <p:cxnSp>
        <p:nvCxnSpPr>
          <p:cNvPr id="134" name="直接连接符 133"/>
          <p:cNvCxnSpPr>
            <a:stCxn id="133" idx="4"/>
          </p:cNvCxnSpPr>
          <p:nvPr/>
        </p:nvCxnSpPr>
        <p:spPr>
          <a:xfrm>
            <a:off x="10122869" y="6450107"/>
            <a:ext cx="22860" cy="589118"/>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cxnSp>
        <p:nvCxnSpPr>
          <p:cNvPr id="136" name="直接连接符 135"/>
          <p:cNvCxnSpPr/>
          <p:nvPr/>
        </p:nvCxnSpPr>
        <p:spPr>
          <a:xfrm>
            <a:off x="11518473" y="6010529"/>
            <a:ext cx="171450" cy="1028697"/>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137" name="椭圆 136"/>
          <p:cNvSpPr/>
          <p:nvPr/>
        </p:nvSpPr>
        <p:spPr>
          <a:xfrm>
            <a:off x="11457513" y="5888609"/>
            <a:ext cx="121920" cy="12192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138" name="直接连接符 137"/>
          <p:cNvCxnSpPr/>
          <p:nvPr/>
        </p:nvCxnSpPr>
        <p:spPr>
          <a:xfrm flipH="1">
            <a:off x="11518473" y="6231509"/>
            <a:ext cx="270510" cy="807717"/>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139" name="椭圆 138"/>
          <p:cNvSpPr/>
          <p:nvPr/>
        </p:nvSpPr>
        <p:spPr>
          <a:xfrm>
            <a:off x="11754693" y="6109587"/>
            <a:ext cx="121920" cy="12192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140" name="直接连接符 139"/>
          <p:cNvCxnSpPr/>
          <p:nvPr/>
        </p:nvCxnSpPr>
        <p:spPr>
          <a:xfrm flipH="1">
            <a:off x="11876613" y="6399147"/>
            <a:ext cx="209550" cy="640078"/>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141" name="椭圆 140"/>
          <p:cNvSpPr/>
          <p:nvPr/>
        </p:nvSpPr>
        <p:spPr>
          <a:xfrm>
            <a:off x="12054732" y="6313899"/>
            <a:ext cx="82868" cy="82868"/>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144" name="椭圆 143"/>
          <p:cNvSpPr/>
          <p:nvPr/>
        </p:nvSpPr>
        <p:spPr>
          <a:xfrm>
            <a:off x="11340832" y="6404387"/>
            <a:ext cx="45720" cy="45721"/>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typeface="Arial"/>
              <a:ea typeface="微软雅黑"/>
              <a:sym typeface="Arial"/>
            </a:endParaRPr>
          </a:p>
        </p:txBody>
      </p:sp>
      <p:cxnSp>
        <p:nvCxnSpPr>
          <p:cNvPr id="145" name="直接连接符 144"/>
          <p:cNvCxnSpPr>
            <a:stCxn id="144" idx="4"/>
          </p:cNvCxnSpPr>
          <p:nvPr/>
        </p:nvCxnSpPr>
        <p:spPr>
          <a:xfrm>
            <a:off x="11363692" y="6450107"/>
            <a:ext cx="22860" cy="589118"/>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cxnSp>
        <p:nvCxnSpPr>
          <p:cNvPr id="147" name="直接连接符 146"/>
          <p:cNvCxnSpPr/>
          <p:nvPr/>
        </p:nvCxnSpPr>
        <p:spPr>
          <a:xfrm>
            <a:off x="1399007" y="6010529"/>
            <a:ext cx="171450" cy="1028697"/>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148" name="椭圆 147"/>
          <p:cNvSpPr/>
          <p:nvPr/>
        </p:nvSpPr>
        <p:spPr>
          <a:xfrm>
            <a:off x="1338047" y="5888609"/>
            <a:ext cx="121920" cy="12192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149" name="直接连接符 148"/>
          <p:cNvCxnSpPr/>
          <p:nvPr/>
        </p:nvCxnSpPr>
        <p:spPr>
          <a:xfrm flipH="1">
            <a:off x="1399007" y="6231509"/>
            <a:ext cx="270510" cy="807717"/>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150" name="椭圆 149"/>
          <p:cNvSpPr/>
          <p:nvPr/>
        </p:nvSpPr>
        <p:spPr>
          <a:xfrm>
            <a:off x="1635227" y="6109587"/>
            <a:ext cx="121920" cy="12192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151" name="直接连接符 150"/>
          <p:cNvCxnSpPr/>
          <p:nvPr/>
        </p:nvCxnSpPr>
        <p:spPr>
          <a:xfrm flipH="1">
            <a:off x="1757147" y="6399147"/>
            <a:ext cx="209550" cy="640078"/>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152" name="椭圆 151"/>
          <p:cNvSpPr/>
          <p:nvPr/>
        </p:nvSpPr>
        <p:spPr>
          <a:xfrm>
            <a:off x="1935266" y="6313899"/>
            <a:ext cx="82868" cy="82868"/>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153" name="直接连接符 152"/>
          <p:cNvCxnSpPr/>
          <p:nvPr/>
        </p:nvCxnSpPr>
        <p:spPr>
          <a:xfrm>
            <a:off x="2044326" y="6109587"/>
            <a:ext cx="100012" cy="929638"/>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154" name="椭圆 153"/>
          <p:cNvSpPr/>
          <p:nvPr/>
        </p:nvSpPr>
        <p:spPr>
          <a:xfrm>
            <a:off x="1976700" y="5987668"/>
            <a:ext cx="121920" cy="12192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155" name="椭圆 154"/>
          <p:cNvSpPr/>
          <p:nvPr/>
        </p:nvSpPr>
        <p:spPr>
          <a:xfrm>
            <a:off x="1221366" y="6404387"/>
            <a:ext cx="45720" cy="45721"/>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typeface="Arial"/>
              <a:ea typeface="微软雅黑"/>
              <a:sym typeface="Arial"/>
            </a:endParaRPr>
          </a:p>
        </p:txBody>
      </p:sp>
      <p:cxnSp>
        <p:nvCxnSpPr>
          <p:cNvPr id="156" name="直接连接符 155"/>
          <p:cNvCxnSpPr>
            <a:stCxn id="155" idx="4"/>
          </p:cNvCxnSpPr>
          <p:nvPr/>
        </p:nvCxnSpPr>
        <p:spPr>
          <a:xfrm>
            <a:off x="1244226" y="6450107"/>
            <a:ext cx="22860" cy="589118"/>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157" name="椭圆 156"/>
          <p:cNvSpPr/>
          <p:nvPr/>
        </p:nvSpPr>
        <p:spPr>
          <a:xfrm>
            <a:off x="2462189" y="6404387"/>
            <a:ext cx="45720" cy="45721"/>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typeface="Arial"/>
              <a:ea typeface="微软雅黑"/>
              <a:sym typeface="Arial"/>
            </a:endParaRPr>
          </a:p>
        </p:txBody>
      </p:sp>
      <p:cxnSp>
        <p:nvCxnSpPr>
          <p:cNvPr id="158" name="直接连接符 157"/>
          <p:cNvCxnSpPr>
            <a:stCxn id="157" idx="4"/>
          </p:cNvCxnSpPr>
          <p:nvPr/>
        </p:nvCxnSpPr>
        <p:spPr>
          <a:xfrm>
            <a:off x="2485049" y="6450107"/>
            <a:ext cx="22860" cy="589118"/>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cxnSp>
        <p:nvCxnSpPr>
          <p:cNvPr id="160" name="直接连接符 159"/>
          <p:cNvCxnSpPr/>
          <p:nvPr/>
        </p:nvCxnSpPr>
        <p:spPr>
          <a:xfrm>
            <a:off x="5802327" y="6010529"/>
            <a:ext cx="171450" cy="1028697"/>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161" name="椭圆 160"/>
          <p:cNvSpPr/>
          <p:nvPr/>
        </p:nvSpPr>
        <p:spPr>
          <a:xfrm>
            <a:off x="5741367" y="5888609"/>
            <a:ext cx="121920" cy="12192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162" name="直接连接符 161"/>
          <p:cNvCxnSpPr/>
          <p:nvPr/>
        </p:nvCxnSpPr>
        <p:spPr>
          <a:xfrm flipH="1">
            <a:off x="5802327" y="6231509"/>
            <a:ext cx="270510" cy="807717"/>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163" name="椭圆 162"/>
          <p:cNvSpPr/>
          <p:nvPr/>
        </p:nvSpPr>
        <p:spPr>
          <a:xfrm>
            <a:off x="6038547" y="6109587"/>
            <a:ext cx="121920" cy="12192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164" name="直接连接符 163"/>
          <p:cNvCxnSpPr/>
          <p:nvPr/>
        </p:nvCxnSpPr>
        <p:spPr>
          <a:xfrm flipH="1">
            <a:off x="6160467" y="6399147"/>
            <a:ext cx="209550" cy="640078"/>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165" name="椭圆 164"/>
          <p:cNvSpPr/>
          <p:nvPr/>
        </p:nvSpPr>
        <p:spPr>
          <a:xfrm>
            <a:off x="6338586" y="6313899"/>
            <a:ext cx="82868" cy="82868"/>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166" name="直接连接符 165"/>
          <p:cNvCxnSpPr/>
          <p:nvPr/>
        </p:nvCxnSpPr>
        <p:spPr>
          <a:xfrm>
            <a:off x="6447646" y="6109587"/>
            <a:ext cx="100012" cy="929638"/>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167" name="椭圆 166"/>
          <p:cNvSpPr/>
          <p:nvPr/>
        </p:nvSpPr>
        <p:spPr>
          <a:xfrm>
            <a:off x="6380020" y="5987668"/>
            <a:ext cx="121920" cy="12192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168" name="椭圆 167"/>
          <p:cNvSpPr/>
          <p:nvPr/>
        </p:nvSpPr>
        <p:spPr>
          <a:xfrm>
            <a:off x="5530676" y="6404387"/>
            <a:ext cx="45720" cy="45721"/>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typeface="Arial"/>
              <a:ea typeface="微软雅黑"/>
              <a:sym typeface="Arial"/>
            </a:endParaRPr>
          </a:p>
        </p:txBody>
      </p:sp>
      <p:cxnSp>
        <p:nvCxnSpPr>
          <p:cNvPr id="169" name="直接连接符 168"/>
          <p:cNvCxnSpPr>
            <a:stCxn id="168" idx="4"/>
          </p:cNvCxnSpPr>
          <p:nvPr/>
        </p:nvCxnSpPr>
        <p:spPr>
          <a:xfrm flipH="1">
            <a:off x="5438756" y="6450107"/>
            <a:ext cx="114780" cy="589118"/>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170" name="椭圆 169"/>
          <p:cNvSpPr/>
          <p:nvPr/>
        </p:nvSpPr>
        <p:spPr>
          <a:xfrm>
            <a:off x="6865509" y="6404387"/>
            <a:ext cx="45720" cy="45721"/>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typeface="Arial"/>
              <a:ea typeface="微软雅黑"/>
              <a:sym typeface="Arial"/>
            </a:endParaRPr>
          </a:p>
        </p:txBody>
      </p:sp>
      <p:cxnSp>
        <p:nvCxnSpPr>
          <p:cNvPr id="171" name="直接连接符 170"/>
          <p:cNvCxnSpPr>
            <a:stCxn id="170" idx="4"/>
          </p:cNvCxnSpPr>
          <p:nvPr/>
        </p:nvCxnSpPr>
        <p:spPr>
          <a:xfrm>
            <a:off x="6888369" y="6450107"/>
            <a:ext cx="22860" cy="589118"/>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cxnSp>
        <p:nvCxnSpPr>
          <p:cNvPr id="174" name="直接连接符 173"/>
          <p:cNvCxnSpPr/>
          <p:nvPr/>
        </p:nvCxnSpPr>
        <p:spPr>
          <a:xfrm>
            <a:off x="9896277" y="6010529"/>
            <a:ext cx="171450" cy="1028697"/>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175" name="椭圆 174"/>
          <p:cNvSpPr/>
          <p:nvPr/>
        </p:nvSpPr>
        <p:spPr>
          <a:xfrm>
            <a:off x="9835317" y="5888609"/>
            <a:ext cx="121920" cy="12192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176" name="直接连接符 175"/>
          <p:cNvCxnSpPr/>
          <p:nvPr/>
        </p:nvCxnSpPr>
        <p:spPr>
          <a:xfrm flipH="1">
            <a:off x="9896277" y="6231509"/>
            <a:ext cx="270510" cy="807717"/>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177" name="椭圆 176"/>
          <p:cNvSpPr/>
          <p:nvPr/>
        </p:nvSpPr>
        <p:spPr>
          <a:xfrm>
            <a:off x="10132497" y="6109587"/>
            <a:ext cx="121920" cy="12192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178" name="直接连接符 177"/>
          <p:cNvCxnSpPr/>
          <p:nvPr/>
        </p:nvCxnSpPr>
        <p:spPr>
          <a:xfrm flipH="1">
            <a:off x="10254417" y="6399147"/>
            <a:ext cx="209550" cy="640078"/>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179" name="椭圆 178"/>
          <p:cNvSpPr/>
          <p:nvPr/>
        </p:nvSpPr>
        <p:spPr>
          <a:xfrm>
            <a:off x="10432536" y="6313899"/>
            <a:ext cx="82868" cy="82868"/>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180" name="直接连接符 179"/>
          <p:cNvCxnSpPr/>
          <p:nvPr/>
        </p:nvCxnSpPr>
        <p:spPr>
          <a:xfrm>
            <a:off x="10541596" y="6109587"/>
            <a:ext cx="100012" cy="929638"/>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181" name="椭圆 180"/>
          <p:cNvSpPr/>
          <p:nvPr/>
        </p:nvSpPr>
        <p:spPr>
          <a:xfrm>
            <a:off x="10473970" y="5987668"/>
            <a:ext cx="121920" cy="12192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184" name="直接连接符 183"/>
          <p:cNvCxnSpPr/>
          <p:nvPr/>
        </p:nvCxnSpPr>
        <p:spPr>
          <a:xfrm>
            <a:off x="11137100" y="6010529"/>
            <a:ext cx="171450" cy="1028697"/>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185" name="椭圆 184"/>
          <p:cNvSpPr/>
          <p:nvPr/>
        </p:nvSpPr>
        <p:spPr>
          <a:xfrm>
            <a:off x="11076140" y="5888609"/>
            <a:ext cx="121920" cy="12192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186" name="直接连接符 185"/>
          <p:cNvCxnSpPr/>
          <p:nvPr/>
        </p:nvCxnSpPr>
        <p:spPr>
          <a:xfrm flipH="1">
            <a:off x="11137100" y="6231509"/>
            <a:ext cx="270510" cy="807717"/>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187" name="椭圆 186"/>
          <p:cNvSpPr/>
          <p:nvPr/>
        </p:nvSpPr>
        <p:spPr>
          <a:xfrm>
            <a:off x="11373320" y="6109587"/>
            <a:ext cx="121920" cy="12192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190" name="椭圆 189"/>
          <p:cNvSpPr/>
          <p:nvPr/>
        </p:nvSpPr>
        <p:spPr>
          <a:xfrm>
            <a:off x="10959459" y="6404387"/>
            <a:ext cx="45720" cy="45721"/>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typeface="Arial"/>
              <a:ea typeface="微软雅黑"/>
              <a:sym typeface="Arial"/>
            </a:endParaRPr>
          </a:p>
        </p:txBody>
      </p:sp>
      <p:cxnSp>
        <p:nvCxnSpPr>
          <p:cNvPr id="191" name="直接连接符 190"/>
          <p:cNvCxnSpPr>
            <a:stCxn id="190" idx="4"/>
          </p:cNvCxnSpPr>
          <p:nvPr/>
        </p:nvCxnSpPr>
        <p:spPr>
          <a:xfrm>
            <a:off x="10982319" y="6450107"/>
            <a:ext cx="22860" cy="589118"/>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cxnSp>
        <p:nvCxnSpPr>
          <p:cNvPr id="192" name="直接连接符 191"/>
          <p:cNvCxnSpPr/>
          <p:nvPr/>
        </p:nvCxnSpPr>
        <p:spPr>
          <a:xfrm flipH="1">
            <a:off x="8883466" y="6399147"/>
            <a:ext cx="209550" cy="640078"/>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cxnSp>
        <p:nvCxnSpPr>
          <p:cNvPr id="193" name="直接连接符 192"/>
          <p:cNvCxnSpPr/>
          <p:nvPr/>
        </p:nvCxnSpPr>
        <p:spPr>
          <a:xfrm>
            <a:off x="8143953" y="6010529"/>
            <a:ext cx="171450" cy="1028697"/>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194" name="椭圆 193"/>
          <p:cNvSpPr/>
          <p:nvPr/>
        </p:nvSpPr>
        <p:spPr>
          <a:xfrm>
            <a:off x="8082993" y="5888609"/>
            <a:ext cx="121920" cy="12192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195" name="直接连接符 194"/>
          <p:cNvCxnSpPr/>
          <p:nvPr/>
        </p:nvCxnSpPr>
        <p:spPr>
          <a:xfrm flipH="1">
            <a:off x="8143953" y="6231509"/>
            <a:ext cx="270510" cy="807717"/>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196" name="椭圆 195"/>
          <p:cNvSpPr/>
          <p:nvPr/>
        </p:nvSpPr>
        <p:spPr>
          <a:xfrm>
            <a:off x="8380173" y="6109587"/>
            <a:ext cx="121920" cy="12192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197" name="直接连接符 196"/>
          <p:cNvCxnSpPr/>
          <p:nvPr/>
        </p:nvCxnSpPr>
        <p:spPr>
          <a:xfrm flipH="1">
            <a:off x="8502093" y="6399147"/>
            <a:ext cx="209550" cy="640078"/>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198" name="椭圆 197"/>
          <p:cNvSpPr/>
          <p:nvPr/>
        </p:nvSpPr>
        <p:spPr>
          <a:xfrm>
            <a:off x="8680212" y="6313899"/>
            <a:ext cx="82868" cy="82868"/>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201" name="椭圆 200"/>
          <p:cNvSpPr/>
          <p:nvPr/>
        </p:nvSpPr>
        <p:spPr>
          <a:xfrm>
            <a:off x="7966312" y="6404387"/>
            <a:ext cx="45720" cy="45721"/>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typeface="Arial"/>
              <a:ea typeface="微软雅黑"/>
              <a:sym typeface="Arial"/>
            </a:endParaRPr>
          </a:p>
        </p:txBody>
      </p:sp>
      <p:cxnSp>
        <p:nvCxnSpPr>
          <p:cNvPr id="202" name="直接连接符 201"/>
          <p:cNvCxnSpPr>
            <a:stCxn id="201" idx="4"/>
          </p:cNvCxnSpPr>
          <p:nvPr/>
        </p:nvCxnSpPr>
        <p:spPr>
          <a:xfrm>
            <a:off x="7989172" y="6450107"/>
            <a:ext cx="22860" cy="589118"/>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cxnSp>
        <p:nvCxnSpPr>
          <p:cNvPr id="203" name="直接连接符 202"/>
          <p:cNvCxnSpPr/>
          <p:nvPr/>
        </p:nvCxnSpPr>
        <p:spPr>
          <a:xfrm>
            <a:off x="9384776" y="6010529"/>
            <a:ext cx="171450" cy="1028697"/>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204" name="椭圆 203"/>
          <p:cNvSpPr/>
          <p:nvPr/>
        </p:nvSpPr>
        <p:spPr>
          <a:xfrm>
            <a:off x="9323816" y="5888609"/>
            <a:ext cx="121920" cy="12192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207" name="直接连接符 206"/>
          <p:cNvCxnSpPr/>
          <p:nvPr/>
        </p:nvCxnSpPr>
        <p:spPr>
          <a:xfrm flipH="1">
            <a:off x="9742916" y="6399147"/>
            <a:ext cx="209550" cy="640078"/>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208" name="椭圆 207"/>
          <p:cNvSpPr/>
          <p:nvPr/>
        </p:nvSpPr>
        <p:spPr>
          <a:xfrm>
            <a:off x="9921035" y="6313897"/>
            <a:ext cx="82868" cy="82868"/>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209" name="椭圆 208"/>
          <p:cNvSpPr/>
          <p:nvPr/>
        </p:nvSpPr>
        <p:spPr>
          <a:xfrm>
            <a:off x="9207135" y="6404387"/>
            <a:ext cx="45720" cy="45721"/>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typeface="Arial"/>
              <a:ea typeface="微软雅黑"/>
              <a:sym typeface="Arial"/>
            </a:endParaRPr>
          </a:p>
        </p:txBody>
      </p:sp>
      <p:cxnSp>
        <p:nvCxnSpPr>
          <p:cNvPr id="210" name="直接连接符 209"/>
          <p:cNvCxnSpPr>
            <a:stCxn id="209" idx="4"/>
          </p:cNvCxnSpPr>
          <p:nvPr/>
        </p:nvCxnSpPr>
        <p:spPr>
          <a:xfrm>
            <a:off x="9229995" y="6450111"/>
            <a:ext cx="22860" cy="589118"/>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2923923598"/>
      </p:ext>
    </p:extLst>
  </p:cSld>
  <p:clrMapOvr>
    <a:overrideClrMapping accent1="accent1" accent2="accent2" accent3="accent3" accent4="accent4" accent5="accent5" accent6="accent6" bg1="lt1" bg2="lt2" folHlink="folHlink" hlink="hlink" tx1="dk1" tx2="dk2"/>
  </p:clrMapOvr>
  <p:transition spd="slow">
    <p:fade/>
  </p:transition>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525252"/>
        </a:solidFill>
        <a:effectLst/>
      </p:bgPr>
    </p:bg>
    <p:spTree>
      <p:nvGrpSpPr>
        <p:cNvPr id="1" name=""/>
        <p:cNvGrpSpPr/>
        <p:nvPr/>
      </p:nvGrpSpPr>
      <p:grpSpPr>
        <a:xfrm>
          <a:off x="0" y="0"/>
          <a:ext cx="0" cy="0"/>
        </a:xfrm>
      </p:grpSpPr>
      <p:sp>
        <p:nvSpPr>
          <p:cNvPr id="2" name="文本框 1"/>
          <p:cNvSpPr txBox="1"/>
          <p:nvPr/>
        </p:nvSpPr>
        <p:spPr>
          <a:xfrm>
            <a:off x="4729402" y="2828836"/>
            <a:ext cx="4327512" cy="1005840"/>
          </a:xfrm>
          <a:prstGeom prst="rect">
            <a:avLst/>
          </a:prstGeom>
          <a:noFill/>
        </p:spPr>
        <p:txBody>
          <a:bodyPr rtlCol="0" wrap="square">
            <a:spAutoFit/>
          </a:bodyPr>
          <a:lstStyle/>
          <a:p>
            <a:pPr algn="ctr"/>
            <a:r>
              <a:rPr altLang="en-US" lang="zh-CN" sz="6000">
                <a:solidFill>
                  <a:schemeClr val="bg1"/>
                </a:solidFill>
                <a:latin typeface="Arial"/>
                <a:ea typeface="微软雅黑"/>
                <a:sym typeface="Arial"/>
              </a:rPr>
              <a:t>谢谢观看</a:t>
            </a:r>
          </a:p>
        </p:txBody>
      </p:sp>
      <p:grpSp>
        <p:nvGrpSpPr>
          <p:cNvPr id="7" name="组合 6"/>
          <p:cNvGrpSpPr/>
          <p:nvPr/>
        </p:nvGrpSpPr>
        <p:grpSpPr>
          <a:xfrm>
            <a:off x="3521605" y="2948921"/>
            <a:ext cx="955422" cy="955422"/>
            <a:chOff x="2275588" y="2021902"/>
            <a:chExt cx="2809460" cy="2809460"/>
          </a:xfrm>
        </p:grpSpPr>
        <p:sp>
          <p:nvSpPr>
            <p:cNvPr id="3" name="椭圆 2"/>
            <p:cNvSpPr/>
            <p:nvPr/>
          </p:nvSpPr>
          <p:spPr>
            <a:xfrm>
              <a:off x="2275588" y="2021902"/>
              <a:ext cx="2809460" cy="2809460"/>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4" name="直接连接符 3"/>
            <p:cNvCxnSpPr>
              <a:stCxn id="3" idx="0"/>
              <a:endCxn id="3" idx="4"/>
            </p:cNvCxnSpPr>
            <p:nvPr/>
          </p:nvCxnSpPr>
          <p:spPr>
            <a:xfrm flipH="1">
              <a:off x="3680318" y="2021902"/>
              <a:ext cx="0" cy="2809460"/>
            </a:xfrm>
            <a:prstGeom prst="lin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cxnSp>
          <p:nvCxnSpPr>
            <p:cNvPr id="5" name="直接连接符 4"/>
            <p:cNvCxnSpPr/>
            <p:nvPr/>
          </p:nvCxnSpPr>
          <p:spPr>
            <a:xfrm flipH="1">
              <a:off x="4422440" y="2260441"/>
              <a:ext cx="0" cy="2372139"/>
            </a:xfrm>
            <a:prstGeom prst="lin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cxnSp>
          <p:nvCxnSpPr>
            <p:cNvPr id="6" name="直接连接符 5"/>
            <p:cNvCxnSpPr>
              <a:stCxn id="3" idx="2"/>
            </p:cNvCxnSpPr>
            <p:nvPr/>
          </p:nvCxnSpPr>
          <p:spPr>
            <a:xfrm>
              <a:off x="2275588" y="3426632"/>
              <a:ext cx="1404730" cy="0"/>
            </a:xfrm>
            <a:prstGeom prst="lin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grpSp>
      <p:cxnSp>
        <p:nvCxnSpPr>
          <p:cNvPr id="11" name="直接连接符 10"/>
          <p:cNvCxnSpPr/>
          <p:nvPr/>
        </p:nvCxnSpPr>
        <p:spPr>
          <a:xfrm>
            <a:off x="5254171" y="3784350"/>
            <a:ext cx="3380242"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5224046" y="4136886"/>
            <a:ext cx="3380242" cy="518160"/>
          </a:xfrm>
          <a:prstGeom prst="rect">
            <a:avLst/>
          </a:prstGeom>
          <a:noFill/>
        </p:spPr>
        <p:txBody>
          <a:bodyPr rtlCol="0" wrap="square">
            <a:spAutoFit/>
          </a:bodyPr>
          <a:lstStyle/>
          <a:p>
            <a:r>
              <a:rPr altLang="en-US" lang="zh-CN" spc="600" sz="1400">
                <a:solidFill>
                  <a:schemeClr val="bg1">
                    <a:lumMod val="85000"/>
                  </a:schemeClr>
                </a:solidFill>
                <a:latin typeface="Arial"/>
                <a:ea typeface="微软雅黑"/>
                <a:sym typeface="Arial"/>
              </a:rPr>
              <a:t>汇报时间：2019年1月      汇报人：优页PPT</a:t>
            </a:r>
          </a:p>
        </p:txBody>
      </p:sp>
    </p:spTree>
    <p:extLst>
      <p:ext uri="{BB962C8B-B14F-4D97-AF65-F5344CB8AC3E}">
        <p14:creationId val="3795124533"/>
      </p:ext>
    </p:extLst>
  </p:cSld>
  <p:clrMapOvr>
    <a:masterClrMapping/>
  </p:clrMapOvr>
  <p:transition spd="slow">
    <p:fade/>
  </p:transition>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lumMod val="95000"/>
          </a:schemeClr>
        </a:solidFill>
        <a:effectLst/>
      </p:bgPr>
    </p:bg>
    <p:spTree>
      <p:nvGrpSpPr>
        <p:cNvPr id="1" name=""/>
        <p:cNvGrpSpPr/>
        <p:nvPr/>
      </p:nvGrpSpPr>
      <p:grpSpPr>
        <a:xfrm>
          <a:off x="0" y="0"/>
          <a:ext cx="0" cy="0"/>
        </a:xfrm>
      </p:grpSpPr>
      <p:pic>
        <p:nvPicPr>
          <p:cNvPr id="12" name="图片 11"/>
          <p:cNvPicPr>
            <a:picLocks noChangeAspect="1"/>
          </p:cNvPicPr>
          <p:nvPr/>
        </p:nvPicPr>
        <p:blipFill>
          <a:blip r:embed="rId3">
            <a:extLst>
              <a:ext uri="{28A0092B-C50C-407E-A947-70E740481C1C}">
                <a14:useLocalDpi val="0"/>
              </a:ext>
            </a:extLst>
          </a:blip>
          <a:stretch>
            <a:fillRect/>
          </a:stretch>
        </p:blipFill>
        <p:spPr>
          <a:xfrm>
            <a:off x="1124231" y="1696684"/>
            <a:ext cx="9943538" cy="2801946"/>
          </a:xfrm>
          <a:prstGeom prst="rect">
            <a:avLst/>
          </a:prstGeom>
        </p:spPr>
      </p:pic>
      <p:sp>
        <p:nvSpPr>
          <p:cNvPr id="14" name="文本框 13"/>
          <p:cNvSpPr txBox="1"/>
          <p:nvPr/>
        </p:nvSpPr>
        <p:spPr>
          <a:xfrm>
            <a:off x="9435547" y="888811"/>
            <a:ext cx="1334052" cy="274320"/>
          </a:xfrm>
          <a:prstGeom prst="rect">
            <a:avLst/>
          </a:prstGeom>
          <a:noFill/>
        </p:spPr>
        <p:txBody>
          <a:bodyPr rtlCol="0" wrap="square">
            <a:spAutoFit/>
          </a:bodyPr>
          <a:lstStyle/>
          <a:p>
            <a:pPr algn="r"/>
            <a:r>
              <a:rPr altLang="zh-CN" lang="en-US" spc="300" sz="1200">
                <a:latin typeface="Arial"/>
                <a:ea typeface="微软雅黑"/>
                <a:sym typeface="Arial"/>
              </a:rPr>
              <a:t>ABOUT US</a:t>
            </a:r>
          </a:p>
        </p:txBody>
      </p:sp>
      <p:grpSp>
        <p:nvGrpSpPr>
          <p:cNvPr id="21" name="组合 20"/>
          <p:cNvGrpSpPr/>
          <p:nvPr/>
        </p:nvGrpSpPr>
        <p:grpSpPr>
          <a:xfrm>
            <a:off x="10848977" y="916583"/>
            <a:ext cx="221454" cy="221454"/>
            <a:chOff x="10796588" y="516850"/>
            <a:chExt cx="326231" cy="326231"/>
          </a:xfrm>
        </p:grpSpPr>
        <p:cxnSp>
          <p:nvCxnSpPr>
            <p:cNvPr id="17" name="直接连接符 16"/>
            <p:cNvCxnSpPr/>
            <p:nvPr/>
          </p:nvCxnSpPr>
          <p:spPr>
            <a:xfrm>
              <a:off x="10796588" y="679966"/>
              <a:ext cx="326231" cy="0"/>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rot="5400000">
              <a:off x="10796588" y="679966"/>
              <a:ext cx="326231" cy="0"/>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grpSp>
      <p:sp>
        <p:nvSpPr>
          <p:cNvPr id="22" name="文本框 21"/>
          <p:cNvSpPr txBox="1"/>
          <p:nvPr/>
        </p:nvSpPr>
        <p:spPr>
          <a:xfrm>
            <a:off x="1024264" y="5029503"/>
            <a:ext cx="2500815" cy="701040"/>
          </a:xfrm>
          <a:prstGeom prst="rect">
            <a:avLst/>
          </a:prstGeom>
          <a:noFill/>
        </p:spPr>
        <p:txBody>
          <a:bodyPr rtlCol="0" wrap="square">
            <a:spAutoFit/>
          </a:bodyPr>
          <a:lstStyle/>
          <a:p>
            <a:r>
              <a:rPr altLang="zh-CN" b="1" lang="en-US" spc="300" sz="2000">
                <a:latin typeface="Arial"/>
                <a:ea typeface="微软雅黑"/>
                <a:sym typeface="Arial"/>
              </a:rPr>
              <a:t>Keywords Here</a:t>
            </a:r>
          </a:p>
        </p:txBody>
      </p:sp>
      <p:cxnSp>
        <p:nvCxnSpPr>
          <p:cNvPr id="24" name="直接连接符 23"/>
          <p:cNvCxnSpPr/>
          <p:nvPr/>
        </p:nvCxnSpPr>
        <p:spPr>
          <a:xfrm>
            <a:off x="1110678" y="5529220"/>
            <a:ext cx="521272" cy="0"/>
          </a:xfrm>
          <a:prstGeom prst="line">
            <a:avLst/>
          </a:prstGeom>
          <a:ln>
            <a:solidFill>
              <a:srgbClr val="F36460"/>
            </a:solidFill>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1011565" y="5668919"/>
            <a:ext cx="7700635" cy="579120"/>
          </a:xfrm>
          <a:prstGeom prst="rect">
            <a:avLst/>
          </a:prstGeom>
          <a:noFill/>
        </p:spPr>
        <p:txBody>
          <a:bodyPr rtlCol="0" wrap="square">
            <a:spAutoFit/>
          </a:bodyPr>
          <a:lstStyle/>
          <a:p>
            <a:pPr algn="just"/>
            <a:r>
              <a:rPr altLang="zh-CN" lang="en-US" sz="1600">
                <a:solidFill>
                  <a:srgbClr val="525252"/>
                </a:solidFill>
                <a:latin typeface="Arial"/>
                <a:ea typeface="微软雅黑"/>
                <a:sym typeface="Arial"/>
              </a:rPr>
              <a:t>Lorem ipsum dolor sit amet, consectetuer adipiscing elit. Maecenas porttitor congue massa. Fusce posuere, magna sed pulvinar ultricies</a:t>
            </a:r>
          </a:p>
        </p:txBody>
      </p:sp>
      <p:cxnSp>
        <p:nvCxnSpPr>
          <p:cNvPr id="26" name="直接连接符 25"/>
          <p:cNvCxnSpPr/>
          <p:nvPr/>
        </p:nvCxnSpPr>
        <p:spPr>
          <a:xfrm>
            <a:off x="11853863" y="6473371"/>
            <a:ext cx="288131" cy="0"/>
          </a:xfrm>
          <a:prstGeom prst="line">
            <a:avLst/>
          </a:prstGeom>
          <a:ln>
            <a:solidFill>
              <a:schemeClr val="tx1">
                <a:alpha val="45000"/>
              </a:schemeClr>
            </a:solidFill>
          </a:ln>
        </p:spPr>
        <p:style>
          <a:lnRef idx="1">
            <a:schemeClr val="accent1"/>
          </a:lnRef>
          <a:fillRef idx="0">
            <a:schemeClr val="accent1"/>
          </a:fillRef>
          <a:effectRef idx="0">
            <a:schemeClr val="accent1"/>
          </a:effectRef>
          <a:fontRef idx="minor">
            <a:schemeClr val="tx1"/>
          </a:fontRef>
        </p:style>
      </p:cxnSp>
      <p:sp>
        <p:nvSpPr>
          <p:cNvPr id="27" name="灯片编号占位符 14"/>
          <p:cNvSpPr>
            <a:spLocks noGrp="1"/>
          </p:cNvSpPr>
          <p:nvPr>
            <p:ph idx="12" sz="quarter" type="sldNum"/>
          </p:nvPr>
        </p:nvSpPr>
        <p:spPr>
          <a:xfrm>
            <a:off x="11161486" y="6139726"/>
            <a:ext cx="1003970" cy="365125"/>
          </a:xfrm>
        </p:spPr>
        <p:txBody>
          <a:bodyPr/>
          <a:lstStyle/>
          <a:p>
            <a:r>
              <a:rPr altLang="zh-CN" lang="en-GB" spc="300" sz="1050">
                <a:solidFill>
                  <a:srgbClr val="525252"/>
                </a:solidFill>
                <a:latin typeface="Arial"/>
                <a:ea typeface="微软雅黑"/>
                <a:sym typeface="Arial"/>
              </a:rPr>
              <a:t>Page 4</a:t>
            </a:r>
          </a:p>
        </p:txBody>
      </p:sp>
    </p:spTree>
    <p:extLst>
      <p:ext uri="{BB962C8B-B14F-4D97-AF65-F5344CB8AC3E}">
        <p14:creationId val="3535533591"/>
      </p:ext>
    </p:extLst>
  </p:cSld>
  <p:clrMapOvr>
    <a:overrideClrMapping accent1="accent1" accent2="accent2" accent3="accent3" accent4="accent4" accent5="accent5" accent6="accent6" bg1="lt1" bg2="lt2" folHlink="folHlink" hlink="hlink" tx1="dk1" tx2="dk2"/>
  </p:clrMapOvr>
  <mc:AlternateContent>
    <mc:Choice Requires="p14">
      <p:transition p14:dur="1200" spd="slow">
        <p:dissolve/>
      </p:transition>
    </mc:Choice>
    <mc:Fallback>
      <p:transition spd="slow">
        <p:dissolve/>
      </p:transition>
    </mc:Fallback>
  </mc:AlternateConten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lumMod val="95000"/>
          </a:schemeClr>
        </a:solidFill>
        <a:effectLst/>
      </p:bgPr>
    </p:bg>
    <p:spTree>
      <p:nvGrpSpPr>
        <p:cNvPr id="1" name=""/>
        <p:cNvGrpSpPr/>
        <p:nvPr/>
      </p:nvGrpSpPr>
      <p:grpSpPr>
        <a:xfrm>
          <a:off x="0" y="0"/>
          <a:ext cx="0" cy="0"/>
        </a:xfrm>
      </p:grpSpPr>
      <p:sp>
        <p:nvSpPr>
          <p:cNvPr id="91" name="任意多边形: 形状 90"/>
          <p:cNvSpPr/>
          <p:nvPr/>
        </p:nvSpPr>
        <p:spPr>
          <a:xfrm flipH="1">
            <a:off x="2501262" y="1315634"/>
            <a:ext cx="979894" cy="453284"/>
          </a:xfrm>
          <a:custGeom>
            <a:gdLst>
              <a:gd fmla="*/ 669914 w 669914" name="connsiteX0"/>
              <a:gd fmla="*/ 0 h 309892" name="connsiteY0"/>
              <a:gd fmla="*/ 665891 w 669914" name="connsiteX1"/>
              <a:gd fmla="*/ 39901 h 309892" name="connsiteY1"/>
              <a:gd fmla="*/ 334624 w 669914" name="connsiteX2"/>
              <a:gd fmla="*/ 309892 h 309892" name="connsiteY2"/>
              <a:gd fmla="*/ 3357 w 669914" name="connsiteX3"/>
              <a:gd fmla="*/ 39901 h 309892" name="connsiteY3"/>
              <a:gd fmla="*/ 0 w 669914" name="connsiteX4"/>
              <a:gd fmla="*/ 6605 h 309892" name="connsiteY4"/>
              <a:gd fmla="*/ 14992 w 669914" name="connsiteX5"/>
              <a:gd fmla="*/ 16321 h 309892" name="connsiteY5"/>
              <a:gd fmla="*/ 329862 w 669914" name="connsiteX6"/>
              <a:gd fmla="*/ 86066 h 309892" name="connsiteY6"/>
              <a:gd fmla="*/ 644732 w 669914" name="connsiteX7"/>
              <a:gd fmla="*/ 16321 h 309892" name="connsiteY7"/>
              <a:gd fmla="*/ 669914 w 669914" name="connsiteX8"/>
              <a:gd fmla="*/ 0 h 309892"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309892" w="669914">
                <a:moveTo>
                  <a:pt x="669914" y="0"/>
                </a:moveTo>
                <a:lnTo>
                  <a:pt x="665891" y="39901"/>
                </a:lnTo>
                <a:cubicBezTo>
                  <a:pt x="634361" y="193985"/>
                  <a:pt x="498029" y="309892"/>
                  <a:pt x="334624" y="309892"/>
                </a:cubicBezTo>
                <a:cubicBezTo>
                  <a:pt x="171220" y="309892"/>
                  <a:pt x="34887" y="193985"/>
                  <a:pt x="3357" y="39901"/>
                </a:cubicBezTo>
                <a:lnTo>
                  <a:pt x="0" y="6605"/>
                </a:lnTo>
                <a:lnTo>
                  <a:pt x="14992" y="16321"/>
                </a:lnTo>
                <a:cubicBezTo>
                  <a:pt x="95574" y="59413"/>
                  <a:pt x="206898" y="86066"/>
                  <a:pt x="329862" y="86066"/>
                </a:cubicBezTo>
                <a:cubicBezTo>
                  <a:pt x="452827" y="86066"/>
                  <a:pt x="564150" y="59413"/>
                  <a:pt x="644732" y="16321"/>
                </a:cubicBezTo>
                <a:lnTo>
                  <a:pt x="669914" y="0"/>
                </a:lnTo>
                <a:close/>
              </a:path>
            </a:pathLst>
          </a:cu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92" name="椭圆 91"/>
          <p:cNvSpPr/>
          <p:nvPr/>
        </p:nvSpPr>
        <p:spPr>
          <a:xfrm flipH="1">
            <a:off x="2502527" y="1121061"/>
            <a:ext cx="978337" cy="323930"/>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93" name="弧形 92"/>
          <p:cNvSpPr/>
          <p:nvPr/>
        </p:nvSpPr>
        <p:spPr>
          <a:xfrm flipH="1" rot="16200000">
            <a:off x="2999530" y="1853476"/>
            <a:ext cx="392429" cy="409071"/>
          </a:xfrm>
          <a:prstGeom prst="arc">
            <a:avLst/>
          </a:prstGeom>
          <a:ln>
            <a:solidFill>
              <a:srgbClr val="525252"/>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latin typeface="Arial"/>
              <a:ea typeface="微软雅黑"/>
              <a:sym typeface="Arial"/>
            </a:endParaRPr>
          </a:p>
        </p:txBody>
      </p:sp>
      <p:cxnSp>
        <p:nvCxnSpPr>
          <p:cNvPr id="94" name="直接连接符 93"/>
          <p:cNvCxnSpPr/>
          <p:nvPr/>
        </p:nvCxnSpPr>
        <p:spPr>
          <a:xfrm flipH="1" flipV="1">
            <a:off x="2991209" y="1778203"/>
            <a:ext cx="0" cy="279807"/>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a:off x="3189553" y="2254226"/>
            <a:ext cx="572968" cy="0"/>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96" name="弧形 95"/>
          <p:cNvSpPr/>
          <p:nvPr/>
        </p:nvSpPr>
        <p:spPr>
          <a:xfrm flipH="1" rot="5400000">
            <a:off x="3465779" y="2258385"/>
            <a:ext cx="499239" cy="490926"/>
          </a:xfrm>
          <a:prstGeom prst="arc">
            <a:avLst>
              <a:gd fmla="val 11297329" name="adj1"/>
              <a:gd fmla="val 0" name="adj2"/>
            </a:avLst>
          </a:prstGeom>
          <a:ln>
            <a:solidFill>
              <a:srgbClr val="525252"/>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latin typeface="Arial"/>
              <a:ea typeface="微软雅黑"/>
              <a:sym typeface="Arial"/>
            </a:endParaRPr>
          </a:p>
        </p:txBody>
      </p:sp>
      <p:cxnSp>
        <p:nvCxnSpPr>
          <p:cNvPr id="97" name="直接连接符 96"/>
          <p:cNvCxnSpPr>
            <a:stCxn id="99" idx="2"/>
          </p:cNvCxnSpPr>
          <p:nvPr/>
        </p:nvCxnSpPr>
        <p:spPr>
          <a:xfrm flipV="1">
            <a:off x="1784400" y="2753469"/>
            <a:ext cx="1978117" cy="3"/>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98" name="弧形 97"/>
          <p:cNvSpPr/>
          <p:nvPr/>
        </p:nvSpPr>
        <p:spPr>
          <a:xfrm flipH="1" rot="5400000">
            <a:off x="4440961" y="3228925"/>
            <a:ext cx="480824" cy="490926"/>
          </a:xfrm>
          <a:prstGeom prst="arc">
            <a:avLst>
              <a:gd fmla="val 10812134" name="adj1"/>
              <a:gd fmla="val 0" name="adj2"/>
            </a:avLst>
          </a:prstGeom>
          <a:ln>
            <a:solidFill>
              <a:srgbClr val="525252"/>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latin typeface="Arial"/>
              <a:ea typeface="微软雅黑"/>
              <a:sym typeface="Arial"/>
            </a:endParaRPr>
          </a:p>
        </p:txBody>
      </p:sp>
      <p:sp>
        <p:nvSpPr>
          <p:cNvPr id="99" name="弧形 98"/>
          <p:cNvSpPr/>
          <p:nvPr/>
        </p:nvSpPr>
        <p:spPr>
          <a:xfrm rot="16200000">
            <a:off x="1544148" y="2748260"/>
            <a:ext cx="480505" cy="490926"/>
          </a:xfrm>
          <a:prstGeom prst="arc">
            <a:avLst>
              <a:gd fmla="val 10747172" name="adj1"/>
              <a:gd fmla="val 0" name="adj2"/>
            </a:avLst>
          </a:prstGeom>
          <a:ln>
            <a:solidFill>
              <a:srgbClr val="525252"/>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latin typeface="Arial"/>
              <a:ea typeface="微软雅黑"/>
              <a:sym typeface="Arial"/>
            </a:endParaRPr>
          </a:p>
        </p:txBody>
      </p:sp>
      <p:cxnSp>
        <p:nvCxnSpPr>
          <p:cNvPr id="100" name="直接连接符 99"/>
          <p:cNvCxnSpPr>
            <a:stCxn id="99" idx="0"/>
            <a:endCxn id="98" idx="2"/>
          </p:cNvCxnSpPr>
          <p:nvPr/>
        </p:nvCxnSpPr>
        <p:spPr>
          <a:xfrm>
            <a:off x="1788091" y="3233949"/>
            <a:ext cx="2893282" cy="29"/>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flipH="1">
            <a:off x="2029865" y="3719286"/>
            <a:ext cx="2661481" cy="0"/>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102" name="椭圆 101"/>
          <p:cNvSpPr/>
          <p:nvPr/>
        </p:nvSpPr>
        <p:spPr>
          <a:xfrm flipH="1">
            <a:off x="924044" y="3718432"/>
            <a:ext cx="2404329" cy="2404329"/>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103" name="椭圆 102"/>
          <p:cNvSpPr/>
          <p:nvPr/>
        </p:nvSpPr>
        <p:spPr>
          <a:xfrm flipH="1">
            <a:off x="2750101" y="4345041"/>
            <a:ext cx="1151111" cy="1151110"/>
          </a:xfrm>
          <a:prstGeom prst="ellipse">
            <a:avLst/>
          </a:prstGeom>
          <a:solidFill>
            <a:srgbClr val="F364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116" name="文本框 115"/>
          <p:cNvSpPr txBox="1"/>
          <p:nvPr/>
        </p:nvSpPr>
        <p:spPr>
          <a:xfrm>
            <a:off x="5727269" y="2517997"/>
            <a:ext cx="3302000" cy="396240"/>
          </a:xfrm>
          <a:prstGeom prst="rect">
            <a:avLst/>
          </a:prstGeom>
          <a:noFill/>
        </p:spPr>
        <p:txBody>
          <a:bodyPr rtlCol="0" wrap="square">
            <a:spAutoFit/>
          </a:bodyPr>
          <a:lstStyle/>
          <a:p>
            <a:r>
              <a:rPr altLang="zh-CN" b="1" lang="en-GB" spc="300" sz="2000">
                <a:latin typeface="Arial"/>
                <a:ea typeface="微软雅黑"/>
                <a:sym typeface="Arial"/>
              </a:rPr>
              <a:t>Keywords Here</a:t>
            </a:r>
          </a:p>
        </p:txBody>
      </p:sp>
      <p:cxnSp>
        <p:nvCxnSpPr>
          <p:cNvPr id="118" name="直接连接符 117"/>
          <p:cNvCxnSpPr/>
          <p:nvPr/>
        </p:nvCxnSpPr>
        <p:spPr>
          <a:xfrm>
            <a:off x="5802917" y="3033776"/>
            <a:ext cx="739775" cy="0"/>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121" name="六边形 120"/>
          <p:cNvSpPr/>
          <p:nvPr/>
        </p:nvSpPr>
        <p:spPr>
          <a:xfrm rot="5400000">
            <a:off x="10174897" y="1891927"/>
            <a:ext cx="4044880" cy="3486966"/>
          </a:xfrm>
          <a:prstGeom prst="hexagon">
            <a:avLst/>
          </a:prstGeom>
          <a:noFill/>
          <a:ln>
            <a:solidFill>
              <a:schemeClr val="tx1">
                <a:alpha val="2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122" name="六边形 121"/>
          <p:cNvSpPr/>
          <p:nvPr/>
        </p:nvSpPr>
        <p:spPr>
          <a:xfrm rot="5400000">
            <a:off x="10841647" y="2466712"/>
            <a:ext cx="2711380" cy="2337396"/>
          </a:xfrm>
          <a:prstGeom prst="hexagon">
            <a:avLst/>
          </a:prstGeom>
          <a:noFill/>
          <a:ln>
            <a:solidFill>
              <a:schemeClr val="tx1">
                <a:alpha val="47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123" name="六边形 122"/>
          <p:cNvSpPr/>
          <p:nvPr/>
        </p:nvSpPr>
        <p:spPr>
          <a:xfrm rot="5400000">
            <a:off x="9336697" y="1169341"/>
            <a:ext cx="5721280" cy="4932138"/>
          </a:xfrm>
          <a:prstGeom prst="hexagon">
            <a:avLst/>
          </a:prstGeom>
          <a:noFill/>
          <a:ln>
            <a:solidFill>
              <a:schemeClr val="tx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120" name="文本框 119"/>
          <p:cNvSpPr txBox="1"/>
          <p:nvPr/>
        </p:nvSpPr>
        <p:spPr>
          <a:xfrm>
            <a:off x="5727268" y="3091828"/>
            <a:ext cx="3950804" cy="1993392"/>
          </a:xfrm>
          <a:prstGeom prst="rect">
            <a:avLst/>
          </a:prstGeom>
          <a:noFill/>
        </p:spPr>
        <p:txBody>
          <a:bodyPr rtlCol="0" wrap="square">
            <a:spAutoFit/>
          </a:bodyPr>
          <a:lstStyle/>
          <a:p>
            <a:pPr algn="just">
              <a:lnSpc>
                <a:spcPct val="130000"/>
              </a:lnSpc>
            </a:pPr>
            <a:r>
              <a:rPr altLang="zh-CN" lang="en-GB" sz="1600">
                <a:solidFill>
                  <a:srgbClr val="525252"/>
                </a:solidFill>
                <a:latin typeface="Arial"/>
                <a:ea typeface="微软雅黑"/>
                <a:sym typeface="Arial"/>
              </a:rPr>
              <a:t>Lorem ipsum dolor sit amet, consectetuer adipiscing elit. Maecenas porttitor congue massa. Fusce posuere, magna sed pulvinar ultricies, purus lectus malesuada libero, sit amet commodo magna eros quis urna.</a:t>
            </a:r>
          </a:p>
        </p:txBody>
      </p:sp>
      <p:cxnSp>
        <p:nvCxnSpPr>
          <p:cNvPr id="126" name="直接连接符 125"/>
          <p:cNvCxnSpPr>
            <a:stCxn id="122" idx="4"/>
          </p:cNvCxnSpPr>
          <p:nvPr/>
        </p:nvCxnSpPr>
        <p:spPr>
          <a:xfrm flipH="1">
            <a:off x="12217845" y="2864069"/>
            <a:ext cx="1148189" cy="596681"/>
          </a:xfrm>
          <a:prstGeom prst="line">
            <a:avLst/>
          </a:prstGeom>
          <a:noFill/>
          <a:ln>
            <a:solidFill>
              <a:schemeClr val="tx1">
                <a:alpha val="6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29" name="直接连接符 128"/>
          <p:cNvCxnSpPr>
            <a:stCxn id="122" idx="2"/>
          </p:cNvCxnSpPr>
          <p:nvPr/>
        </p:nvCxnSpPr>
        <p:spPr>
          <a:xfrm>
            <a:off x="11028640" y="2864069"/>
            <a:ext cx="1174035" cy="596681"/>
          </a:xfrm>
          <a:prstGeom prst="line">
            <a:avLst/>
          </a:prstGeom>
          <a:noFill/>
          <a:ln>
            <a:solidFill>
              <a:schemeClr val="tx1">
                <a:alpha val="6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31" name="直接连接符 130"/>
          <p:cNvCxnSpPr>
            <a:endCxn id="122" idx="0"/>
          </p:cNvCxnSpPr>
          <p:nvPr/>
        </p:nvCxnSpPr>
        <p:spPr>
          <a:xfrm flipH="1">
            <a:off x="12197337" y="3460750"/>
            <a:ext cx="0" cy="1530350"/>
          </a:xfrm>
          <a:prstGeom prst="line">
            <a:avLst/>
          </a:prstGeom>
          <a:noFill/>
          <a:ln>
            <a:solidFill>
              <a:schemeClr val="tx1">
                <a:alpha val="6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40" name="直接连接符 139"/>
          <p:cNvCxnSpPr/>
          <p:nvPr/>
        </p:nvCxnSpPr>
        <p:spPr>
          <a:xfrm>
            <a:off x="11853863" y="6473371"/>
            <a:ext cx="288131" cy="0"/>
          </a:xfrm>
          <a:prstGeom prst="line">
            <a:avLst/>
          </a:prstGeom>
          <a:ln>
            <a:solidFill>
              <a:schemeClr val="tx1">
                <a:alpha val="45000"/>
              </a:schemeClr>
            </a:solidFill>
          </a:ln>
        </p:spPr>
        <p:style>
          <a:lnRef idx="1">
            <a:schemeClr val="accent1"/>
          </a:lnRef>
          <a:fillRef idx="0">
            <a:schemeClr val="accent1"/>
          </a:fillRef>
          <a:effectRef idx="0">
            <a:schemeClr val="accent1"/>
          </a:effectRef>
          <a:fontRef idx="minor">
            <a:schemeClr val="tx1"/>
          </a:fontRef>
        </p:style>
      </p:cxnSp>
      <p:sp>
        <p:nvSpPr>
          <p:cNvPr id="141" name="灯片编号占位符 14"/>
          <p:cNvSpPr>
            <a:spLocks noGrp="1"/>
          </p:cNvSpPr>
          <p:nvPr>
            <p:ph idx="12" sz="quarter" type="sldNum"/>
          </p:nvPr>
        </p:nvSpPr>
        <p:spPr>
          <a:xfrm>
            <a:off x="11161486" y="6139726"/>
            <a:ext cx="1003970" cy="365125"/>
          </a:xfrm>
        </p:spPr>
        <p:txBody>
          <a:bodyPr/>
          <a:lstStyle/>
          <a:p>
            <a:r>
              <a:rPr altLang="zh-CN" lang="en-GB" spc="300" sz="1050">
                <a:solidFill>
                  <a:srgbClr val="525252"/>
                </a:solidFill>
                <a:latin typeface="Arial"/>
                <a:ea typeface="微软雅黑"/>
                <a:sym typeface="Arial"/>
              </a:rPr>
              <a:t>Page 5</a:t>
            </a:r>
          </a:p>
        </p:txBody>
      </p:sp>
      <p:sp>
        <p:nvSpPr>
          <p:cNvPr id="142" name="椭圆 141"/>
          <p:cNvSpPr/>
          <p:nvPr/>
        </p:nvSpPr>
        <p:spPr>
          <a:xfrm>
            <a:off x="5802917" y="5003482"/>
            <a:ext cx="142876" cy="142876"/>
          </a:xfrm>
          <a:prstGeom prst="ellipse">
            <a:avLst/>
          </a:prstGeom>
          <a:solidFill>
            <a:srgbClr val="F364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typeface="Arial"/>
              <a:ea typeface="微软雅黑"/>
              <a:sym typeface="Arial"/>
            </a:endParaRPr>
          </a:p>
        </p:txBody>
      </p:sp>
      <p:sp>
        <p:nvSpPr>
          <p:cNvPr id="143" name="椭圆 142"/>
          <p:cNvSpPr/>
          <p:nvPr/>
        </p:nvSpPr>
        <p:spPr>
          <a:xfrm>
            <a:off x="6044610" y="5003482"/>
            <a:ext cx="142876" cy="142876"/>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144" name="椭圆 143"/>
          <p:cNvSpPr/>
          <p:nvPr/>
        </p:nvSpPr>
        <p:spPr>
          <a:xfrm>
            <a:off x="6286303" y="5003482"/>
            <a:ext cx="142876" cy="142876"/>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typeface="Arial"/>
              <a:ea typeface="微软雅黑"/>
              <a:sym typeface="Arial"/>
            </a:endParaRPr>
          </a:p>
        </p:txBody>
      </p:sp>
      <p:sp>
        <p:nvSpPr>
          <p:cNvPr id="145" name="椭圆 144"/>
          <p:cNvSpPr/>
          <p:nvPr/>
        </p:nvSpPr>
        <p:spPr>
          <a:xfrm>
            <a:off x="6527996" y="5003482"/>
            <a:ext cx="142876" cy="142876"/>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Tree>
    <p:extLst>
      <p:ext uri="{BB962C8B-B14F-4D97-AF65-F5344CB8AC3E}">
        <p14:creationId val="4104556066"/>
      </p:ext>
    </p:extLst>
  </p:cSld>
  <p:clrMapOvr>
    <a:overrideClrMapping accent1="accent1" accent2="accent2" accent3="accent3" accent4="accent4" accent5="accent5" accent6="accent6" bg1="lt1" bg2="lt2" folHlink="folHlink" hlink="hlink" tx1="dk1" tx2="dk2"/>
  </p:clrMapOvr>
  <mc:AlternateContent>
    <mc:Choice Requires="p14">
      <p:transition p14:dur="1600" spd="slow">
        <p:blinds dir="vert"/>
      </p:transition>
    </mc:Choice>
    <mc:Fallback>
      <p:transition spd="slow">
        <p:blinds dir="vert"/>
      </p:transition>
    </mc:Fallback>
  </mc:AlternateConten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lumMod val="95000"/>
          </a:schemeClr>
        </a:solidFill>
        <a:effectLst/>
      </p:bgPr>
    </p:bg>
    <p:spTree>
      <p:nvGrpSpPr>
        <p:cNvPr id="1" name=""/>
        <p:cNvGrpSpPr/>
        <p:nvPr/>
      </p:nvGrpSpPr>
      <p:grpSpPr>
        <a:xfrm>
          <a:off x="0" y="0"/>
          <a:ext cx="0" cy="0"/>
        </a:xfrm>
      </p:grpSpPr>
      <p:sp>
        <p:nvSpPr>
          <p:cNvPr id="20" name="矩形: 圆角 19"/>
          <p:cNvSpPr/>
          <p:nvPr/>
        </p:nvSpPr>
        <p:spPr>
          <a:xfrm>
            <a:off x="1587196" y="2046514"/>
            <a:ext cx="5718628" cy="3277294"/>
          </a:xfrm>
          <a:prstGeom prst="roundRect">
            <a:avLst>
              <a:gd fmla="val 8695" name="adj"/>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useBgFill="1">
        <p:nvSpPr>
          <p:cNvPr id="53" name="任意多边形: 形状 52"/>
          <p:cNvSpPr/>
          <p:nvPr/>
        </p:nvSpPr>
        <p:spPr>
          <a:xfrm flipH="1">
            <a:off x="1888673" y="1991775"/>
            <a:ext cx="4671784" cy="3676521"/>
          </a:xfrm>
          <a:custGeom>
            <a:gdLst>
              <a:gd fmla="*/ 4788576 w 5338352" name="connsiteX0"/>
              <a:gd fmla="*/ 0 h 4838730" name="connsiteY0"/>
              <a:gd fmla="*/ 0 w 5338352" name="connsiteX1"/>
              <a:gd fmla="*/ 0 h 4838730" name="connsiteY1"/>
              <a:gd fmla="*/ 0 w 5338352" name="connsiteX2"/>
              <a:gd fmla="*/ 4838730 h 4838730" name="connsiteY2"/>
              <a:gd fmla="*/ 4788576 w 5338352" name="connsiteX3"/>
              <a:gd fmla="*/ 4838730 h 4838730" name="connsiteY3"/>
              <a:gd fmla="*/ 4788576 w 5338352" name="connsiteX4"/>
              <a:gd fmla="*/ 4838729 h 4838730" name="connsiteY4"/>
              <a:gd fmla="*/ 5338352 w 5338352" name="connsiteX5"/>
              <a:gd fmla="*/ 4838729 h 483873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4838730" w="5338352">
                <a:moveTo>
                  <a:pt x="4788576" y="0"/>
                </a:moveTo>
                <a:lnTo>
                  <a:pt x="0" y="0"/>
                </a:lnTo>
                <a:lnTo>
                  <a:pt x="0" y="4838730"/>
                </a:lnTo>
                <a:lnTo>
                  <a:pt x="4788576" y="4838730"/>
                </a:lnTo>
                <a:lnTo>
                  <a:pt x="4788576" y="4838729"/>
                </a:lnTo>
                <a:lnTo>
                  <a:pt x="5338352" y="483872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14" name="椭圆 13"/>
          <p:cNvSpPr/>
          <p:nvPr/>
        </p:nvSpPr>
        <p:spPr>
          <a:xfrm>
            <a:off x="9545879" y="1176122"/>
            <a:ext cx="614873" cy="614872"/>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16" name="直接连接符 15"/>
          <p:cNvCxnSpPr>
            <a:stCxn id="14" idx="4"/>
            <a:endCxn id="21" idx="0"/>
          </p:cNvCxnSpPr>
          <p:nvPr/>
        </p:nvCxnSpPr>
        <p:spPr>
          <a:xfrm flipH="1">
            <a:off x="9049608" y="1790994"/>
            <a:ext cx="803708" cy="905"/>
          </a:xfrm>
          <a:prstGeom prst="lin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cxnSp>
      <p:sp>
        <p:nvSpPr>
          <p:cNvPr id="21" name="弧形 20"/>
          <p:cNvSpPr/>
          <p:nvPr/>
        </p:nvSpPr>
        <p:spPr>
          <a:xfrm flipH="1">
            <a:off x="8757960" y="1791900"/>
            <a:ext cx="583296" cy="583296"/>
          </a:xfrm>
          <a:prstGeom prst="arc">
            <a:avLst>
              <a:gd fmla="val 16200000" name="adj1"/>
              <a:gd fmla="val 5330834" name="adj2"/>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chemeClr val="lt1"/>
              </a:solidFill>
              <a:latin typeface="Arial"/>
              <a:ea typeface="微软雅黑"/>
              <a:sym typeface="Arial"/>
            </a:endParaRPr>
          </a:p>
        </p:txBody>
      </p:sp>
      <p:cxnSp>
        <p:nvCxnSpPr>
          <p:cNvPr id="23" name="直接连接符 22"/>
          <p:cNvCxnSpPr>
            <a:stCxn id="21" idx="2"/>
            <a:endCxn id="25" idx="0"/>
          </p:cNvCxnSpPr>
          <p:nvPr/>
        </p:nvCxnSpPr>
        <p:spPr>
          <a:xfrm>
            <a:off x="9043740" y="2375137"/>
            <a:ext cx="807042" cy="11841"/>
          </a:xfrm>
          <a:prstGeom prst="lin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cxnSp>
      <p:sp>
        <p:nvSpPr>
          <p:cNvPr id="25" name="弧形 24"/>
          <p:cNvSpPr/>
          <p:nvPr/>
        </p:nvSpPr>
        <p:spPr>
          <a:xfrm>
            <a:off x="9272840" y="2386977"/>
            <a:ext cx="1155883" cy="1167689"/>
          </a:xfrm>
          <a:prstGeom prst="arc">
            <a:avLst>
              <a:gd fmla="val 16200000" name="adj1"/>
              <a:gd fmla="val 5086750" name="adj2"/>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chemeClr val="lt1"/>
              </a:solidFill>
              <a:latin typeface="Arial"/>
              <a:ea typeface="微软雅黑"/>
              <a:sym typeface="Arial"/>
            </a:endParaRPr>
          </a:p>
        </p:txBody>
      </p:sp>
      <p:sp>
        <p:nvSpPr>
          <p:cNvPr id="30" name="弧形 29"/>
          <p:cNvSpPr/>
          <p:nvPr/>
        </p:nvSpPr>
        <p:spPr>
          <a:xfrm rot="10800000">
            <a:off x="8390813" y="3550766"/>
            <a:ext cx="1389452" cy="1389452"/>
          </a:xfrm>
          <a:prstGeom prst="arc">
            <a:avLst>
              <a:gd fmla="val 16200000" name="adj1"/>
              <a:gd fmla="val 5416933" name="adj2"/>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chemeClr val="lt1"/>
              </a:solidFill>
              <a:latin typeface="Arial"/>
              <a:ea typeface="微软雅黑"/>
              <a:sym typeface="Arial"/>
            </a:endParaRPr>
          </a:p>
        </p:txBody>
      </p:sp>
      <p:cxnSp>
        <p:nvCxnSpPr>
          <p:cNvPr id="32" name="直接连接符 31"/>
          <p:cNvCxnSpPr>
            <a:stCxn id="30" idx="2"/>
            <a:endCxn id="25" idx="2"/>
          </p:cNvCxnSpPr>
          <p:nvPr/>
        </p:nvCxnSpPr>
        <p:spPr>
          <a:xfrm>
            <a:off x="9088961" y="3550775"/>
            <a:ext cx="814943" cy="1421"/>
          </a:xfrm>
          <a:prstGeom prst="lin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cxnSp>
      <p:sp>
        <p:nvSpPr>
          <p:cNvPr id="34" name="弧形 33"/>
          <p:cNvSpPr/>
          <p:nvPr/>
        </p:nvSpPr>
        <p:spPr>
          <a:xfrm>
            <a:off x="9709606" y="4934284"/>
            <a:ext cx="287420" cy="287420"/>
          </a:xfrm>
          <a:prstGeom prst="arc">
            <a:avLst>
              <a:gd fmla="val 16200000" name="adj1"/>
              <a:gd fmla="val 5400541" name="adj2"/>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chemeClr val="lt1"/>
              </a:solidFill>
              <a:latin typeface="Arial"/>
              <a:ea typeface="微软雅黑"/>
              <a:sym typeface="Arial"/>
            </a:endParaRPr>
          </a:p>
        </p:txBody>
      </p:sp>
      <p:cxnSp>
        <p:nvCxnSpPr>
          <p:cNvPr id="36" name="直接连接符 35"/>
          <p:cNvCxnSpPr>
            <a:stCxn id="30" idx="0"/>
            <a:endCxn id="34" idx="0"/>
          </p:cNvCxnSpPr>
          <p:nvPr/>
        </p:nvCxnSpPr>
        <p:spPr>
          <a:xfrm flipV="1">
            <a:off x="9085539" y="4934284"/>
            <a:ext cx="767776" cy="5934"/>
          </a:xfrm>
          <a:prstGeom prst="lin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cxnSp>
      <p:sp>
        <p:nvSpPr>
          <p:cNvPr id="39" name="弧形 38"/>
          <p:cNvSpPr/>
          <p:nvPr/>
        </p:nvSpPr>
        <p:spPr>
          <a:xfrm rot="16200000">
            <a:off x="9450025" y="5221704"/>
            <a:ext cx="82218" cy="82218"/>
          </a:xfrm>
          <a:prstGeom prst="arc">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chemeClr val="lt1"/>
              </a:solidFill>
              <a:latin typeface="Arial"/>
              <a:ea typeface="微软雅黑"/>
              <a:sym typeface="Arial"/>
            </a:endParaRPr>
          </a:p>
        </p:txBody>
      </p:sp>
      <p:cxnSp>
        <p:nvCxnSpPr>
          <p:cNvPr id="41" name="直接连接符 40"/>
          <p:cNvCxnSpPr>
            <a:stCxn id="39" idx="2"/>
            <a:endCxn id="34" idx="2"/>
          </p:cNvCxnSpPr>
          <p:nvPr/>
        </p:nvCxnSpPr>
        <p:spPr>
          <a:xfrm>
            <a:off x="9491134" y="5221704"/>
            <a:ext cx="362159" cy="0"/>
          </a:xfrm>
          <a:prstGeom prst="lin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cxnSp>
      <p:sp>
        <p:nvSpPr>
          <p:cNvPr id="46" name="弧形 45"/>
          <p:cNvSpPr/>
          <p:nvPr/>
        </p:nvSpPr>
        <p:spPr>
          <a:xfrm rot="5400000">
            <a:off x="9381147" y="5492952"/>
            <a:ext cx="82218" cy="82218"/>
          </a:xfrm>
          <a:prstGeom prst="arc">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chemeClr val="lt1"/>
              </a:solidFill>
              <a:latin typeface="Arial"/>
              <a:ea typeface="微软雅黑"/>
              <a:sym typeface="Arial"/>
            </a:endParaRPr>
          </a:p>
        </p:txBody>
      </p:sp>
      <p:cxnSp>
        <p:nvCxnSpPr>
          <p:cNvPr id="48" name="直接连接符 47"/>
          <p:cNvCxnSpPr>
            <a:stCxn id="39" idx="0"/>
            <a:endCxn id="46" idx="0"/>
          </p:cNvCxnSpPr>
          <p:nvPr/>
        </p:nvCxnSpPr>
        <p:spPr>
          <a:xfrm>
            <a:off x="9450025" y="5262813"/>
            <a:ext cx="13340" cy="271248"/>
          </a:xfrm>
          <a:prstGeom prst="lin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cxnSp>
      <p:sp>
        <p:nvSpPr>
          <p:cNvPr id="50" name="弧形 49"/>
          <p:cNvSpPr/>
          <p:nvPr/>
        </p:nvSpPr>
        <p:spPr>
          <a:xfrm rot="16200000">
            <a:off x="8898238" y="5575169"/>
            <a:ext cx="374603" cy="374603"/>
          </a:xfrm>
          <a:prstGeom prst="arc">
            <a:avLst>
              <a:gd fmla="val 10880612" name="adj1"/>
              <a:gd fmla="val 0" name="adj2"/>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chemeClr val="lt1"/>
              </a:solidFill>
              <a:latin typeface="Arial"/>
              <a:ea typeface="微软雅黑"/>
              <a:sym typeface="Arial"/>
            </a:endParaRPr>
          </a:p>
        </p:txBody>
      </p:sp>
      <p:cxnSp>
        <p:nvCxnSpPr>
          <p:cNvPr id="52" name="直接连接符 51"/>
          <p:cNvCxnSpPr>
            <a:endCxn id="46" idx="2"/>
          </p:cNvCxnSpPr>
          <p:nvPr/>
        </p:nvCxnSpPr>
        <p:spPr>
          <a:xfrm>
            <a:off x="9085539" y="5575167"/>
            <a:ext cx="336717" cy="3"/>
          </a:xfrm>
          <a:prstGeom prst="lin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cxnSp>
      <p:cxnSp>
        <p:nvCxnSpPr>
          <p:cNvPr id="54" name="直接连接符 53"/>
          <p:cNvCxnSpPr>
            <a:stCxn id="50" idx="0"/>
          </p:cNvCxnSpPr>
          <p:nvPr/>
        </p:nvCxnSpPr>
        <p:spPr>
          <a:xfrm>
            <a:off x="9081148" y="5949720"/>
            <a:ext cx="528409" cy="52"/>
          </a:xfrm>
          <a:prstGeom prst="lin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cxnSp>
      <p:sp>
        <p:nvSpPr>
          <p:cNvPr id="56" name="椭圆 55"/>
          <p:cNvSpPr/>
          <p:nvPr/>
        </p:nvSpPr>
        <p:spPr>
          <a:xfrm>
            <a:off x="9444219" y="5949772"/>
            <a:ext cx="305438" cy="305438"/>
          </a:xfrm>
          <a:prstGeom prst="ellipse">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typeface="Arial"/>
              <a:ea typeface="微软雅黑"/>
              <a:sym typeface="Arial"/>
            </a:endParaRPr>
          </a:p>
        </p:txBody>
      </p:sp>
      <p:sp>
        <p:nvSpPr>
          <p:cNvPr id="57" name="椭圆 56"/>
          <p:cNvSpPr/>
          <p:nvPr/>
        </p:nvSpPr>
        <p:spPr>
          <a:xfrm>
            <a:off x="9242436" y="1854985"/>
            <a:ext cx="439195" cy="439195"/>
          </a:xfrm>
          <a:prstGeom prst="ellipse">
            <a:avLst/>
          </a:prstGeom>
          <a:solidFill>
            <a:srgbClr val="F364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58" name="椭圆 57"/>
          <p:cNvSpPr/>
          <p:nvPr/>
        </p:nvSpPr>
        <p:spPr>
          <a:xfrm>
            <a:off x="8968415" y="2488668"/>
            <a:ext cx="987237" cy="987237"/>
          </a:xfrm>
          <a:prstGeom prst="ellipse">
            <a:avLst/>
          </a:prstGeom>
          <a:solidFill>
            <a:srgbClr val="F364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59" name="椭圆 58"/>
          <p:cNvSpPr/>
          <p:nvPr/>
        </p:nvSpPr>
        <p:spPr>
          <a:xfrm>
            <a:off x="8871300" y="3655366"/>
            <a:ext cx="1181466" cy="1181466"/>
          </a:xfrm>
          <a:prstGeom prst="ellipse">
            <a:avLst/>
          </a:prstGeom>
          <a:solidFill>
            <a:srgbClr val="F364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60" name="椭圆 59"/>
          <p:cNvSpPr/>
          <p:nvPr/>
        </p:nvSpPr>
        <p:spPr>
          <a:xfrm>
            <a:off x="9404322" y="5026977"/>
            <a:ext cx="115422" cy="115422"/>
          </a:xfrm>
          <a:prstGeom prst="ellipse">
            <a:avLst/>
          </a:prstGeom>
          <a:solidFill>
            <a:srgbClr val="F364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61" name="椭圆 60"/>
          <p:cNvSpPr/>
          <p:nvPr/>
        </p:nvSpPr>
        <p:spPr>
          <a:xfrm>
            <a:off x="9376835" y="5323808"/>
            <a:ext cx="170396" cy="17039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62" name="椭圆 61"/>
          <p:cNvSpPr/>
          <p:nvPr/>
        </p:nvSpPr>
        <p:spPr>
          <a:xfrm>
            <a:off x="9376835" y="5668296"/>
            <a:ext cx="170396" cy="170396"/>
          </a:xfrm>
          <a:prstGeom prst="ellipse">
            <a:avLst/>
          </a:prstGeom>
          <a:solidFill>
            <a:srgbClr val="F364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63" name="椭圆 62"/>
          <p:cNvSpPr/>
          <p:nvPr/>
        </p:nvSpPr>
        <p:spPr>
          <a:xfrm>
            <a:off x="9396806" y="6062571"/>
            <a:ext cx="106438" cy="106438"/>
          </a:xfrm>
          <a:prstGeom prst="ellipse">
            <a:avLst/>
          </a:prstGeom>
          <a:solidFill>
            <a:srgbClr val="F364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13" name="椭圆 12"/>
          <p:cNvSpPr/>
          <p:nvPr/>
        </p:nvSpPr>
        <p:spPr>
          <a:xfrm>
            <a:off x="9242436" y="1271946"/>
            <a:ext cx="439195" cy="439195"/>
          </a:xfrm>
          <a:prstGeom prst="ellipse">
            <a:avLst/>
          </a:prstGeom>
          <a:solidFill>
            <a:srgbClr val="F364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44" name="文本框 43"/>
          <p:cNvSpPr txBox="1"/>
          <p:nvPr/>
        </p:nvSpPr>
        <p:spPr>
          <a:xfrm>
            <a:off x="2364344" y="2517997"/>
            <a:ext cx="3302000" cy="396240"/>
          </a:xfrm>
          <a:prstGeom prst="rect">
            <a:avLst/>
          </a:prstGeom>
          <a:noFill/>
        </p:spPr>
        <p:txBody>
          <a:bodyPr rtlCol="0" wrap="square">
            <a:spAutoFit/>
          </a:bodyPr>
          <a:lstStyle/>
          <a:p>
            <a:r>
              <a:rPr altLang="zh-CN" b="1" lang="en-GB" spc="300" sz="2000">
                <a:latin typeface="Arial"/>
                <a:ea typeface="微软雅黑"/>
                <a:sym typeface="Arial"/>
              </a:rPr>
              <a:t>Keywords Here</a:t>
            </a:r>
          </a:p>
        </p:txBody>
      </p:sp>
      <p:cxnSp>
        <p:nvCxnSpPr>
          <p:cNvPr id="45" name="直接连接符 44"/>
          <p:cNvCxnSpPr/>
          <p:nvPr/>
        </p:nvCxnSpPr>
        <p:spPr>
          <a:xfrm>
            <a:off x="2439992" y="3033776"/>
            <a:ext cx="739775" cy="0"/>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47" name="文本框 46"/>
          <p:cNvSpPr txBox="1"/>
          <p:nvPr/>
        </p:nvSpPr>
        <p:spPr>
          <a:xfrm>
            <a:off x="2364344" y="3091828"/>
            <a:ext cx="3950804" cy="1993392"/>
          </a:xfrm>
          <a:prstGeom prst="rect">
            <a:avLst/>
          </a:prstGeom>
          <a:noFill/>
        </p:spPr>
        <p:txBody>
          <a:bodyPr rtlCol="0" wrap="square">
            <a:spAutoFit/>
          </a:bodyPr>
          <a:lstStyle/>
          <a:p>
            <a:pPr algn="just">
              <a:lnSpc>
                <a:spcPct val="130000"/>
              </a:lnSpc>
            </a:pPr>
            <a:r>
              <a:rPr altLang="zh-CN" lang="en-GB" sz="1600">
                <a:solidFill>
                  <a:srgbClr val="525252"/>
                </a:solidFill>
                <a:latin typeface="Arial"/>
                <a:ea typeface="微软雅黑"/>
                <a:sym typeface="Arial"/>
              </a:rPr>
              <a:t>Lorem ipsum dolor sit amet, consectetuer adipiscing elit. Maecenas porttitor congue massa. Fusce posuere, magna sed pulvinar ultricies, purus lectus malesuada libero, sit amet commodo magna eros quis urna</a:t>
            </a:r>
          </a:p>
        </p:txBody>
      </p:sp>
      <p:cxnSp>
        <p:nvCxnSpPr>
          <p:cNvPr id="12" name="直接连接符 11"/>
          <p:cNvCxnSpPr/>
          <p:nvPr/>
        </p:nvCxnSpPr>
        <p:spPr>
          <a:xfrm>
            <a:off x="11853863" y="6473371"/>
            <a:ext cx="288131" cy="0"/>
          </a:xfrm>
          <a:prstGeom prst="line">
            <a:avLst/>
          </a:prstGeom>
          <a:ln>
            <a:solidFill>
              <a:schemeClr val="tx1">
                <a:alpha val="45000"/>
              </a:schemeClr>
            </a:solidFill>
          </a:ln>
        </p:spPr>
        <p:style>
          <a:lnRef idx="1">
            <a:schemeClr val="accent1"/>
          </a:lnRef>
          <a:fillRef idx="0">
            <a:schemeClr val="accent1"/>
          </a:fillRef>
          <a:effectRef idx="0">
            <a:schemeClr val="accent1"/>
          </a:effectRef>
          <a:fontRef idx="minor">
            <a:schemeClr val="tx1"/>
          </a:fontRef>
        </p:style>
      </p:cxnSp>
      <p:sp>
        <p:nvSpPr>
          <p:cNvPr id="15" name="灯片编号占位符 14"/>
          <p:cNvSpPr>
            <a:spLocks noGrp="1"/>
          </p:cNvSpPr>
          <p:nvPr>
            <p:ph idx="12" sz="quarter" type="sldNum"/>
          </p:nvPr>
        </p:nvSpPr>
        <p:spPr>
          <a:xfrm>
            <a:off x="11161486" y="6139726"/>
            <a:ext cx="1003970" cy="365125"/>
          </a:xfrm>
        </p:spPr>
        <p:txBody>
          <a:bodyPr/>
          <a:lstStyle/>
          <a:p>
            <a:r>
              <a:rPr altLang="zh-CN" lang="en-GB" spc="300" sz="1050">
                <a:solidFill>
                  <a:srgbClr val="525252"/>
                </a:solidFill>
                <a:latin typeface="Arial"/>
                <a:ea typeface="微软雅黑"/>
                <a:sym typeface="Arial"/>
              </a:rPr>
              <a:t>Page 6</a:t>
            </a:r>
          </a:p>
        </p:txBody>
      </p:sp>
      <p:sp useBgFill="1">
        <p:nvSpPr>
          <p:cNvPr id="26" name="椭圆 25"/>
          <p:cNvSpPr/>
          <p:nvPr/>
        </p:nvSpPr>
        <p:spPr>
          <a:xfrm>
            <a:off x="1413025" y="2543881"/>
            <a:ext cx="348342" cy="348342"/>
          </a:xfrm>
          <a:prstGeom prst="ellipse">
            <a:avLst/>
          </a:prstGeom>
          <a:ln>
            <a:solidFill>
              <a:srgbClr val="F3646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55" name="椭圆 54"/>
          <p:cNvSpPr/>
          <p:nvPr/>
        </p:nvSpPr>
        <p:spPr>
          <a:xfrm>
            <a:off x="1514817" y="3033776"/>
            <a:ext cx="144758" cy="144758"/>
          </a:xfrm>
          <a:prstGeom prst="ellipse">
            <a:avLst/>
          </a:pr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27" name="六边形 26"/>
          <p:cNvSpPr/>
          <p:nvPr/>
        </p:nvSpPr>
        <p:spPr>
          <a:xfrm>
            <a:off x="2364344" y="1991776"/>
            <a:ext cx="126992" cy="109476"/>
          </a:xfrm>
          <a:prstGeom prst="hexagon">
            <a:avLst>
              <a:gd fmla="val 31960" name="adj"/>
              <a:gd fmla="val 115470" name="vf"/>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64" name="六边形 63"/>
          <p:cNvSpPr/>
          <p:nvPr/>
        </p:nvSpPr>
        <p:spPr>
          <a:xfrm>
            <a:off x="6495845" y="5295958"/>
            <a:ext cx="64612" cy="55700"/>
          </a:xfrm>
          <a:prstGeom prst="hexagon">
            <a:avLst>
              <a:gd fmla="val 31960" name="adj"/>
              <a:gd fmla="val 115470" name="vf"/>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Tree>
    <p:extLst>
      <p:ext uri="{BB962C8B-B14F-4D97-AF65-F5344CB8AC3E}">
        <p14:creationId val="3176632921"/>
      </p:ext>
    </p:extLst>
  </p:cSld>
  <p:clrMapOvr>
    <a:overrideClrMapping accent1="accent1" accent2="accent2" accent3="accent3" accent4="accent4" accent5="accent5" accent6="accent6" bg1="lt1" bg2="lt2" folHlink="folHlink" hlink="hlink" tx1="dk1" tx2="dk2"/>
  </p:clrMapOvr>
  <mc:AlternateContent>
    <mc:Choice Requires="p14">
      <p:transition p14:dur="1200" spd="slow">
        <p:dissolve/>
      </p:transition>
    </mc:Choice>
    <mc:Fallback>
      <p:transition spd="slow">
        <p:dissolve/>
      </p:transition>
    </mc:Fallback>
  </mc:AlternateConten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3">
            <a:lum/>
          </a:blip>
          <a:stretch>
            <a:fillRect b="-1000" t="-1000"/>
          </a:stretch>
        </a:blipFill>
        <a:effectLst/>
      </p:bgPr>
    </p:bg>
    <p:spTree>
      <p:nvGrpSpPr>
        <p:cNvPr id="1" name=""/>
        <p:cNvGrpSpPr/>
        <p:nvPr/>
      </p:nvGrpSpPr>
      <p:grpSpPr>
        <a:xfrm>
          <a:off x="0" y="0"/>
          <a:ext cx="0" cy="0"/>
        </a:xfrm>
      </p:grpSpPr>
      <p:sp>
        <p:nvSpPr>
          <p:cNvPr id="5" name="矩形 4"/>
          <p:cNvSpPr/>
          <p:nvPr/>
        </p:nvSpPr>
        <p:spPr>
          <a:xfrm>
            <a:off x="0" y="0"/>
            <a:ext cx="12192000" cy="6858000"/>
          </a:xfrm>
          <a:prstGeom prst="rect">
            <a:avLst/>
          </a:prstGeom>
          <a:gradFill flip="none" rotWithShape="1">
            <a:gsLst>
              <a:gs pos="26000">
                <a:schemeClr val="tx1">
                  <a:alpha val="22000"/>
                </a:schemeClr>
              </a:gs>
              <a:gs pos="0">
                <a:schemeClr val="tx1">
                  <a:alpha val="49000"/>
                </a:schemeClr>
              </a:gs>
              <a:gs pos="100000">
                <a:schemeClr val="tx1">
                  <a:alpha val="55000"/>
                </a:schemeClr>
              </a:gs>
            </a:gsLst>
            <a:lin ang="0" scaled="1"/>
          </a:gra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6" name="文本框 5"/>
          <p:cNvSpPr txBox="1"/>
          <p:nvPr/>
        </p:nvSpPr>
        <p:spPr>
          <a:xfrm>
            <a:off x="7713961" y="834340"/>
            <a:ext cx="3302000" cy="396240"/>
          </a:xfrm>
          <a:prstGeom prst="rect">
            <a:avLst/>
          </a:prstGeom>
          <a:noFill/>
        </p:spPr>
        <p:txBody>
          <a:bodyPr rtlCol="0" wrap="square">
            <a:spAutoFit/>
          </a:bodyPr>
          <a:lstStyle/>
          <a:p>
            <a:pPr algn="r"/>
            <a:r>
              <a:rPr altLang="zh-CN" b="1" lang="en-GB" spc="300" sz="2000">
                <a:solidFill>
                  <a:schemeClr val="bg1"/>
                </a:solidFill>
                <a:latin typeface="Arial"/>
                <a:ea typeface="微软雅黑"/>
                <a:sym typeface="Arial"/>
              </a:rPr>
              <a:t>Keywords Here</a:t>
            </a:r>
          </a:p>
        </p:txBody>
      </p:sp>
      <p:cxnSp>
        <p:nvCxnSpPr>
          <p:cNvPr id="7" name="直接连接符 6"/>
          <p:cNvCxnSpPr/>
          <p:nvPr/>
        </p:nvCxnSpPr>
        <p:spPr>
          <a:xfrm>
            <a:off x="10160075" y="1350119"/>
            <a:ext cx="7397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4570186" y="1408171"/>
            <a:ext cx="6445776" cy="1359408"/>
          </a:xfrm>
          <a:prstGeom prst="rect">
            <a:avLst/>
          </a:prstGeom>
          <a:noFill/>
        </p:spPr>
        <p:txBody>
          <a:bodyPr rtlCol="0" wrap="square">
            <a:spAutoFit/>
          </a:bodyPr>
          <a:lstStyle/>
          <a:p>
            <a:pPr algn="just">
              <a:lnSpc>
                <a:spcPct val="130000"/>
              </a:lnSpc>
            </a:pPr>
            <a:r>
              <a:rPr altLang="zh-CN" lang="en-GB" sz="1600">
                <a:solidFill>
                  <a:schemeClr val="bg1"/>
                </a:solidFill>
                <a:latin typeface="Arial"/>
                <a:ea typeface="微软雅黑"/>
                <a:sym typeface="Arial"/>
              </a:rPr>
              <a:t>Lorem ipsum dolor sit amet, consectetuer adipiscing elit. Maecenas porttitor congue massa. Fusce posuere, magna sed pulvinar ultricies purus lectus malesuada libero, sit amet commodo magna eros quis urna</a:t>
            </a:r>
          </a:p>
        </p:txBody>
      </p:sp>
      <p:grpSp>
        <p:nvGrpSpPr>
          <p:cNvPr id="14" name="组合 13"/>
          <p:cNvGrpSpPr/>
          <p:nvPr/>
        </p:nvGrpSpPr>
        <p:grpSpPr>
          <a:xfrm>
            <a:off x="11261724" y="887239"/>
            <a:ext cx="282576" cy="282576"/>
            <a:chOff x="2275588" y="2021902"/>
            <a:chExt cx="2809460" cy="2809460"/>
          </a:xfrm>
        </p:grpSpPr>
        <p:sp>
          <p:nvSpPr>
            <p:cNvPr id="9" name="椭圆 8"/>
            <p:cNvSpPr/>
            <p:nvPr/>
          </p:nvSpPr>
          <p:spPr>
            <a:xfrm>
              <a:off x="2275588" y="2021902"/>
              <a:ext cx="2809460" cy="2809460"/>
            </a:xfrm>
            <a:prstGeom prst="ellipse">
              <a:avLst/>
            </a:prstGeom>
            <a:noFill/>
            <a:ln w="25400">
              <a:solidFill>
                <a:srgbClr val="F3646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10" name="直接连接符 9"/>
            <p:cNvCxnSpPr>
              <a:stCxn id="9" idx="0"/>
              <a:endCxn id="9" idx="4"/>
            </p:cNvCxnSpPr>
            <p:nvPr/>
          </p:nvCxnSpPr>
          <p:spPr>
            <a:xfrm flipH="1">
              <a:off x="3680318" y="2021902"/>
              <a:ext cx="0" cy="2809460"/>
            </a:xfrm>
            <a:prstGeom prst="line">
              <a:avLst/>
            </a:prstGeom>
            <a:noFill/>
            <a:ln>
              <a:solidFill>
                <a:srgbClr val="F36460"/>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直接连接符 10"/>
            <p:cNvCxnSpPr/>
            <p:nvPr/>
          </p:nvCxnSpPr>
          <p:spPr>
            <a:xfrm flipH="1">
              <a:off x="4422440" y="2260441"/>
              <a:ext cx="0" cy="2372139"/>
            </a:xfrm>
            <a:prstGeom prst="line">
              <a:avLst/>
            </a:prstGeom>
            <a:noFill/>
            <a:ln>
              <a:solidFill>
                <a:srgbClr val="F36460"/>
              </a:solidFill>
            </a:ln>
          </p:spPr>
          <p:style>
            <a:lnRef idx="2">
              <a:schemeClr val="accent1">
                <a:shade val="50000"/>
              </a:schemeClr>
            </a:lnRef>
            <a:fillRef idx="1">
              <a:schemeClr val="accent1"/>
            </a:fillRef>
            <a:effectRef idx="0">
              <a:schemeClr val="accent1"/>
            </a:effectRef>
            <a:fontRef idx="minor">
              <a:schemeClr val="lt1"/>
            </a:fontRef>
          </p:style>
        </p:cxnSp>
        <p:cxnSp>
          <p:nvCxnSpPr>
            <p:cNvPr id="12" name="直接连接符 11"/>
            <p:cNvCxnSpPr>
              <a:stCxn id="9" idx="2"/>
            </p:cNvCxnSpPr>
            <p:nvPr/>
          </p:nvCxnSpPr>
          <p:spPr>
            <a:xfrm>
              <a:off x="2275588" y="3426632"/>
              <a:ext cx="1404730" cy="0"/>
            </a:xfrm>
            <a:prstGeom prst="line">
              <a:avLst/>
            </a:prstGeom>
            <a:noFill/>
            <a:ln>
              <a:solidFill>
                <a:srgbClr val="F3646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5" name="文本框 14"/>
          <p:cNvSpPr txBox="1"/>
          <p:nvPr/>
        </p:nvSpPr>
        <p:spPr>
          <a:xfrm>
            <a:off x="9908096" y="3045341"/>
            <a:ext cx="1318595" cy="274320"/>
          </a:xfrm>
          <a:prstGeom prst="roundRect">
            <a:avLst>
              <a:gd fmla="val 36869" name="adj"/>
            </a:avLst>
          </a:prstGeom>
          <a:noFill/>
          <a:ln w="3175">
            <a:solidFill>
              <a:schemeClr val="bg1">
                <a:alpha val="81000"/>
              </a:schemeClr>
            </a:solidFill>
          </a:ln>
        </p:spPr>
        <p:txBody>
          <a:bodyPr rtlCol="0" wrap="square">
            <a:spAutoFit/>
          </a:bodyPr>
          <a:lstStyle/>
          <a:p>
            <a:pPr algn="r"/>
            <a:r>
              <a:rPr altLang="zh-CN" lang="en-US" spc="300" sz="1200">
                <a:solidFill>
                  <a:schemeClr val="bg1"/>
                </a:solidFill>
                <a:latin typeface="Arial"/>
                <a:ea typeface="微软雅黑"/>
                <a:sym typeface="Arial"/>
              </a:rPr>
              <a:t>ABOUT US</a:t>
            </a:r>
          </a:p>
        </p:txBody>
      </p:sp>
      <p:grpSp>
        <p:nvGrpSpPr>
          <p:cNvPr id="16" name="组合 15"/>
          <p:cNvGrpSpPr/>
          <p:nvPr/>
        </p:nvGrpSpPr>
        <p:grpSpPr>
          <a:xfrm>
            <a:off x="11322846" y="3073113"/>
            <a:ext cx="221454" cy="221454"/>
            <a:chOff x="10796588" y="516850"/>
            <a:chExt cx="326231" cy="326231"/>
          </a:xfrm>
        </p:grpSpPr>
        <p:cxnSp>
          <p:nvCxnSpPr>
            <p:cNvPr id="17" name="直接连接符 16"/>
            <p:cNvCxnSpPr/>
            <p:nvPr/>
          </p:nvCxnSpPr>
          <p:spPr>
            <a:xfrm>
              <a:off x="10796588" y="679966"/>
              <a:ext cx="32623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rot="5400000">
              <a:off x="10796588" y="679966"/>
              <a:ext cx="32623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19" name="直接连接符 18"/>
          <p:cNvCxnSpPr/>
          <p:nvPr/>
        </p:nvCxnSpPr>
        <p:spPr>
          <a:xfrm>
            <a:off x="11853863" y="6473371"/>
            <a:ext cx="28813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灯片编号占位符 14"/>
          <p:cNvSpPr>
            <a:spLocks noGrp="1"/>
          </p:cNvSpPr>
          <p:nvPr>
            <p:ph idx="12" sz="quarter" type="sldNum"/>
          </p:nvPr>
        </p:nvSpPr>
        <p:spPr>
          <a:xfrm>
            <a:off x="11161486" y="6139726"/>
            <a:ext cx="1003970" cy="365125"/>
          </a:xfrm>
          <a:ln>
            <a:noFill/>
          </a:ln>
        </p:spPr>
        <p:txBody>
          <a:bodyPr/>
          <a:lstStyle/>
          <a:p>
            <a:r>
              <a:rPr altLang="zh-CN" lang="en-GB" spc="300" sz="1050">
                <a:solidFill>
                  <a:schemeClr val="bg1"/>
                </a:solidFill>
                <a:latin typeface="Arial"/>
                <a:ea typeface="微软雅黑"/>
                <a:sym typeface="Arial"/>
              </a:rPr>
              <a:t>Page 7</a:t>
            </a:r>
          </a:p>
        </p:txBody>
      </p:sp>
    </p:spTree>
    <p:extLst>
      <p:ext uri="{BB962C8B-B14F-4D97-AF65-F5344CB8AC3E}">
        <p14:creationId val="2107479932"/>
      </p:ext>
    </p:extLst>
  </p:cSld>
  <p:clrMapOvr>
    <a:overrideClrMapping accent1="accent1" accent2="accent2" accent3="accent3" accent4="accent4" accent5="accent5" accent6="accent6" bg1="lt1" bg2="lt2" folHlink="folHlink" hlink="hlink" tx1="dk1" tx2="dk2"/>
  </p:clrMapOvr>
  <p:transition spd="slow">
    <p:fade/>
  </p:transition>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lumMod val="95000"/>
          </a:schemeClr>
        </a:solidFill>
        <a:effectLst/>
      </p:bgPr>
    </p:bg>
    <p:spTree>
      <p:nvGrpSpPr>
        <p:cNvPr id="1" name=""/>
        <p:cNvGrpSpPr/>
        <p:nvPr/>
      </p:nvGrpSpPr>
      <p:grpSpPr>
        <a:xfrm>
          <a:off x="0" y="0"/>
          <a:ext cx="0" cy="0"/>
        </a:xfrm>
      </p:grpSpPr>
      <p:pic>
        <p:nvPicPr>
          <p:cNvPr id="4" name="图片 3"/>
          <p:cNvPicPr>
            <a:picLocks noChangeAspect="1"/>
          </p:cNvPicPr>
          <p:nvPr/>
        </p:nvPicPr>
        <p:blipFill>
          <a:blip r:embed="rId3">
            <a:extLst>
              <a:ext uri="{BEBA8EAE-BF5A-486C-A8C5-ECC9F3942E4B}">
                <a14:imgProps>
                  <a14:imgLayer xmlns:d3p1="http://schemas.openxmlformats.org/officeDocument/2006/relationships" d3p1:embed="">
                    <a14:imgEffect>
                      <a14:saturation sat="33000"/>
                    </a14:imgEffect>
                  </a14:imgLayer>
                </a14:imgProps>
              </a:ext>
              <a:ext uri="{28A0092B-C50C-407E-A947-70E740481C1C}">
                <a14:useLocalDpi val="0"/>
              </a:ext>
            </a:extLst>
          </a:blip>
          <a:srcRect b="2033" l="21578" r="21578" t="1911"/>
          <a:stretch>
            <a:fillRect/>
          </a:stretch>
        </p:blipFill>
        <p:spPr>
          <a:xfrm>
            <a:off x="3178630" y="653144"/>
            <a:ext cx="5660570" cy="5660570"/>
          </a:xfrm>
          <a:custGeom>
            <a:gdLst>
              <a:gd fmla="*/ 2830285 w 5660570" name="connsiteX0"/>
              <a:gd fmla="*/ 0 h 5660570" name="connsiteY0"/>
              <a:gd fmla="*/ 5660570 w 5660570" name="connsiteX1"/>
              <a:gd fmla="*/ 2830285 h 5660570" name="connsiteY1"/>
              <a:gd fmla="*/ 2830285 w 5660570" name="connsiteX2"/>
              <a:gd fmla="*/ 5660570 h 5660570" name="connsiteY2"/>
              <a:gd fmla="*/ 0 w 5660570" name="connsiteX3"/>
              <a:gd fmla="*/ 2830285 h 5660570" name="connsiteY3"/>
              <a:gd fmla="*/ 2830285 w 5660570" name="connsiteX4"/>
              <a:gd fmla="*/ 0 h 566057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5660570" w="5660570">
                <a:moveTo>
                  <a:pt x="2830285" y="0"/>
                </a:moveTo>
                <a:cubicBezTo>
                  <a:pt x="4393408" y="0"/>
                  <a:pt x="5660570" y="1267162"/>
                  <a:pt x="5660570" y="2830285"/>
                </a:cubicBezTo>
                <a:cubicBezTo>
                  <a:pt x="5660570" y="4393408"/>
                  <a:pt x="4393408" y="5660570"/>
                  <a:pt x="2830285" y="5660570"/>
                </a:cubicBezTo>
                <a:cubicBezTo>
                  <a:pt x="1267162" y="5660570"/>
                  <a:pt x="0" y="4393408"/>
                  <a:pt x="0" y="2830285"/>
                </a:cubicBezTo>
                <a:cubicBezTo>
                  <a:pt x="0" y="1267162"/>
                  <a:pt x="1267162" y="0"/>
                  <a:pt x="2830285" y="0"/>
                </a:cubicBezTo>
                <a:close/>
              </a:path>
            </a:pathLst>
          </a:custGeom>
        </p:spPr>
      </p:pic>
      <p:sp useBgFill="1">
        <p:nvSpPr>
          <p:cNvPr id="7" name="任意多边形: 形状 6"/>
          <p:cNvSpPr/>
          <p:nvPr/>
        </p:nvSpPr>
        <p:spPr>
          <a:xfrm flipH="1">
            <a:off x="6023429" y="450981"/>
            <a:ext cx="3047998" cy="6064896"/>
          </a:xfrm>
          <a:custGeom>
            <a:gdLst>
              <a:gd fmla="*/ 2830285 w 2844799" name="connsiteX0"/>
              <a:gd fmla="*/ 0 h 5660570" name="connsiteY0"/>
              <a:gd fmla="*/ 2844799 w 2844799" name="connsiteX1"/>
              <a:gd fmla="*/ 733 h 5660570" name="connsiteY1"/>
              <a:gd fmla="*/ 2844799 w 2844799" name="connsiteX2"/>
              <a:gd fmla="*/ 5659837 h 5660570" name="connsiteY2"/>
              <a:gd fmla="*/ 2830285 w 2844799" name="connsiteX3"/>
              <a:gd fmla="*/ 5660570 h 5660570" name="connsiteY3"/>
              <a:gd fmla="*/ 0 w 2844799" name="connsiteX4"/>
              <a:gd fmla="*/ 2830285 h 5660570" name="connsiteY4"/>
              <a:gd fmla="*/ 2830285 w 2844799" name="connsiteX5"/>
              <a:gd fmla="*/ 0 h 566057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5660570" w="2844799">
                <a:moveTo>
                  <a:pt x="2830285" y="0"/>
                </a:moveTo>
                <a:lnTo>
                  <a:pt x="2844799" y="733"/>
                </a:lnTo>
                <a:lnTo>
                  <a:pt x="2844799" y="5659837"/>
                </a:lnTo>
                <a:lnTo>
                  <a:pt x="2830285" y="5660570"/>
                </a:lnTo>
                <a:cubicBezTo>
                  <a:pt x="1267162" y="5660570"/>
                  <a:pt x="0" y="4393408"/>
                  <a:pt x="0" y="2830285"/>
                </a:cubicBezTo>
                <a:cubicBezTo>
                  <a:pt x="0" y="1267162"/>
                  <a:pt x="1267162" y="0"/>
                  <a:pt x="2830285"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26" name="文本框 25"/>
          <p:cNvSpPr txBox="1"/>
          <p:nvPr/>
        </p:nvSpPr>
        <p:spPr>
          <a:xfrm>
            <a:off x="4111080" y="1198773"/>
            <a:ext cx="3790888" cy="4398904"/>
          </a:xfrm>
          <a:custGeom>
            <a:rect b="b" l="l" r="r" t="t"/>
            <a:pathLst>
              <a:path h="3576095" w="3081808">
                <a:moveTo>
                  <a:pt x="1886455" y="2115319"/>
                </a:moveTo>
                <a:cubicBezTo>
                  <a:pt x="1904334" y="2113451"/>
                  <a:pt x="1926615" y="2121590"/>
                  <a:pt x="1953300" y="2139735"/>
                </a:cubicBezTo>
                <a:cubicBezTo>
                  <a:pt x="1988879" y="2163929"/>
                  <a:pt x="2006668" y="2191681"/>
                  <a:pt x="2006668" y="2222991"/>
                </a:cubicBezTo>
                <a:cubicBezTo>
                  <a:pt x="1978205" y="2245761"/>
                  <a:pt x="1951165" y="2262128"/>
                  <a:pt x="1925548" y="2272090"/>
                </a:cubicBezTo>
                <a:cubicBezTo>
                  <a:pt x="1899931" y="2282052"/>
                  <a:pt x="1875737" y="2299842"/>
                  <a:pt x="1852966" y="2325459"/>
                </a:cubicBezTo>
                <a:cubicBezTo>
                  <a:pt x="1827349" y="2333998"/>
                  <a:pt x="1812406" y="2346095"/>
                  <a:pt x="1808136" y="2361750"/>
                </a:cubicBezTo>
                <a:cubicBezTo>
                  <a:pt x="1803867" y="2377404"/>
                  <a:pt x="1815964" y="2393771"/>
                  <a:pt x="1844427" y="2410849"/>
                </a:cubicBezTo>
                <a:cubicBezTo>
                  <a:pt x="1892815" y="2430773"/>
                  <a:pt x="1939068" y="2448563"/>
                  <a:pt x="1983186" y="2464218"/>
                </a:cubicBezTo>
                <a:cubicBezTo>
                  <a:pt x="2027304" y="2479873"/>
                  <a:pt x="2080673" y="2507625"/>
                  <a:pt x="2143293" y="2547473"/>
                </a:cubicBezTo>
                <a:cubicBezTo>
                  <a:pt x="2180295" y="2561705"/>
                  <a:pt x="2195238" y="2578071"/>
                  <a:pt x="2188122" y="2596572"/>
                </a:cubicBezTo>
                <a:cubicBezTo>
                  <a:pt x="2181007" y="2615074"/>
                  <a:pt x="2160371" y="2641403"/>
                  <a:pt x="2126215" y="2675558"/>
                </a:cubicBezTo>
                <a:cubicBezTo>
                  <a:pt x="2094905" y="2695483"/>
                  <a:pt x="2063595" y="2713272"/>
                  <a:pt x="2032285" y="2728927"/>
                </a:cubicBezTo>
                <a:cubicBezTo>
                  <a:pt x="2000976" y="2744582"/>
                  <a:pt x="1966820" y="2763795"/>
                  <a:pt x="1929817" y="2786566"/>
                </a:cubicBezTo>
                <a:cubicBezTo>
                  <a:pt x="1861505" y="2809336"/>
                  <a:pt x="1820233" y="2834953"/>
                  <a:pt x="1806002" y="2863417"/>
                </a:cubicBezTo>
                <a:cubicBezTo>
                  <a:pt x="1791770" y="2891880"/>
                  <a:pt x="1784654" y="2940268"/>
                  <a:pt x="1784654" y="3008580"/>
                </a:cubicBezTo>
                <a:cubicBezTo>
                  <a:pt x="1796039" y="3028504"/>
                  <a:pt x="1810271" y="3041313"/>
                  <a:pt x="1827349" y="3047005"/>
                </a:cubicBezTo>
                <a:cubicBezTo>
                  <a:pt x="1844427" y="3052698"/>
                  <a:pt x="1864352" y="3054121"/>
                  <a:pt x="1887122" y="3051275"/>
                </a:cubicBezTo>
                <a:lnTo>
                  <a:pt x="1929817" y="3051275"/>
                </a:lnTo>
                <a:cubicBezTo>
                  <a:pt x="2043671" y="3028504"/>
                  <a:pt x="2169621" y="3027081"/>
                  <a:pt x="2307669" y="3047005"/>
                </a:cubicBezTo>
                <a:cubicBezTo>
                  <a:pt x="2445716" y="3066930"/>
                  <a:pt x="2564551" y="3139512"/>
                  <a:pt x="2664172" y="3264750"/>
                </a:cubicBezTo>
                <a:cubicBezTo>
                  <a:pt x="2695482" y="3298906"/>
                  <a:pt x="2705444" y="3330928"/>
                  <a:pt x="2694059" y="3360814"/>
                </a:cubicBezTo>
                <a:cubicBezTo>
                  <a:pt x="2682674" y="3390701"/>
                  <a:pt x="2652787" y="3407067"/>
                  <a:pt x="2604399" y="3409914"/>
                </a:cubicBezTo>
                <a:cubicBezTo>
                  <a:pt x="2416541" y="3381451"/>
                  <a:pt x="2237222" y="3370776"/>
                  <a:pt x="2066442" y="3377892"/>
                </a:cubicBezTo>
                <a:cubicBezTo>
                  <a:pt x="1895661" y="3385008"/>
                  <a:pt x="1713495" y="3404221"/>
                  <a:pt x="1519945" y="3435531"/>
                </a:cubicBezTo>
                <a:cubicBezTo>
                  <a:pt x="1417476" y="3446916"/>
                  <a:pt x="1324971" y="3460436"/>
                  <a:pt x="1242427" y="3476091"/>
                </a:cubicBezTo>
                <a:cubicBezTo>
                  <a:pt x="1159883" y="3491746"/>
                  <a:pt x="1064531" y="3518074"/>
                  <a:pt x="956370" y="3555077"/>
                </a:cubicBezTo>
                <a:cubicBezTo>
                  <a:pt x="902289" y="3577848"/>
                  <a:pt x="851055" y="3582117"/>
                  <a:pt x="802668" y="3567885"/>
                </a:cubicBezTo>
                <a:cubicBezTo>
                  <a:pt x="754280" y="3553654"/>
                  <a:pt x="703046" y="3532306"/>
                  <a:pt x="648965" y="3503843"/>
                </a:cubicBezTo>
                <a:cubicBezTo>
                  <a:pt x="614809" y="3483918"/>
                  <a:pt x="590615" y="3459725"/>
                  <a:pt x="576384" y="3431261"/>
                </a:cubicBezTo>
                <a:cubicBezTo>
                  <a:pt x="562152" y="3402798"/>
                  <a:pt x="566421" y="3375758"/>
                  <a:pt x="589192" y="3350141"/>
                </a:cubicBezTo>
                <a:cubicBezTo>
                  <a:pt x="606270" y="3321677"/>
                  <a:pt x="636868" y="3301753"/>
                  <a:pt x="680987" y="3290367"/>
                </a:cubicBezTo>
                <a:cubicBezTo>
                  <a:pt x="725105" y="3278982"/>
                  <a:pt x="759973" y="3273289"/>
                  <a:pt x="785590" y="3273289"/>
                </a:cubicBezTo>
                <a:cubicBezTo>
                  <a:pt x="873826" y="3278982"/>
                  <a:pt x="957793" y="3273289"/>
                  <a:pt x="1037490" y="3256211"/>
                </a:cubicBezTo>
                <a:cubicBezTo>
                  <a:pt x="1117188" y="3239133"/>
                  <a:pt x="1204001" y="3210670"/>
                  <a:pt x="1297930" y="3170821"/>
                </a:cubicBezTo>
                <a:cubicBezTo>
                  <a:pt x="1366242" y="3111048"/>
                  <a:pt x="1393994" y="3055545"/>
                  <a:pt x="1381186" y="3004310"/>
                </a:cubicBezTo>
                <a:cubicBezTo>
                  <a:pt x="1368377" y="2953076"/>
                  <a:pt x="1317855" y="2928882"/>
                  <a:pt x="1229618" y="2931729"/>
                </a:cubicBezTo>
                <a:cubicBezTo>
                  <a:pt x="1192616" y="2923190"/>
                  <a:pt x="1162018" y="2916074"/>
                  <a:pt x="1137824" y="2910381"/>
                </a:cubicBezTo>
                <a:cubicBezTo>
                  <a:pt x="1113630" y="2904689"/>
                  <a:pt x="1081609" y="2889034"/>
                  <a:pt x="1041760" y="2863417"/>
                </a:cubicBezTo>
                <a:cubicBezTo>
                  <a:pt x="1010450" y="2840646"/>
                  <a:pt x="994795" y="2820722"/>
                  <a:pt x="994795" y="2803644"/>
                </a:cubicBezTo>
                <a:cubicBezTo>
                  <a:pt x="994795" y="2786566"/>
                  <a:pt x="1010450" y="2766641"/>
                  <a:pt x="1041760" y="2743870"/>
                </a:cubicBezTo>
                <a:cubicBezTo>
                  <a:pt x="1104379" y="2712561"/>
                  <a:pt x="1162729" y="2684809"/>
                  <a:pt x="1216810" y="2660615"/>
                </a:cubicBezTo>
                <a:cubicBezTo>
                  <a:pt x="1270890" y="2636421"/>
                  <a:pt x="1329240" y="2610093"/>
                  <a:pt x="1391859" y="2581629"/>
                </a:cubicBezTo>
                <a:cubicBezTo>
                  <a:pt x="1406091" y="2541781"/>
                  <a:pt x="1412495" y="2504066"/>
                  <a:pt x="1411072" y="2468487"/>
                </a:cubicBezTo>
                <a:cubicBezTo>
                  <a:pt x="1409649" y="2432908"/>
                  <a:pt x="1414630" y="2396617"/>
                  <a:pt x="1426016" y="2359615"/>
                </a:cubicBezTo>
                <a:cubicBezTo>
                  <a:pt x="1431708" y="2325459"/>
                  <a:pt x="1425304" y="2303400"/>
                  <a:pt x="1406803" y="2293437"/>
                </a:cubicBezTo>
                <a:cubicBezTo>
                  <a:pt x="1388302" y="2283475"/>
                  <a:pt x="1366242" y="2277071"/>
                  <a:pt x="1340625" y="2274225"/>
                </a:cubicBezTo>
                <a:cubicBezTo>
                  <a:pt x="1209694" y="2265686"/>
                  <a:pt x="1085878" y="2278494"/>
                  <a:pt x="969178" y="2312650"/>
                </a:cubicBezTo>
                <a:cubicBezTo>
                  <a:pt x="852478" y="2346806"/>
                  <a:pt x="725816" y="2402310"/>
                  <a:pt x="589192" y="2479161"/>
                </a:cubicBezTo>
                <a:cubicBezTo>
                  <a:pt x="540804" y="2524702"/>
                  <a:pt x="494551" y="2567397"/>
                  <a:pt x="450433" y="2607246"/>
                </a:cubicBezTo>
                <a:cubicBezTo>
                  <a:pt x="406315" y="2647095"/>
                  <a:pt x="358639" y="2684097"/>
                  <a:pt x="307405" y="2718253"/>
                </a:cubicBezTo>
                <a:cubicBezTo>
                  <a:pt x="247632" y="2763795"/>
                  <a:pt x="187147" y="2785142"/>
                  <a:pt x="125951" y="2782296"/>
                </a:cubicBezTo>
                <a:cubicBezTo>
                  <a:pt x="64754" y="2779450"/>
                  <a:pt x="22771" y="2743870"/>
                  <a:pt x="0" y="2675558"/>
                </a:cubicBezTo>
                <a:cubicBezTo>
                  <a:pt x="8539" y="2601554"/>
                  <a:pt x="42695" y="2535376"/>
                  <a:pt x="102468" y="2477026"/>
                </a:cubicBezTo>
                <a:cubicBezTo>
                  <a:pt x="162241" y="2418676"/>
                  <a:pt x="227707" y="2379539"/>
                  <a:pt x="298866" y="2359615"/>
                </a:cubicBezTo>
                <a:cubicBezTo>
                  <a:pt x="321636" y="2351076"/>
                  <a:pt x="340138" y="2349653"/>
                  <a:pt x="354369" y="2355345"/>
                </a:cubicBezTo>
                <a:cubicBezTo>
                  <a:pt x="368601" y="2361038"/>
                  <a:pt x="378563" y="2376693"/>
                  <a:pt x="384256" y="2402310"/>
                </a:cubicBezTo>
                <a:cubicBezTo>
                  <a:pt x="381409" y="2427927"/>
                  <a:pt x="384967" y="2443582"/>
                  <a:pt x="394930" y="2449274"/>
                </a:cubicBezTo>
                <a:cubicBezTo>
                  <a:pt x="404892" y="2454967"/>
                  <a:pt x="418412" y="2453544"/>
                  <a:pt x="435490" y="2445005"/>
                </a:cubicBezTo>
                <a:cubicBezTo>
                  <a:pt x="614809" y="2356768"/>
                  <a:pt x="780608" y="2290591"/>
                  <a:pt x="932888" y="2246473"/>
                </a:cubicBezTo>
                <a:cubicBezTo>
                  <a:pt x="1085167" y="2202355"/>
                  <a:pt x="1255235" y="2185988"/>
                  <a:pt x="1443094" y="2197374"/>
                </a:cubicBezTo>
                <a:cubicBezTo>
                  <a:pt x="1511406" y="2203066"/>
                  <a:pt x="1571179" y="2202355"/>
                  <a:pt x="1622413" y="2195239"/>
                </a:cubicBezTo>
                <a:cubicBezTo>
                  <a:pt x="1673647" y="2188123"/>
                  <a:pt x="1736266" y="2168910"/>
                  <a:pt x="1810271" y="2137600"/>
                </a:cubicBezTo>
                <a:lnTo>
                  <a:pt x="1870044" y="2120522"/>
                </a:lnTo>
                <a:cubicBezTo>
                  <a:pt x="1875025" y="2117676"/>
                  <a:pt x="1880496" y="2115942"/>
                  <a:pt x="1886455" y="2115319"/>
                </a:cubicBezTo>
                <a:close/>
                <a:moveTo>
                  <a:pt x="2732518" y="1846707"/>
                </a:moveTo>
                <a:cubicBezTo>
                  <a:pt x="2761137" y="1847975"/>
                  <a:pt x="2787454" y="1853145"/>
                  <a:pt x="2811470" y="1862217"/>
                </a:cubicBezTo>
                <a:cubicBezTo>
                  <a:pt x="2875513" y="1886411"/>
                  <a:pt x="2957345" y="1946896"/>
                  <a:pt x="3056967" y="2043671"/>
                </a:cubicBezTo>
                <a:cubicBezTo>
                  <a:pt x="3079738" y="2072135"/>
                  <a:pt x="3086854" y="2094194"/>
                  <a:pt x="3078315" y="2109849"/>
                </a:cubicBezTo>
                <a:cubicBezTo>
                  <a:pt x="3069776" y="2125504"/>
                  <a:pt x="3051274" y="2140447"/>
                  <a:pt x="3022811" y="2154678"/>
                </a:cubicBezTo>
                <a:cubicBezTo>
                  <a:pt x="2940267" y="2154678"/>
                  <a:pt x="2864128" y="2158236"/>
                  <a:pt x="2794392" y="2165352"/>
                </a:cubicBezTo>
                <a:cubicBezTo>
                  <a:pt x="2724657" y="2172468"/>
                  <a:pt x="2652787" y="2183142"/>
                  <a:pt x="2578782" y="2197374"/>
                </a:cubicBezTo>
                <a:cubicBezTo>
                  <a:pt x="2541780" y="2188835"/>
                  <a:pt x="2516875" y="2176026"/>
                  <a:pt x="2504066" y="2158948"/>
                </a:cubicBezTo>
                <a:cubicBezTo>
                  <a:pt x="2491257" y="2141870"/>
                  <a:pt x="2501931" y="2120522"/>
                  <a:pt x="2536087" y="2094905"/>
                </a:cubicBezTo>
                <a:lnTo>
                  <a:pt x="2647094" y="2009515"/>
                </a:lnTo>
                <a:cubicBezTo>
                  <a:pt x="2661326" y="1995284"/>
                  <a:pt x="2667730" y="1981052"/>
                  <a:pt x="2666307" y="1966820"/>
                </a:cubicBezTo>
                <a:cubicBezTo>
                  <a:pt x="2664884" y="1952589"/>
                  <a:pt x="2649941" y="1944049"/>
                  <a:pt x="2621477" y="1941203"/>
                </a:cubicBezTo>
                <a:cubicBezTo>
                  <a:pt x="2533241" y="1995284"/>
                  <a:pt x="2449274" y="2026593"/>
                  <a:pt x="2369577" y="2035132"/>
                </a:cubicBezTo>
                <a:cubicBezTo>
                  <a:pt x="2289879" y="2043671"/>
                  <a:pt x="2205912" y="2066442"/>
                  <a:pt x="2117676" y="2103444"/>
                </a:cubicBezTo>
                <a:cubicBezTo>
                  <a:pt x="2074981" y="2134754"/>
                  <a:pt x="2047229" y="2149697"/>
                  <a:pt x="2034420" y="2148274"/>
                </a:cubicBezTo>
                <a:cubicBezTo>
                  <a:pt x="2021612" y="2146851"/>
                  <a:pt x="2003822" y="2126215"/>
                  <a:pt x="1981051" y="2086366"/>
                </a:cubicBezTo>
                <a:cubicBezTo>
                  <a:pt x="2077827" y="2043671"/>
                  <a:pt x="2173179" y="2005246"/>
                  <a:pt x="2267108" y="1971090"/>
                </a:cubicBezTo>
                <a:cubicBezTo>
                  <a:pt x="2361038" y="1936934"/>
                  <a:pt x="2462082" y="1904201"/>
                  <a:pt x="2570243" y="1872891"/>
                </a:cubicBezTo>
                <a:cubicBezTo>
                  <a:pt x="2630728" y="1853322"/>
                  <a:pt x="2684819" y="1844595"/>
                  <a:pt x="2732518" y="1846707"/>
                </a:cubicBezTo>
                <a:close/>
                <a:moveTo>
                  <a:pt x="1861505" y="737202"/>
                </a:moveTo>
                <a:cubicBezTo>
                  <a:pt x="1821656" y="748588"/>
                  <a:pt x="1803155" y="772070"/>
                  <a:pt x="1806002" y="807649"/>
                </a:cubicBezTo>
                <a:cubicBezTo>
                  <a:pt x="1808848" y="843228"/>
                  <a:pt x="1833042" y="862441"/>
                  <a:pt x="1878583" y="865288"/>
                </a:cubicBezTo>
                <a:cubicBezTo>
                  <a:pt x="1929817" y="848210"/>
                  <a:pt x="1948319" y="826862"/>
                  <a:pt x="1934087" y="801245"/>
                </a:cubicBezTo>
                <a:cubicBezTo>
                  <a:pt x="1919855" y="775628"/>
                  <a:pt x="1895661" y="754280"/>
                  <a:pt x="1861505" y="737202"/>
                </a:cubicBezTo>
                <a:close/>
                <a:moveTo>
                  <a:pt x="2211605" y="96776"/>
                </a:moveTo>
                <a:lnTo>
                  <a:pt x="2185988" y="105315"/>
                </a:lnTo>
                <a:lnTo>
                  <a:pt x="1895661" y="190706"/>
                </a:lnTo>
                <a:cubicBezTo>
                  <a:pt x="1852966" y="213476"/>
                  <a:pt x="1836600" y="242651"/>
                  <a:pt x="1846562" y="278230"/>
                </a:cubicBezTo>
                <a:cubicBezTo>
                  <a:pt x="1856524" y="313810"/>
                  <a:pt x="1884276" y="321637"/>
                  <a:pt x="1929817" y="301713"/>
                </a:cubicBezTo>
                <a:cubicBezTo>
                  <a:pt x="1969666" y="284635"/>
                  <a:pt x="2013073" y="282500"/>
                  <a:pt x="2060037" y="295308"/>
                </a:cubicBezTo>
                <a:cubicBezTo>
                  <a:pt x="2107002" y="308117"/>
                  <a:pt x="2140446" y="341561"/>
                  <a:pt x="2160371" y="395642"/>
                </a:cubicBezTo>
                <a:cubicBezTo>
                  <a:pt x="2157524" y="438337"/>
                  <a:pt x="2134754" y="482455"/>
                  <a:pt x="2092059" y="527997"/>
                </a:cubicBezTo>
                <a:cubicBezTo>
                  <a:pt x="2049364" y="573538"/>
                  <a:pt x="2009515" y="611963"/>
                  <a:pt x="1972512" y="643273"/>
                </a:cubicBezTo>
                <a:cubicBezTo>
                  <a:pt x="1961127" y="643273"/>
                  <a:pt x="1949742" y="648966"/>
                  <a:pt x="1938356" y="660351"/>
                </a:cubicBezTo>
                <a:cubicBezTo>
                  <a:pt x="1926971" y="671737"/>
                  <a:pt x="1924125" y="685968"/>
                  <a:pt x="1929817" y="703046"/>
                </a:cubicBezTo>
                <a:lnTo>
                  <a:pt x="2023746" y="720124"/>
                </a:lnTo>
                <a:cubicBezTo>
                  <a:pt x="2066442" y="731510"/>
                  <a:pt x="2102021" y="735779"/>
                  <a:pt x="2130484" y="732933"/>
                </a:cubicBezTo>
                <a:cubicBezTo>
                  <a:pt x="2158948" y="730086"/>
                  <a:pt x="2183141" y="700200"/>
                  <a:pt x="2203066" y="643273"/>
                </a:cubicBezTo>
                <a:cubicBezTo>
                  <a:pt x="2222990" y="572115"/>
                  <a:pt x="2246472" y="468223"/>
                  <a:pt x="2273513" y="331599"/>
                </a:cubicBezTo>
                <a:cubicBezTo>
                  <a:pt x="2300553" y="194975"/>
                  <a:pt x="2279917" y="116701"/>
                  <a:pt x="2211605" y="96776"/>
                </a:cubicBezTo>
                <a:close/>
                <a:moveTo>
                  <a:pt x="2035087" y="179"/>
                </a:moveTo>
                <a:cubicBezTo>
                  <a:pt x="2046384" y="534"/>
                  <a:pt x="2057547" y="1424"/>
                  <a:pt x="2068576" y="2847"/>
                </a:cubicBezTo>
                <a:cubicBezTo>
                  <a:pt x="2112695" y="8540"/>
                  <a:pt x="2160371" y="14233"/>
                  <a:pt x="2211605" y="19925"/>
                </a:cubicBezTo>
                <a:cubicBezTo>
                  <a:pt x="2271378" y="31311"/>
                  <a:pt x="2331151" y="56928"/>
                  <a:pt x="2390924" y="96776"/>
                </a:cubicBezTo>
                <a:cubicBezTo>
                  <a:pt x="2450697" y="136625"/>
                  <a:pt x="2496239" y="190706"/>
                  <a:pt x="2527548" y="259018"/>
                </a:cubicBezTo>
                <a:cubicBezTo>
                  <a:pt x="2564551" y="333022"/>
                  <a:pt x="2578782" y="393507"/>
                  <a:pt x="2570243" y="440472"/>
                </a:cubicBezTo>
                <a:cubicBezTo>
                  <a:pt x="2561704" y="487436"/>
                  <a:pt x="2524702" y="549344"/>
                  <a:pt x="2459236" y="626195"/>
                </a:cubicBezTo>
                <a:cubicBezTo>
                  <a:pt x="2416541" y="722971"/>
                  <a:pt x="2380250" y="816188"/>
                  <a:pt x="2350364" y="905848"/>
                </a:cubicBezTo>
                <a:cubicBezTo>
                  <a:pt x="2320477" y="995508"/>
                  <a:pt x="2291302" y="1090148"/>
                  <a:pt x="2262839" y="1189770"/>
                </a:cubicBezTo>
                <a:cubicBezTo>
                  <a:pt x="2242914" y="1235311"/>
                  <a:pt x="2218721" y="1260929"/>
                  <a:pt x="2190257" y="1266621"/>
                </a:cubicBezTo>
                <a:cubicBezTo>
                  <a:pt x="2161794" y="1272314"/>
                  <a:pt x="2134754" y="1255236"/>
                  <a:pt x="2109137" y="1215387"/>
                </a:cubicBezTo>
                <a:lnTo>
                  <a:pt x="2049364" y="1121458"/>
                </a:lnTo>
                <a:cubicBezTo>
                  <a:pt x="1978205" y="1027529"/>
                  <a:pt x="1909181" y="1008316"/>
                  <a:pt x="1842292" y="1063820"/>
                </a:cubicBezTo>
                <a:cubicBezTo>
                  <a:pt x="1775403" y="1119323"/>
                  <a:pt x="1756190" y="1189770"/>
                  <a:pt x="1784654" y="1275160"/>
                </a:cubicBezTo>
                <a:cubicBezTo>
                  <a:pt x="1810271" y="1295084"/>
                  <a:pt x="1834465" y="1306470"/>
                  <a:pt x="1857236" y="1309316"/>
                </a:cubicBezTo>
                <a:cubicBezTo>
                  <a:pt x="1880006" y="1312162"/>
                  <a:pt x="1904200" y="1320702"/>
                  <a:pt x="1929817" y="1334933"/>
                </a:cubicBezTo>
                <a:cubicBezTo>
                  <a:pt x="1981051" y="1354858"/>
                  <a:pt x="2010938" y="1382609"/>
                  <a:pt x="2019477" y="1418189"/>
                </a:cubicBezTo>
                <a:cubicBezTo>
                  <a:pt x="2028016" y="1453768"/>
                  <a:pt x="2006668" y="1488635"/>
                  <a:pt x="1955434" y="1522792"/>
                </a:cubicBezTo>
                <a:cubicBezTo>
                  <a:pt x="1918432" y="1531330"/>
                  <a:pt x="1883564" y="1544851"/>
                  <a:pt x="1850831" y="1563352"/>
                </a:cubicBezTo>
                <a:cubicBezTo>
                  <a:pt x="1818099" y="1581853"/>
                  <a:pt x="1784654" y="1608182"/>
                  <a:pt x="1750498" y="1642338"/>
                </a:cubicBezTo>
                <a:cubicBezTo>
                  <a:pt x="1722034" y="1670801"/>
                  <a:pt x="1714207" y="1694995"/>
                  <a:pt x="1727016" y="1714920"/>
                </a:cubicBezTo>
                <a:cubicBezTo>
                  <a:pt x="1739824" y="1734844"/>
                  <a:pt x="1764729" y="1736267"/>
                  <a:pt x="1801732" y="1719189"/>
                </a:cubicBezTo>
                <a:cubicBezTo>
                  <a:pt x="1855813" y="1693572"/>
                  <a:pt x="1907758" y="1678628"/>
                  <a:pt x="1957569" y="1674359"/>
                </a:cubicBezTo>
                <a:cubicBezTo>
                  <a:pt x="2007380" y="1670089"/>
                  <a:pt x="2060749" y="1685033"/>
                  <a:pt x="2117676" y="1719189"/>
                </a:cubicBezTo>
                <a:cubicBezTo>
                  <a:pt x="2154678" y="1753345"/>
                  <a:pt x="2173891" y="1783943"/>
                  <a:pt x="2175314" y="1810983"/>
                </a:cubicBezTo>
                <a:cubicBezTo>
                  <a:pt x="2176737" y="1838023"/>
                  <a:pt x="2157524" y="1858659"/>
                  <a:pt x="2117676" y="1872891"/>
                </a:cubicBezTo>
                <a:lnTo>
                  <a:pt x="1861505" y="1932664"/>
                </a:lnTo>
                <a:cubicBezTo>
                  <a:pt x="1776115" y="1963974"/>
                  <a:pt x="1699976" y="1987456"/>
                  <a:pt x="1633087" y="2003111"/>
                </a:cubicBezTo>
                <a:cubicBezTo>
                  <a:pt x="1566198" y="2018766"/>
                  <a:pt x="1494328" y="2032286"/>
                  <a:pt x="1417476" y="2043671"/>
                </a:cubicBezTo>
                <a:cubicBezTo>
                  <a:pt x="1377628" y="2055057"/>
                  <a:pt x="1342760" y="2070000"/>
                  <a:pt x="1312874" y="2088501"/>
                </a:cubicBezTo>
                <a:cubicBezTo>
                  <a:pt x="1282987" y="2107002"/>
                  <a:pt x="1249543" y="2117676"/>
                  <a:pt x="1212540" y="2120522"/>
                </a:cubicBezTo>
                <a:cubicBezTo>
                  <a:pt x="1144228" y="2137600"/>
                  <a:pt x="1079474" y="2155390"/>
                  <a:pt x="1018278" y="2173891"/>
                </a:cubicBezTo>
                <a:cubicBezTo>
                  <a:pt x="957081" y="2192392"/>
                  <a:pt x="893750" y="2203066"/>
                  <a:pt x="828285" y="2205913"/>
                </a:cubicBezTo>
                <a:cubicBezTo>
                  <a:pt x="754280" y="2203066"/>
                  <a:pt x="713720" y="2171757"/>
                  <a:pt x="706604" y="2111983"/>
                </a:cubicBezTo>
                <a:cubicBezTo>
                  <a:pt x="699488" y="2052210"/>
                  <a:pt x="725816" y="2015208"/>
                  <a:pt x="785590" y="2000976"/>
                </a:cubicBezTo>
                <a:lnTo>
                  <a:pt x="811207" y="2009515"/>
                </a:lnTo>
                <a:cubicBezTo>
                  <a:pt x="879519" y="1978206"/>
                  <a:pt x="945696" y="1945473"/>
                  <a:pt x="1009739" y="1911317"/>
                </a:cubicBezTo>
                <a:cubicBezTo>
                  <a:pt x="1073781" y="1877161"/>
                  <a:pt x="1141382" y="1833042"/>
                  <a:pt x="1212540" y="1778962"/>
                </a:cubicBezTo>
                <a:cubicBezTo>
                  <a:pt x="1241004" y="1756191"/>
                  <a:pt x="1252389" y="1737690"/>
                  <a:pt x="1246696" y="1723458"/>
                </a:cubicBezTo>
                <a:cubicBezTo>
                  <a:pt x="1241004" y="1709227"/>
                  <a:pt x="1226772" y="1699264"/>
                  <a:pt x="1204001" y="1693572"/>
                </a:cubicBezTo>
                <a:lnTo>
                  <a:pt x="1033221" y="1650877"/>
                </a:lnTo>
                <a:cubicBezTo>
                  <a:pt x="1001911" y="1642338"/>
                  <a:pt x="984833" y="1630952"/>
                  <a:pt x="981987" y="1616721"/>
                </a:cubicBezTo>
                <a:cubicBezTo>
                  <a:pt x="979141" y="1602489"/>
                  <a:pt x="990526" y="1588257"/>
                  <a:pt x="1016143" y="1574026"/>
                </a:cubicBezTo>
                <a:cubicBezTo>
                  <a:pt x="1073070" y="1528484"/>
                  <a:pt x="1127150" y="1495040"/>
                  <a:pt x="1178384" y="1473692"/>
                </a:cubicBezTo>
                <a:cubicBezTo>
                  <a:pt x="1229618" y="1452345"/>
                  <a:pt x="1286545" y="1434555"/>
                  <a:pt x="1349164" y="1420323"/>
                </a:cubicBezTo>
                <a:cubicBezTo>
                  <a:pt x="1394706" y="1380475"/>
                  <a:pt x="1411784" y="1343472"/>
                  <a:pt x="1400398" y="1309316"/>
                </a:cubicBezTo>
                <a:cubicBezTo>
                  <a:pt x="1389013" y="1275160"/>
                  <a:pt x="1357703" y="1272314"/>
                  <a:pt x="1306469" y="1300777"/>
                </a:cubicBezTo>
                <a:lnTo>
                  <a:pt x="1118611" y="1369089"/>
                </a:lnTo>
                <a:cubicBezTo>
                  <a:pt x="1087301" y="1377628"/>
                  <a:pt x="1056703" y="1376917"/>
                  <a:pt x="1026817" y="1366954"/>
                </a:cubicBezTo>
                <a:cubicBezTo>
                  <a:pt x="996930" y="1356992"/>
                  <a:pt x="967755" y="1343472"/>
                  <a:pt x="939292" y="1326394"/>
                </a:cubicBezTo>
                <a:cubicBezTo>
                  <a:pt x="890904" y="1317855"/>
                  <a:pt x="848921" y="1307893"/>
                  <a:pt x="813341" y="1296508"/>
                </a:cubicBezTo>
                <a:cubicBezTo>
                  <a:pt x="777762" y="1285122"/>
                  <a:pt x="740048" y="1260929"/>
                  <a:pt x="700199" y="1223926"/>
                </a:cubicBezTo>
                <a:cubicBezTo>
                  <a:pt x="574961" y="1087302"/>
                  <a:pt x="492417" y="937869"/>
                  <a:pt x="452568" y="775628"/>
                </a:cubicBezTo>
                <a:cubicBezTo>
                  <a:pt x="412719" y="613387"/>
                  <a:pt x="458261" y="472493"/>
                  <a:pt x="589192" y="352947"/>
                </a:cubicBezTo>
                <a:cubicBezTo>
                  <a:pt x="609117" y="321637"/>
                  <a:pt x="631176" y="304559"/>
                  <a:pt x="655370" y="301713"/>
                </a:cubicBezTo>
                <a:cubicBezTo>
                  <a:pt x="679563" y="298866"/>
                  <a:pt x="703046" y="310252"/>
                  <a:pt x="725816" y="335869"/>
                </a:cubicBezTo>
                <a:lnTo>
                  <a:pt x="956370" y="557883"/>
                </a:lnTo>
                <a:cubicBezTo>
                  <a:pt x="987680" y="609117"/>
                  <a:pt x="1011162" y="661063"/>
                  <a:pt x="1026817" y="713720"/>
                </a:cubicBezTo>
                <a:cubicBezTo>
                  <a:pt x="1042472" y="766377"/>
                  <a:pt x="1053145" y="819746"/>
                  <a:pt x="1058838" y="873827"/>
                </a:cubicBezTo>
                <a:cubicBezTo>
                  <a:pt x="1064531" y="919368"/>
                  <a:pt x="1075916" y="967044"/>
                  <a:pt x="1092994" y="1016855"/>
                </a:cubicBezTo>
                <a:cubicBezTo>
                  <a:pt x="1110072" y="1066666"/>
                  <a:pt x="1104379" y="1115765"/>
                  <a:pt x="1075916" y="1164153"/>
                </a:cubicBezTo>
                <a:cubicBezTo>
                  <a:pt x="1070223" y="1169846"/>
                  <a:pt x="1071647" y="1176250"/>
                  <a:pt x="1080186" y="1183366"/>
                </a:cubicBezTo>
                <a:cubicBezTo>
                  <a:pt x="1088725" y="1190482"/>
                  <a:pt x="1095840" y="1195463"/>
                  <a:pt x="1101533" y="1198309"/>
                </a:cubicBezTo>
                <a:cubicBezTo>
                  <a:pt x="1147074" y="1192616"/>
                  <a:pt x="1199020" y="1179096"/>
                  <a:pt x="1257370" y="1157749"/>
                </a:cubicBezTo>
                <a:cubicBezTo>
                  <a:pt x="1315720" y="1136401"/>
                  <a:pt x="1366242" y="1107226"/>
                  <a:pt x="1408937" y="1070224"/>
                </a:cubicBezTo>
                <a:cubicBezTo>
                  <a:pt x="1417476" y="1021836"/>
                  <a:pt x="1422458" y="975583"/>
                  <a:pt x="1423881" y="931465"/>
                </a:cubicBezTo>
                <a:cubicBezTo>
                  <a:pt x="1425304" y="887347"/>
                  <a:pt x="1426016" y="839671"/>
                  <a:pt x="1426016" y="788437"/>
                </a:cubicBezTo>
                <a:cubicBezTo>
                  <a:pt x="1426016" y="768512"/>
                  <a:pt x="1422458" y="755703"/>
                  <a:pt x="1415342" y="750011"/>
                </a:cubicBezTo>
                <a:cubicBezTo>
                  <a:pt x="1408226" y="744318"/>
                  <a:pt x="1397552" y="748588"/>
                  <a:pt x="1383320" y="762819"/>
                </a:cubicBezTo>
                <a:cubicBezTo>
                  <a:pt x="1326394" y="853902"/>
                  <a:pt x="1265197" y="877385"/>
                  <a:pt x="1199732" y="833266"/>
                </a:cubicBezTo>
                <a:cubicBezTo>
                  <a:pt x="1134266" y="789148"/>
                  <a:pt x="1104379" y="728663"/>
                  <a:pt x="1110072" y="651812"/>
                </a:cubicBezTo>
                <a:cubicBezTo>
                  <a:pt x="1112918" y="631888"/>
                  <a:pt x="1121457" y="620502"/>
                  <a:pt x="1135689" y="617656"/>
                </a:cubicBezTo>
                <a:cubicBezTo>
                  <a:pt x="1149921" y="614810"/>
                  <a:pt x="1166999" y="617656"/>
                  <a:pt x="1186923" y="626195"/>
                </a:cubicBezTo>
                <a:cubicBezTo>
                  <a:pt x="1272313" y="643273"/>
                  <a:pt x="1339914" y="634734"/>
                  <a:pt x="1389725" y="600578"/>
                </a:cubicBezTo>
                <a:cubicBezTo>
                  <a:pt x="1439536" y="566422"/>
                  <a:pt x="1465864" y="500956"/>
                  <a:pt x="1468711" y="404181"/>
                </a:cubicBezTo>
                <a:cubicBezTo>
                  <a:pt x="1465864" y="384257"/>
                  <a:pt x="1458748" y="369313"/>
                  <a:pt x="1447363" y="359351"/>
                </a:cubicBezTo>
                <a:cubicBezTo>
                  <a:pt x="1435978" y="349389"/>
                  <a:pt x="1423169" y="350100"/>
                  <a:pt x="1408937" y="361486"/>
                </a:cubicBezTo>
                <a:cubicBezTo>
                  <a:pt x="1357703" y="364332"/>
                  <a:pt x="1315008" y="355793"/>
                  <a:pt x="1280852" y="335869"/>
                </a:cubicBezTo>
                <a:cubicBezTo>
                  <a:pt x="1246696" y="315944"/>
                  <a:pt x="1206848" y="307405"/>
                  <a:pt x="1161306" y="310252"/>
                </a:cubicBezTo>
                <a:cubicBezTo>
                  <a:pt x="1141382" y="304559"/>
                  <a:pt x="1128573" y="298155"/>
                  <a:pt x="1122881" y="291039"/>
                </a:cubicBezTo>
                <a:cubicBezTo>
                  <a:pt x="1117188" y="283923"/>
                  <a:pt x="1118611" y="273249"/>
                  <a:pt x="1127150" y="259018"/>
                </a:cubicBezTo>
                <a:cubicBezTo>
                  <a:pt x="1263774" y="173628"/>
                  <a:pt x="1396841" y="115989"/>
                  <a:pt x="1526349" y="86103"/>
                </a:cubicBezTo>
                <a:cubicBezTo>
                  <a:pt x="1655857" y="56216"/>
                  <a:pt x="1790347" y="31311"/>
                  <a:pt x="1929817" y="11386"/>
                </a:cubicBezTo>
                <a:cubicBezTo>
                  <a:pt x="1966108" y="2847"/>
                  <a:pt x="2001198" y="-889"/>
                  <a:pt x="2035087" y="179"/>
                </a:cubicBezTo>
                <a:close/>
              </a:path>
            </a:pathLst>
          </a:custGeom>
          <a:solidFill>
            <a:schemeClr val="tx1">
              <a:alpha val="17000"/>
            </a:schemeClr>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endParaRPr altLang="en-US" lang="zh-CN" sz="34400">
              <a:latin typeface="Arial"/>
              <a:ea typeface="微软雅黑"/>
              <a:sym typeface="Arial"/>
            </a:endParaRPr>
          </a:p>
        </p:txBody>
      </p:sp>
      <p:sp>
        <p:nvSpPr>
          <p:cNvPr id="9" name="任意多边形: 形状 8"/>
          <p:cNvSpPr/>
          <p:nvPr/>
        </p:nvSpPr>
        <p:spPr>
          <a:xfrm>
            <a:off x="3178630" y="653144"/>
            <a:ext cx="2844799" cy="5660570"/>
          </a:xfrm>
          <a:custGeom>
            <a:gdLst>
              <a:gd fmla="*/ 2830285 w 2844799" name="connsiteX0"/>
              <a:gd fmla="*/ 0 h 5660570" name="connsiteY0"/>
              <a:gd fmla="*/ 2844799 w 2844799" name="connsiteX1"/>
              <a:gd fmla="*/ 733 h 5660570" name="connsiteY1"/>
              <a:gd fmla="*/ 2844799 w 2844799" name="connsiteX2"/>
              <a:gd fmla="*/ 5659837 h 5660570" name="connsiteY2"/>
              <a:gd fmla="*/ 2830285 w 2844799" name="connsiteX3"/>
              <a:gd fmla="*/ 5660570 h 5660570" name="connsiteY3"/>
              <a:gd fmla="*/ 0 w 2844799" name="connsiteX4"/>
              <a:gd fmla="*/ 2830285 h 5660570" name="connsiteY4"/>
              <a:gd fmla="*/ 2830285 w 2844799" name="connsiteX5"/>
              <a:gd fmla="*/ 0 h 566057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5660570" w="2844799">
                <a:moveTo>
                  <a:pt x="2830285" y="0"/>
                </a:moveTo>
                <a:lnTo>
                  <a:pt x="2844799" y="733"/>
                </a:lnTo>
                <a:lnTo>
                  <a:pt x="2844799" y="5659837"/>
                </a:lnTo>
                <a:lnTo>
                  <a:pt x="2830285" y="5660570"/>
                </a:lnTo>
                <a:cubicBezTo>
                  <a:pt x="1267162" y="5660570"/>
                  <a:pt x="0" y="4393408"/>
                  <a:pt x="0" y="2830285"/>
                </a:cubicBezTo>
                <a:cubicBezTo>
                  <a:pt x="0" y="1267162"/>
                  <a:pt x="1267162" y="0"/>
                  <a:pt x="2830285" y="0"/>
                </a:cubicBezTo>
                <a:close/>
              </a:path>
            </a:pathLst>
          </a:custGeom>
          <a:solidFill>
            <a:schemeClr val="tx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8" name="文本框 7"/>
          <p:cNvSpPr txBox="1"/>
          <p:nvPr/>
        </p:nvSpPr>
        <p:spPr>
          <a:xfrm>
            <a:off x="4185557" y="2031982"/>
            <a:ext cx="3511779" cy="457200"/>
          </a:xfrm>
          <a:prstGeom prst="rect">
            <a:avLst/>
          </a:prstGeom>
          <a:noFill/>
        </p:spPr>
        <p:txBody>
          <a:bodyPr rtlCol="0" wrap="square">
            <a:spAutoFit/>
          </a:bodyPr>
          <a:lstStyle/>
          <a:p>
            <a:r>
              <a:rPr altLang="zh-CN" b="1" lang="en-US" spc="300" sz="2400">
                <a:solidFill>
                  <a:schemeClr val="bg1"/>
                </a:solidFill>
                <a:latin typeface="Arial"/>
                <a:ea typeface="微软雅黑"/>
                <a:sym typeface="Arial"/>
              </a:rPr>
              <a:t>Keywords  Here</a:t>
            </a:r>
          </a:p>
        </p:txBody>
      </p:sp>
      <p:cxnSp>
        <p:nvCxnSpPr>
          <p:cNvPr id="11" name="直接连接符 10"/>
          <p:cNvCxnSpPr/>
          <p:nvPr/>
        </p:nvCxnSpPr>
        <p:spPr>
          <a:xfrm>
            <a:off x="6322394" y="2661923"/>
            <a:ext cx="764275" cy="0"/>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6254172" y="2835059"/>
            <a:ext cx="3950804" cy="1993392"/>
          </a:xfrm>
          <a:prstGeom prst="rect">
            <a:avLst/>
          </a:prstGeom>
          <a:noFill/>
        </p:spPr>
        <p:txBody>
          <a:bodyPr rtlCol="0" wrap="square">
            <a:spAutoFit/>
          </a:bodyPr>
          <a:lstStyle/>
          <a:p>
            <a:pPr algn="just">
              <a:lnSpc>
                <a:spcPct val="130000"/>
              </a:lnSpc>
            </a:pPr>
            <a:r>
              <a:rPr altLang="zh-CN" lang="en-GB" sz="1600">
                <a:solidFill>
                  <a:srgbClr val="525252"/>
                </a:solidFill>
                <a:latin typeface="Arial"/>
                <a:ea typeface="微软雅黑"/>
                <a:sym typeface="Arial"/>
              </a:rPr>
              <a:t>Lorem ipsum dolor sit amet, consectetuer adipiscing elit. Maecenas porttitor congue massa. Fusce posuere, magna sed pulvinar ultricies, purus lectus malesuada libero, sit amet commodo magna Eros quiz urn</a:t>
            </a:r>
          </a:p>
        </p:txBody>
      </p:sp>
      <p:grpSp>
        <p:nvGrpSpPr>
          <p:cNvPr id="20" name="组合 19"/>
          <p:cNvGrpSpPr/>
          <p:nvPr/>
        </p:nvGrpSpPr>
        <p:grpSpPr>
          <a:xfrm>
            <a:off x="6022093" y="4808780"/>
            <a:ext cx="560000" cy="517968"/>
            <a:chOff x="5883275" y="4828789"/>
            <a:chExt cx="924720" cy="855313"/>
          </a:xfrm>
        </p:grpSpPr>
        <p:sp>
          <p:nvSpPr>
            <p:cNvPr id="13" name="弧形 12"/>
            <p:cNvSpPr/>
            <p:nvPr/>
          </p:nvSpPr>
          <p:spPr>
            <a:xfrm>
              <a:off x="5894738" y="4828790"/>
              <a:ext cx="855312" cy="855312"/>
            </a:xfrm>
            <a:prstGeom prst="arc">
              <a:avLst>
                <a:gd fmla="val 16200000" name="adj1"/>
                <a:gd fmla="val 5405600" name="adj2"/>
              </a:avLst>
            </a:prstGeom>
            <a:ln>
              <a:solidFill>
                <a:srgbClr val="525252"/>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latin typeface="Arial"/>
                <a:ea typeface="微软雅黑"/>
                <a:sym typeface="Arial"/>
              </a:endParaRPr>
            </a:p>
          </p:txBody>
        </p:sp>
        <p:cxnSp>
          <p:nvCxnSpPr>
            <p:cNvPr id="15" name="直接连接符 14"/>
            <p:cNvCxnSpPr/>
            <p:nvPr/>
          </p:nvCxnSpPr>
          <p:spPr>
            <a:xfrm flipH="1">
              <a:off x="5883275" y="4829175"/>
              <a:ext cx="439119" cy="0"/>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a:stCxn id="13" idx="2"/>
            </p:cNvCxnSpPr>
            <p:nvPr/>
          </p:nvCxnSpPr>
          <p:spPr>
            <a:xfrm flipH="1">
              <a:off x="5894738" y="5684101"/>
              <a:ext cx="426959" cy="1"/>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sp>
          <p:nvSpPr>
            <p:cNvPr id="18" name="弧形 17"/>
            <p:cNvSpPr/>
            <p:nvPr/>
          </p:nvSpPr>
          <p:spPr>
            <a:xfrm>
              <a:off x="5894739" y="4828789"/>
              <a:ext cx="913256" cy="855311"/>
            </a:xfrm>
            <a:prstGeom prst="arc">
              <a:avLst>
                <a:gd fmla="val 16200000" name="adj1"/>
                <a:gd fmla="val 5405600" name="adj2"/>
              </a:avLst>
            </a:prstGeom>
            <a:ln>
              <a:solidFill>
                <a:srgbClr val="525252"/>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latin typeface="Arial"/>
                <a:ea typeface="微软雅黑"/>
                <a:sym typeface="Arial"/>
              </a:endParaRPr>
            </a:p>
          </p:txBody>
        </p:sp>
        <p:sp>
          <p:nvSpPr>
            <p:cNvPr id="19" name="椭圆 18"/>
            <p:cNvSpPr/>
            <p:nvPr/>
          </p:nvSpPr>
          <p:spPr>
            <a:xfrm>
              <a:off x="6310992" y="5159318"/>
              <a:ext cx="196964" cy="196964"/>
            </a:xfrm>
            <a:prstGeom prst="ellipse">
              <a:avLst/>
            </a:prstGeom>
            <a:solidFill>
              <a:srgbClr val="F364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grpSp>
      <p:sp>
        <p:nvSpPr>
          <p:cNvPr id="21" name="文本框 20"/>
          <p:cNvSpPr txBox="1"/>
          <p:nvPr/>
        </p:nvSpPr>
        <p:spPr>
          <a:xfrm>
            <a:off x="7901969" y="4907347"/>
            <a:ext cx="2303007" cy="304800"/>
          </a:xfrm>
          <a:prstGeom prst="rect">
            <a:avLst/>
          </a:prstGeom>
          <a:noFill/>
        </p:spPr>
        <p:txBody>
          <a:bodyPr rtlCol="0" wrap="square">
            <a:spAutoFit/>
          </a:bodyPr>
          <a:lstStyle/>
          <a:p>
            <a:pPr algn="r"/>
            <a:r>
              <a:rPr altLang="zh-CN" lang="en-US" sz="1400">
                <a:solidFill>
                  <a:srgbClr val="525252"/>
                </a:solidFill>
                <a:latin typeface="Arial"/>
                <a:ea typeface="微软雅黑"/>
                <a:sym typeface="Arial"/>
              </a:rPr>
              <a:t>Add Something Here</a:t>
            </a:r>
          </a:p>
        </p:txBody>
      </p:sp>
      <p:cxnSp>
        <p:nvCxnSpPr>
          <p:cNvPr id="22" name="直接连接符 21"/>
          <p:cNvCxnSpPr/>
          <p:nvPr/>
        </p:nvCxnSpPr>
        <p:spPr>
          <a:xfrm>
            <a:off x="11853863" y="6473371"/>
            <a:ext cx="288131" cy="0"/>
          </a:xfrm>
          <a:prstGeom prst="line">
            <a:avLst/>
          </a:prstGeom>
          <a:ln>
            <a:solidFill>
              <a:schemeClr val="tx1">
                <a:alpha val="45000"/>
              </a:schemeClr>
            </a:solidFill>
          </a:ln>
        </p:spPr>
        <p:style>
          <a:lnRef idx="1">
            <a:schemeClr val="accent1"/>
          </a:lnRef>
          <a:fillRef idx="0">
            <a:schemeClr val="accent1"/>
          </a:fillRef>
          <a:effectRef idx="0">
            <a:schemeClr val="accent1"/>
          </a:effectRef>
          <a:fontRef idx="minor">
            <a:schemeClr val="tx1"/>
          </a:fontRef>
        </p:style>
      </p:cxnSp>
      <p:sp>
        <p:nvSpPr>
          <p:cNvPr id="23" name="灯片编号占位符 14"/>
          <p:cNvSpPr>
            <a:spLocks noGrp="1"/>
          </p:cNvSpPr>
          <p:nvPr>
            <p:ph idx="12" sz="quarter" type="sldNum"/>
          </p:nvPr>
        </p:nvSpPr>
        <p:spPr>
          <a:xfrm>
            <a:off x="11161486" y="6139726"/>
            <a:ext cx="1003970" cy="365125"/>
          </a:xfrm>
        </p:spPr>
        <p:txBody>
          <a:bodyPr/>
          <a:lstStyle/>
          <a:p>
            <a:r>
              <a:rPr altLang="zh-CN" lang="en-GB" spc="300" sz="1050">
                <a:solidFill>
                  <a:srgbClr val="525252"/>
                </a:solidFill>
                <a:latin typeface="Arial"/>
                <a:ea typeface="微软雅黑"/>
                <a:sym typeface="Arial"/>
              </a:rPr>
              <a:t>Page 8</a:t>
            </a:r>
          </a:p>
        </p:txBody>
      </p:sp>
    </p:spTree>
    <p:extLst>
      <p:ext uri="{BB962C8B-B14F-4D97-AF65-F5344CB8AC3E}">
        <p14:creationId val="3242289649"/>
      </p:ext>
    </p:extLst>
  </p:cSld>
  <p:clrMapOvr>
    <a:overrideClrMapping accent1="accent1" accent2="accent2" accent3="accent3" accent4="accent4" accent5="accent5" accent6="accent6" bg1="lt1" bg2="lt2" folHlink="folHlink" hlink="hlink" tx1="dk1" tx2="dk2"/>
  </p:clrMapOvr>
  <mc:AlternateContent>
    <mc:Choice Requires="p14">
      <p:transition p14:dur="1200" spd="slow">
        <p:dissolve/>
      </p:transition>
    </mc:Choice>
    <mc:Fallback>
      <p:transition spd="slow">
        <p:dissolve/>
      </p:transition>
    </mc:Fallback>
  </mc:AlternateConten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lumMod val="95000"/>
          </a:schemeClr>
        </a:solidFill>
        <a:effectLst/>
      </p:bgPr>
    </p:bg>
    <p:spTree>
      <p:nvGrpSpPr>
        <p:cNvPr id="1" name=""/>
        <p:cNvGrpSpPr/>
        <p:nvPr/>
      </p:nvGrpSpPr>
      <p:grpSpPr>
        <a:xfrm>
          <a:off x="0" y="0"/>
          <a:ext cx="0" cy="0"/>
        </a:xfrm>
      </p:grpSpPr>
      <p:sp>
        <p:nvSpPr>
          <p:cNvPr id="4" name="矩形 3"/>
          <p:cNvSpPr/>
          <p:nvPr/>
        </p:nvSpPr>
        <p:spPr>
          <a:xfrm>
            <a:off x="5467350" y="971550"/>
            <a:ext cx="5219700" cy="5219700"/>
          </a:xfrm>
          <a:prstGeom prst="rect">
            <a:avLst/>
          </a:prstGeom>
          <a:noFill/>
          <a:ln w="50800">
            <a:solidFill>
              <a:srgbClr val="525252">
                <a:alpha val="79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useBgFill="1">
        <p:nvSpPr>
          <p:cNvPr id="5" name="矩形 4"/>
          <p:cNvSpPr/>
          <p:nvPr/>
        </p:nvSpPr>
        <p:spPr>
          <a:xfrm>
            <a:off x="783771" y="1727200"/>
            <a:ext cx="6574972" cy="37446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pic>
        <p:nvPicPr>
          <p:cNvPr id="3" name="图片 2"/>
          <p:cNvPicPr>
            <a:picLocks noChangeAspect="1"/>
          </p:cNvPicPr>
          <p:nvPr/>
        </p:nvPicPr>
        <p:blipFill>
          <a:blip r:embed="rId3">
            <a:extLst>
              <a:ext uri="{28A0092B-C50C-407E-A947-70E740481C1C}">
                <a14:useLocalDpi val="0"/>
              </a:ext>
            </a:extLst>
          </a:blip>
          <a:stretch>
            <a:fillRect/>
          </a:stretch>
        </p:blipFill>
        <p:spPr>
          <a:xfrm>
            <a:off x="1196541" y="1946101"/>
            <a:ext cx="5749431" cy="3270598"/>
          </a:xfrm>
          <a:prstGeom prst="rect">
            <a:avLst/>
          </a:prstGeom>
        </p:spPr>
      </p:pic>
      <p:sp>
        <p:nvSpPr>
          <p:cNvPr id="7" name="文本框 6"/>
          <p:cNvSpPr txBox="1"/>
          <p:nvPr/>
        </p:nvSpPr>
        <p:spPr>
          <a:xfrm>
            <a:off x="7304646" y="2446070"/>
            <a:ext cx="3302000" cy="396240"/>
          </a:xfrm>
          <a:prstGeom prst="rect">
            <a:avLst/>
          </a:prstGeom>
          <a:noFill/>
        </p:spPr>
        <p:txBody>
          <a:bodyPr rtlCol="0" wrap="square">
            <a:spAutoFit/>
          </a:bodyPr>
          <a:lstStyle/>
          <a:p>
            <a:r>
              <a:rPr altLang="zh-CN" b="1" lang="en-GB" spc="300" sz="2000">
                <a:latin typeface="Arial"/>
                <a:ea typeface="微软雅黑"/>
                <a:sym typeface="Arial"/>
              </a:rPr>
              <a:t>Keywords Here</a:t>
            </a:r>
          </a:p>
        </p:txBody>
      </p:sp>
      <p:cxnSp>
        <p:nvCxnSpPr>
          <p:cNvPr id="8" name="直接连接符 7"/>
          <p:cNvCxnSpPr/>
          <p:nvPr/>
        </p:nvCxnSpPr>
        <p:spPr>
          <a:xfrm>
            <a:off x="7380295" y="2961849"/>
            <a:ext cx="739775" cy="0"/>
          </a:xfrm>
          <a:prstGeom prst="line">
            <a:avLst/>
          </a:prstGeom>
          <a:ln>
            <a:solidFill>
              <a:srgbClr val="F36460"/>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7304647" y="3019901"/>
            <a:ext cx="3029527" cy="1676400"/>
          </a:xfrm>
          <a:prstGeom prst="rect">
            <a:avLst/>
          </a:prstGeom>
          <a:noFill/>
        </p:spPr>
        <p:txBody>
          <a:bodyPr rtlCol="0" wrap="square">
            <a:spAutoFit/>
          </a:bodyPr>
          <a:lstStyle/>
          <a:p>
            <a:pPr algn="just">
              <a:lnSpc>
                <a:spcPct val="130000"/>
              </a:lnSpc>
            </a:pPr>
            <a:r>
              <a:rPr altLang="zh-CN" lang="en-GB" sz="1600">
                <a:solidFill>
                  <a:srgbClr val="525252"/>
                </a:solidFill>
                <a:latin typeface="Arial"/>
                <a:ea typeface="微软雅黑"/>
                <a:sym typeface="Arial"/>
              </a:rPr>
              <a:t>Lorem ipsum dolor sit amet, consectetuer adipiscing elit. Maecenas porttitor congue massa. Fusce posuere, magna sed pulvinar ultricies</a:t>
            </a:r>
          </a:p>
        </p:txBody>
      </p:sp>
      <p:grpSp>
        <p:nvGrpSpPr>
          <p:cNvPr id="10" name="组合 9"/>
          <p:cNvGrpSpPr/>
          <p:nvPr/>
        </p:nvGrpSpPr>
        <p:grpSpPr>
          <a:xfrm>
            <a:off x="551824" y="5367674"/>
            <a:ext cx="463894" cy="463894"/>
            <a:chOff x="10796588" y="516850"/>
            <a:chExt cx="326231" cy="326231"/>
          </a:xfrm>
        </p:grpSpPr>
        <p:cxnSp>
          <p:nvCxnSpPr>
            <p:cNvPr id="11" name="直接连接符 10"/>
            <p:cNvCxnSpPr/>
            <p:nvPr/>
          </p:nvCxnSpPr>
          <p:spPr>
            <a:xfrm>
              <a:off x="10796588" y="679966"/>
              <a:ext cx="326231" cy="0"/>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rot="5400000">
              <a:off x="10796588" y="679966"/>
              <a:ext cx="326231" cy="0"/>
            </a:xfrm>
            <a:prstGeom prst="line">
              <a:avLst/>
            </a:prstGeom>
            <a:ln>
              <a:solidFill>
                <a:srgbClr val="525252"/>
              </a:solidFill>
            </a:ln>
          </p:spPr>
          <p:style>
            <a:lnRef idx="1">
              <a:schemeClr val="accent1"/>
            </a:lnRef>
            <a:fillRef idx="0">
              <a:schemeClr val="accent1"/>
            </a:fillRef>
            <a:effectRef idx="0">
              <a:schemeClr val="accent1"/>
            </a:effectRef>
            <a:fontRef idx="minor">
              <a:schemeClr val="tx1"/>
            </a:fontRef>
          </p:style>
        </p:cxnSp>
      </p:grpSp>
      <p:cxnSp>
        <p:nvCxnSpPr>
          <p:cNvPr id="13" name="直接连接符 12"/>
          <p:cNvCxnSpPr/>
          <p:nvPr/>
        </p:nvCxnSpPr>
        <p:spPr>
          <a:xfrm>
            <a:off x="11853863" y="6473371"/>
            <a:ext cx="288131" cy="0"/>
          </a:xfrm>
          <a:prstGeom prst="line">
            <a:avLst/>
          </a:prstGeom>
          <a:ln>
            <a:solidFill>
              <a:schemeClr val="tx1">
                <a:alpha val="45000"/>
              </a:schemeClr>
            </a:solidFill>
          </a:ln>
        </p:spPr>
        <p:style>
          <a:lnRef idx="1">
            <a:schemeClr val="accent1"/>
          </a:lnRef>
          <a:fillRef idx="0">
            <a:schemeClr val="accent1"/>
          </a:fillRef>
          <a:effectRef idx="0">
            <a:schemeClr val="accent1"/>
          </a:effectRef>
          <a:fontRef idx="minor">
            <a:schemeClr val="tx1"/>
          </a:fontRef>
        </p:style>
      </p:cxnSp>
      <p:sp>
        <p:nvSpPr>
          <p:cNvPr id="14" name="灯片编号占位符 14"/>
          <p:cNvSpPr>
            <a:spLocks noGrp="1"/>
          </p:cNvSpPr>
          <p:nvPr>
            <p:ph idx="12" sz="quarter" type="sldNum"/>
          </p:nvPr>
        </p:nvSpPr>
        <p:spPr>
          <a:xfrm>
            <a:off x="11161486" y="6139726"/>
            <a:ext cx="1003970" cy="365125"/>
          </a:xfrm>
        </p:spPr>
        <p:txBody>
          <a:bodyPr/>
          <a:lstStyle/>
          <a:p>
            <a:r>
              <a:rPr altLang="zh-CN" lang="en-GB" spc="300" sz="1050">
                <a:solidFill>
                  <a:srgbClr val="525252"/>
                </a:solidFill>
                <a:latin typeface="Arial"/>
                <a:ea typeface="微软雅黑"/>
                <a:sym typeface="Arial"/>
              </a:rPr>
              <a:t>Page 9</a:t>
            </a:r>
          </a:p>
        </p:txBody>
      </p:sp>
    </p:spTree>
    <p:extLst>
      <p:ext uri="{BB962C8B-B14F-4D97-AF65-F5344CB8AC3E}">
        <p14:creationId val="1519511821"/>
      </p:ext>
    </p:extLst>
  </p:cSld>
  <p:clrMapOvr>
    <a:overrideClrMapping accent1="accent1" accent2="accent2" accent3="accent3" accent4="accent4" accent5="accent5" accent6="accent6" bg1="lt1" bg2="lt2" folHlink="folHlink" hlink="hlink" tx1="dk1" tx2="dk2"/>
  </p:clrMapOvr>
  <mc:AlternateContent>
    <mc:Choice Requires="p14">
      <p:transition p14:dur="1250" spd="slow">
        <p14:switch dir="r"/>
      </p:transition>
    </mc:Choice>
    <mc:Fallback>
      <p:transition spd="slow">
        <p:fade/>
      </p:transition>
    </mc:Fallback>
  </mc:AlternateContent>
  <p:timing/>
</p:sld>
</file>

<file path=ppt/tags/tag1.xml><?xml version="1.0" encoding="utf-8"?>
<p:tagLst xmlns:p="http://schemas.openxmlformats.org/presentationml/2006/main">
  <p:tag name="PA" val="v3.2.0"/>
</p:tagLst>
</file>

<file path=ppt/tags/tag2.xml><?xml version="1.0" encoding="utf-8"?>
<p:tagLst xmlns:p="http://schemas.openxmlformats.org/presentationml/2006/main">
  <p:tag name="PA" val="v3.2.0"/>
</p:tagLst>
</file>

<file path=ppt/tags/tag3.xml><?xml version="1.0" encoding="utf-8"?>
<p:tagLst xmlns:p="http://schemas.openxmlformats.org/presentationml/2006/main">
  <p:tag name="PA" val="v3.2.0"/>
</p:tagLst>
</file>

<file path=ppt/tags/tag4.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Override1.xml><?xml version="1.0" encoding="utf-8"?>
<a:themeOverride xmlns:r="http://schemas.openxmlformats.org/officeDocument/2006/relationships"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0.xml><?xml version="1.0" encoding="utf-8"?>
<a:themeOverride xmlns:r="http://schemas.openxmlformats.org/officeDocument/2006/relationships"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1.xml><?xml version="1.0" encoding="utf-8"?>
<a:themeOverride xmlns:r="http://schemas.openxmlformats.org/officeDocument/2006/relationships"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2.xml><?xml version="1.0" encoding="utf-8"?>
<a:themeOverride xmlns:r="http://schemas.openxmlformats.org/officeDocument/2006/relationships"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3.xml><?xml version="1.0" encoding="utf-8"?>
<a:themeOverride xmlns:r="http://schemas.openxmlformats.org/officeDocument/2006/relationships"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4.xml><?xml version="1.0" encoding="utf-8"?>
<a:themeOverride xmlns:r="http://schemas.openxmlformats.org/officeDocument/2006/relationships"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5.xml><?xml version="1.0" encoding="utf-8"?>
<a:themeOverride xmlns:r="http://schemas.openxmlformats.org/officeDocument/2006/relationships"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6.xml><?xml version="1.0" encoding="utf-8"?>
<a:themeOverride xmlns:r="http://schemas.openxmlformats.org/officeDocument/2006/relationships"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7.xml><?xml version="1.0" encoding="utf-8"?>
<a:themeOverride xmlns:r="http://schemas.openxmlformats.org/officeDocument/2006/relationships"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8.xml><?xml version="1.0" encoding="utf-8"?>
<a:themeOverride xmlns:r="http://schemas.openxmlformats.org/officeDocument/2006/relationships"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9.xml><?xml version="1.0" encoding="utf-8"?>
<a:themeOverride xmlns:r="http://schemas.openxmlformats.org/officeDocument/2006/relationships"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r="http://schemas.openxmlformats.org/officeDocument/2006/relationships"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0.xml><?xml version="1.0" encoding="utf-8"?>
<a:themeOverride xmlns:r="http://schemas.openxmlformats.org/officeDocument/2006/relationships"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1.xml><?xml version="1.0" encoding="utf-8"?>
<a:themeOverride xmlns:r="http://schemas.openxmlformats.org/officeDocument/2006/relationships"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2.xml><?xml version="1.0" encoding="utf-8"?>
<a:themeOverride xmlns:r="http://schemas.openxmlformats.org/officeDocument/2006/relationships"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3.xml><?xml version="1.0" encoding="utf-8"?>
<a:themeOverride xmlns:r="http://schemas.openxmlformats.org/officeDocument/2006/relationships"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4.xml><?xml version="1.0" encoding="utf-8"?>
<a:themeOverride xmlns:r="http://schemas.openxmlformats.org/officeDocument/2006/relationships"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5.xml><?xml version="1.0" encoding="utf-8"?>
<a:themeOverride xmlns:r="http://schemas.openxmlformats.org/officeDocument/2006/relationships"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6.xml><?xml version="1.0" encoding="utf-8"?>
<a:themeOverride xmlns:r="http://schemas.openxmlformats.org/officeDocument/2006/relationships"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7.xml><?xml version="1.0" encoding="utf-8"?>
<a:themeOverride xmlns:r="http://schemas.openxmlformats.org/officeDocument/2006/relationships"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8.xml><?xml version="1.0" encoding="utf-8"?>
<a:themeOverride xmlns:r="http://schemas.openxmlformats.org/officeDocument/2006/relationships"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r="http://schemas.openxmlformats.org/officeDocument/2006/relationships"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r="http://schemas.openxmlformats.org/officeDocument/2006/relationships"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r="http://schemas.openxmlformats.org/officeDocument/2006/relationships"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r="http://schemas.openxmlformats.org/officeDocument/2006/relationships"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r="http://schemas.openxmlformats.org/officeDocument/2006/relationships"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8.xml><?xml version="1.0" encoding="utf-8"?>
<a:themeOverride xmlns:r="http://schemas.openxmlformats.org/officeDocument/2006/relationships"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9.xml><?xml version="1.0" encoding="utf-8"?>
<a:themeOverride xmlns:r="http://schemas.openxmlformats.org/officeDocument/2006/relationships"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vt="http://schemas.openxmlformats.org/officeDocument/2006/docPropsVTypes" xmlns="http://schemas.openxmlformats.org/officeDocument/2006/extended-properties">
  <Company/>
  <PresentationFormat>宽屏</PresentationFormat>
  <Paragraphs>198</Paragraphs>
  <Slides>30</Slides>
  <Notes>0</Notes>
  <TotalTime>1209</TotalTime>
  <HiddenSlides>0</HiddenSlides>
  <MMClips>0</MMClips>
  <ScaleCrop>0</ScaleCrop>
  <HeadingPairs>
    <vt:vector baseType="variant" size="6">
      <vt:variant>
        <vt:lpstr>Fonts used</vt:lpstr>
      </vt:variant>
      <vt:variant>
        <vt:i4>9</vt:i4>
      </vt:variant>
      <vt:variant>
        <vt:lpstr>Theme</vt:lpstr>
      </vt:variant>
      <vt:variant>
        <vt:i4>1</vt:i4>
      </vt:variant>
      <vt:variant>
        <vt:lpstr>Slide Titles</vt:lpstr>
      </vt:variant>
      <vt:variant>
        <vt:i4>30</vt:i4>
      </vt:variant>
    </vt:vector>
  </HeadingPairs>
  <TitlesOfParts>
    <vt:vector baseType="lpstr" size="40">
      <vt:lpstr>Arial</vt:lpstr>
      <vt:lpstr>等线 Light</vt:lpstr>
      <vt:lpstr>等线</vt:lpstr>
      <vt:lpstr>Calibri Light</vt:lpstr>
      <vt:lpstr>Calibri</vt:lpstr>
      <vt:lpstr>微软雅黑</vt:lpstr>
      <vt:lpstr>汉仪特细等线简</vt:lpstr>
      <vt:lpstr>汉仪细等线简</vt:lpstr>
      <vt:lpstr>Noto Sans S Chinese Light</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2017-08-31T05:00:04Z</dcterms:created>
  <cp:lastModifiedBy>优品PPT</cp:lastModifiedBy>
  <dcterms:modified xsi:type="dcterms:W3CDTF">2021-08-20T10:51:40Z</dcterms:modified>
  <cp:revision>630</cp:revision>
  <dc:title>PowerPoint 演示文稿</dc:title>
</cp:coreProperties>
</file>