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custom-properties+xml" PartName="/docProps/custom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Relationship Id="rId5" Target="docProps/custom.xml" Type="http://schemas.openxmlformats.org/officeDocument/2006/relationships/custom-properties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3"/>
  </p:notesMasterIdLst>
  <p:sldIdLst>
    <p:sldId id="256" r:id="rId4"/>
    <p:sldId id="257" r:id="rId5"/>
    <p:sldId id="258" r:id="rId6"/>
    <p:sldId id="260" r:id="rId7"/>
    <p:sldId id="259" r:id="rId8"/>
    <p:sldId id="261" r:id="rId9"/>
    <p:sldId id="262" r:id="rId10"/>
    <p:sldId id="263" r:id="rId11"/>
  </p:sldIdLst>
  <p:sldSz cx="12192000" cy="6858000"/>
  <p:notesSz cx="6858000" cy="9144000"/>
  <p:custDataLst>
    <p:tags r:id="rId12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79" autoAdjust="0"/>
    <p:restoredTop sz="94054" autoAdjust="0"/>
  </p:normalViewPr>
  <p:slideViewPr>
    <p:cSldViewPr showGuides="1">
      <p:cViewPr varScale="1">
        <p:scale>
          <a:sx n="106" d="100"/>
          <a:sy n="106" d="100"/>
        </p:scale>
        <p:origin x="720" y="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tags/tag1.xml" Type="http://schemas.openxmlformats.org/officeDocument/2006/relationships/tags"/><Relationship Id="rId13" Target="presProps.xml" Type="http://schemas.openxmlformats.org/officeDocument/2006/relationships/presProps"/><Relationship Id="rId14" Target="viewProps.xml" Type="http://schemas.openxmlformats.org/officeDocument/2006/relationships/viewProps"/><Relationship Id="rId15" Target="theme/theme1.xml" Type="http://schemas.openxmlformats.org/officeDocument/2006/relationships/theme"/><Relationship Id="rId16" Target="tableStyles.xml" Type="http://schemas.openxmlformats.org/officeDocument/2006/relationships/tableStyles"/><Relationship Id="rId2" Target="slideMasters/slideMaster2.xml" Type="http://schemas.openxmlformats.org/officeDocument/2006/relationships/slideMaster"/><Relationship Id="rId3" Target="notesMasters/notesMaster1.xml" Type="http://schemas.openxmlformats.org/officeDocument/2006/relationships/notesMaster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C137462-E7A0-49C1-968E-5C6B071C390D}" type="datetimeFigureOut">
              <a:rPr lang="zh-CN" altLang="en-US"/>
              <a:pPr>
                <a:defRPr/>
              </a:pPr>
              <a:t>2018/6/2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3E65BEB-EC31-4C0A-8B0D-8BC17A9A850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6003059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.xml.rels><?xml version="1.0" encoding="UTF-8" standalone="yes"?><Relationships xmlns="http://schemas.openxmlformats.org/package/2006/relationships"><Relationship Id="rId1" Target="../slides/slide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560809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6505992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892933556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A23411-126A-4657-83C0-AF9FB1C4B992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  <p:extLst>
      <p:ext uri="{BB962C8B-B14F-4D97-AF65-F5344CB8AC3E}">
        <p14:creationId val="1806875327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400FCE-A364-4EEE-A673-FA227B6F36DA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  <p:extLst>
      <p:ext uri="{BB962C8B-B14F-4D97-AF65-F5344CB8AC3E}">
        <p14:creationId val="2539835124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6F861-C54D-4FE2-A544-8E6CFEC8C858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  <p:extLst>
      <p:ext uri="{BB962C8B-B14F-4D97-AF65-F5344CB8AC3E}">
        <p14:creationId val="391679620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01EFB61-FA67-4B7E-947F-655AF5862941}" type="datetimeFigureOut">
              <a:rPr lang="zh-CN" altLang="en-US"/>
              <a:pPr>
                <a:defRPr/>
              </a:pPr>
              <a:t>2018/6/2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57967B0-EF9B-4D30-86CB-7C311A77D97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03568593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EBFE77D-7A72-49C0-8751-C9EE00467B85}" type="datetimeFigureOut">
              <a:rPr lang="zh-CN" altLang="en-US"/>
              <a:pPr>
                <a:defRPr/>
              </a:pPr>
              <a:t>2018/6/2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B95C122-DA15-42E3-B1E2-A682BFA24DD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576028455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4DA9984-F01D-4701-927F-AF08FBA34204}" type="datetimeFigureOut">
              <a:rPr lang="zh-CN" altLang="en-US"/>
              <a:pPr>
                <a:defRPr/>
              </a:pPr>
              <a:t>2018/6/2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D2F9169-E6AC-4A16-A318-560BF310FC9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967000083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E63F2E3-D298-48CF-9479-FF7191518148}" type="datetimeFigureOut">
              <a:rPr lang="zh-CN" altLang="en-US"/>
              <a:pPr>
                <a:defRPr/>
              </a:pPr>
              <a:t>2018/6/2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EA66790-87F3-4790-8698-A73480534CA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744532371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AFB56F5-8194-4DC7-BBF0-E75F6AD9753C}" type="datetimeFigureOut">
              <a:rPr lang="zh-CN" altLang="en-US"/>
              <a:pPr>
                <a:defRPr/>
              </a:pPr>
              <a:t>2018/6/2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9DE629B-5053-46A3-BD73-AD41192B423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525596554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6E407AA-6631-41D7-9085-C75B20F67A02}" type="datetimeFigureOut">
              <a:rPr lang="zh-CN" altLang="en-US"/>
              <a:pPr>
                <a:defRPr/>
              </a:pPr>
              <a:t>2018/6/2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48141D3-13B3-4277-BC85-1F0E6CF9FC6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605174015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85A730A-4D87-41CA-9B9E-F0CD8749AF1B}" type="datetimeFigureOut">
              <a:rPr lang="zh-CN" altLang="en-US"/>
              <a:pPr>
                <a:defRPr/>
              </a:pPr>
              <a:t>2018/6/2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C877815-1568-45A3-ACD1-DB49E771ED8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759480046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6044704-6EFF-47C4-A4DA-C3D466EC10A9}" type="datetimeFigureOut">
              <a:rPr lang="zh-CN" altLang="en-US"/>
              <a:pPr>
                <a:defRPr/>
              </a:pPr>
              <a:t>2018/6/2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D591C73-5EB1-429B-BC0B-5DBA1A8F380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01887375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0DF3F-9BC9-418D-9D3C-1D213E5953A8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  <p:extLst>
      <p:ext uri="{BB962C8B-B14F-4D97-AF65-F5344CB8AC3E}">
        <p14:creationId val="259531421"/>
      </p:ext>
    </p:extLst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AC4CDD0-7A44-45C1-9F1F-FEF3F54BB67C}" type="datetimeFigureOut">
              <a:rPr lang="zh-CN" altLang="en-US"/>
              <a:pPr>
                <a:defRPr/>
              </a:pPr>
              <a:t>2018/6/2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3F71F0A-1EBF-4CE2-8C73-2CC9826C7AE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609620560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E8138CC-0801-4DE8-ABC0-26C8CB24572C}" type="datetimeFigureOut">
              <a:rPr lang="zh-CN" altLang="en-US"/>
              <a:pPr>
                <a:defRPr/>
              </a:pPr>
              <a:t>2018/6/2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DCDF063-5F67-4D4F-927A-9397A1E808A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450470402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0607288-CED4-475F-8CAF-970A4A762EB6}" type="datetimeFigureOut">
              <a:rPr lang="zh-CN" altLang="en-US"/>
              <a:pPr>
                <a:defRPr/>
              </a:pPr>
              <a:t>2018/6/2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8213239-AEFC-4E08-B574-63448FB402D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071807319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F56B3-811C-43C6-A5F0-FDB8BF095945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  <p:extLst>
      <p:ext uri="{BB962C8B-B14F-4D97-AF65-F5344CB8AC3E}">
        <p14:creationId val="1182489945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6B0C1-C5BC-465F-BED9-48B7814F2A5F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  <p:extLst>
      <p:ext uri="{BB962C8B-B14F-4D97-AF65-F5344CB8AC3E}">
        <p14:creationId val="1061604031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2CC39F-7E51-4303-959D-D31EF5CCF69B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  <p:extLst>
      <p:ext uri="{BB962C8B-B14F-4D97-AF65-F5344CB8AC3E}">
        <p14:creationId val="3873113844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684C3-9FCF-47D0-89F6-71F28105437A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  <p:extLst>
      <p:ext uri="{BB962C8B-B14F-4D97-AF65-F5344CB8AC3E}">
        <p14:creationId val="499195603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1BE1C-8BA8-4BE4-936E-E5B132795956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  <p:extLst>
      <p:ext uri="{BB962C8B-B14F-4D97-AF65-F5344CB8AC3E}">
        <p14:creationId val="2967312570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371D6-17D0-4869-9384-FD9C6BE9E797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  <p:extLst>
      <p:ext uri="{BB962C8B-B14F-4D97-AF65-F5344CB8AC3E}">
        <p14:creationId val="2303770882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C3924-6815-438A-8450-CFF62DBD9E4B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  <p:extLst>
      <p:ext uri="{BB962C8B-B14F-4D97-AF65-F5344CB8AC3E}">
        <p14:creationId val="2788931019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en-US" altLang="zh-CN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altLang="zh-CN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EEF84A9-4411-4731-8690-CE60BD02F44A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ransition/>
  <p:timing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en-US" altLang="zh-CN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altLang="zh-CN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ct val="0"/>
              </a:spcBef>
              <a:spcAft>
                <a:spcPct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F825BDE6-3DA6-4BC4-9447-156E4D236E73}" type="datetimeFigureOut">
              <a:rPr lang="zh-CN" altLang="en-US"/>
              <a:pPr>
                <a:defRPr/>
              </a:pPr>
              <a:t>2018/6/2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ct val="0"/>
              </a:spcBef>
              <a:spcAft>
                <a:spcPct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ct val="0"/>
              </a:spcBef>
              <a:spcAft>
                <a:spcPct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D889CBE2-EC10-4BD9-9870-2ED235DC11A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ransition/>
  <p:timing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.png" Type="http://schemas.openxmlformats.org/officeDocument/2006/relationships/image"/><Relationship Id="rId3" Target="../media/image2.jpeg" Type="http://schemas.openxmlformats.org/officeDocument/2006/relationships/image"/><Relationship Id="rId4" Target="../media/image3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4.jpeg" Type="http://schemas.openxmlformats.org/officeDocument/2006/relationships/image"/><Relationship Id="rId4" Target="../media/image2.jpeg" Type="http://schemas.openxmlformats.org/officeDocument/2006/relationships/image"/><Relationship Id="rId5" Target="../media/image5.png" Type="http://schemas.openxmlformats.org/officeDocument/2006/relationships/image"/><Relationship Id="rId6" Target="../media/image3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2.jpeg" Type="http://schemas.openxmlformats.org/officeDocument/2006/relationships/image"/><Relationship Id="rId4" Target="../media/image5.png" Type="http://schemas.openxmlformats.org/officeDocument/2006/relationships/image"/><Relationship Id="rId5" Target="../media/image3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2.jpeg" Type="http://schemas.openxmlformats.org/officeDocument/2006/relationships/image"/><Relationship Id="rId3" Target="../media/image5.png" Type="http://schemas.openxmlformats.org/officeDocument/2006/relationships/image"/><Relationship Id="rId4" Target="../media/image6.png" Type="http://schemas.openxmlformats.org/officeDocument/2006/relationships/image"/><Relationship Id="rId5" Target="../media/image3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2.jpeg" Type="http://schemas.openxmlformats.org/officeDocument/2006/relationships/image"/><Relationship Id="rId3" Target="../media/image5.png" Type="http://schemas.openxmlformats.org/officeDocument/2006/relationships/image"/><Relationship Id="rId4" Target="../media/image3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3.xml" Type="http://schemas.openxmlformats.org/officeDocument/2006/relationships/notesSlide"/><Relationship Id="rId3" Target="../media/image7.jpeg" Type="http://schemas.openxmlformats.org/officeDocument/2006/relationships/image"/><Relationship Id="rId4" Target="../media/image8.png" Type="http://schemas.openxmlformats.org/officeDocument/2006/relationships/image"/><Relationship Id="rId5" Target="../media/image9.jpeg" Type="http://schemas.openxmlformats.org/officeDocument/2006/relationships/image"/><Relationship Id="rId6" Target="../media/image2.jpeg" Type="http://schemas.openxmlformats.org/officeDocument/2006/relationships/image"/><Relationship Id="rId7" Target="../media/image5.png" Type="http://schemas.openxmlformats.org/officeDocument/2006/relationships/image"/><Relationship Id="rId8" Target="../media/image10.png" Type="http://schemas.openxmlformats.org/officeDocument/2006/relationships/image"/><Relationship Id="rId9" Target="../media/image3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2.jpeg" Type="http://schemas.openxmlformats.org/officeDocument/2006/relationships/image"/><Relationship Id="rId3" Target="../media/image5.png" Type="http://schemas.openxmlformats.org/officeDocument/2006/relationships/image"/><Relationship Id="rId4" Target="../media/image3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.png" Type="http://schemas.openxmlformats.org/officeDocument/2006/relationships/image"/><Relationship Id="rId3" Target="../media/image2.jpeg" Type="http://schemas.openxmlformats.org/officeDocument/2006/relationships/image"/><Relationship Id="rId4" Target="../media/image3.jpe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 bwMode="auto">
      <p:bgPr>
        <a:blipFill dpi="0" rotWithShape="0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077" name="组合 3252"/>
          <p:cNvGrpSpPr/>
          <p:nvPr/>
        </p:nvGrpSpPr>
        <p:grpSpPr>
          <a:xfrm>
            <a:off x="-236538" y="-255588"/>
            <a:ext cx="12604751" cy="6962776"/>
            <a:chOff x="-236206" y="-291854"/>
            <a:chExt cx="12604528" cy="6962984"/>
          </a:xfrm>
        </p:grpSpPr>
        <p:sp>
          <p:nvSpPr>
            <p:cNvPr id="3129" name="任意多边形 3128"/>
            <p:cNvSpPr/>
            <p:nvPr/>
          </p:nvSpPr>
          <p:spPr>
            <a:xfrm>
              <a:off x="159388" y="-68336"/>
              <a:ext cx="12208934" cy="6739466"/>
            </a:xfrm>
            <a:custGeom>
              <a:gdLst>
                <a:gd fmla="*/ 3640667 w 12208934" name="connsiteX0"/>
                <a:gd fmla="*/ 3115733 h 6739466" name="connsiteY0"/>
                <a:gd fmla="*/ 2032000 w 12208934" name="connsiteX1"/>
                <a:gd fmla="*/ 2336800 h 6739466" name="connsiteY1"/>
                <a:gd fmla="*/ 1456267 w 12208934" name="connsiteX2"/>
                <a:gd fmla="*/ 3843866 h 6739466" name="connsiteY2"/>
                <a:gd fmla="*/ 237067 w 12208934" name="connsiteX3"/>
                <a:gd fmla="*/ 3471333 h 6739466" name="connsiteY3"/>
                <a:gd fmla="*/ 897467 w 12208934" name="connsiteX4"/>
                <a:gd fmla="*/ 5909733 h 6739466" name="connsiteY4"/>
                <a:gd fmla="*/ 1168400 w 12208934" name="connsiteX5"/>
                <a:gd fmla="*/ 1507066 h 6739466" name="connsiteY5"/>
                <a:gd fmla="*/ 3335867 w 12208934" name="connsiteX6"/>
                <a:gd fmla="*/ 321733 h 6739466" name="connsiteY6"/>
                <a:gd fmla="*/ 2810934 w 12208934" name="connsiteX7"/>
                <a:gd fmla="*/ 3843866 h 6739466" name="connsiteY7"/>
                <a:gd fmla="*/ 4064000 w 12208934" name="connsiteX8"/>
                <a:gd fmla="*/ 4572000 h 6739466" name="connsiteY8"/>
                <a:gd fmla="*/ 5520267 w 12208934" name="connsiteX9"/>
                <a:gd fmla="*/ 2980266 h 6739466" name="connsiteY9"/>
                <a:gd fmla="*/ 5503334 w 12208934" name="connsiteX10"/>
                <a:gd fmla="*/ 4284133 h 6739466" name="connsiteY10"/>
                <a:gd fmla="*/ 4605867 w 12208934" name="connsiteX11"/>
                <a:gd fmla="*/ 5232400 h 6739466" name="connsiteY11"/>
                <a:gd fmla="*/ 4216400 w 12208934" name="connsiteX12"/>
                <a:gd fmla="*/ 5638800 h 6739466" name="connsiteY12"/>
                <a:gd fmla="*/ 2573867 w 12208934" name="connsiteX13"/>
                <a:gd fmla="*/ 4775200 h 6739466" name="connsiteY13"/>
                <a:gd fmla="*/ 2878667 w 12208934" name="connsiteX14"/>
                <a:gd fmla="*/ 3725333 h 6739466" name="connsiteY14"/>
                <a:gd fmla="*/ 4538134 w 12208934" name="connsiteX15"/>
                <a:gd fmla="*/ 2116666 h 6739466" name="connsiteY15"/>
                <a:gd fmla="*/ 8957734 w 12208934" name="connsiteX16"/>
                <a:gd fmla="*/ 5994400 h 6739466" name="connsiteY16"/>
                <a:gd fmla="*/ 11057467 w 12208934" name="connsiteX17"/>
                <a:gd fmla="*/ 3505200 h 6739466" name="connsiteY17"/>
                <a:gd fmla="*/ 9431867 w 12208934" name="connsiteX18"/>
                <a:gd fmla="*/ 2201333 h 6739466" name="connsiteY18"/>
                <a:gd fmla="*/ 10989734 w 12208934" name="connsiteX19"/>
                <a:gd fmla="*/ 694266 h 6739466" name="connsiteY19"/>
                <a:gd fmla="*/ 11074400 w 12208934" name="connsiteX20"/>
                <a:gd fmla="*/ 2167466 h 6739466" name="connsiteY20"/>
                <a:gd fmla="*/ 8551334 w 12208934" name="connsiteX21"/>
                <a:gd fmla="*/ 4673600 h 6739466" name="connsiteY21"/>
                <a:gd fmla="*/ 10922000 w 12208934" name="connsiteX22"/>
                <a:gd fmla="*/ 6553200 h 6739466" name="connsiteY22"/>
                <a:gd fmla="*/ 7840134 w 12208934" name="connsiteX23"/>
                <a:gd fmla="*/ 1862666 h 6739466" name="connsiteY23"/>
                <a:gd fmla="*/ 5147734 w 12208934" name="connsiteX24"/>
                <a:gd fmla="*/ 948266 h 6739466" name="connsiteY24"/>
                <a:gd fmla="*/ 7162800 w 12208934" name="connsiteX25"/>
                <a:gd fmla="*/ 3251200 h 6739466" name="connsiteY25"/>
                <a:gd fmla="*/ 10718800 w 12208934" name="connsiteX26"/>
                <a:gd fmla="*/ 1811866 h 6739466" name="connsiteY26"/>
                <a:gd fmla="*/ 12158134 w 12208934" name="connsiteX27"/>
                <a:gd fmla="*/ 1134533 h 6739466" name="connsiteY27"/>
                <a:gd fmla="*/ 11971867 w 12208934" name="connsiteX28"/>
                <a:gd fmla="*/ 2963333 h 6739466" name="connsiteY28"/>
                <a:gd fmla="*/ 10397067 w 12208934" name="connsiteX29"/>
                <a:gd fmla="*/ 3572933 h 6739466" name="connsiteY29"/>
                <a:gd fmla="*/ 12039600 w 12208934" name="connsiteX30"/>
                <a:gd fmla="*/ 5892800 h 6739466" name="connsiteY30"/>
                <a:gd fmla="*/ 9381067 w 12208934" name="connsiteX31"/>
                <a:gd fmla="*/ 6248400 h 6739466" name="connsiteY31"/>
                <a:gd fmla="*/ 5875867 w 12208934" name="connsiteX32"/>
                <a:gd fmla="*/ 6180666 h 6739466" name="connsiteY32"/>
                <a:gd fmla="*/ 4064000 w 12208934" name="connsiteX33"/>
                <a:gd fmla="*/ 4690533 h 6739466" name="connsiteY33"/>
                <a:gd fmla="*/ 3014134 w 12208934" name="connsiteX34"/>
                <a:gd fmla="*/ 6400800 h 6739466" name="connsiteY34"/>
                <a:gd fmla="*/ 3962400 w 12208934" name="connsiteX35"/>
                <a:gd fmla="*/ 1134533 h 6739466" name="connsiteY35"/>
                <a:gd fmla="*/ 9347200 w 12208934" name="connsiteX36"/>
                <a:gd fmla="*/ 491066 h 6739466" name="connsiteY36"/>
                <a:gd fmla="*/ 4741334 w 12208934" name="connsiteX37"/>
                <a:gd fmla="*/ 6451600 h 6739466" name="connsiteY37"/>
                <a:gd fmla="*/ 6790267 w 12208934" name="connsiteX38"/>
                <a:gd fmla="*/ 5367866 h 6739466" name="connsiteY38"/>
                <a:gd fmla="*/ 8365067 w 12208934" name="connsiteX39"/>
                <a:gd fmla="*/ 5892800 h 6739466" name="connsiteY39"/>
                <a:gd fmla="*/ 7027334 w 12208934" name="connsiteX40"/>
                <a:gd fmla="*/ 4826000 h 6739466" name="connsiteY40"/>
                <a:gd fmla="*/ 9279467 w 12208934" name="connsiteX41"/>
                <a:gd fmla="*/ 2794000 h 6739466" name="connsiteY41"/>
                <a:gd fmla="*/ 9753600 w 12208934" name="connsiteX42"/>
                <a:gd fmla="*/ 592666 h 6739466" name="connsiteY42"/>
                <a:gd fmla="*/ 4893734 w 12208934" name="connsiteX43"/>
                <a:gd fmla="*/ 474133 h 6739466" name="connsiteY43"/>
                <a:gd fmla="*/ 5994400 w 12208934" name="connsiteX44"/>
                <a:gd fmla="*/ 2878666 h 6739466" name="connsiteY44"/>
                <a:gd fmla="*/ 3877734 w 12208934" name="connsiteX45"/>
                <a:gd fmla="*/ 982133 h 6739466" name="connsiteY45"/>
                <a:gd fmla="*/ 1286934 w 12208934" name="connsiteX46"/>
                <a:gd fmla="*/ 6468533 h 6739466" name="connsiteY46"/>
                <a:gd fmla="*/ 6553200 w 12208934" name="connsiteX47"/>
                <a:gd fmla="*/ 3285066 h 6739466" name="connsiteY47"/>
                <a:gd fmla="*/ 7840134 w 12208934" name="connsiteX48"/>
                <a:gd fmla="*/ 1219200 h 6739466" name="connsiteY48"/>
                <a:gd fmla="*/ 11565467 w 12208934" name="connsiteX49"/>
                <a:gd fmla="*/ 1354666 h 6739466" name="connsiteY49"/>
                <a:gd fmla="*/ 11785600 w 12208934" name="connsiteX50"/>
                <a:gd fmla="*/ 4097866 h 6739466" name="connsiteY50"/>
                <a:gd fmla="*/ 9753600 w 12208934" name="connsiteX51"/>
                <a:gd fmla="*/ 6739466 h 6739466" name="connsiteY51"/>
                <a:gd fmla="*/ 2844800 w 12208934" name="connsiteX52"/>
                <a:gd fmla="*/ 6383866 h 6739466" name="connsiteY52"/>
                <a:gd fmla="*/ 948267 w 12208934" name="connsiteX53"/>
                <a:gd fmla="*/ 6468533 h 6739466" name="connsiteY53"/>
                <a:gd fmla="*/ 4351867 w 12208934" name="connsiteX54"/>
                <a:gd fmla="*/ 3335866 h 6739466" name="connsiteY54"/>
                <a:gd fmla="*/ 3234267 w 12208934" name="connsiteX55"/>
                <a:gd fmla="*/ 3098800 h 6739466" name="connsiteY55"/>
                <a:gd fmla="*/ 10532534 w 12208934" name="connsiteX56"/>
                <a:gd fmla="*/ 4826000 h 6739466" name="connsiteY56"/>
                <a:gd fmla="*/ 12208934 w 12208934" name="connsiteX57"/>
                <a:gd fmla="*/ 4978400 h 6739466" name="connsiteY57"/>
                <a:gd fmla="*/ 8195734 w 12208934" name="connsiteX58"/>
                <a:gd fmla="*/ 3217333 h 6739466" name="connsiteY58"/>
                <a:gd fmla="*/ 0 w 12208934" name="connsiteX59"/>
                <a:gd fmla="*/ 0 h 6739466" name="connsiteY59"/>
                <a:gd fmla="*/ 0 w 12208934" name="connsiteX60"/>
                <a:gd fmla="*/ 0 h 6739466" name="connsiteY6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b="b" l="l" r="r" t="t"/>
              <a:pathLst>
                <a:path h="6739466" w="12208934">
                  <a:moveTo>
                    <a:pt x="3640667" y="3115733"/>
                  </a:moveTo>
                  <a:lnTo>
                    <a:pt x="2032000" y="2336800"/>
                  </a:lnTo>
                  <a:lnTo>
                    <a:pt x="1456267" y="3843866"/>
                  </a:lnTo>
                  <a:lnTo>
                    <a:pt x="237067" y="3471333"/>
                  </a:lnTo>
                  <a:lnTo>
                    <a:pt x="897467" y="5909733"/>
                  </a:lnTo>
                  <a:lnTo>
                    <a:pt x="1168400" y="1507066"/>
                  </a:lnTo>
                  <a:lnTo>
                    <a:pt x="3335867" y="321733"/>
                  </a:lnTo>
                  <a:lnTo>
                    <a:pt x="2810934" y="3843866"/>
                  </a:lnTo>
                  <a:lnTo>
                    <a:pt x="4064000" y="4572000"/>
                  </a:lnTo>
                  <a:lnTo>
                    <a:pt x="5520267" y="2980266"/>
                  </a:lnTo>
                  <a:lnTo>
                    <a:pt x="5503334" y="4284133"/>
                  </a:lnTo>
                  <a:lnTo>
                    <a:pt x="4605867" y="5232400"/>
                  </a:lnTo>
                  <a:lnTo>
                    <a:pt x="4216400" y="5638800"/>
                  </a:lnTo>
                  <a:lnTo>
                    <a:pt x="2573867" y="4775200"/>
                  </a:lnTo>
                  <a:lnTo>
                    <a:pt x="2878667" y="3725333"/>
                  </a:lnTo>
                  <a:lnTo>
                    <a:pt x="4538134" y="2116666"/>
                  </a:lnTo>
                  <a:lnTo>
                    <a:pt x="8957734" y="5994400"/>
                  </a:lnTo>
                  <a:lnTo>
                    <a:pt x="11057467" y="3505200"/>
                  </a:lnTo>
                  <a:lnTo>
                    <a:pt x="9431867" y="2201333"/>
                  </a:lnTo>
                  <a:lnTo>
                    <a:pt x="10989734" y="694266"/>
                  </a:lnTo>
                  <a:lnTo>
                    <a:pt x="11074400" y="2167466"/>
                  </a:lnTo>
                  <a:lnTo>
                    <a:pt x="8551334" y="4673600"/>
                  </a:lnTo>
                  <a:lnTo>
                    <a:pt x="10922000" y="6553200"/>
                  </a:lnTo>
                  <a:lnTo>
                    <a:pt x="7840134" y="1862666"/>
                  </a:lnTo>
                  <a:lnTo>
                    <a:pt x="5147734" y="948266"/>
                  </a:lnTo>
                  <a:lnTo>
                    <a:pt x="7162800" y="3251200"/>
                  </a:lnTo>
                  <a:lnTo>
                    <a:pt x="10718800" y="1811866"/>
                  </a:lnTo>
                  <a:lnTo>
                    <a:pt x="12158134" y="1134533"/>
                  </a:lnTo>
                  <a:lnTo>
                    <a:pt x="11971867" y="2963333"/>
                  </a:lnTo>
                  <a:lnTo>
                    <a:pt x="10397067" y="3572933"/>
                  </a:lnTo>
                  <a:lnTo>
                    <a:pt x="12039600" y="5892800"/>
                  </a:lnTo>
                  <a:lnTo>
                    <a:pt x="9381067" y="6248400"/>
                  </a:lnTo>
                  <a:lnTo>
                    <a:pt x="5875867" y="6180666"/>
                  </a:lnTo>
                  <a:lnTo>
                    <a:pt x="4064000" y="4690533"/>
                  </a:lnTo>
                  <a:lnTo>
                    <a:pt x="3014134" y="6400800"/>
                  </a:lnTo>
                  <a:lnTo>
                    <a:pt x="3962400" y="1134533"/>
                  </a:lnTo>
                  <a:lnTo>
                    <a:pt x="9347200" y="491066"/>
                  </a:lnTo>
                  <a:lnTo>
                    <a:pt x="4741334" y="6451600"/>
                  </a:lnTo>
                  <a:lnTo>
                    <a:pt x="6790267" y="5367866"/>
                  </a:lnTo>
                  <a:lnTo>
                    <a:pt x="8365067" y="5892800"/>
                  </a:lnTo>
                  <a:lnTo>
                    <a:pt x="7027334" y="4826000"/>
                  </a:lnTo>
                  <a:lnTo>
                    <a:pt x="9279467" y="2794000"/>
                  </a:lnTo>
                  <a:lnTo>
                    <a:pt x="9753600" y="592666"/>
                  </a:lnTo>
                  <a:lnTo>
                    <a:pt x="4893734" y="474133"/>
                  </a:lnTo>
                  <a:lnTo>
                    <a:pt x="5994400" y="2878666"/>
                  </a:lnTo>
                  <a:lnTo>
                    <a:pt x="3877734" y="982133"/>
                  </a:lnTo>
                  <a:lnTo>
                    <a:pt x="1286934" y="6468533"/>
                  </a:lnTo>
                  <a:lnTo>
                    <a:pt x="6553200" y="3285066"/>
                  </a:lnTo>
                  <a:lnTo>
                    <a:pt x="7840134" y="1219200"/>
                  </a:lnTo>
                  <a:lnTo>
                    <a:pt x="11565467" y="1354666"/>
                  </a:lnTo>
                  <a:lnTo>
                    <a:pt x="11785600" y="4097866"/>
                  </a:lnTo>
                  <a:lnTo>
                    <a:pt x="9753600" y="6739466"/>
                  </a:lnTo>
                  <a:lnTo>
                    <a:pt x="2844800" y="6383866"/>
                  </a:lnTo>
                  <a:lnTo>
                    <a:pt x="948267" y="6468533"/>
                  </a:lnTo>
                  <a:lnTo>
                    <a:pt x="4351867" y="3335866"/>
                  </a:lnTo>
                  <a:lnTo>
                    <a:pt x="3234267" y="3098800"/>
                  </a:lnTo>
                  <a:lnTo>
                    <a:pt x="10532534" y="4826000"/>
                  </a:lnTo>
                  <a:lnTo>
                    <a:pt x="12208934" y="4978400"/>
                  </a:lnTo>
                  <a:lnTo>
                    <a:pt x="8195734" y="3217333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gradFill>
                <a:gsLst>
                  <a:gs pos="0">
                    <a:schemeClr val="tx1">
                      <a:lumMod val="50000"/>
                      <a:lumOff val="50000"/>
                      <a:alpha val="7000"/>
                    </a:schemeClr>
                  </a:gs>
                  <a:gs pos="36000">
                    <a:srgbClr val="CEE1F2">
                      <a:alpha val="7000"/>
                    </a:srgbClr>
                  </a:gs>
                  <a:gs pos="85250">
                    <a:srgbClr val="1F857E">
                      <a:alpha val="7000"/>
                    </a:srgbClr>
                  </a:gs>
                  <a:gs pos="70500">
                    <a:schemeClr val="bg1">
                      <a:lumMod val="95000"/>
                      <a:alpha val="10000"/>
                    </a:schemeClr>
                  </a:gs>
                  <a:gs pos="47000">
                    <a:srgbClr val="1F857E">
                      <a:alpha val="8000"/>
                    </a:srgbClr>
                  </a:gs>
                  <a:gs pos="24000">
                    <a:schemeClr val="bg1">
                      <a:lumMod val="75000"/>
                      <a:alpha val="3000"/>
                    </a:schemeClr>
                  </a:gs>
                  <a:gs pos="59000">
                    <a:srgbClr val="E7F0F9">
                      <a:alpha val="7000"/>
                    </a:srgbClr>
                  </a:gs>
                  <a:gs pos="11000">
                    <a:schemeClr val="bg1">
                      <a:alpha val="10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altLang="en-US" lang="zh-CN"/>
            </a:p>
          </p:txBody>
        </p:sp>
        <p:sp>
          <p:nvSpPr>
            <p:cNvPr id="102" name="任意多边形 101"/>
            <p:cNvSpPr/>
            <p:nvPr/>
          </p:nvSpPr>
          <p:spPr>
            <a:xfrm rot="10800000">
              <a:off x="-236206" y="-291854"/>
              <a:ext cx="12208934" cy="6739466"/>
            </a:xfrm>
            <a:custGeom>
              <a:gdLst>
                <a:gd fmla="*/ 3640667 w 12208934" name="connsiteX0"/>
                <a:gd fmla="*/ 3115733 h 6739466" name="connsiteY0"/>
                <a:gd fmla="*/ 2032000 w 12208934" name="connsiteX1"/>
                <a:gd fmla="*/ 2336800 h 6739466" name="connsiteY1"/>
                <a:gd fmla="*/ 1456267 w 12208934" name="connsiteX2"/>
                <a:gd fmla="*/ 3843866 h 6739466" name="connsiteY2"/>
                <a:gd fmla="*/ 237067 w 12208934" name="connsiteX3"/>
                <a:gd fmla="*/ 3471333 h 6739466" name="connsiteY3"/>
                <a:gd fmla="*/ 897467 w 12208934" name="connsiteX4"/>
                <a:gd fmla="*/ 5909733 h 6739466" name="connsiteY4"/>
                <a:gd fmla="*/ 1168400 w 12208934" name="connsiteX5"/>
                <a:gd fmla="*/ 1507066 h 6739466" name="connsiteY5"/>
                <a:gd fmla="*/ 3335867 w 12208934" name="connsiteX6"/>
                <a:gd fmla="*/ 321733 h 6739466" name="connsiteY6"/>
                <a:gd fmla="*/ 2810934 w 12208934" name="connsiteX7"/>
                <a:gd fmla="*/ 3843866 h 6739466" name="connsiteY7"/>
                <a:gd fmla="*/ 4064000 w 12208934" name="connsiteX8"/>
                <a:gd fmla="*/ 4572000 h 6739466" name="connsiteY8"/>
                <a:gd fmla="*/ 5520267 w 12208934" name="connsiteX9"/>
                <a:gd fmla="*/ 2980266 h 6739466" name="connsiteY9"/>
                <a:gd fmla="*/ 5503334 w 12208934" name="connsiteX10"/>
                <a:gd fmla="*/ 4284133 h 6739466" name="connsiteY10"/>
                <a:gd fmla="*/ 4605867 w 12208934" name="connsiteX11"/>
                <a:gd fmla="*/ 5232400 h 6739466" name="connsiteY11"/>
                <a:gd fmla="*/ 4216400 w 12208934" name="connsiteX12"/>
                <a:gd fmla="*/ 5638800 h 6739466" name="connsiteY12"/>
                <a:gd fmla="*/ 2573867 w 12208934" name="connsiteX13"/>
                <a:gd fmla="*/ 4775200 h 6739466" name="connsiteY13"/>
                <a:gd fmla="*/ 2878667 w 12208934" name="connsiteX14"/>
                <a:gd fmla="*/ 3725333 h 6739466" name="connsiteY14"/>
                <a:gd fmla="*/ 4538134 w 12208934" name="connsiteX15"/>
                <a:gd fmla="*/ 2116666 h 6739466" name="connsiteY15"/>
                <a:gd fmla="*/ 8957734 w 12208934" name="connsiteX16"/>
                <a:gd fmla="*/ 5994400 h 6739466" name="connsiteY16"/>
                <a:gd fmla="*/ 11057467 w 12208934" name="connsiteX17"/>
                <a:gd fmla="*/ 3505200 h 6739466" name="connsiteY17"/>
                <a:gd fmla="*/ 9431867 w 12208934" name="connsiteX18"/>
                <a:gd fmla="*/ 2201333 h 6739466" name="connsiteY18"/>
                <a:gd fmla="*/ 10989734 w 12208934" name="connsiteX19"/>
                <a:gd fmla="*/ 694266 h 6739466" name="connsiteY19"/>
                <a:gd fmla="*/ 11074400 w 12208934" name="connsiteX20"/>
                <a:gd fmla="*/ 2167466 h 6739466" name="connsiteY20"/>
                <a:gd fmla="*/ 8551334 w 12208934" name="connsiteX21"/>
                <a:gd fmla="*/ 4673600 h 6739466" name="connsiteY21"/>
                <a:gd fmla="*/ 10922000 w 12208934" name="connsiteX22"/>
                <a:gd fmla="*/ 6553200 h 6739466" name="connsiteY22"/>
                <a:gd fmla="*/ 7840134 w 12208934" name="connsiteX23"/>
                <a:gd fmla="*/ 1862666 h 6739466" name="connsiteY23"/>
                <a:gd fmla="*/ 5147734 w 12208934" name="connsiteX24"/>
                <a:gd fmla="*/ 948266 h 6739466" name="connsiteY24"/>
                <a:gd fmla="*/ 7162800 w 12208934" name="connsiteX25"/>
                <a:gd fmla="*/ 3251200 h 6739466" name="connsiteY25"/>
                <a:gd fmla="*/ 10718800 w 12208934" name="connsiteX26"/>
                <a:gd fmla="*/ 1811866 h 6739466" name="connsiteY26"/>
                <a:gd fmla="*/ 12158134 w 12208934" name="connsiteX27"/>
                <a:gd fmla="*/ 1134533 h 6739466" name="connsiteY27"/>
                <a:gd fmla="*/ 11971867 w 12208934" name="connsiteX28"/>
                <a:gd fmla="*/ 2963333 h 6739466" name="connsiteY28"/>
                <a:gd fmla="*/ 10397067 w 12208934" name="connsiteX29"/>
                <a:gd fmla="*/ 3572933 h 6739466" name="connsiteY29"/>
                <a:gd fmla="*/ 12039600 w 12208934" name="connsiteX30"/>
                <a:gd fmla="*/ 5892800 h 6739466" name="connsiteY30"/>
                <a:gd fmla="*/ 9381067 w 12208934" name="connsiteX31"/>
                <a:gd fmla="*/ 6248400 h 6739466" name="connsiteY31"/>
                <a:gd fmla="*/ 5875867 w 12208934" name="connsiteX32"/>
                <a:gd fmla="*/ 6180666 h 6739466" name="connsiteY32"/>
                <a:gd fmla="*/ 4064000 w 12208934" name="connsiteX33"/>
                <a:gd fmla="*/ 4690533 h 6739466" name="connsiteY33"/>
                <a:gd fmla="*/ 3014134 w 12208934" name="connsiteX34"/>
                <a:gd fmla="*/ 6400800 h 6739466" name="connsiteY34"/>
                <a:gd fmla="*/ 3962400 w 12208934" name="connsiteX35"/>
                <a:gd fmla="*/ 1134533 h 6739466" name="connsiteY35"/>
                <a:gd fmla="*/ 9347200 w 12208934" name="connsiteX36"/>
                <a:gd fmla="*/ 491066 h 6739466" name="connsiteY36"/>
                <a:gd fmla="*/ 4741334 w 12208934" name="connsiteX37"/>
                <a:gd fmla="*/ 6451600 h 6739466" name="connsiteY37"/>
                <a:gd fmla="*/ 6790267 w 12208934" name="connsiteX38"/>
                <a:gd fmla="*/ 5367866 h 6739466" name="connsiteY38"/>
                <a:gd fmla="*/ 8365067 w 12208934" name="connsiteX39"/>
                <a:gd fmla="*/ 5892800 h 6739466" name="connsiteY39"/>
                <a:gd fmla="*/ 7027334 w 12208934" name="connsiteX40"/>
                <a:gd fmla="*/ 4826000 h 6739466" name="connsiteY40"/>
                <a:gd fmla="*/ 9279467 w 12208934" name="connsiteX41"/>
                <a:gd fmla="*/ 2794000 h 6739466" name="connsiteY41"/>
                <a:gd fmla="*/ 9753600 w 12208934" name="connsiteX42"/>
                <a:gd fmla="*/ 592666 h 6739466" name="connsiteY42"/>
                <a:gd fmla="*/ 4893734 w 12208934" name="connsiteX43"/>
                <a:gd fmla="*/ 474133 h 6739466" name="connsiteY43"/>
                <a:gd fmla="*/ 5994400 w 12208934" name="connsiteX44"/>
                <a:gd fmla="*/ 2878666 h 6739466" name="connsiteY44"/>
                <a:gd fmla="*/ 3877734 w 12208934" name="connsiteX45"/>
                <a:gd fmla="*/ 982133 h 6739466" name="connsiteY45"/>
                <a:gd fmla="*/ 1286934 w 12208934" name="connsiteX46"/>
                <a:gd fmla="*/ 6468533 h 6739466" name="connsiteY46"/>
                <a:gd fmla="*/ 6553200 w 12208934" name="connsiteX47"/>
                <a:gd fmla="*/ 3285066 h 6739466" name="connsiteY47"/>
                <a:gd fmla="*/ 7840134 w 12208934" name="connsiteX48"/>
                <a:gd fmla="*/ 1219200 h 6739466" name="connsiteY48"/>
                <a:gd fmla="*/ 11565467 w 12208934" name="connsiteX49"/>
                <a:gd fmla="*/ 1354666 h 6739466" name="connsiteY49"/>
                <a:gd fmla="*/ 11785600 w 12208934" name="connsiteX50"/>
                <a:gd fmla="*/ 4097866 h 6739466" name="connsiteY50"/>
                <a:gd fmla="*/ 9753600 w 12208934" name="connsiteX51"/>
                <a:gd fmla="*/ 6739466 h 6739466" name="connsiteY51"/>
                <a:gd fmla="*/ 2844800 w 12208934" name="connsiteX52"/>
                <a:gd fmla="*/ 6383866 h 6739466" name="connsiteY52"/>
                <a:gd fmla="*/ 948267 w 12208934" name="connsiteX53"/>
                <a:gd fmla="*/ 6468533 h 6739466" name="connsiteY53"/>
                <a:gd fmla="*/ 4351867 w 12208934" name="connsiteX54"/>
                <a:gd fmla="*/ 3335866 h 6739466" name="connsiteY54"/>
                <a:gd fmla="*/ 3234267 w 12208934" name="connsiteX55"/>
                <a:gd fmla="*/ 3098800 h 6739466" name="connsiteY55"/>
                <a:gd fmla="*/ 10532534 w 12208934" name="connsiteX56"/>
                <a:gd fmla="*/ 4826000 h 6739466" name="connsiteY56"/>
                <a:gd fmla="*/ 12208934 w 12208934" name="connsiteX57"/>
                <a:gd fmla="*/ 4978400 h 6739466" name="connsiteY57"/>
                <a:gd fmla="*/ 8195734 w 12208934" name="connsiteX58"/>
                <a:gd fmla="*/ 3217333 h 6739466" name="connsiteY58"/>
                <a:gd fmla="*/ 0 w 12208934" name="connsiteX59"/>
                <a:gd fmla="*/ 0 h 6739466" name="connsiteY59"/>
                <a:gd fmla="*/ 0 w 12208934" name="connsiteX60"/>
                <a:gd fmla="*/ 0 h 6739466" name="connsiteY6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b="b" l="l" r="r" t="t"/>
              <a:pathLst>
                <a:path h="6739466" w="12208934">
                  <a:moveTo>
                    <a:pt x="3640667" y="3115733"/>
                  </a:moveTo>
                  <a:lnTo>
                    <a:pt x="2032000" y="2336800"/>
                  </a:lnTo>
                  <a:lnTo>
                    <a:pt x="1456267" y="3843866"/>
                  </a:lnTo>
                  <a:lnTo>
                    <a:pt x="237067" y="3471333"/>
                  </a:lnTo>
                  <a:lnTo>
                    <a:pt x="897467" y="5909733"/>
                  </a:lnTo>
                  <a:lnTo>
                    <a:pt x="1168400" y="1507066"/>
                  </a:lnTo>
                  <a:lnTo>
                    <a:pt x="3335867" y="321733"/>
                  </a:lnTo>
                  <a:lnTo>
                    <a:pt x="2810934" y="3843866"/>
                  </a:lnTo>
                  <a:lnTo>
                    <a:pt x="4064000" y="4572000"/>
                  </a:lnTo>
                  <a:lnTo>
                    <a:pt x="5520267" y="2980266"/>
                  </a:lnTo>
                  <a:lnTo>
                    <a:pt x="5503334" y="4284133"/>
                  </a:lnTo>
                  <a:lnTo>
                    <a:pt x="4605867" y="5232400"/>
                  </a:lnTo>
                  <a:lnTo>
                    <a:pt x="4216400" y="5638800"/>
                  </a:lnTo>
                  <a:lnTo>
                    <a:pt x="2573867" y="4775200"/>
                  </a:lnTo>
                  <a:lnTo>
                    <a:pt x="2878667" y="3725333"/>
                  </a:lnTo>
                  <a:lnTo>
                    <a:pt x="4538134" y="2116666"/>
                  </a:lnTo>
                  <a:lnTo>
                    <a:pt x="8957734" y="5994400"/>
                  </a:lnTo>
                  <a:lnTo>
                    <a:pt x="11057467" y="3505200"/>
                  </a:lnTo>
                  <a:lnTo>
                    <a:pt x="9431867" y="2201333"/>
                  </a:lnTo>
                  <a:lnTo>
                    <a:pt x="10989734" y="694266"/>
                  </a:lnTo>
                  <a:lnTo>
                    <a:pt x="11074400" y="2167466"/>
                  </a:lnTo>
                  <a:lnTo>
                    <a:pt x="8551334" y="4673600"/>
                  </a:lnTo>
                  <a:lnTo>
                    <a:pt x="10922000" y="6553200"/>
                  </a:lnTo>
                  <a:lnTo>
                    <a:pt x="7840134" y="1862666"/>
                  </a:lnTo>
                  <a:lnTo>
                    <a:pt x="5147734" y="948266"/>
                  </a:lnTo>
                  <a:lnTo>
                    <a:pt x="7162800" y="3251200"/>
                  </a:lnTo>
                  <a:lnTo>
                    <a:pt x="10718800" y="1811866"/>
                  </a:lnTo>
                  <a:lnTo>
                    <a:pt x="12158134" y="1134533"/>
                  </a:lnTo>
                  <a:lnTo>
                    <a:pt x="11971867" y="2963333"/>
                  </a:lnTo>
                  <a:lnTo>
                    <a:pt x="10397067" y="3572933"/>
                  </a:lnTo>
                  <a:lnTo>
                    <a:pt x="12039600" y="5892800"/>
                  </a:lnTo>
                  <a:lnTo>
                    <a:pt x="9381067" y="6248400"/>
                  </a:lnTo>
                  <a:lnTo>
                    <a:pt x="5875867" y="6180666"/>
                  </a:lnTo>
                  <a:lnTo>
                    <a:pt x="4064000" y="4690533"/>
                  </a:lnTo>
                  <a:lnTo>
                    <a:pt x="3014134" y="6400800"/>
                  </a:lnTo>
                  <a:lnTo>
                    <a:pt x="3962400" y="1134533"/>
                  </a:lnTo>
                  <a:lnTo>
                    <a:pt x="9347200" y="491066"/>
                  </a:lnTo>
                  <a:lnTo>
                    <a:pt x="4741334" y="6451600"/>
                  </a:lnTo>
                  <a:lnTo>
                    <a:pt x="6790267" y="5367866"/>
                  </a:lnTo>
                  <a:lnTo>
                    <a:pt x="8365067" y="5892800"/>
                  </a:lnTo>
                  <a:lnTo>
                    <a:pt x="7027334" y="4826000"/>
                  </a:lnTo>
                  <a:lnTo>
                    <a:pt x="9279467" y="2794000"/>
                  </a:lnTo>
                  <a:lnTo>
                    <a:pt x="9753600" y="592666"/>
                  </a:lnTo>
                  <a:lnTo>
                    <a:pt x="4893734" y="474133"/>
                  </a:lnTo>
                  <a:lnTo>
                    <a:pt x="5994400" y="2878666"/>
                  </a:lnTo>
                  <a:lnTo>
                    <a:pt x="3877734" y="982133"/>
                  </a:lnTo>
                  <a:lnTo>
                    <a:pt x="1286934" y="6468533"/>
                  </a:lnTo>
                  <a:lnTo>
                    <a:pt x="6553200" y="3285066"/>
                  </a:lnTo>
                  <a:lnTo>
                    <a:pt x="7840134" y="1219200"/>
                  </a:lnTo>
                  <a:lnTo>
                    <a:pt x="11565467" y="1354666"/>
                  </a:lnTo>
                  <a:lnTo>
                    <a:pt x="11785600" y="4097866"/>
                  </a:lnTo>
                  <a:lnTo>
                    <a:pt x="9753600" y="6739466"/>
                  </a:lnTo>
                  <a:lnTo>
                    <a:pt x="2844800" y="6383866"/>
                  </a:lnTo>
                  <a:lnTo>
                    <a:pt x="948267" y="6468533"/>
                  </a:lnTo>
                  <a:lnTo>
                    <a:pt x="4351867" y="3335866"/>
                  </a:lnTo>
                  <a:lnTo>
                    <a:pt x="3234267" y="3098800"/>
                  </a:lnTo>
                  <a:lnTo>
                    <a:pt x="10532534" y="4826000"/>
                  </a:lnTo>
                  <a:lnTo>
                    <a:pt x="12208934" y="4978400"/>
                  </a:lnTo>
                  <a:lnTo>
                    <a:pt x="8195734" y="3217333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gradFill>
                <a:gsLst>
                  <a:gs pos="0">
                    <a:schemeClr val="tx1">
                      <a:lumMod val="50000"/>
                      <a:lumOff val="50000"/>
                      <a:alpha val="10000"/>
                    </a:schemeClr>
                  </a:gs>
                  <a:gs pos="36000">
                    <a:srgbClr val="CEE1F2">
                      <a:alpha val="10000"/>
                    </a:srgbClr>
                  </a:gs>
                  <a:gs pos="85250">
                    <a:srgbClr val="1F857E">
                      <a:alpha val="13000"/>
                    </a:srgbClr>
                  </a:gs>
                  <a:gs pos="70500">
                    <a:schemeClr val="bg1">
                      <a:lumMod val="95000"/>
                      <a:alpha val="10000"/>
                    </a:schemeClr>
                  </a:gs>
                  <a:gs pos="50000">
                    <a:srgbClr val="1F857E">
                      <a:alpha val="7000"/>
                    </a:srgbClr>
                  </a:gs>
                  <a:gs pos="24000">
                    <a:schemeClr val="bg1">
                      <a:lumMod val="75000"/>
                      <a:alpha val="5000"/>
                    </a:schemeClr>
                  </a:gs>
                  <a:gs pos="59000">
                    <a:srgbClr val="E7F0F9">
                      <a:alpha val="6000"/>
                    </a:srgbClr>
                  </a:gs>
                  <a:gs pos="11000">
                    <a:schemeClr val="bg1">
                      <a:alpha val="8000"/>
                    </a:schemeClr>
                  </a:gs>
                  <a:gs pos="100000">
                    <a:schemeClr val="bg1">
                      <a:alpha val="2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altLang="en-US" lang="zh-CN"/>
            </a:p>
          </p:txBody>
        </p:sp>
      </p:grpSp>
      <p:grpSp>
        <p:nvGrpSpPr>
          <p:cNvPr id="3080" name="组合 3126"/>
          <p:cNvGrpSpPr/>
          <p:nvPr/>
        </p:nvGrpSpPr>
        <p:grpSpPr>
          <a:xfrm>
            <a:off x="-96838" y="0"/>
            <a:ext cx="12288838" cy="2781300"/>
            <a:chOff x="-96688" y="0"/>
            <a:chExt cx="12288688" cy="2780928"/>
          </a:xfrm>
        </p:grpSpPr>
        <p:cxnSp>
          <p:nvCxnSpPr>
            <p:cNvPr id="8" name="直接连接符 7"/>
            <p:cNvCxnSpPr/>
            <p:nvPr/>
          </p:nvCxnSpPr>
          <p:spPr>
            <a:xfrm flipV="1">
              <a:off x="7464483" y="1988872"/>
              <a:ext cx="935027" cy="792056"/>
            </a:xfrm>
            <a:prstGeom prst="line">
              <a:avLst/>
            </a:prstGeom>
            <a:ln>
              <a:solidFill>
                <a:srgbClr val="1F857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 flipV="1">
              <a:off x="8400256" y="0"/>
              <a:ext cx="3791744" cy="1988840"/>
            </a:xfrm>
            <a:prstGeom prst="line">
              <a:avLst/>
            </a:prstGeom>
            <a:ln w="76200">
              <a:gradFill>
                <a:gsLst>
                  <a:gs pos="0">
                    <a:srgbClr val="1F857E"/>
                  </a:gs>
                  <a:gs pos="100000">
                    <a:srgbClr val="116063">
                      <a:alpha val="25000"/>
                    </a:srgb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 flipH="1" flipV="1">
              <a:off x="3648179" y="1988872"/>
              <a:ext cx="1150924" cy="792056"/>
            </a:xfrm>
            <a:prstGeom prst="line">
              <a:avLst/>
            </a:prstGeom>
            <a:ln>
              <a:solidFill>
                <a:srgbClr val="1F857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 flipH="1" flipV="1">
              <a:off x="0" y="0"/>
              <a:ext cx="3647727" cy="1988840"/>
            </a:xfrm>
            <a:prstGeom prst="line">
              <a:avLst/>
            </a:prstGeom>
            <a:ln w="76200">
              <a:gradFill>
                <a:gsLst>
                  <a:gs pos="0">
                    <a:srgbClr val="116063"/>
                  </a:gs>
                  <a:gs pos="100000">
                    <a:srgbClr val="116063">
                      <a:alpha val="10000"/>
                    </a:srgb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>
              <a:stCxn id="6" idx="3"/>
            </p:cNvCxnSpPr>
            <p:nvPr/>
          </p:nvCxnSpPr>
          <p:spPr>
            <a:xfrm flipH="1" flipV="1">
              <a:off x="5177899" y="1484784"/>
              <a:ext cx="954105" cy="720080"/>
            </a:xfrm>
            <a:prstGeom prst="line">
              <a:avLst/>
            </a:prstGeom>
            <a:ln w="38100">
              <a:gradFill>
                <a:gsLst>
                  <a:gs pos="0">
                    <a:srgbClr val="116063"/>
                  </a:gs>
                  <a:gs pos="100000">
                    <a:srgbClr val="116063">
                      <a:alpha val="54000"/>
                    </a:srgb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 flipH="1">
              <a:off x="1271464" y="1484784"/>
              <a:ext cx="3906435" cy="1296144"/>
            </a:xfrm>
            <a:prstGeom prst="line">
              <a:avLst/>
            </a:prstGeom>
            <a:ln w="38100">
              <a:gradFill>
                <a:gsLst>
                  <a:gs pos="0">
                    <a:srgbClr val="116063"/>
                  </a:gs>
                  <a:gs pos="100000">
                    <a:srgbClr val="1F857E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 flipH="1" flipV="1">
              <a:off x="-96688" y="1988840"/>
              <a:ext cx="1368152" cy="792088"/>
            </a:xfrm>
            <a:prstGeom prst="line">
              <a:avLst/>
            </a:prstGeom>
            <a:ln w="25400">
              <a:gradFill>
                <a:gsLst>
                  <a:gs pos="100000">
                    <a:schemeClr val="tx1">
                      <a:alpha val="25000"/>
                    </a:schemeClr>
                  </a:gs>
                  <a:gs pos="0">
                    <a:srgbClr val="1F857E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1" name="直接连接符 3090"/>
            <p:cNvCxnSpPr>
              <a:stCxn id="6" idx="3"/>
            </p:cNvCxnSpPr>
            <p:nvPr/>
          </p:nvCxnSpPr>
          <p:spPr>
            <a:xfrm flipV="1">
              <a:off x="6132004" y="1484784"/>
              <a:ext cx="864096" cy="720080"/>
            </a:xfrm>
            <a:prstGeom prst="line">
              <a:avLst/>
            </a:prstGeom>
            <a:ln w="38100">
              <a:gradFill>
                <a:gsLst>
                  <a:gs pos="0">
                    <a:srgbClr val="116063"/>
                  </a:gs>
                  <a:gs pos="100000">
                    <a:srgbClr val="116063">
                      <a:alpha val="44000"/>
                    </a:srgb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3" name="直接连接符 3092"/>
            <p:cNvCxnSpPr/>
            <p:nvPr/>
          </p:nvCxnSpPr>
          <p:spPr>
            <a:xfrm>
              <a:off x="6996100" y="1484784"/>
              <a:ext cx="3996444" cy="1296144"/>
            </a:xfrm>
            <a:prstGeom prst="line">
              <a:avLst/>
            </a:prstGeom>
            <a:ln w="38100">
              <a:gradFill>
                <a:gsLst>
                  <a:gs pos="0">
                    <a:srgbClr val="116063"/>
                  </a:gs>
                  <a:gs pos="100000">
                    <a:srgbClr val="1F857E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6" name="直接连接符 3095"/>
            <p:cNvCxnSpPr/>
            <p:nvPr/>
          </p:nvCxnSpPr>
          <p:spPr>
            <a:xfrm flipV="1">
              <a:off x="10992544" y="2024844"/>
              <a:ext cx="1199456" cy="756084"/>
            </a:xfrm>
            <a:prstGeom prst="line">
              <a:avLst/>
            </a:prstGeom>
            <a:ln w="25400">
              <a:gradFill>
                <a:gsLst>
                  <a:gs pos="0">
                    <a:srgbClr val="1F857E"/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81" name="组合 87"/>
          <p:cNvGrpSpPr/>
          <p:nvPr/>
        </p:nvGrpSpPr>
        <p:grpSpPr>
          <a:xfrm flipV="1">
            <a:off x="-96838" y="3954463"/>
            <a:ext cx="12288838" cy="2781300"/>
            <a:chOff x="-96688" y="0"/>
            <a:chExt cx="12288688" cy="2780928"/>
          </a:xfrm>
        </p:grpSpPr>
        <p:cxnSp>
          <p:nvCxnSpPr>
            <p:cNvPr id="89" name="直接连接符 88"/>
            <p:cNvCxnSpPr/>
            <p:nvPr/>
          </p:nvCxnSpPr>
          <p:spPr>
            <a:xfrm flipV="1">
              <a:off x="7464483" y="1938079"/>
              <a:ext cx="935027" cy="842849"/>
            </a:xfrm>
            <a:prstGeom prst="line">
              <a:avLst/>
            </a:prstGeom>
            <a:ln>
              <a:solidFill>
                <a:srgbClr val="1F857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接连接符 89"/>
            <p:cNvCxnSpPr/>
            <p:nvPr/>
          </p:nvCxnSpPr>
          <p:spPr>
            <a:xfrm flipV="1">
              <a:off x="8400256" y="0"/>
              <a:ext cx="3791744" cy="1938728"/>
            </a:xfrm>
            <a:prstGeom prst="line">
              <a:avLst/>
            </a:prstGeom>
            <a:ln w="47625">
              <a:gradFill>
                <a:gsLst>
                  <a:gs pos="0">
                    <a:srgbClr val="1F857E"/>
                  </a:gs>
                  <a:gs pos="100000">
                    <a:srgbClr val="116063">
                      <a:alpha val="25000"/>
                    </a:srgb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直接连接符 90"/>
            <p:cNvCxnSpPr/>
            <p:nvPr/>
          </p:nvCxnSpPr>
          <p:spPr>
            <a:xfrm flipH="1" flipV="1">
              <a:off x="3648179" y="1988872"/>
              <a:ext cx="1150924" cy="792056"/>
            </a:xfrm>
            <a:prstGeom prst="line">
              <a:avLst/>
            </a:prstGeom>
            <a:ln>
              <a:solidFill>
                <a:srgbClr val="1F857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接连接符 91"/>
            <p:cNvCxnSpPr/>
            <p:nvPr/>
          </p:nvCxnSpPr>
          <p:spPr>
            <a:xfrm flipH="1" flipV="1">
              <a:off x="0" y="0"/>
              <a:ext cx="3647727" cy="1988840"/>
            </a:xfrm>
            <a:prstGeom prst="line">
              <a:avLst/>
            </a:prstGeom>
            <a:ln w="76200">
              <a:gradFill>
                <a:gsLst>
                  <a:gs pos="0">
                    <a:srgbClr val="116063"/>
                  </a:gs>
                  <a:gs pos="100000">
                    <a:srgbClr val="116063">
                      <a:alpha val="10000"/>
                    </a:srgb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接连接符 92"/>
            <p:cNvCxnSpPr/>
            <p:nvPr/>
          </p:nvCxnSpPr>
          <p:spPr>
            <a:xfrm flipH="1" flipV="1">
              <a:off x="5159896" y="1484784"/>
              <a:ext cx="972109" cy="720080"/>
            </a:xfrm>
            <a:prstGeom prst="line">
              <a:avLst/>
            </a:prstGeom>
            <a:ln w="38100">
              <a:gradFill>
                <a:gsLst>
                  <a:gs pos="0">
                    <a:srgbClr val="116063"/>
                  </a:gs>
                  <a:gs pos="100000">
                    <a:srgbClr val="116063">
                      <a:alpha val="54000"/>
                    </a:srgb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接连接符 93"/>
            <p:cNvCxnSpPr/>
            <p:nvPr/>
          </p:nvCxnSpPr>
          <p:spPr>
            <a:xfrm flipH="1">
              <a:off x="1271464" y="1484784"/>
              <a:ext cx="3906435" cy="1296144"/>
            </a:xfrm>
            <a:prstGeom prst="line">
              <a:avLst/>
            </a:prstGeom>
            <a:ln w="38100">
              <a:gradFill>
                <a:gsLst>
                  <a:gs pos="0">
                    <a:srgbClr val="116063"/>
                  </a:gs>
                  <a:gs pos="100000">
                    <a:srgbClr val="1F857E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接连接符 94"/>
            <p:cNvCxnSpPr/>
            <p:nvPr/>
          </p:nvCxnSpPr>
          <p:spPr>
            <a:xfrm flipH="1" flipV="1">
              <a:off x="-96688" y="1988840"/>
              <a:ext cx="1368152" cy="792088"/>
            </a:xfrm>
            <a:prstGeom prst="line">
              <a:avLst/>
            </a:prstGeom>
            <a:ln w="25400">
              <a:gradFill>
                <a:gsLst>
                  <a:gs pos="100000">
                    <a:schemeClr val="tx1">
                      <a:alpha val="25000"/>
                    </a:schemeClr>
                  </a:gs>
                  <a:gs pos="0">
                    <a:srgbClr val="1F857E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直接连接符 95"/>
            <p:cNvCxnSpPr/>
            <p:nvPr/>
          </p:nvCxnSpPr>
          <p:spPr>
            <a:xfrm flipV="1">
              <a:off x="6132004" y="1484784"/>
              <a:ext cx="864096" cy="720080"/>
            </a:xfrm>
            <a:prstGeom prst="line">
              <a:avLst/>
            </a:prstGeom>
            <a:ln w="38100">
              <a:gradFill>
                <a:gsLst>
                  <a:gs pos="0">
                    <a:srgbClr val="116063"/>
                  </a:gs>
                  <a:gs pos="100000">
                    <a:srgbClr val="116063">
                      <a:alpha val="44000"/>
                    </a:srgb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直接连接符 96"/>
            <p:cNvCxnSpPr/>
            <p:nvPr/>
          </p:nvCxnSpPr>
          <p:spPr>
            <a:xfrm>
              <a:off x="6996100" y="1484784"/>
              <a:ext cx="3996444" cy="1296144"/>
            </a:xfrm>
            <a:prstGeom prst="line">
              <a:avLst/>
            </a:prstGeom>
            <a:ln w="38100">
              <a:gradFill>
                <a:gsLst>
                  <a:gs pos="0">
                    <a:srgbClr val="116063"/>
                  </a:gs>
                  <a:gs pos="100000">
                    <a:srgbClr val="1F857E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接连接符 97"/>
            <p:cNvCxnSpPr/>
            <p:nvPr/>
          </p:nvCxnSpPr>
          <p:spPr>
            <a:xfrm flipV="1">
              <a:off x="10992544" y="2024844"/>
              <a:ext cx="1199456" cy="756084"/>
            </a:xfrm>
            <a:prstGeom prst="line">
              <a:avLst/>
            </a:prstGeom>
            <a:ln w="25400">
              <a:gradFill>
                <a:gsLst>
                  <a:gs pos="0">
                    <a:srgbClr val="1F857E"/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0" name="直接连接符 19"/>
          <p:cNvCxnSpPr>
            <a:stCxn id="6" idx="3"/>
          </p:cNvCxnSpPr>
          <p:nvPr/>
        </p:nvCxnSpPr>
        <p:spPr>
          <a:xfrm flipH="1" flipV="1">
            <a:off x="6096000" y="-48986"/>
            <a:ext cx="36004" cy="2253850"/>
          </a:xfrm>
          <a:prstGeom prst="line">
            <a:avLst/>
          </a:prstGeom>
          <a:ln w="76200">
            <a:gradFill>
              <a:gsLst>
                <a:gs pos="0">
                  <a:srgbClr val="116063"/>
                </a:gs>
                <a:gs pos="100000">
                  <a:srgbClr val="116063">
                    <a:alpha val="10000"/>
                  </a:srgb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接连接符 98"/>
          <p:cNvCxnSpPr/>
          <p:nvPr/>
        </p:nvCxnSpPr>
        <p:spPr>
          <a:xfrm flipH="1">
            <a:off x="6114001" y="4509120"/>
            <a:ext cx="36004" cy="2253850"/>
          </a:xfrm>
          <a:prstGeom prst="line">
            <a:avLst/>
          </a:prstGeom>
          <a:ln w="76200">
            <a:gradFill>
              <a:gsLst>
                <a:gs pos="0">
                  <a:srgbClr val="116063"/>
                </a:gs>
                <a:gs pos="100000">
                  <a:srgbClr val="116063">
                    <a:alpha val="10000"/>
                  </a:srgb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六边形 5"/>
          <p:cNvSpPr/>
          <p:nvPr/>
        </p:nvSpPr>
        <p:spPr>
          <a:xfrm rot="5400000">
            <a:off x="4979876" y="2024844"/>
            <a:ext cx="2304256" cy="2664296"/>
          </a:xfrm>
          <a:prstGeom prst="hexagon">
            <a:avLst/>
          </a:prstGeom>
          <a:noFill/>
          <a:ln w="76200">
            <a:gradFill>
              <a:gsLst>
                <a:gs pos="0">
                  <a:srgbClr val="1F857E">
                    <a:lumMod val="86000"/>
                    <a:lumOff val="14000"/>
                  </a:srgbClr>
                </a:gs>
                <a:gs pos="74000">
                  <a:srgbClr val="1F857E">
                    <a:lumMod val="76000"/>
                    <a:lumOff val="24000"/>
                  </a:srgbClr>
                </a:gs>
                <a:gs pos="40000">
                  <a:srgbClr val="116063">
                    <a:lumMod val="76000"/>
                    <a:lumOff val="24000"/>
                  </a:srgbClr>
                </a:gs>
                <a:gs pos="100000">
                  <a:srgbClr val="1F857E"/>
                </a:gs>
              </a:gsLst>
              <a:lin ang="5400000" scaled="1"/>
            </a:gradFill>
          </a:ln>
          <a:effectLst>
            <a:outerShdw algn="ctr" blurRad="63500" rotWithShape="0" sx="102000" sy="102000">
              <a:prstClr val="black">
                <a:alpha val="6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altLang="en-US" lang="zh-CN"/>
          </a:p>
        </p:txBody>
      </p:sp>
      <p:pic>
        <p:nvPicPr>
          <p:cNvPr id="3252" name="图片 32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3754" y="2409911"/>
            <a:ext cx="1982846" cy="1926808"/>
          </a:xfrm>
          <a:prstGeom prst="rect">
            <a:avLst/>
          </a:prstGeom>
          <a:effectLst>
            <a:glow rad="101600">
              <a:srgbClr val="1F857E">
                <a:alpha val="14000"/>
              </a:srgbClr>
            </a:glow>
          </a:effectLst>
        </p:spPr>
      </p:pic>
      <p:sp>
        <p:nvSpPr>
          <p:cNvPr id="111" name="文本框 110"/>
          <p:cNvSpPr txBox="1"/>
          <p:nvPr/>
        </p:nvSpPr>
        <p:spPr>
          <a:xfrm>
            <a:off x="5263240" y="2348880"/>
            <a:ext cx="1590480" cy="17373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 marL="36000">
              <a:defRPr/>
            </a:pPr>
            <a:r>
              <a:rPr altLang="en-US" b="1" lang="zh-CN" sz="5400">
                <a:blipFill>
                  <a:blip r:embed="rId3"/>
                  <a:stretch>
                    <a:fillRect/>
                  </a:stretch>
                </a:blip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b0503020204020204" pitchFamily="34" typeface="微软雅黑"/>
                <a:ea charset="-122" panose="020b0503020204020204" pitchFamily="34" typeface="微软雅黑"/>
              </a:rPr>
              <a:t>个人</a:t>
            </a:r>
          </a:p>
          <a:p>
            <a:pPr eaLnBrk="1" hangingPunct="1" marL="36000">
              <a:defRPr/>
            </a:pPr>
            <a:r>
              <a:rPr altLang="en-US" b="1" lang="zh-CN" sz="5400">
                <a:blipFill>
                  <a:blip r:embed="rId3"/>
                  <a:stretch>
                    <a:fillRect/>
                  </a:stretch>
                </a:blip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b0503020204020204" pitchFamily="34" typeface="微软雅黑"/>
                <a:ea charset="-122" panose="020b0503020204020204" pitchFamily="34" typeface="微软雅黑"/>
              </a:rPr>
              <a:t>简历</a:t>
            </a:r>
          </a:p>
        </p:txBody>
      </p:sp>
      <p:grpSp>
        <p:nvGrpSpPr>
          <p:cNvPr id="3084" name="组合 66"/>
          <p:cNvGrpSpPr/>
          <p:nvPr/>
        </p:nvGrpSpPr>
        <p:grpSpPr>
          <a:xfrm>
            <a:off x="4672013" y="2640013"/>
            <a:ext cx="290512" cy="379412"/>
            <a:chOff x="4671571" y="2640563"/>
            <a:chExt cx="290890" cy="378175"/>
          </a:xfrm>
        </p:grpSpPr>
        <p:sp>
          <p:nvSpPr>
            <p:cNvPr id="66" name="梯形 65"/>
            <p:cNvSpPr/>
            <p:nvPr/>
          </p:nvSpPr>
          <p:spPr>
            <a:xfrm rot="18147434">
              <a:off x="4778756" y="2846160"/>
              <a:ext cx="299059" cy="46098"/>
            </a:xfrm>
            <a:prstGeom prst="trapezoid">
              <a:avLst>
                <a:gd fmla="val 109156" name="adj"/>
              </a:avLst>
            </a:prstGeom>
            <a:gradFill>
              <a:gsLst>
                <a:gs pos="0">
                  <a:schemeClr val="bg1">
                    <a:alpha val="60000"/>
                  </a:schemeClr>
                </a:gs>
                <a:gs pos="50000">
                  <a:srgbClr val="FFFFFF"/>
                </a:gs>
                <a:gs pos="100000">
                  <a:schemeClr val="bg1">
                    <a:alpha val="58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altLang="en-US" lang="zh-CN"/>
            </a:p>
          </p:txBody>
        </p:sp>
        <p:sp>
          <p:nvSpPr>
            <p:cNvPr id="113" name="梯形 112"/>
            <p:cNvSpPr/>
            <p:nvPr/>
          </p:nvSpPr>
          <p:spPr>
            <a:xfrm rot="4937820">
              <a:off x="4553012" y="2822415"/>
              <a:ext cx="287983" cy="50866"/>
            </a:xfrm>
            <a:prstGeom prst="trapezoid">
              <a:avLst>
                <a:gd fmla="val 109156" name="adj"/>
              </a:avLst>
            </a:prstGeom>
            <a:gradFill>
              <a:gsLst>
                <a:gs pos="0">
                  <a:schemeClr val="bg1">
                    <a:alpha val="60000"/>
                  </a:schemeClr>
                </a:gs>
                <a:gs pos="50000">
                  <a:srgbClr val="FFFFFF"/>
                </a:gs>
                <a:gs pos="100000">
                  <a:schemeClr val="bg1">
                    <a:alpha val="58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altLang="en-US" lang="zh-CN"/>
            </a:p>
          </p:txBody>
        </p:sp>
        <p:sp>
          <p:nvSpPr>
            <p:cNvPr id="114" name="梯形 113"/>
            <p:cNvSpPr/>
            <p:nvPr/>
          </p:nvSpPr>
          <p:spPr>
            <a:xfrm rot="9966663">
              <a:off x="4684288" y="2640563"/>
              <a:ext cx="278173" cy="45887"/>
            </a:xfrm>
            <a:prstGeom prst="trapezoid">
              <a:avLst>
                <a:gd fmla="val 109156" name="adj"/>
              </a:avLst>
            </a:prstGeom>
            <a:gradFill>
              <a:gsLst>
                <a:gs pos="0">
                  <a:schemeClr val="bg1">
                    <a:alpha val="60000"/>
                  </a:schemeClr>
                </a:gs>
                <a:gs pos="50000">
                  <a:srgbClr val="FFFFFF"/>
                </a:gs>
                <a:gs pos="100000">
                  <a:schemeClr val="bg1">
                    <a:alpha val="58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altLang="en-US" lang="zh-CN"/>
            </a:p>
          </p:txBody>
        </p:sp>
      </p:grpSp>
      <p:grpSp>
        <p:nvGrpSpPr>
          <p:cNvPr id="3085" name="组合 115"/>
          <p:cNvGrpSpPr/>
          <p:nvPr/>
        </p:nvGrpSpPr>
        <p:grpSpPr>
          <a:xfrm rot="3501114">
            <a:off x="5915025" y="2005013"/>
            <a:ext cx="336550" cy="438150"/>
            <a:chOff x="4671571" y="2640563"/>
            <a:chExt cx="290890" cy="378175"/>
          </a:xfrm>
        </p:grpSpPr>
        <p:sp>
          <p:nvSpPr>
            <p:cNvPr id="117" name="梯形 116"/>
            <p:cNvSpPr/>
            <p:nvPr/>
          </p:nvSpPr>
          <p:spPr>
            <a:xfrm rot="18147434">
              <a:off x="4779325" y="2846765"/>
              <a:ext cx="298703" cy="45280"/>
            </a:xfrm>
            <a:prstGeom prst="trapezoid">
              <a:avLst>
                <a:gd fmla="val 109156" name="adj"/>
              </a:avLst>
            </a:prstGeom>
            <a:gradFill>
              <a:gsLst>
                <a:gs pos="0">
                  <a:schemeClr val="bg1">
                    <a:alpha val="60000"/>
                  </a:schemeClr>
                </a:gs>
                <a:gs pos="50000">
                  <a:srgbClr val="FFFFFF"/>
                </a:gs>
                <a:gs pos="100000">
                  <a:schemeClr val="bg1">
                    <a:alpha val="58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altLang="en-US" lang="zh-CN"/>
            </a:p>
          </p:txBody>
        </p:sp>
        <p:sp>
          <p:nvSpPr>
            <p:cNvPr id="118" name="梯形 117"/>
            <p:cNvSpPr/>
            <p:nvPr/>
          </p:nvSpPr>
          <p:spPr>
            <a:xfrm rot="4937820">
              <a:off x="4545764" y="2827649"/>
              <a:ext cx="286372" cy="50769"/>
            </a:xfrm>
            <a:prstGeom prst="trapezoid">
              <a:avLst>
                <a:gd fmla="val 109156" name="adj"/>
              </a:avLst>
            </a:prstGeom>
            <a:gradFill>
              <a:gsLst>
                <a:gs pos="0">
                  <a:schemeClr val="bg1">
                    <a:alpha val="60000"/>
                  </a:schemeClr>
                </a:gs>
                <a:gs pos="50000">
                  <a:srgbClr val="FFFFFF"/>
                </a:gs>
                <a:gs pos="100000">
                  <a:schemeClr val="bg1">
                    <a:alpha val="58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altLang="en-US" lang="zh-CN"/>
            </a:p>
          </p:txBody>
        </p:sp>
        <p:sp>
          <p:nvSpPr>
            <p:cNvPr id="119" name="梯形 118"/>
            <p:cNvSpPr/>
            <p:nvPr/>
          </p:nvSpPr>
          <p:spPr>
            <a:xfrm rot="9966663">
              <a:off x="4675806" y="2642860"/>
              <a:ext cx="277169" cy="45217"/>
            </a:xfrm>
            <a:prstGeom prst="trapezoid">
              <a:avLst>
                <a:gd fmla="val 109156" name="adj"/>
              </a:avLst>
            </a:prstGeom>
            <a:gradFill>
              <a:gsLst>
                <a:gs pos="0">
                  <a:schemeClr val="bg1">
                    <a:alpha val="60000"/>
                  </a:schemeClr>
                </a:gs>
                <a:gs pos="50000">
                  <a:srgbClr val="FFFFFF"/>
                </a:gs>
                <a:gs pos="100000">
                  <a:schemeClr val="bg1">
                    <a:alpha val="58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altLang="en-US" lang="zh-CN"/>
            </a:p>
          </p:txBody>
        </p:sp>
      </p:grpSp>
      <p:grpSp>
        <p:nvGrpSpPr>
          <p:cNvPr id="3086" name="组合 119"/>
          <p:cNvGrpSpPr/>
          <p:nvPr/>
        </p:nvGrpSpPr>
        <p:grpSpPr>
          <a:xfrm flipH="1">
            <a:off x="7296150" y="2636838"/>
            <a:ext cx="292100" cy="377825"/>
            <a:chOff x="4671571" y="2640563"/>
            <a:chExt cx="290890" cy="378175"/>
          </a:xfrm>
        </p:grpSpPr>
        <p:sp>
          <p:nvSpPr>
            <p:cNvPr id="121" name="梯形 120"/>
            <p:cNvSpPr/>
            <p:nvPr/>
          </p:nvSpPr>
          <p:spPr>
            <a:xfrm rot="18147434">
              <a:off x="4779107" y="2846451"/>
              <a:ext cx="298726" cy="45846"/>
            </a:xfrm>
            <a:prstGeom prst="trapezoid">
              <a:avLst>
                <a:gd fmla="val 109156" name="adj"/>
              </a:avLst>
            </a:prstGeom>
            <a:gradFill>
              <a:gsLst>
                <a:gs pos="0">
                  <a:schemeClr val="bg1">
                    <a:alpha val="60000"/>
                  </a:schemeClr>
                </a:gs>
                <a:gs pos="50000">
                  <a:srgbClr val="FFFFFF"/>
                </a:gs>
                <a:gs pos="100000">
                  <a:schemeClr val="bg1">
                    <a:alpha val="58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altLang="en-US" lang="zh-CN"/>
            </a:p>
          </p:txBody>
        </p:sp>
        <p:sp>
          <p:nvSpPr>
            <p:cNvPr id="122" name="梯形 121"/>
            <p:cNvSpPr/>
            <p:nvPr/>
          </p:nvSpPr>
          <p:spPr>
            <a:xfrm rot="4937820">
              <a:off x="4553065" y="2822629"/>
              <a:ext cx="287603" cy="50590"/>
            </a:xfrm>
            <a:prstGeom prst="trapezoid">
              <a:avLst>
                <a:gd fmla="val 109156" name="adj"/>
              </a:avLst>
            </a:prstGeom>
            <a:gradFill>
              <a:gsLst>
                <a:gs pos="0">
                  <a:schemeClr val="bg1">
                    <a:alpha val="60000"/>
                  </a:schemeClr>
                </a:gs>
                <a:gs pos="50000">
                  <a:srgbClr val="FFFFFF"/>
                </a:gs>
                <a:gs pos="100000">
                  <a:schemeClr val="bg1">
                    <a:alpha val="58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altLang="en-US" lang="zh-CN"/>
            </a:p>
          </p:txBody>
        </p:sp>
        <p:sp>
          <p:nvSpPr>
            <p:cNvPr id="123" name="梯形 122"/>
            <p:cNvSpPr/>
            <p:nvPr/>
          </p:nvSpPr>
          <p:spPr>
            <a:xfrm rot="9966663">
              <a:off x="4684218" y="2640563"/>
              <a:ext cx="278243" cy="46080"/>
            </a:xfrm>
            <a:prstGeom prst="trapezoid">
              <a:avLst>
                <a:gd fmla="val 109156" name="adj"/>
              </a:avLst>
            </a:prstGeom>
            <a:gradFill>
              <a:gsLst>
                <a:gs pos="0">
                  <a:schemeClr val="bg1">
                    <a:alpha val="60000"/>
                  </a:schemeClr>
                </a:gs>
                <a:gs pos="50000">
                  <a:srgbClr val="FFFFFF"/>
                </a:gs>
                <a:gs pos="100000">
                  <a:schemeClr val="bg1">
                    <a:alpha val="58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altLang="en-US" lang="zh-CN"/>
            </a:p>
          </p:txBody>
        </p:sp>
      </p:grpSp>
      <p:grpSp>
        <p:nvGrpSpPr>
          <p:cNvPr id="3087" name="组合 123"/>
          <p:cNvGrpSpPr/>
          <p:nvPr/>
        </p:nvGrpSpPr>
        <p:grpSpPr>
          <a:xfrm flipV="1">
            <a:off x="4687888" y="3724275"/>
            <a:ext cx="290512" cy="377825"/>
            <a:chOff x="4671571" y="2640563"/>
            <a:chExt cx="290890" cy="378175"/>
          </a:xfrm>
        </p:grpSpPr>
        <p:sp>
          <p:nvSpPr>
            <p:cNvPr id="125" name="梯形 124"/>
            <p:cNvSpPr/>
            <p:nvPr/>
          </p:nvSpPr>
          <p:spPr>
            <a:xfrm rot="18147434">
              <a:off x="4778922" y="2846326"/>
              <a:ext cx="298726" cy="46098"/>
            </a:xfrm>
            <a:prstGeom prst="trapezoid">
              <a:avLst>
                <a:gd fmla="val 109156" name="adj"/>
              </a:avLst>
            </a:prstGeom>
            <a:gradFill>
              <a:gsLst>
                <a:gs pos="0">
                  <a:schemeClr val="bg1">
                    <a:alpha val="60000"/>
                  </a:schemeClr>
                </a:gs>
                <a:gs pos="50000">
                  <a:srgbClr val="FFFFFF"/>
                </a:gs>
                <a:gs pos="100000">
                  <a:schemeClr val="bg1">
                    <a:alpha val="58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altLang="en-US" lang="zh-CN"/>
            </a:p>
          </p:txBody>
        </p:sp>
        <p:sp>
          <p:nvSpPr>
            <p:cNvPr id="126" name="梯形 125"/>
            <p:cNvSpPr/>
            <p:nvPr/>
          </p:nvSpPr>
          <p:spPr>
            <a:xfrm rot="4937820">
              <a:off x="4553202" y="2822490"/>
              <a:ext cx="287603" cy="50866"/>
            </a:xfrm>
            <a:prstGeom prst="trapezoid">
              <a:avLst>
                <a:gd fmla="val 109156" name="adj"/>
              </a:avLst>
            </a:prstGeom>
            <a:gradFill>
              <a:gsLst>
                <a:gs pos="0">
                  <a:schemeClr val="bg1">
                    <a:alpha val="60000"/>
                  </a:schemeClr>
                </a:gs>
                <a:gs pos="50000">
                  <a:srgbClr val="FFFFFF"/>
                </a:gs>
                <a:gs pos="100000">
                  <a:schemeClr val="bg1">
                    <a:alpha val="58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altLang="en-US" lang="zh-CN"/>
            </a:p>
          </p:txBody>
        </p:sp>
        <p:sp>
          <p:nvSpPr>
            <p:cNvPr id="127" name="梯形 126"/>
            <p:cNvSpPr/>
            <p:nvPr/>
          </p:nvSpPr>
          <p:spPr>
            <a:xfrm rot="9966663">
              <a:off x="4684288" y="2640563"/>
              <a:ext cx="278173" cy="46080"/>
            </a:xfrm>
            <a:prstGeom prst="trapezoid">
              <a:avLst>
                <a:gd fmla="val 109156" name="adj"/>
              </a:avLst>
            </a:prstGeom>
            <a:gradFill>
              <a:gsLst>
                <a:gs pos="0">
                  <a:schemeClr val="bg1">
                    <a:alpha val="60000"/>
                  </a:schemeClr>
                </a:gs>
                <a:gs pos="50000">
                  <a:srgbClr val="FFFFFF"/>
                </a:gs>
                <a:gs pos="100000">
                  <a:schemeClr val="bg1">
                    <a:alpha val="58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altLang="en-US" lang="zh-CN"/>
            </a:p>
          </p:txBody>
        </p:sp>
      </p:grpSp>
      <p:grpSp>
        <p:nvGrpSpPr>
          <p:cNvPr id="3088" name="组合 127"/>
          <p:cNvGrpSpPr/>
          <p:nvPr/>
        </p:nvGrpSpPr>
        <p:grpSpPr>
          <a:xfrm flipH="1" flipV="1">
            <a:off x="7291388" y="3713163"/>
            <a:ext cx="290512" cy="377825"/>
            <a:chOff x="4671571" y="2640563"/>
            <a:chExt cx="290890" cy="378175"/>
          </a:xfrm>
        </p:grpSpPr>
        <p:sp>
          <p:nvSpPr>
            <p:cNvPr id="129" name="梯形 128"/>
            <p:cNvSpPr/>
            <p:nvPr/>
          </p:nvSpPr>
          <p:spPr>
            <a:xfrm rot="18147434">
              <a:off x="4778922" y="2846326"/>
              <a:ext cx="298726" cy="46098"/>
            </a:xfrm>
            <a:prstGeom prst="trapezoid">
              <a:avLst>
                <a:gd fmla="val 109156" name="adj"/>
              </a:avLst>
            </a:prstGeom>
            <a:gradFill>
              <a:gsLst>
                <a:gs pos="0">
                  <a:schemeClr val="bg1">
                    <a:alpha val="60000"/>
                  </a:schemeClr>
                </a:gs>
                <a:gs pos="50000">
                  <a:srgbClr val="FFFFFF"/>
                </a:gs>
                <a:gs pos="100000">
                  <a:schemeClr val="bg1">
                    <a:alpha val="58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altLang="en-US" lang="zh-CN"/>
            </a:p>
          </p:txBody>
        </p:sp>
        <p:sp>
          <p:nvSpPr>
            <p:cNvPr id="130" name="梯形 129"/>
            <p:cNvSpPr/>
            <p:nvPr/>
          </p:nvSpPr>
          <p:spPr>
            <a:xfrm rot="4937820">
              <a:off x="4553202" y="2822491"/>
              <a:ext cx="287604" cy="50866"/>
            </a:xfrm>
            <a:prstGeom prst="trapezoid">
              <a:avLst>
                <a:gd fmla="val 109156" name="adj"/>
              </a:avLst>
            </a:prstGeom>
            <a:gradFill>
              <a:gsLst>
                <a:gs pos="0">
                  <a:schemeClr val="bg1">
                    <a:alpha val="60000"/>
                  </a:schemeClr>
                </a:gs>
                <a:gs pos="50000">
                  <a:srgbClr val="FFFFFF"/>
                </a:gs>
                <a:gs pos="100000">
                  <a:schemeClr val="bg1">
                    <a:alpha val="58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altLang="en-US" lang="zh-CN"/>
            </a:p>
          </p:txBody>
        </p:sp>
        <p:sp>
          <p:nvSpPr>
            <p:cNvPr id="131" name="梯形 130"/>
            <p:cNvSpPr/>
            <p:nvPr/>
          </p:nvSpPr>
          <p:spPr>
            <a:xfrm rot="9966663">
              <a:off x="4684288" y="2640563"/>
              <a:ext cx="278173" cy="46081"/>
            </a:xfrm>
            <a:prstGeom prst="trapezoid">
              <a:avLst>
                <a:gd fmla="val 109156" name="adj"/>
              </a:avLst>
            </a:prstGeom>
            <a:gradFill>
              <a:gsLst>
                <a:gs pos="0">
                  <a:schemeClr val="bg1">
                    <a:alpha val="60000"/>
                  </a:schemeClr>
                </a:gs>
                <a:gs pos="50000">
                  <a:srgbClr val="FFFFFF"/>
                </a:gs>
                <a:gs pos="100000">
                  <a:schemeClr val="bg1">
                    <a:alpha val="58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altLang="en-US" lang="zh-CN"/>
            </a:p>
          </p:txBody>
        </p:sp>
      </p:grpSp>
      <p:grpSp>
        <p:nvGrpSpPr>
          <p:cNvPr id="3089" name="组合 131"/>
          <p:cNvGrpSpPr/>
          <p:nvPr/>
        </p:nvGrpSpPr>
        <p:grpSpPr>
          <a:xfrm flipV="1" rot="18098886">
            <a:off x="5926931" y="4279107"/>
            <a:ext cx="338137" cy="438150"/>
            <a:chOff x="4671571" y="2640563"/>
            <a:chExt cx="290890" cy="378175"/>
          </a:xfrm>
        </p:grpSpPr>
        <p:sp>
          <p:nvSpPr>
            <p:cNvPr id="133" name="梯形 132"/>
            <p:cNvSpPr/>
            <p:nvPr/>
          </p:nvSpPr>
          <p:spPr>
            <a:xfrm rot="18147434">
              <a:off x="4770569" y="2849145"/>
              <a:ext cx="298703" cy="46433"/>
            </a:xfrm>
            <a:prstGeom prst="trapezoid">
              <a:avLst>
                <a:gd fmla="val 109156" name="adj"/>
              </a:avLst>
            </a:prstGeom>
            <a:gradFill>
              <a:gsLst>
                <a:gs pos="0">
                  <a:schemeClr val="bg1">
                    <a:alpha val="60000"/>
                  </a:schemeClr>
                </a:gs>
                <a:gs pos="50000">
                  <a:srgbClr val="FFFFFF"/>
                </a:gs>
                <a:gs pos="100000">
                  <a:schemeClr val="bg1">
                    <a:alpha val="58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altLang="en-US" lang="zh-CN"/>
            </a:p>
          </p:txBody>
        </p:sp>
        <p:sp>
          <p:nvSpPr>
            <p:cNvPr id="134" name="梯形 133"/>
            <p:cNvSpPr/>
            <p:nvPr/>
          </p:nvSpPr>
          <p:spPr>
            <a:xfrm rot="4937820">
              <a:off x="4552139" y="2824900"/>
              <a:ext cx="286372" cy="50530"/>
            </a:xfrm>
            <a:prstGeom prst="trapezoid">
              <a:avLst>
                <a:gd fmla="val 109156" name="adj"/>
              </a:avLst>
            </a:prstGeom>
            <a:gradFill>
              <a:gsLst>
                <a:gs pos="0">
                  <a:schemeClr val="bg1">
                    <a:alpha val="60000"/>
                  </a:schemeClr>
                </a:gs>
                <a:gs pos="50000">
                  <a:srgbClr val="FFFFFF"/>
                </a:gs>
                <a:gs pos="100000">
                  <a:schemeClr val="bg1">
                    <a:alpha val="58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altLang="en-US" lang="zh-CN"/>
            </a:p>
          </p:txBody>
        </p:sp>
        <p:sp>
          <p:nvSpPr>
            <p:cNvPr id="135" name="梯形 134"/>
            <p:cNvSpPr/>
            <p:nvPr/>
          </p:nvSpPr>
          <p:spPr>
            <a:xfrm rot="9966663">
              <a:off x="4684148" y="2648835"/>
              <a:ext cx="277233" cy="45217"/>
            </a:xfrm>
            <a:prstGeom prst="trapezoid">
              <a:avLst>
                <a:gd fmla="val 109156" name="adj"/>
              </a:avLst>
            </a:prstGeom>
            <a:gradFill>
              <a:gsLst>
                <a:gs pos="0">
                  <a:schemeClr val="bg1">
                    <a:alpha val="60000"/>
                  </a:schemeClr>
                </a:gs>
                <a:gs pos="50000">
                  <a:srgbClr val="FFFFFF"/>
                </a:gs>
                <a:gs pos="100000">
                  <a:schemeClr val="bg1">
                    <a:alpha val="58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altLang="en-US" lang="zh-CN"/>
            </a:p>
          </p:txBody>
        </p:sp>
      </p:grpSp>
      <p:sp>
        <p:nvSpPr>
          <p:cNvPr id="68" name="等腰三角形 67"/>
          <p:cNvSpPr/>
          <p:nvPr/>
        </p:nvSpPr>
        <p:spPr>
          <a:xfrm rot="3672025">
            <a:off x="8325643" y="1802607"/>
            <a:ext cx="334963" cy="279400"/>
          </a:xfrm>
          <a:prstGeom prst="triangl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altLang="en-US" lang="zh-CN"/>
          </a:p>
        </p:txBody>
      </p:sp>
      <p:sp>
        <p:nvSpPr>
          <p:cNvPr id="137" name="等腰三角形 136"/>
          <p:cNvSpPr/>
          <p:nvPr/>
        </p:nvSpPr>
        <p:spPr>
          <a:xfrm flipV="1" rot="17927976">
            <a:off x="8262143" y="4666457"/>
            <a:ext cx="334963" cy="279400"/>
          </a:xfrm>
          <a:prstGeom prst="triangl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altLang="en-US" lang="zh-CN"/>
          </a:p>
        </p:txBody>
      </p:sp>
      <p:sp>
        <p:nvSpPr>
          <p:cNvPr id="138" name="等腰三角形 137"/>
          <p:cNvSpPr/>
          <p:nvPr/>
        </p:nvSpPr>
        <p:spPr>
          <a:xfrm flipH="1" rot="17927976">
            <a:off x="3410744" y="1835944"/>
            <a:ext cx="334962" cy="279400"/>
          </a:xfrm>
          <a:prstGeom prst="triangl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altLang="en-US" lang="zh-CN"/>
          </a:p>
        </p:txBody>
      </p:sp>
      <p:sp>
        <p:nvSpPr>
          <p:cNvPr id="139" name="等腰三角形 138"/>
          <p:cNvSpPr/>
          <p:nvPr/>
        </p:nvSpPr>
        <p:spPr>
          <a:xfrm flipH="1" flipV="1" rot="3672025">
            <a:off x="3394868" y="4656932"/>
            <a:ext cx="334963" cy="279400"/>
          </a:xfrm>
          <a:prstGeom prst="triangl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altLang="en-US" lang="zh-CN"/>
          </a:p>
        </p:txBody>
      </p:sp>
      <p:sp>
        <p:nvSpPr>
          <p:cNvPr id="309" name="文本框 308"/>
          <p:cNvSpPr txBox="1"/>
          <p:nvPr/>
        </p:nvSpPr>
        <p:spPr>
          <a:xfrm>
            <a:off x="5524970" y="3862388"/>
            <a:ext cx="137033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altLang="zh-CN" b="1" lang="en-US" sz="2400">
                <a:blipFill>
                  <a:blip r:embed="rId3"/>
                  <a:stretch>
                    <a:fillRect/>
                  </a:stretch>
                </a:blipFill>
                <a:latin charset="0" panose="02000000000000000000" pitchFamily="2" typeface="AR JULIAN"/>
              </a:rPr>
              <a:t>Resume</a:t>
            </a:r>
          </a:p>
        </p:txBody>
      </p:sp>
    </p:spTree>
  </p:cSld>
  <p:clrMapOvr>
    <a:masterClrMapping/>
  </p:clrMapOvr>
  <p:transition advClick="0">
    <p:cut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7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2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6" presetSubtype="3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out)" transition="in">
                                      <p:cBhvr>
                                        <p:cTn dur="1000" id="17"/>
                                        <p:tgtEl>
                                          <p:spTgt spid="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8" nodeType="withEffect" presetClass="emph" presetID="8" presetSubtype="0" repeatCount="indefinite">
                                  <p:stCondLst>
                                    <p:cond delay="1500"/>
                                  </p:stCondLst>
                                  <p:childTnLst>
                                    <p:animRot by="21600000">
                                      <p:cBhvr>
                                        <p:cTn dur="2000" fill="hold" id="19"/>
                                        <p:tgtEl>
                                          <p:spTgt spid="32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55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4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5" nodeType="withEffect" presetClass="entr" presetID="55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9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0" nodeType="withEffect" presetClass="entr" presetID="55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34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5" nodeType="withEffect" presetClass="entr" presetID="55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39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0" nodeType="withEffect" presetClass="entr" presetID="55" presetSubtype="0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42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3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44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5" nodeType="withEffect" presetClass="entr" presetID="55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47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8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49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0" nodeType="withEffect" presetClass="entr" presetID="22" presetSubtype="4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1000" id="52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3" nodeType="withEffect" presetClass="entr" presetID="22" presetSubtype="1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1000" id="55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6" nodeType="withEffect" presetClass="entr" presetID="22" presetSubtype="1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1000" id="58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9" nodeType="withEffect" presetClass="entr" presetID="22" presetSubtype="4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1000" id="6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2" nodeType="withEffect" presetClass="entr" presetID="31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64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5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6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67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8" nodeType="withEffect" presetClass="entr" presetID="31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1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2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73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4" nodeType="withEffect" presetClass="entr" presetID="31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6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7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8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79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0" nodeType="withEffect" presetClass="entr" presetID="31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82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3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4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85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6" nodeType="withEffect" presetClass="entr" presetID="53" presetSubtype="0">
                                  <p:stCondLst>
                                    <p:cond delay="4600"/>
                                  </p:stCondLst>
                                  <p:childTnLst>
                                    <p:set>
                                      <p:cBhvr>
                                        <p:cTn dur="1" fill="hold" id="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88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9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9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91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2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3" nodeType="withEffect" presetClass="entr" presetID="22" presetSubtype="8">
                                  <p:stCondLst>
                                    <p:cond delay="5600"/>
                                  </p:stCondLst>
                                  <p:childTnLst>
                                    <p:set>
                                      <p:cBhvr>
                                        <p:cTn dur="1" fill="hold" id="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00" id="95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96" nodeType="withEffect" presetClass="emph" presetID="6" presetSubtype="0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7000" fill="hold" id="97"/>
                                        <p:tgtEl>
                                          <p:spTgt spid="307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8"/>
      <p:bldP grpId="0" spid="137"/>
      <p:bldP grpId="0" spid="138"/>
      <p:bldP grpId="0" spid="139"/>
    </p:bld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0">
          <a:blip r:embed="rId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95" name="图片 19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-48026" l="6877" r="6477" t="-30093"/>
          <a:stretch>
            <a:fillRect/>
          </a:stretch>
        </p:blipFill>
        <p:spPr>
          <a:xfrm>
            <a:off x="1966786" y="1772816"/>
            <a:ext cx="2480702" cy="3544403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</p:pic>
      <p:sp>
        <p:nvSpPr>
          <p:cNvPr id="7" name="任意多边形 6"/>
          <p:cNvSpPr/>
          <p:nvPr/>
        </p:nvSpPr>
        <p:spPr>
          <a:xfrm>
            <a:off x="1452563" y="1006475"/>
            <a:ext cx="3344862" cy="46038"/>
          </a:xfrm>
          <a:custGeom>
            <a:gdLst>
              <a:gd fmla="*/ 0 w 3141456" name="connsiteX0"/>
              <a:gd fmla="*/ 51014 h 58324" name="connsiteY0"/>
              <a:gd fmla="*/ 1165512 w 3141456" name="connsiteX1"/>
              <a:gd fmla="*/ 52552 h 58324" name="connsiteY1"/>
              <a:gd fmla="*/ 1249594 w 3141456" name="connsiteX2"/>
              <a:gd fmla="*/ 0 h 58324" name="connsiteY2"/>
              <a:gd fmla="*/ 1648987 w 3141456" name="connsiteX3"/>
              <a:gd fmla="*/ 0 h 58324" name="connsiteY3"/>
              <a:gd fmla="*/ 1744179 w 3141456" name="connsiteX4"/>
              <a:gd fmla="*/ 58324 h 58324" name="connsiteY4"/>
              <a:gd fmla="*/ 3141456 w 3141456" name="connsiteX5"/>
              <a:gd fmla="*/ 51517 h 58324" name="connsiteY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58324" w="3141456">
                <a:moveTo>
                  <a:pt x="0" y="51014"/>
                </a:moveTo>
                <a:lnTo>
                  <a:pt x="1165512" y="52552"/>
                </a:lnTo>
                <a:lnTo>
                  <a:pt x="1249594" y="0"/>
                </a:lnTo>
                <a:lnTo>
                  <a:pt x="1648987" y="0"/>
                </a:lnTo>
                <a:lnTo>
                  <a:pt x="1744179" y="58324"/>
                </a:lnTo>
                <a:lnTo>
                  <a:pt x="3141456" y="51517"/>
                </a:lnTo>
              </a:path>
            </a:pathLst>
          </a:custGeom>
          <a:noFill/>
          <a:ln w="50800">
            <a:solidFill>
              <a:srgbClr val="1F85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altLang="en-US" lang="zh-CN"/>
          </a:p>
        </p:txBody>
      </p:sp>
      <p:sp>
        <p:nvSpPr>
          <p:cNvPr id="8" name="任意多边形 7"/>
          <p:cNvSpPr/>
          <p:nvPr/>
        </p:nvSpPr>
        <p:spPr>
          <a:xfrm flipH="1">
            <a:off x="7267575" y="1008063"/>
            <a:ext cx="4319588" cy="66675"/>
          </a:xfrm>
          <a:custGeom>
            <a:gdLst>
              <a:gd fmla="*/ 0 w 3584027" name="connsiteX0"/>
              <a:gd fmla="*/ 42041 h 58324" name="connsiteY0"/>
              <a:gd fmla="*/ 1608083 w 3584027" name="connsiteX1"/>
              <a:gd fmla="*/ 52552 h 58324" name="connsiteY1"/>
              <a:gd fmla="*/ 1692165 w 3584027" name="connsiteX2"/>
              <a:gd fmla="*/ 0 h 58324" name="connsiteY2"/>
              <a:gd fmla="*/ 2091558 w 3584027" name="connsiteX3"/>
              <a:gd fmla="*/ 0 h 58324" name="connsiteY3"/>
              <a:gd fmla="*/ 2186750 w 3584027" name="connsiteX4"/>
              <a:gd fmla="*/ 58324 h 58324" name="connsiteY4"/>
              <a:gd fmla="*/ 3584027 w 3584027" name="connsiteX5"/>
              <a:gd fmla="*/ 51517 h 58324" name="connsiteY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58324" w="3584027">
                <a:moveTo>
                  <a:pt x="0" y="42041"/>
                </a:moveTo>
                <a:lnTo>
                  <a:pt x="1608083" y="52552"/>
                </a:lnTo>
                <a:lnTo>
                  <a:pt x="1692165" y="0"/>
                </a:lnTo>
                <a:lnTo>
                  <a:pt x="2091558" y="0"/>
                </a:lnTo>
                <a:lnTo>
                  <a:pt x="2186750" y="58324"/>
                </a:lnTo>
                <a:lnTo>
                  <a:pt x="3584027" y="51517"/>
                </a:lnTo>
              </a:path>
            </a:pathLst>
          </a:custGeom>
          <a:noFill/>
          <a:ln w="50800">
            <a:solidFill>
              <a:srgbClr val="1F85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altLang="en-US" lang="zh-CN"/>
          </a:p>
        </p:txBody>
      </p:sp>
      <p:sp>
        <p:nvSpPr>
          <p:cNvPr id="9" name="任意多边形 8"/>
          <p:cNvSpPr/>
          <p:nvPr/>
        </p:nvSpPr>
        <p:spPr>
          <a:xfrm rot="5400000">
            <a:off x="-1575594" y="3801269"/>
            <a:ext cx="4321175" cy="46038"/>
          </a:xfrm>
          <a:custGeom>
            <a:gdLst>
              <a:gd fmla="*/ 0 w 3584027" name="connsiteX0"/>
              <a:gd fmla="*/ 42041 h 58324" name="connsiteY0"/>
              <a:gd fmla="*/ 1608083 w 3584027" name="connsiteX1"/>
              <a:gd fmla="*/ 52552 h 58324" name="connsiteY1"/>
              <a:gd fmla="*/ 1692165 w 3584027" name="connsiteX2"/>
              <a:gd fmla="*/ 0 h 58324" name="connsiteY2"/>
              <a:gd fmla="*/ 2091558 w 3584027" name="connsiteX3"/>
              <a:gd fmla="*/ 0 h 58324" name="connsiteY3"/>
              <a:gd fmla="*/ 2186750 w 3584027" name="connsiteX4"/>
              <a:gd fmla="*/ 58324 h 58324" name="connsiteY4"/>
              <a:gd fmla="*/ 3584027 w 3584027" name="connsiteX5"/>
              <a:gd fmla="*/ 51517 h 58324" name="connsiteY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58324" w="3584027">
                <a:moveTo>
                  <a:pt x="0" y="42041"/>
                </a:moveTo>
                <a:lnTo>
                  <a:pt x="1608083" y="52552"/>
                </a:lnTo>
                <a:lnTo>
                  <a:pt x="1692165" y="0"/>
                </a:lnTo>
                <a:lnTo>
                  <a:pt x="2091558" y="0"/>
                </a:lnTo>
                <a:lnTo>
                  <a:pt x="2186750" y="58324"/>
                </a:lnTo>
                <a:lnTo>
                  <a:pt x="3584027" y="51517"/>
                </a:lnTo>
              </a:path>
            </a:pathLst>
          </a:custGeom>
          <a:noFill/>
          <a:ln w="50800">
            <a:solidFill>
              <a:srgbClr val="1F85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altLang="en-US" lang="zh-CN"/>
          </a:p>
        </p:txBody>
      </p:sp>
      <p:sp>
        <p:nvSpPr>
          <p:cNvPr id="10" name="任意多边形 9"/>
          <p:cNvSpPr/>
          <p:nvPr/>
        </p:nvSpPr>
        <p:spPr>
          <a:xfrm flipH="1" rot="16200000">
            <a:off x="9489281" y="3358357"/>
            <a:ext cx="3908425" cy="46038"/>
          </a:xfrm>
          <a:custGeom>
            <a:gdLst>
              <a:gd fmla="*/ 0 w 3241761" name="connsiteX0"/>
              <a:gd fmla="*/ 42041 h 58324" name="connsiteY0"/>
              <a:gd fmla="*/ 1608083 w 3241761" name="connsiteX1"/>
              <a:gd fmla="*/ 52552 h 58324" name="connsiteY1"/>
              <a:gd fmla="*/ 1692165 w 3241761" name="connsiteX2"/>
              <a:gd fmla="*/ 0 h 58324" name="connsiteY2"/>
              <a:gd fmla="*/ 2091558 w 3241761" name="connsiteX3"/>
              <a:gd fmla="*/ 0 h 58324" name="connsiteY3"/>
              <a:gd fmla="*/ 2186750 w 3241761" name="connsiteX4"/>
              <a:gd fmla="*/ 58324 h 58324" name="connsiteY4"/>
              <a:gd fmla="*/ 3241761 w 3241761" name="connsiteX5"/>
              <a:gd fmla="*/ 51517 h 58324" name="connsiteY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58324" w="3241761">
                <a:moveTo>
                  <a:pt x="0" y="42041"/>
                </a:moveTo>
                <a:lnTo>
                  <a:pt x="1608083" y="52552"/>
                </a:lnTo>
                <a:lnTo>
                  <a:pt x="1692165" y="0"/>
                </a:lnTo>
                <a:lnTo>
                  <a:pt x="2091558" y="0"/>
                </a:lnTo>
                <a:lnTo>
                  <a:pt x="2186750" y="58324"/>
                </a:lnTo>
                <a:lnTo>
                  <a:pt x="3241761" y="51517"/>
                </a:lnTo>
              </a:path>
            </a:pathLst>
          </a:custGeom>
          <a:noFill/>
          <a:ln w="50800">
            <a:solidFill>
              <a:srgbClr val="1F85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altLang="en-US" lang="zh-CN"/>
          </a:p>
        </p:txBody>
      </p:sp>
      <p:sp>
        <p:nvSpPr>
          <p:cNvPr id="11" name="任意多边形 10"/>
          <p:cNvSpPr/>
          <p:nvPr/>
        </p:nvSpPr>
        <p:spPr>
          <a:xfrm>
            <a:off x="515938" y="6165850"/>
            <a:ext cx="4791075" cy="215900"/>
          </a:xfrm>
          <a:custGeom>
            <a:gdLst>
              <a:gd fmla="*/ 0 w 4790941" name="connsiteX0"/>
              <a:gd fmla="*/ 51516 h 103031" name="connsiteY0"/>
              <a:gd fmla="*/ 3013656 w 4790941" name="connsiteX1"/>
              <a:gd fmla="*/ 70834 h 103031" name="connsiteY1"/>
              <a:gd fmla="*/ 3110248 w 4790941" name="connsiteX2"/>
              <a:gd fmla="*/ 0 h 103031" name="connsiteY2"/>
              <a:gd fmla="*/ 4790941 w 4790941" name="connsiteX3"/>
              <a:gd fmla="*/ 0 h 103031" name="connsiteY3"/>
              <a:gd fmla="*/ 4700789 w 4790941" name="connsiteX4"/>
              <a:gd fmla="*/ 103031 h 103031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03031" w="4790941">
                <a:moveTo>
                  <a:pt x="0" y="51516"/>
                </a:moveTo>
                <a:lnTo>
                  <a:pt x="3013656" y="70834"/>
                </a:lnTo>
                <a:lnTo>
                  <a:pt x="3110248" y="0"/>
                </a:lnTo>
                <a:lnTo>
                  <a:pt x="4790941" y="0"/>
                </a:lnTo>
                <a:lnTo>
                  <a:pt x="4700789" y="103031"/>
                </a:lnTo>
              </a:path>
            </a:pathLst>
          </a:custGeom>
          <a:noFill/>
          <a:ln w="50800">
            <a:solidFill>
              <a:srgbClr val="1F85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altLang="en-US" lang="zh-CN"/>
          </a:p>
        </p:txBody>
      </p:sp>
      <p:sp>
        <p:nvSpPr>
          <p:cNvPr id="12" name="任意多边形 11"/>
          <p:cNvSpPr/>
          <p:nvPr/>
        </p:nvSpPr>
        <p:spPr>
          <a:xfrm flipH="1">
            <a:off x="6796088" y="6165850"/>
            <a:ext cx="4073525" cy="215900"/>
          </a:xfrm>
          <a:custGeom>
            <a:gdLst>
              <a:gd fmla="*/ 0 w 4072484" name="connsiteX0"/>
              <a:gd fmla="*/ 61313 h 103031" name="connsiteY0"/>
              <a:gd fmla="*/ 2295199 w 4072484" name="connsiteX1"/>
              <a:gd fmla="*/ 70834 h 103031" name="connsiteY1"/>
              <a:gd fmla="*/ 2391791 w 4072484" name="connsiteX2"/>
              <a:gd fmla="*/ 0 h 103031" name="connsiteY2"/>
              <a:gd fmla="*/ 4072484 w 4072484" name="connsiteX3"/>
              <a:gd fmla="*/ 0 h 103031" name="connsiteY3"/>
              <a:gd fmla="*/ 3982332 w 4072484" name="connsiteX4"/>
              <a:gd fmla="*/ 103031 h 103031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03031" w="4072484">
                <a:moveTo>
                  <a:pt x="0" y="61313"/>
                </a:moveTo>
                <a:lnTo>
                  <a:pt x="2295199" y="70834"/>
                </a:lnTo>
                <a:lnTo>
                  <a:pt x="2391791" y="0"/>
                </a:lnTo>
                <a:lnTo>
                  <a:pt x="4072484" y="0"/>
                </a:lnTo>
                <a:lnTo>
                  <a:pt x="3982332" y="103031"/>
                </a:lnTo>
              </a:path>
            </a:pathLst>
          </a:custGeom>
          <a:noFill/>
          <a:ln w="50800">
            <a:solidFill>
              <a:srgbClr val="1F85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altLang="en-US" lang="zh-CN"/>
          </a:p>
        </p:txBody>
      </p:sp>
      <p:grpSp>
        <p:nvGrpSpPr>
          <p:cNvPr id="2" name="组合 1"/>
          <p:cNvGrpSpPr/>
          <p:nvPr/>
        </p:nvGrpSpPr>
        <p:grpSpPr>
          <a:xfrm>
            <a:off x="80963" y="560388"/>
            <a:ext cx="1077912" cy="920750"/>
            <a:chOff x="80963" y="561151"/>
            <a:chExt cx="1077912" cy="919987"/>
          </a:xfrm>
        </p:grpSpPr>
        <p:grpSp>
          <p:nvGrpSpPr>
            <p:cNvPr id="16412" name="组合 81"/>
            <p:cNvGrpSpPr/>
            <p:nvPr/>
          </p:nvGrpSpPr>
          <p:grpSpPr>
            <a:xfrm>
              <a:off x="397356" y="833846"/>
              <a:ext cx="445126" cy="445395"/>
              <a:chOff x="720924" y="1222276"/>
              <a:chExt cx="453008" cy="453008"/>
            </a:xfrm>
          </p:grpSpPr>
          <p:sp>
            <p:nvSpPr>
              <p:cNvPr id="70" name="椭圆 69"/>
              <p:cNvSpPr/>
              <p:nvPr/>
            </p:nvSpPr>
            <p:spPr>
              <a:xfrm>
                <a:off x="720434" y="1412776"/>
                <a:ext cx="72703" cy="72598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altLang="en-US" lang="zh-CN"/>
              </a:p>
            </p:txBody>
          </p:sp>
          <p:sp>
            <p:nvSpPr>
              <p:cNvPr id="71" name="椭圆 70"/>
              <p:cNvSpPr/>
              <p:nvPr/>
            </p:nvSpPr>
            <p:spPr>
              <a:xfrm>
                <a:off x="776981" y="1278872"/>
                <a:ext cx="71087" cy="70985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altLang="en-US" lang="zh-CN"/>
              </a:p>
            </p:txBody>
          </p:sp>
          <p:sp>
            <p:nvSpPr>
              <p:cNvPr id="72" name="椭圆 71"/>
              <p:cNvSpPr/>
              <p:nvPr/>
            </p:nvSpPr>
            <p:spPr>
              <a:xfrm>
                <a:off x="911077" y="1222407"/>
                <a:ext cx="72703" cy="72598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altLang="en-US" lang="zh-CN"/>
              </a:p>
            </p:txBody>
          </p:sp>
          <p:sp>
            <p:nvSpPr>
              <p:cNvPr id="73" name="椭圆 72"/>
              <p:cNvSpPr/>
              <p:nvPr/>
            </p:nvSpPr>
            <p:spPr>
              <a:xfrm>
                <a:off x="1046788" y="1278872"/>
                <a:ext cx="71087" cy="70985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altLang="en-US" lang="zh-CN"/>
              </a:p>
            </p:txBody>
          </p:sp>
          <p:sp>
            <p:nvSpPr>
              <p:cNvPr id="74" name="椭圆 73"/>
              <p:cNvSpPr/>
              <p:nvPr/>
            </p:nvSpPr>
            <p:spPr>
              <a:xfrm>
                <a:off x="1101719" y="1412776"/>
                <a:ext cx="72703" cy="72598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altLang="en-US" lang="zh-CN"/>
              </a:p>
            </p:txBody>
          </p:sp>
          <p:sp>
            <p:nvSpPr>
              <p:cNvPr id="75" name="椭圆 74"/>
              <p:cNvSpPr/>
              <p:nvPr/>
            </p:nvSpPr>
            <p:spPr>
              <a:xfrm>
                <a:off x="1046788" y="1548293"/>
                <a:ext cx="71087" cy="70985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altLang="en-US" lang="zh-CN"/>
              </a:p>
            </p:txBody>
          </p:sp>
          <p:sp>
            <p:nvSpPr>
              <p:cNvPr id="76" name="椭圆 75"/>
              <p:cNvSpPr/>
              <p:nvPr/>
            </p:nvSpPr>
            <p:spPr>
              <a:xfrm>
                <a:off x="911077" y="1603145"/>
                <a:ext cx="72703" cy="72598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altLang="en-US" lang="zh-CN"/>
              </a:p>
            </p:txBody>
          </p:sp>
          <p:sp>
            <p:nvSpPr>
              <p:cNvPr id="77" name="椭圆 76"/>
              <p:cNvSpPr/>
              <p:nvPr/>
            </p:nvSpPr>
            <p:spPr>
              <a:xfrm>
                <a:off x="776981" y="1548293"/>
                <a:ext cx="71087" cy="70985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altLang="en-US" lang="zh-CN"/>
              </a:p>
            </p:txBody>
          </p:sp>
        </p:grpSp>
        <p:grpSp>
          <p:nvGrpSpPr>
            <p:cNvPr id="16413" name="组合 95"/>
            <p:cNvGrpSpPr/>
            <p:nvPr/>
          </p:nvGrpSpPr>
          <p:grpSpPr>
            <a:xfrm>
              <a:off x="80963" y="561151"/>
              <a:ext cx="1077912" cy="919987"/>
              <a:chOff x="948095" y="940291"/>
              <a:chExt cx="646738" cy="551652"/>
            </a:xfrm>
          </p:grpSpPr>
          <p:sp>
            <p:nvSpPr>
              <p:cNvPr id="90" name="等腰三角形 89"/>
              <p:cNvSpPr/>
              <p:nvPr/>
            </p:nvSpPr>
            <p:spPr>
              <a:xfrm>
                <a:off x="948095" y="1193290"/>
                <a:ext cx="62864" cy="45654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altLang="en-US" lang="zh-CN"/>
              </a:p>
            </p:txBody>
          </p:sp>
          <p:sp>
            <p:nvSpPr>
              <p:cNvPr id="91" name="等腰三角形 90"/>
              <p:cNvSpPr/>
              <p:nvPr/>
            </p:nvSpPr>
            <p:spPr>
              <a:xfrm>
                <a:off x="1093825" y="940291"/>
                <a:ext cx="62864" cy="45654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altLang="en-US" lang="zh-CN"/>
              </a:p>
            </p:txBody>
          </p:sp>
          <p:sp>
            <p:nvSpPr>
              <p:cNvPr id="92" name="等腰三角形 91"/>
              <p:cNvSpPr/>
              <p:nvPr/>
            </p:nvSpPr>
            <p:spPr>
              <a:xfrm>
                <a:off x="1386239" y="940291"/>
                <a:ext cx="62864" cy="45654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altLang="en-US" lang="zh-CN"/>
              </a:p>
            </p:txBody>
          </p:sp>
          <p:sp>
            <p:nvSpPr>
              <p:cNvPr id="93" name="等腰三角形 92"/>
              <p:cNvSpPr/>
              <p:nvPr/>
            </p:nvSpPr>
            <p:spPr>
              <a:xfrm>
                <a:off x="1531969" y="1193290"/>
                <a:ext cx="62864" cy="45654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altLang="en-US" lang="zh-CN"/>
              </a:p>
            </p:txBody>
          </p:sp>
          <p:sp>
            <p:nvSpPr>
              <p:cNvPr id="94" name="等腰三角形 93"/>
              <p:cNvSpPr/>
              <p:nvPr/>
            </p:nvSpPr>
            <p:spPr>
              <a:xfrm>
                <a:off x="1386239" y="1446289"/>
                <a:ext cx="62864" cy="45654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altLang="en-US" lang="zh-CN"/>
              </a:p>
            </p:txBody>
          </p:sp>
          <p:sp>
            <p:nvSpPr>
              <p:cNvPr id="95" name="等腰三角形 94"/>
              <p:cNvSpPr/>
              <p:nvPr/>
            </p:nvSpPr>
            <p:spPr>
              <a:xfrm>
                <a:off x="1093825" y="1446289"/>
                <a:ext cx="62864" cy="45654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altLang="en-US" lang="zh-CN"/>
              </a:p>
            </p:txBody>
          </p:sp>
        </p:grpSp>
      </p:grpSp>
      <p:pic>
        <p:nvPicPr>
          <p:cNvPr id="4125" name="图片 10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719138" y="474663"/>
            <a:ext cx="292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" name="文本框 103"/>
          <p:cNvSpPr txBox="1"/>
          <p:nvPr/>
        </p:nvSpPr>
        <p:spPr>
          <a:xfrm>
            <a:off x="4863096" y="759279"/>
            <a:ext cx="2316480" cy="5181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altLang="en-US" b="1" lang="zh-CN" sz="2800">
                <a:blipFill>
                  <a:blip r:embed="rId4"/>
                  <a:stretch>
                    <a:fillRect/>
                  </a:stretch>
                </a:blipFill>
                <a:latin charset="-122" panose="020b0503020204020204" pitchFamily="34" typeface="微软雅黑"/>
                <a:ea charset="-122" panose="020b0503020204020204" pitchFamily="34" typeface="微软雅黑"/>
              </a:rPr>
              <a:t>个人基本信息</a:t>
            </a:r>
          </a:p>
        </p:txBody>
      </p:sp>
      <p:sp>
        <p:nvSpPr>
          <p:cNvPr id="107" name="文本框 106"/>
          <p:cNvSpPr txBox="1"/>
          <p:nvPr/>
        </p:nvSpPr>
        <p:spPr>
          <a:xfrm>
            <a:off x="4417293" y="1150769"/>
            <a:ext cx="3478907" cy="39624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altLang="zh-CN" lang="en-US" sz="2000">
                <a:blipFill>
                  <a:blip r:embed="rId4"/>
                  <a:stretch>
                    <a:fillRect/>
                  </a:stretch>
                </a:blipFill>
                <a:latin charset="0" panose="02000000000000000000" pitchFamily="2" typeface="AR JULIAN"/>
              </a:rPr>
              <a:t>Personal basic information</a:t>
            </a:r>
          </a:p>
        </p:txBody>
      </p:sp>
      <p:sp>
        <p:nvSpPr>
          <p:cNvPr id="153" name="任意多边形 152"/>
          <p:cNvSpPr/>
          <p:nvPr/>
        </p:nvSpPr>
        <p:spPr>
          <a:xfrm>
            <a:off x="5721350" y="3502025"/>
            <a:ext cx="311150" cy="684213"/>
          </a:xfrm>
          <a:custGeom>
            <a:gdLst>
              <a:gd fmla="*/ 0 w 552418" name="connsiteX0"/>
              <a:gd fmla="*/ 0 h 896357" name="connsiteY0"/>
              <a:gd fmla="*/ 552418 w 552418" name="connsiteX1"/>
              <a:gd fmla="*/ 382007 h 896357" name="connsiteY1"/>
              <a:gd fmla="*/ 95218 w 552418" name="connsiteX2"/>
              <a:gd fmla="*/ 896357 h 896357" name="connsiteY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b="b" l="l" r="r" t="t"/>
            <a:pathLst>
              <a:path h="896357" w="552418">
                <a:moveTo>
                  <a:pt x="0" y="0"/>
                </a:moveTo>
                <a:lnTo>
                  <a:pt x="552418" y="382007"/>
                </a:lnTo>
                <a:lnTo>
                  <a:pt x="95218" y="896357"/>
                </a:lnTo>
              </a:path>
            </a:pathLst>
          </a:custGeom>
          <a:noFill/>
          <a:ln w="38100">
            <a:solidFill>
              <a:srgbClr val="C4AE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altLang="en-US" lang="zh-CN"/>
          </a:p>
        </p:txBody>
      </p:sp>
      <p:grpSp>
        <p:nvGrpSpPr>
          <p:cNvPr id="4109" name="组合 181"/>
          <p:cNvGrpSpPr/>
          <p:nvPr/>
        </p:nvGrpSpPr>
        <p:grpSpPr>
          <a:xfrm>
            <a:off x="3994150" y="5705475"/>
            <a:ext cx="7904163" cy="1055688"/>
            <a:chOff x="3994085" y="5705642"/>
            <a:chExt cx="7904925" cy="1055385"/>
          </a:xfrm>
        </p:grpSpPr>
        <p:sp>
          <p:nvSpPr>
            <p:cNvPr id="16406" name="Freeform 5"/>
            <p:cNvSpPr>
              <a:spLocks noEditPoints="1"/>
            </p:cNvSpPr>
            <p:nvPr/>
          </p:nvSpPr>
          <p:spPr bwMode="auto">
            <a:xfrm flipV="1">
              <a:off x="6960096" y="6461917"/>
              <a:ext cx="298580" cy="299110"/>
            </a:xfrm>
            <a:custGeom>
              <a:gdLst>
                <a:gd fmla="*/ 2147483646 w 236" name="T0"/>
                <a:gd fmla="*/ 2147483646 h 236" name="T1"/>
                <a:gd fmla="*/ 2147483646 w 236" name="T2"/>
                <a:gd fmla="*/ 2147483646 h 236" name="T3"/>
                <a:gd fmla="*/ 2147483646 w 236" name="T4"/>
                <a:gd fmla="*/ 2147483646 h 236" name="T5"/>
                <a:gd fmla="*/ 2147483646 w 236" name="T6"/>
                <a:gd fmla="*/ 2147483646 h 236" name="T7"/>
                <a:gd fmla="*/ 2147483646 w 236" name="T8"/>
                <a:gd fmla="*/ 2147483646 h 236" name="T9"/>
                <a:gd fmla="*/ 2147483646 w 236" name="T10"/>
                <a:gd fmla="*/ 2147483646 h 236" name="T11"/>
                <a:gd fmla="*/ 2147483646 w 236" name="T12"/>
                <a:gd fmla="*/ 2147483646 h 236" name="T13"/>
                <a:gd fmla="*/ 2147483646 w 236" name="T14"/>
                <a:gd fmla="*/ 2147483646 h 236" name="T15"/>
                <a:gd fmla="*/ 2147483646 w 236" name="T16"/>
                <a:gd fmla="*/ 2147483646 h 236" name="T17"/>
                <a:gd fmla="*/ 2147483646 w 236" name="T18"/>
                <a:gd fmla="*/ 2147483646 h 236" name="T19"/>
                <a:gd fmla="*/ 2147483646 w 236" name="T20"/>
                <a:gd fmla="*/ 2147483646 h 236" name="T21"/>
                <a:gd fmla="*/ 2147483646 w 236" name="T22"/>
                <a:gd fmla="*/ 2147483646 h 236" name="T23"/>
                <a:gd fmla="*/ 2147483646 w 236" name="T24"/>
                <a:gd fmla="*/ 2147483646 h 236" name="T25"/>
                <a:gd fmla="*/ 2147483646 w 236" name="T26"/>
                <a:gd fmla="*/ 2147483646 h 236" name="T27"/>
                <a:gd fmla="*/ 2147483646 w 236" name="T28"/>
                <a:gd fmla="*/ 2147483646 h 236" name="T29"/>
                <a:gd fmla="*/ 2147483646 w 236" name="T30"/>
                <a:gd fmla="*/ 2147483646 h 236" name="T31"/>
                <a:gd fmla="*/ 2147483646 w 236" name="T32"/>
                <a:gd fmla="*/ 2147483646 h 236" name="T33"/>
                <a:gd fmla="*/ 2147483646 w 236" name="T34"/>
                <a:gd fmla="*/ 2147483646 h 236" name="T35"/>
                <a:gd fmla="*/ 2147483646 w 236" name="T36"/>
                <a:gd fmla="*/ 2147483646 h 236" name="T37"/>
                <a:gd fmla="*/ 2147483646 w 236" name="T38"/>
                <a:gd fmla="*/ 2147483646 h 236" name="T39"/>
                <a:gd fmla="*/ 2147483646 w 236" name="T40"/>
                <a:gd fmla="*/ 2147483646 h 236" name="T41"/>
                <a:gd fmla="*/ 2147483646 w 236" name="T42"/>
                <a:gd fmla="*/ 2147483646 h 236" name="T43"/>
                <a:gd fmla="*/ 2147483646 w 236" name="T44"/>
                <a:gd fmla="*/ 2147483646 h 236" name="T45"/>
                <a:gd fmla="*/ 2147483646 w 236" name="T46"/>
                <a:gd fmla="*/ 0 h 236" name="T47"/>
                <a:gd fmla="*/ 2147483646 w 236" name="T48"/>
                <a:gd fmla="*/ 2147483646 h 236" name="T49"/>
                <a:gd fmla="*/ 2147483646 w 236" name="T50"/>
                <a:gd fmla="*/ 2147483646 h 236" name="T51"/>
                <a:gd fmla="*/ 2147483646 w 236" name="T52"/>
                <a:gd fmla="*/ 2147483646 h 236" name="T53"/>
                <a:gd fmla="*/ 2147483646 w 236" name="T54"/>
                <a:gd fmla="*/ 2147483646 h 236" name="T55"/>
                <a:gd fmla="*/ 2147483646 w 236" name="T56"/>
                <a:gd fmla="*/ 2147483646 h 236" name="T57"/>
                <a:gd fmla="*/ 2147483646 w 236" name="T58"/>
                <a:gd fmla="*/ 2147483646 h 236" name="T59"/>
                <a:gd fmla="*/ 2147483646 w 236" name="T60"/>
                <a:gd fmla="*/ 2147483646 h 236" name="T61"/>
                <a:gd fmla="*/ 2147483646 w 236" name="T62"/>
                <a:gd fmla="*/ 2147483646 h 236" name="T63"/>
                <a:gd fmla="*/ 2147483646 w 236" name="T64"/>
                <a:gd fmla="*/ 2147483646 h 236" name="T65"/>
                <a:gd fmla="*/ 2147483646 w 236" name="T66"/>
                <a:gd fmla="*/ 2147483646 h 236" name="T67"/>
                <a:gd fmla="*/ 2147483646 w 236" name="T68"/>
                <a:gd fmla="*/ 2147483646 h 236" name="T69"/>
                <a:gd fmla="*/ 0 w 236" name="T70"/>
                <a:gd fmla="*/ 2147483646 h 236" name="T71"/>
                <a:gd fmla="*/ 2147483646 w 236" name="T72"/>
                <a:gd fmla="*/ 2147483646 h 236" name="T73"/>
                <a:gd fmla="*/ 2147483646 w 236" name="T74"/>
                <a:gd fmla="*/ 2147483646 h 236" name="T75"/>
                <a:gd fmla="*/ 2147483646 w 236" name="T76"/>
                <a:gd fmla="*/ 2147483646 h 236" name="T77"/>
                <a:gd fmla="*/ 2147483646 w 236" name="T78"/>
                <a:gd fmla="*/ 2147483646 h 236" name="T79"/>
                <a:gd fmla="*/ 2147483646 w 236" name="T80"/>
                <a:gd fmla="*/ 2147483646 h 236" name="T81"/>
                <a:gd fmla="*/ 2147483646 w 236" name="T82"/>
                <a:gd fmla="*/ 2147483646 h 236" name="T83"/>
                <a:gd fmla="*/ 2147483646 w 236" name="T84"/>
                <a:gd fmla="*/ 2147483646 h 236" name="T85"/>
                <a:gd fmla="*/ 2147483646 w 236" name="T86"/>
                <a:gd fmla="*/ 2147483646 h 236" name="T87"/>
                <a:gd fmla="*/ 2147483646 w 236" name="T88"/>
                <a:gd fmla="*/ 2147483646 h 236" name="T89"/>
                <a:gd fmla="*/ 2147483646 w 236" name="T90"/>
                <a:gd fmla="*/ 2147483646 h 236" name="T91"/>
                <a:gd fmla="*/ 2147483646 w 236" name="T92"/>
                <a:gd fmla="*/ 2147483646 h 236" name="T93"/>
                <a:gd fmla="*/ 2147483646 w 236" name="T94"/>
                <a:gd fmla="*/ 2147483646 h 236" name="T95"/>
                <a:gd fmla="*/ 2147483646 w 236" name="T96"/>
                <a:gd fmla="*/ 2147483646 h 236" name="T97"/>
                <a:gd fmla="*/ 2147483646 w 236" name="T98"/>
                <a:gd fmla="*/ 2147483646 h 236" name="T99"/>
                <a:gd fmla="*/ 2147483646 w 236" name="T100"/>
                <a:gd fmla="*/ 2147483646 h 236" name="T101"/>
                <a:gd fmla="*/ 2147483646 w 236" name="T102"/>
                <a:gd fmla="*/ 2147483646 h 236" name="T103"/>
                <a:gd fmla="*/ 2147483646 w 236" name="T104"/>
                <a:gd fmla="*/ 2147483646 h 236" name="T105"/>
                <a:gd fmla="*/ 2147483646 w 236" name="T106"/>
                <a:gd fmla="*/ 2147483646 h 236" name="T107"/>
                <a:gd fmla="*/ 2147483646 w 236" name="T108"/>
                <a:gd fmla="*/ 2147483646 h 236" name="T109"/>
                <a:gd fmla="*/ 2147483646 w 236" name="T110"/>
                <a:gd fmla="*/ 2147483646 h 236" name="T111"/>
                <a:gd fmla="*/ 2147483646 w 236" name="T112"/>
                <a:gd fmla="*/ 2147483646 h 236" name="T113"/>
                <a:gd fmla="*/ 2147483646 w 236" name="T114"/>
                <a:gd fmla="*/ 2147483646 h 236" name="T115"/>
                <a:gd fmla="*/ 2147483646 w 236" name="T116"/>
                <a:gd fmla="*/ 2147483646 h 236" name="T117"/>
                <a:gd fmla="*/ 2147483646 w 236" name="T118"/>
                <a:gd fmla="*/ 2147483646 h 236" name="T119"/>
                <a:gd fmla="*/ 2147483646 w 236" name="T120"/>
                <a:gd fmla="*/ 2147483646 h 236" name="T121"/>
                <a:gd fmla="*/ 2147483646 w 236" name="T122"/>
                <a:gd fmla="*/ 2147483646 h 2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60000 65536" name="T177"/>
                <a:gd fmla="*/ 0 60000 65536" name="T178"/>
                <a:gd fmla="*/ 0 60000 65536" name="T179"/>
                <a:gd fmla="*/ 0 60000 65536" name="T180"/>
                <a:gd fmla="*/ 0 60000 65536" name="T181"/>
                <a:gd fmla="*/ 0 60000 65536" name="T182"/>
                <a:gd fmla="*/ 0 60000 65536" name="T183"/>
                <a:gd fmla="*/ 0 60000 65536" name="T184"/>
                <a:gd fmla="*/ 0 60000 65536" name="T185"/>
              </a:gdLst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b="b" l="0" r="r" t="0"/>
              <a:pathLst>
                <a:path h="236" w="236">
                  <a:moveTo>
                    <a:pt x="118" y="36"/>
                  </a:moveTo>
                  <a:cubicBezTo>
                    <a:pt x="73" y="36"/>
                    <a:pt x="36" y="73"/>
                    <a:pt x="36" y="118"/>
                  </a:cubicBezTo>
                  <a:cubicBezTo>
                    <a:pt x="36" y="164"/>
                    <a:pt x="73" y="200"/>
                    <a:pt x="118" y="200"/>
                  </a:cubicBezTo>
                  <a:cubicBezTo>
                    <a:pt x="163" y="200"/>
                    <a:pt x="200" y="164"/>
                    <a:pt x="200" y="118"/>
                  </a:cubicBezTo>
                  <a:cubicBezTo>
                    <a:pt x="200" y="73"/>
                    <a:pt x="163" y="36"/>
                    <a:pt x="118" y="36"/>
                  </a:cubicBezTo>
                  <a:close/>
                  <a:moveTo>
                    <a:pt x="45" y="118"/>
                  </a:moveTo>
                  <a:cubicBezTo>
                    <a:pt x="45" y="104"/>
                    <a:pt x="49" y="92"/>
                    <a:pt x="56" y="8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96" y="188"/>
                    <a:pt x="96" y="188"/>
                    <a:pt x="96" y="188"/>
                  </a:cubicBezTo>
                  <a:cubicBezTo>
                    <a:pt x="67" y="179"/>
                    <a:pt x="45" y="151"/>
                    <a:pt x="45" y="118"/>
                  </a:cubicBezTo>
                  <a:close/>
                  <a:moveTo>
                    <a:pt x="191" y="118"/>
                  </a:moveTo>
                  <a:cubicBezTo>
                    <a:pt x="191" y="159"/>
                    <a:pt x="158" y="191"/>
                    <a:pt x="118" y="191"/>
                  </a:cubicBezTo>
                  <a:cubicBezTo>
                    <a:pt x="114" y="191"/>
                    <a:pt x="109" y="191"/>
                    <a:pt x="105" y="190"/>
                  </a:cubicBezTo>
                  <a:cubicBezTo>
                    <a:pt x="122" y="122"/>
                    <a:pt x="122" y="122"/>
                    <a:pt x="122" y="122"/>
                  </a:cubicBezTo>
                  <a:cubicBezTo>
                    <a:pt x="122" y="121"/>
                    <a:pt x="122" y="121"/>
                    <a:pt x="122" y="121"/>
                  </a:cubicBezTo>
                  <a:cubicBezTo>
                    <a:pt x="122" y="121"/>
                    <a:pt x="122" y="121"/>
                    <a:pt x="122" y="121"/>
                  </a:cubicBezTo>
                  <a:cubicBezTo>
                    <a:pt x="186" y="92"/>
                    <a:pt x="186" y="92"/>
                    <a:pt x="186" y="92"/>
                  </a:cubicBezTo>
                  <a:cubicBezTo>
                    <a:pt x="189" y="100"/>
                    <a:pt x="191" y="109"/>
                    <a:pt x="191" y="118"/>
                  </a:cubicBezTo>
                  <a:close/>
                  <a:moveTo>
                    <a:pt x="118" y="113"/>
                  </a:moveTo>
                  <a:cubicBezTo>
                    <a:pt x="61" y="73"/>
                    <a:pt x="61" y="73"/>
                    <a:pt x="61" y="73"/>
                  </a:cubicBezTo>
                  <a:cubicBezTo>
                    <a:pt x="74" y="56"/>
                    <a:pt x="95" y="46"/>
                    <a:pt x="118" y="46"/>
                  </a:cubicBezTo>
                  <a:cubicBezTo>
                    <a:pt x="145" y="46"/>
                    <a:pt x="169" y="61"/>
                    <a:pt x="182" y="83"/>
                  </a:cubicBezTo>
                  <a:lnTo>
                    <a:pt x="118" y="113"/>
                  </a:lnTo>
                  <a:close/>
                  <a:moveTo>
                    <a:pt x="236" y="123"/>
                  </a:moveTo>
                  <a:cubicBezTo>
                    <a:pt x="236" y="113"/>
                    <a:pt x="236" y="113"/>
                    <a:pt x="236" y="113"/>
                  </a:cubicBezTo>
                  <a:cubicBezTo>
                    <a:pt x="218" y="110"/>
                    <a:pt x="218" y="110"/>
                    <a:pt x="218" y="110"/>
                  </a:cubicBezTo>
                  <a:cubicBezTo>
                    <a:pt x="217" y="107"/>
                    <a:pt x="217" y="103"/>
                    <a:pt x="216" y="100"/>
                  </a:cubicBezTo>
                  <a:cubicBezTo>
                    <a:pt x="233" y="92"/>
                    <a:pt x="233" y="92"/>
                    <a:pt x="233" y="92"/>
                  </a:cubicBezTo>
                  <a:cubicBezTo>
                    <a:pt x="231" y="83"/>
                    <a:pt x="231" y="83"/>
                    <a:pt x="231" y="83"/>
                  </a:cubicBezTo>
                  <a:cubicBezTo>
                    <a:pt x="212" y="84"/>
                    <a:pt x="212" y="84"/>
                    <a:pt x="212" y="84"/>
                  </a:cubicBezTo>
                  <a:cubicBezTo>
                    <a:pt x="211" y="81"/>
                    <a:pt x="210" y="78"/>
                    <a:pt x="208" y="75"/>
                  </a:cubicBezTo>
                  <a:cubicBezTo>
                    <a:pt x="222" y="63"/>
                    <a:pt x="222" y="63"/>
                    <a:pt x="222" y="63"/>
                  </a:cubicBezTo>
                  <a:cubicBezTo>
                    <a:pt x="218" y="55"/>
                    <a:pt x="218" y="55"/>
                    <a:pt x="218" y="55"/>
                  </a:cubicBezTo>
                  <a:cubicBezTo>
                    <a:pt x="200" y="61"/>
                    <a:pt x="200" y="61"/>
                    <a:pt x="200" y="61"/>
                  </a:cubicBezTo>
                  <a:cubicBezTo>
                    <a:pt x="198" y="59"/>
                    <a:pt x="196" y="56"/>
                    <a:pt x="194" y="54"/>
                  </a:cubicBezTo>
                  <a:cubicBezTo>
                    <a:pt x="205" y="38"/>
                    <a:pt x="205" y="38"/>
                    <a:pt x="205" y="38"/>
                  </a:cubicBezTo>
                  <a:cubicBezTo>
                    <a:pt x="198" y="31"/>
                    <a:pt x="198" y="31"/>
                    <a:pt x="198" y="31"/>
                  </a:cubicBezTo>
                  <a:cubicBezTo>
                    <a:pt x="182" y="42"/>
                    <a:pt x="182" y="42"/>
                    <a:pt x="182" y="42"/>
                  </a:cubicBezTo>
                  <a:cubicBezTo>
                    <a:pt x="180" y="40"/>
                    <a:pt x="177" y="38"/>
                    <a:pt x="175" y="36"/>
                  </a:cubicBezTo>
                  <a:cubicBezTo>
                    <a:pt x="181" y="18"/>
                    <a:pt x="181" y="18"/>
                    <a:pt x="181" y="18"/>
                  </a:cubicBezTo>
                  <a:cubicBezTo>
                    <a:pt x="173" y="14"/>
                    <a:pt x="173" y="14"/>
                    <a:pt x="173" y="14"/>
                  </a:cubicBezTo>
                  <a:cubicBezTo>
                    <a:pt x="161" y="28"/>
                    <a:pt x="161" y="28"/>
                    <a:pt x="161" y="28"/>
                  </a:cubicBezTo>
                  <a:cubicBezTo>
                    <a:pt x="158" y="26"/>
                    <a:pt x="155" y="25"/>
                    <a:pt x="152" y="24"/>
                  </a:cubicBezTo>
                  <a:cubicBezTo>
                    <a:pt x="153" y="5"/>
                    <a:pt x="153" y="5"/>
                    <a:pt x="153" y="5"/>
                  </a:cubicBezTo>
                  <a:cubicBezTo>
                    <a:pt x="144" y="3"/>
                    <a:pt x="144" y="3"/>
                    <a:pt x="144" y="3"/>
                  </a:cubicBezTo>
                  <a:cubicBezTo>
                    <a:pt x="136" y="20"/>
                    <a:pt x="136" y="20"/>
                    <a:pt x="136" y="20"/>
                  </a:cubicBezTo>
                  <a:cubicBezTo>
                    <a:pt x="133" y="19"/>
                    <a:pt x="129" y="19"/>
                    <a:pt x="126" y="19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0" y="19"/>
                    <a:pt x="110" y="19"/>
                    <a:pt x="110" y="19"/>
                  </a:cubicBezTo>
                  <a:cubicBezTo>
                    <a:pt x="107" y="19"/>
                    <a:pt x="103" y="19"/>
                    <a:pt x="100" y="20"/>
                  </a:cubicBezTo>
                  <a:cubicBezTo>
                    <a:pt x="92" y="3"/>
                    <a:pt x="92" y="3"/>
                    <a:pt x="92" y="3"/>
                  </a:cubicBezTo>
                  <a:cubicBezTo>
                    <a:pt x="83" y="5"/>
                    <a:pt x="83" y="5"/>
                    <a:pt x="83" y="5"/>
                  </a:cubicBezTo>
                  <a:cubicBezTo>
                    <a:pt x="84" y="24"/>
                    <a:pt x="84" y="24"/>
                    <a:pt x="84" y="24"/>
                  </a:cubicBezTo>
                  <a:cubicBezTo>
                    <a:pt x="81" y="25"/>
                    <a:pt x="78" y="26"/>
                    <a:pt x="76" y="28"/>
                  </a:cubicBezTo>
                  <a:cubicBezTo>
                    <a:pt x="63" y="14"/>
                    <a:pt x="63" y="14"/>
                    <a:pt x="63" y="14"/>
                  </a:cubicBezTo>
                  <a:cubicBezTo>
                    <a:pt x="55" y="18"/>
                    <a:pt x="55" y="18"/>
                    <a:pt x="55" y="18"/>
                  </a:cubicBezTo>
                  <a:cubicBezTo>
                    <a:pt x="61" y="36"/>
                    <a:pt x="61" y="36"/>
                    <a:pt x="61" y="36"/>
                  </a:cubicBezTo>
                  <a:cubicBezTo>
                    <a:pt x="59" y="38"/>
                    <a:pt x="56" y="40"/>
                    <a:pt x="54" y="42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42" y="54"/>
                    <a:pt x="42" y="54"/>
                    <a:pt x="42" y="54"/>
                  </a:cubicBezTo>
                  <a:cubicBezTo>
                    <a:pt x="40" y="56"/>
                    <a:pt x="38" y="58"/>
                    <a:pt x="36" y="61"/>
                  </a:cubicBezTo>
                  <a:cubicBezTo>
                    <a:pt x="18" y="55"/>
                    <a:pt x="18" y="55"/>
                    <a:pt x="18" y="55"/>
                  </a:cubicBezTo>
                  <a:cubicBezTo>
                    <a:pt x="14" y="63"/>
                    <a:pt x="14" y="63"/>
                    <a:pt x="14" y="63"/>
                  </a:cubicBezTo>
                  <a:cubicBezTo>
                    <a:pt x="28" y="75"/>
                    <a:pt x="28" y="75"/>
                    <a:pt x="28" y="75"/>
                  </a:cubicBezTo>
                  <a:cubicBezTo>
                    <a:pt x="26" y="78"/>
                    <a:pt x="25" y="81"/>
                    <a:pt x="24" y="84"/>
                  </a:cubicBezTo>
                  <a:cubicBezTo>
                    <a:pt x="5" y="83"/>
                    <a:pt x="5" y="83"/>
                    <a:pt x="5" y="83"/>
                  </a:cubicBezTo>
                  <a:cubicBezTo>
                    <a:pt x="3" y="92"/>
                    <a:pt x="3" y="92"/>
                    <a:pt x="3" y="92"/>
                  </a:cubicBezTo>
                  <a:cubicBezTo>
                    <a:pt x="20" y="100"/>
                    <a:pt x="20" y="100"/>
                    <a:pt x="20" y="100"/>
                  </a:cubicBezTo>
                  <a:cubicBezTo>
                    <a:pt x="19" y="103"/>
                    <a:pt x="19" y="107"/>
                    <a:pt x="18" y="11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23"/>
                    <a:pt x="0" y="123"/>
                    <a:pt x="0" y="123"/>
                  </a:cubicBezTo>
                  <a:cubicBezTo>
                    <a:pt x="18" y="126"/>
                    <a:pt x="18" y="126"/>
                    <a:pt x="18" y="126"/>
                  </a:cubicBezTo>
                  <a:cubicBezTo>
                    <a:pt x="19" y="130"/>
                    <a:pt x="19" y="133"/>
                    <a:pt x="19" y="136"/>
                  </a:cubicBezTo>
                  <a:cubicBezTo>
                    <a:pt x="3" y="144"/>
                    <a:pt x="3" y="144"/>
                    <a:pt x="3" y="144"/>
                  </a:cubicBezTo>
                  <a:cubicBezTo>
                    <a:pt x="5" y="153"/>
                    <a:pt x="5" y="153"/>
                    <a:pt x="5" y="153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5" y="155"/>
                    <a:pt x="26" y="158"/>
                    <a:pt x="27" y="161"/>
                  </a:cubicBezTo>
                  <a:cubicBezTo>
                    <a:pt x="14" y="173"/>
                    <a:pt x="14" y="173"/>
                    <a:pt x="14" y="173"/>
                  </a:cubicBezTo>
                  <a:cubicBezTo>
                    <a:pt x="18" y="181"/>
                    <a:pt x="18" y="181"/>
                    <a:pt x="18" y="181"/>
                  </a:cubicBezTo>
                  <a:cubicBezTo>
                    <a:pt x="36" y="175"/>
                    <a:pt x="36" y="175"/>
                    <a:pt x="36" y="175"/>
                  </a:cubicBezTo>
                  <a:cubicBezTo>
                    <a:pt x="38" y="178"/>
                    <a:pt x="39" y="180"/>
                    <a:pt x="42" y="183"/>
                  </a:cubicBezTo>
                  <a:cubicBezTo>
                    <a:pt x="31" y="198"/>
                    <a:pt x="31" y="198"/>
                    <a:pt x="31" y="198"/>
                  </a:cubicBezTo>
                  <a:cubicBezTo>
                    <a:pt x="38" y="205"/>
                    <a:pt x="38" y="205"/>
                    <a:pt x="38" y="205"/>
                  </a:cubicBezTo>
                  <a:cubicBezTo>
                    <a:pt x="53" y="194"/>
                    <a:pt x="53" y="194"/>
                    <a:pt x="53" y="194"/>
                  </a:cubicBezTo>
                  <a:cubicBezTo>
                    <a:pt x="56" y="197"/>
                    <a:pt x="58" y="199"/>
                    <a:pt x="61" y="201"/>
                  </a:cubicBezTo>
                  <a:cubicBezTo>
                    <a:pt x="55" y="218"/>
                    <a:pt x="55" y="218"/>
                    <a:pt x="55" y="218"/>
                  </a:cubicBezTo>
                  <a:cubicBezTo>
                    <a:pt x="63" y="222"/>
                    <a:pt x="63" y="222"/>
                    <a:pt x="63" y="222"/>
                  </a:cubicBezTo>
                  <a:cubicBezTo>
                    <a:pt x="75" y="209"/>
                    <a:pt x="75" y="209"/>
                    <a:pt x="75" y="209"/>
                  </a:cubicBezTo>
                  <a:cubicBezTo>
                    <a:pt x="78" y="210"/>
                    <a:pt x="81" y="211"/>
                    <a:pt x="84" y="213"/>
                  </a:cubicBezTo>
                  <a:cubicBezTo>
                    <a:pt x="83" y="231"/>
                    <a:pt x="83" y="231"/>
                    <a:pt x="83" y="231"/>
                  </a:cubicBezTo>
                  <a:cubicBezTo>
                    <a:pt x="92" y="233"/>
                    <a:pt x="92" y="233"/>
                    <a:pt x="92" y="233"/>
                  </a:cubicBezTo>
                  <a:cubicBezTo>
                    <a:pt x="100" y="217"/>
                    <a:pt x="100" y="217"/>
                    <a:pt x="100" y="217"/>
                  </a:cubicBezTo>
                  <a:cubicBezTo>
                    <a:pt x="103" y="217"/>
                    <a:pt x="107" y="218"/>
                    <a:pt x="110" y="218"/>
                  </a:cubicBezTo>
                  <a:cubicBezTo>
                    <a:pt x="113" y="236"/>
                    <a:pt x="113" y="236"/>
                    <a:pt x="113" y="236"/>
                  </a:cubicBezTo>
                  <a:cubicBezTo>
                    <a:pt x="123" y="236"/>
                    <a:pt x="123" y="236"/>
                    <a:pt x="123" y="236"/>
                  </a:cubicBezTo>
                  <a:cubicBezTo>
                    <a:pt x="126" y="218"/>
                    <a:pt x="126" y="218"/>
                    <a:pt x="126" y="218"/>
                  </a:cubicBezTo>
                  <a:cubicBezTo>
                    <a:pt x="129" y="218"/>
                    <a:pt x="133" y="217"/>
                    <a:pt x="136" y="217"/>
                  </a:cubicBezTo>
                  <a:cubicBezTo>
                    <a:pt x="144" y="233"/>
                    <a:pt x="144" y="233"/>
                    <a:pt x="144" y="233"/>
                  </a:cubicBezTo>
                  <a:cubicBezTo>
                    <a:pt x="153" y="231"/>
                    <a:pt x="153" y="231"/>
                    <a:pt x="153" y="231"/>
                  </a:cubicBezTo>
                  <a:cubicBezTo>
                    <a:pt x="152" y="213"/>
                    <a:pt x="152" y="213"/>
                    <a:pt x="152" y="213"/>
                  </a:cubicBezTo>
                  <a:cubicBezTo>
                    <a:pt x="155" y="211"/>
                    <a:pt x="158" y="210"/>
                    <a:pt x="161" y="209"/>
                  </a:cubicBezTo>
                  <a:cubicBezTo>
                    <a:pt x="173" y="222"/>
                    <a:pt x="173" y="222"/>
                    <a:pt x="173" y="222"/>
                  </a:cubicBezTo>
                  <a:cubicBezTo>
                    <a:pt x="181" y="218"/>
                    <a:pt x="181" y="218"/>
                    <a:pt x="181" y="218"/>
                  </a:cubicBezTo>
                  <a:cubicBezTo>
                    <a:pt x="175" y="200"/>
                    <a:pt x="175" y="200"/>
                    <a:pt x="175" y="200"/>
                  </a:cubicBezTo>
                  <a:cubicBezTo>
                    <a:pt x="178" y="199"/>
                    <a:pt x="180" y="197"/>
                    <a:pt x="183" y="194"/>
                  </a:cubicBezTo>
                  <a:cubicBezTo>
                    <a:pt x="198" y="205"/>
                    <a:pt x="198" y="205"/>
                    <a:pt x="198" y="205"/>
                  </a:cubicBezTo>
                  <a:cubicBezTo>
                    <a:pt x="205" y="198"/>
                    <a:pt x="205" y="198"/>
                    <a:pt x="205" y="198"/>
                  </a:cubicBezTo>
                  <a:cubicBezTo>
                    <a:pt x="194" y="183"/>
                    <a:pt x="194" y="183"/>
                    <a:pt x="194" y="183"/>
                  </a:cubicBezTo>
                  <a:cubicBezTo>
                    <a:pt x="196" y="180"/>
                    <a:pt x="199" y="178"/>
                    <a:pt x="200" y="175"/>
                  </a:cubicBezTo>
                  <a:cubicBezTo>
                    <a:pt x="218" y="181"/>
                    <a:pt x="218" y="181"/>
                    <a:pt x="218" y="181"/>
                  </a:cubicBezTo>
                  <a:cubicBezTo>
                    <a:pt x="222" y="173"/>
                    <a:pt x="222" y="173"/>
                    <a:pt x="222" y="173"/>
                  </a:cubicBezTo>
                  <a:cubicBezTo>
                    <a:pt x="209" y="161"/>
                    <a:pt x="209" y="161"/>
                    <a:pt x="209" y="161"/>
                  </a:cubicBezTo>
                  <a:cubicBezTo>
                    <a:pt x="210" y="158"/>
                    <a:pt x="211" y="155"/>
                    <a:pt x="212" y="152"/>
                  </a:cubicBezTo>
                  <a:cubicBezTo>
                    <a:pt x="231" y="153"/>
                    <a:pt x="231" y="153"/>
                    <a:pt x="231" y="153"/>
                  </a:cubicBezTo>
                  <a:cubicBezTo>
                    <a:pt x="233" y="144"/>
                    <a:pt x="233" y="144"/>
                    <a:pt x="233" y="144"/>
                  </a:cubicBezTo>
                  <a:cubicBezTo>
                    <a:pt x="217" y="136"/>
                    <a:pt x="217" y="136"/>
                    <a:pt x="217" y="136"/>
                  </a:cubicBezTo>
                  <a:cubicBezTo>
                    <a:pt x="217" y="133"/>
                    <a:pt x="217" y="130"/>
                    <a:pt x="218" y="126"/>
                  </a:cubicBezTo>
                  <a:lnTo>
                    <a:pt x="236" y="123"/>
                  </a:lnTo>
                  <a:close/>
                  <a:moveTo>
                    <a:pt x="118" y="209"/>
                  </a:moveTo>
                  <a:cubicBezTo>
                    <a:pt x="68" y="209"/>
                    <a:pt x="27" y="169"/>
                    <a:pt x="27" y="118"/>
                  </a:cubicBezTo>
                  <a:cubicBezTo>
                    <a:pt x="27" y="68"/>
                    <a:pt x="68" y="27"/>
                    <a:pt x="118" y="27"/>
                  </a:cubicBezTo>
                  <a:cubicBezTo>
                    <a:pt x="168" y="27"/>
                    <a:pt x="209" y="68"/>
                    <a:pt x="209" y="118"/>
                  </a:cubicBezTo>
                  <a:cubicBezTo>
                    <a:pt x="209" y="169"/>
                    <a:pt x="168" y="209"/>
                    <a:pt x="118" y="209"/>
                  </a:cubicBezTo>
                  <a:close/>
                </a:path>
              </a:pathLst>
            </a:custGeom>
            <a:blipFill dpi="0" rotWithShape="1">
              <a:blip r:embed="rId4"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6407" name="Freeform 9"/>
            <p:cNvSpPr>
              <a:spLocks noEditPoints="1"/>
            </p:cNvSpPr>
            <p:nvPr/>
          </p:nvSpPr>
          <p:spPr bwMode="auto">
            <a:xfrm flipV="1">
              <a:off x="5855096" y="6498355"/>
              <a:ext cx="528936" cy="233138"/>
            </a:xfrm>
            <a:custGeom>
              <a:gdLst>
                <a:gd fmla="*/ 2147483646 w 240" name="T0"/>
                <a:gd fmla="*/ 2147483646 h 104" name="T1"/>
                <a:gd fmla="*/ 2147483646 w 240" name="T2"/>
                <a:gd fmla="*/ 2147483646 h 104" name="T3"/>
                <a:gd fmla="*/ 2147483646 w 240" name="T4"/>
                <a:gd fmla="*/ 2147483646 h 104" name="T5"/>
                <a:gd fmla="*/ 2147483646 w 240" name="T6"/>
                <a:gd fmla="*/ 2147483646 h 104" name="T7"/>
                <a:gd fmla="*/ 2147483646 w 240" name="T8"/>
                <a:gd fmla="*/ 2147483646 h 104" name="T9"/>
                <a:gd fmla="*/ 2147483646 w 240" name="T10"/>
                <a:gd fmla="*/ 2147483646 h 104" name="T11"/>
                <a:gd fmla="*/ 2147483646 w 240" name="T12"/>
                <a:gd fmla="*/ 2147483646 h 104" name="T13"/>
                <a:gd fmla="*/ 2147483646 w 240" name="T14"/>
                <a:gd fmla="*/ 2147483646 h 104" name="T15"/>
                <a:gd fmla="*/ 2147483646 w 240" name="T16"/>
                <a:gd fmla="*/ 2147483646 h 104" name="T17"/>
                <a:gd fmla="*/ 2147483646 w 240" name="T18"/>
                <a:gd fmla="*/ 2147483646 h 104" name="T19"/>
                <a:gd fmla="*/ 2147483646 w 240" name="T20"/>
                <a:gd fmla="*/ 2147483646 h 104" name="T21"/>
                <a:gd fmla="*/ 2147483646 w 240" name="T22"/>
                <a:gd fmla="*/ 2147483646 h 104" name="T23"/>
                <a:gd fmla="*/ 2147483646 w 240" name="T24"/>
                <a:gd fmla="*/ 2147483646 h 104" name="T25"/>
                <a:gd fmla="*/ 2147483646 w 240" name="T26"/>
                <a:gd fmla="*/ 2147483646 h 104" name="T27"/>
                <a:gd fmla="*/ 2147483646 w 240" name="T28"/>
                <a:gd fmla="*/ 2147483646 h 104" name="T29"/>
                <a:gd fmla="*/ 2147483646 w 240" name="T30"/>
                <a:gd fmla="*/ 2147483646 h 104" name="T31"/>
                <a:gd fmla="*/ 2147483646 w 240" name="T32"/>
                <a:gd fmla="*/ 0 h 104" name="T33"/>
                <a:gd fmla="*/ 2147483646 w 240" name="T34"/>
                <a:gd fmla="*/ 0 h 104" name="T35"/>
                <a:gd fmla="*/ 0 w 240" name="T36"/>
                <a:gd fmla="*/ 2147483646 h 104" name="T37"/>
                <a:gd fmla="*/ 0 w 240" name="T38"/>
                <a:gd fmla="*/ 2147483646 h 104" name="T39"/>
                <a:gd fmla="*/ 2147483646 w 240" name="T40"/>
                <a:gd fmla="*/ 2147483646 h 104" name="T41"/>
                <a:gd fmla="*/ 2147483646 w 240" name="T42"/>
                <a:gd fmla="*/ 2147483646 h 104" name="T43"/>
                <a:gd fmla="*/ 2147483646 w 240" name="T44"/>
                <a:gd fmla="*/ 2147483646 h 104" name="T45"/>
                <a:gd fmla="*/ 2147483646 w 240" name="T46"/>
                <a:gd fmla="*/ 2147483646 h 104" name="T47"/>
                <a:gd fmla="*/ 2147483646 w 240" name="T48"/>
                <a:gd fmla="*/ 2147483646 h 104" name="T49"/>
                <a:gd fmla="*/ 2147483646 w 240" name="T50"/>
                <a:gd fmla="*/ 2147483646 h 104" name="T51"/>
                <a:gd fmla="*/ 2147483646 w 240" name="T52"/>
                <a:gd fmla="*/ 2147483646 h 104" name="T53"/>
                <a:gd fmla="*/ 2147483646 w 240" name="T54"/>
                <a:gd fmla="*/ 2147483646 h 104" name="T55"/>
                <a:gd fmla="*/ 2147483646 w 240" name="T56"/>
                <a:gd fmla="*/ 2147483646 h 104" name="T57"/>
                <a:gd fmla="*/ 2147483646 w 240" name="T58"/>
                <a:gd fmla="*/ 2147483646 h 104" name="T59"/>
                <a:gd fmla="*/ 2147483646 w 240" name="T60"/>
                <a:gd fmla="*/ 2147483646 h 104" name="T61"/>
                <a:gd fmla="*/ 2147483646 w 240" name="T62"/>
                <a:gd fmla="*/ 2147483646 h 104" name="T63"/>
                <a:gd fmla="*/ 2147483646 w 240" name="T64"/>
                <a:gd fmla="*/ 2147483646 h 104" name="T65"/>
                <a:gd fmla="*/ 2147483646 w 240" name="T66"/>
                <a:gd fmla="*/ 2147483646 h 104" name="T67"/>
                <a:gd fmla="*/ 2147483646 w 240" name="T68"/>
                <a:gd fmla="*/ 2147483646 h 104" name="T69"/>
                <a:gd fmla="*/ 2147483646 w 240" name="T70"/>
                <a:gd fmla="*/ 2147483646 h 104" name="T71"/>
                <a:gd fmla="*/ 2147483646 w 240" name="T72"/>
                <a:gd fmla="*/ 2147483646 h 104" name="T73"/>
                <a:gd fmla="*/ 2147483646 w 240" name="T74"/>
                <a:gd fmla="*/ 2147483646 h 104" name="T75"/>
                <a:gd fmla="*/ 2147483646 w 240" name="T76"/>
                <a:gd fmla="*/ 2147483646 h 104" name="T77"/>
                <a:gd fmla="*/ 2147483646 w 240" name="T78"/>
                <a:gd fmla="*/ 2147483646 h 104" name="T79"/>
                <a:gd fmla="*/ 2147483646 w 240" name="T80"/>
                <a:gd fmla="*/ 2147483646 h 104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</a:gdLst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b="b" l="0" r="r" t="0"/>
              <a:pathLst>
                <a:path h="104" w="240">
                  <a:moveTo>
                    <a:pt x="124" y="25"/>
                  </a:moveTo>
                  <a:cubicBezTo>
                    <a:pt x="34" y="38"/>
                    <a:pt x="34" y="38"/>
                    <a:pt x="34" y="38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99" y="75"/>
                    <a:pt x="99" y="75"/>
                    <a:pt x="99" y="75"/>
                  </a:cubicBezTo>
                  <a:cubicBezTo>
                    <a:pt x="190" y="62"/>
                    <a:pt x="190" y="62"/>
                    <a:pt x="190" y="62"/>
                  </a:cubicBezTo>
                  <a:cubicBezTo>
                    <a:pt x="124" y="50"/>
                    <a:pt x="124" y="50"/>
                    <a:pt x="124" y="50"/>
                  </a:cubicBezTo>
                  <a:lnTo>
                    <a:pt x="124" y="25"/>
                  </a:lnTo>
                  <a:close/>
                  <a:moveTo>
                    <a:pt x="141" y="62"/>
                  </a:moveTo>
                  <a:cubicBezTo>
                    <a:pt x="108" y="67"/>
                    <a:pt x="108" y="67"/>
                    <a:pt x="108" y="67"/>
                  </a:cubicBezTo>
                  <a:cubicBezTo>
                    <a:pt x="108" y="46"/>
                    <a:pt x="108" y="46"/>
                    <a:pt x="108" y="46"/>
                  </a:cubicBezTo>
                  <a:cubicBezTo>
                    <a:pt x="83" y="37"/>
                    <a:pt x="83" y="37"/>
                    <a:pt x="83" y="37"/>
                  </a:cubicBezTo>
                  <a:cubicBezTo>
                    <a:pt x="116" y="33"/>
                    <a:pt x="116" y="33"/>
                    <a:pt x="116" y="33"/>
                  </a:cubicBezTo>
                  <a:cubicBezTo>
                    <a:pt x="116" y="54"/>
                    <a:pt x="116" y="54"/>
                    <a:pt x="116" y="54"/>
                  </a:cubicBezTo>
                  <a:lnTo>
                    <a:pt x="141" y="62"/>
                  </a:lnTo>
                  <a:close/>
                  <a:moveTo>
                    <a:pt x="207" y="24"/>
                  </a:moveTo>
                  <a:cubicBezTo>
                    <a:pt x="207" y="19"/>
                    <a:pt x="207" y="19"/>
                    <a:pt x="207" y="19"/>
                  </a:cubicBezTo>
                  <a:cubicBezTo>
                    <a:pt x="207" y="8"/>
                    <a:pt x="199" y="0"/>
                    <a:pt x="188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8" y="0"/>
                    <a:pt x="0" y="8"/>
                    <a:pt x="0" y="19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96"/>
                    <a:pt x="8" y="104"/>
                    <a:pt x="19" y="104"/>
                  </a:cubicBezTo>
                  <a:cubicBezTo>
                    <a:pt x="188" y="104"/>
                    <a:pt x="188" y="104"/>
                    <a:pt x="188" y="104"/>
                  </a:cubicBezTo>
                  <a:cubicBezTo>
                    <a:pt x="199" y="104"/>
                    <a:pt x="207" y="96"/>
                    <a:pt x="207" y="85"/>
                  </a:cubicBezTo>
                  <a:cubicBezTo>
                    <a:pt x="207" y="80"/>
                    <a:pt x="207" y="80"/>
                    <a:pt x="207" y="80"/>
                  </a:cubicBezTo>
                  <a:cubicBezTo>
                    <a:pt x="240" y="80"/>
                    <a:pt x="240" y="80"/>
                    <a:pt x="240" y="80"/>
                  </a:cubicBezTo>
                  <a:cubicBezTo>
                    <a:pt x="240" y="24"/>
                    <a:pt x="240" y="24"/>
                    <a:pt x="240" y="24"/>
                  </a:cubicBezTo>
                  <a:lnTo>
                    <a:pt x="207" y="24"/>
                  </a:lnTo>
                  <a:close/>
                  <a:moveTo>
                    <a:pt x="198" y="79"/>
                  </a:moveTo>
                  <a:cubicBezTo>
                    <a:pt x="198" y="88"/>
                    <a:pt x="190" y="95"/>
                    <a:pt x="181" y="95"/>
                  </a:cubicBezTo>
                  <a:cubicBezTo>
                    <a:pt x="31" y="95"/>
                    <a:pt x="31" y="95"/>
                    <a:pt x="31" y="95"/>
                  </a:cubicBezTo>
                  <a:cubicBezTo>
                    <a:pt x="22" y="95"/>
                    <a:pt x="14" y="88"/>
                    <a:pt x="14" y="79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16"/>
                    <a:pt x="22" y="9"/>
                    <a:pt x="31" y="9"/>
                  </a:cubicBezTo>
                  <a:cubicBezTo>
                    <a:pt x="181" y="9"/>
                    <a:pt x="181" y="9"/>
                    <a:pt x="181" y="9"/>
                  </a:cubicBezTo>
                  <a:cubicBezTo>
                    <a:pt x="190" y="9"/>
                    <a:pt x="198" y="16"/>
                    <a:pt x="198" y="25"/>
                  </a:cubicBezTo>
                  <a:lnTo>
                    <a:pt x="198" y="79"/>
                  </a:lnTo>
                  <a:close/>
                  <a:moveTo>
                    <a:pt x="231" y="71"/>
                  </a:moveTo>
                  <a:cubicBezTo>
                    <a:pt x="212" y="71"/>
                    <a:pt x="212" y="71"/>
                    <a:pt x="212" y="71"/>
                  </a:cubicBezTo>
                  <a:cubicBezTo>
                    <a:pt x="212" y="33"/>
                    <a:pt x="212" y="33"/>
                    <a:pt x="212" y="33"/>
                  </a:cubicBezTo>
                  <a:cubicBezTo>
                    <a:pt x="231" y="33"/>
                    <a:pt x="231" y="33"/>
                    <a:pt x="231" y="33"/>
                  </a:cubicBezTo>
                  <a:lnTo>
                    <a:pt x="231" y="71"/>
                  </a:lnTo>
                  <a:close/>
                </a:path>
              </a:pathLst>
            </a:custGeom>
            <a:blipFill dpi="0" rotWithShape="1">
              <a:blip r:embed="rId4"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6408" name="Freeform 13"/>
            <p:cNvSpPr>
              <a:spLocks noEditPoints="1"/>
            </p:cNvSpPr>
            <p:nvPr/>
          </p:nvSpPr>
          <p:spPr bwMode="auto">
            <a:xfrm>
              <a:off x="7938728" y="6421680"/>
              <a:ext cx="366138" cy="311704"/>
            </a:xfrm>
            <a:custGeom>
              <a:gdLst>
                <a:gd fmla="*/ 2147483646 w 236" name="T0"/>
                <a:gd fmla="*/ 2147483646 h 200" name="T1"/>
                <a:gd fmla="*/ 2147483646 w 236" name="T2"/>
                <a:gd fmla="*/ 2147483646 h 200" name="T3"/>
                <a:gd fmla="*/ 2147483646 w 236" name="T4"/>
                <a:gd fmla="*/ 2147483646 h 200" name="T5"/>
                <a:gd fmla="*/ 2147483646 w 236" name="T6"/>
                <a:gd fmla="*/ 2147483646 h 200" name="T7"/>
                <a:gd fmla="*/ 2147483646 w 236" name="T8"/>
                <a:gd fmla="*/ 2147483646 h 200" name="T9"/>
                <a:gd fmla="*/ 2147483646 w 236" name="T10"/>
                <a:gd fmla="*/ 2147483646 h 200" name="T11"/>
                <a:gd fmla="*/ 2147483646 w 236" name="T12"/>
                <a:gd fmla="*/ 2147483646 h 200" name="T13"/>
                <a:gd fmla="*/ 2147483646 w 236" name="T14"/>
                <a:gd fmla="*/ 2147483646 h 200" name="T15"/>
                <a:gd fmla="*/ 2147483646 w 236" name="T16"/>
                <a:gd fmla="*/ 2147483646 h 200" name="T17"/>
                <a:gd fmla="*/ 2147483646 w 236" name="T18"/>
                <a:gd fmla="*/ 2147483646 h 200" name="T19"/>
                <a:gd fmla="*/ 2147483646 w 236" name="T20"/>
                <a:gd fmla="*/ 2147483646 h 200" name="T21"/>
                <a:gd fmla="*/ 2147483646 w 236" name="T22"/>
                <a:gd fmla="*/ 2147483646 h 200" name="T23"/>
                <a:gd fmla="*/ 2147483646 w 236" name="T24"/>
                <a:gd fmla="*/ 2147483646 h 200" name="T25"/>
                <a:gd fmla="*/ 2147483646 w 236" name="T26"/>
                <a:gd fmla="*/ 2147483646 h 200" name="T27"/>
                <a:gd fmla="*/ 2147483646 w 236" name="T28"/>
                <a:gd fmla="*/ 2147483646 h 200" name="T29"/>
                <a:gd fmla="*/ 2147483646 w 236" name="T30"/>
                <a:gd fmla="*/ 2147483646 h 200" name="T31"/>
                <a:gd fmla="*/ 2147483646 w 236" name="T32"/>
                <a:gd fmla="*/ 2147483646 h 200" name="T33"/>
                <a:gd fmla="*/ 2147483646 w 236" name="T34"/>
                <a:gd fmla="*/ 2147483646 h 200" name="T35"/>
                <a:gd fmla="*/ 2147483646 w 236" name="T36"/>
                <a:gd fmla="*/ 2147483646 h 200" name="T37"/>
                <a:gd fmla="*/ 2147483646 w 236" name="T38"/>
                <a:gd fmla="*/ 2147483646 h 200" name="T39"/>
                <a:gd fmla="*/ 2147483646 w 236" name="T40"/>
                <a:gd fmla="*/ 2147483646 h 200" name="T41"/>
                <a:gd fmla="*/ 2147483646 w 236" name="T42"/>
                <a:gd fmla="*/ 2147483646 h 200" name="T43"/>
                <a:gd fmla="*/ 2147483646 w 236" name="T44"/>
                <a:gd fmla="*/ 2147483646 h 200" name="T45"/>
                <a:gd fmla="*/ 2147483646 w 236" name="T46"/>
                <a:gd fmla="*/ 2147483646 h 200" name="T47"/>
                <a:gd fmla="*/ 2147483646 w 236" name="T48"/>
                <a:gd fmla="*/ 2147483646 h 200" name="T49"/>
                <a:gd fmla="*/ 0 w 236" name="T50"/>
                <a:gd fmla="*/ 2147483646 h 200" name="T51"/>
                <a:gd fmla="*/ 2147483646 w 236" name="T52"/>
                <a:gd fmla="*/ 2147483646 h 200" name="T53"/>
                <a:gd fmla="*/ 2147483646 w 236" name="T54"/>
                <a:gd fmla="*/ 2147483646 h 200" name="T55"/>
                <a:gd fmla="*/ 2147483646 w 236" name="T56"/>
                <a:gd fmla="*/ 2147483646 h 200" name="T57"/>
                <a:gd fmla="*/ 2147483646 w 236" name="T58"/>
                <a:gd fmla="*/ 2147483646 h 200" name="T59"/>
                <a:gd fmla="*/ 2147483646 w 236" name="T60"/>
                <a:gd fmla="*/ 2147483646 h 200" name="T61"/>
                <a:gd fmla="*/ 2147483646 w 236" name="T62"/>
                <a:gd fmla="*/ 2147483646 h 200" name="T63"/>
                <a:gd fmla="*/ 2147483646 w 236" name="T64"/>
                <a:gd fmla="*/ 2147483646 h 200" name="T65"/>
                <a:gd fmla="*/ 2147483646 w 236" name="T66"/>
                <a:gd fmla="*/ 2147483646 h 200" name="T67"/>
                <a:gd fmla="*/ 2147483646 w 236" name="T68"/>
                <a:gd fmla="*/ 2147483646 h 200" name="T69"/>
                <a:gd fmla="*/ 2147483646 w 236" name="T70"/>
                <a:gd fmla="*/ 2147483646 h 200" name="T71"/>
                <a:gd fmla="*/ 2147483646 w 236" name="T72"/>
                <a:gd fmla="*/ 2147483646 h 200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</a:gdLst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b="b" l="0" r="r" t="0"/>
              <a:pathLst>
                <a:path h="200" w="236">
                  <a:moveTo>
                    <a:pt x="117" y="162"/>
                  </a:moveTo>
                  <a:cubicBezTo>
                    <a:pt x="106" y="162"/>
                    <a:pt x="98" y="170"/>
                    <a:pt x="98" y="181"/>
                  </a:cubicBezTo>
                  <a:cubicBezTo>
                    <a:pt x="98" y="191"/>
                    <a:pt x="106" y="200"/>
                    <a:pt x="117" y="200"/>
                  </a:cubicBezTo>
                  <a:cubicBezTo>
                    <a:pt x="128" y="200"/>
                    <a:pt x="136" y="191"/>
                    <a:pt x="136" y="181"/>
                  </a:cubicBezTo>
                  <a:cubicBezTo>
                    <a:pt x="136" y="170"/>
                    <a:pt x="128" y="162"/>
                    <a:pt x="117" y="162"/>
                  </a:cubicBezTo>
                  <a:close/>
                  <a:moveTo>
                    <a:pt x="117" y="190"/>
                  </a:moveTo>
                  <a:cubicBezTo>
                    <a:pt x="112" y="190"/>
                    <a:pt x="107" y="186"/>
                    <a:pt x="107" y="181"/>
                  </a:cubicBezTo>
                  <a:cubicBezTo>
                    <a:pt x="107" y="175"/>
                    <a:pt x="112" y="171"/>
                    <a:pt x="117" y="171"/>
                  </a:cubicBezTo>
                  <a:cubicBezTo>
                    <a:pt x="122" y="171"/>
                    <a:pt x="127" y="175"/>
                    <a:pt x="127" y="181"/>
                  </a:cubicBezTo>
                  <a:cubicBezTo>
                    <a:pt x="127" y="186"/>
                    <a:pt x="122" y="190"/>
                    <a:pt x="117" y="190"/>
                  </a:cubicBezTo>
                  <a:close/>
                  <a:moveTo>
                    <a:pt x="80" y="142"/>
                  </a:moveTo>
                  <a:cubicBezTo>
                    <a:pt x="80" y="143"/>
                    <a:pt x="79" y="143"/>
                    <a:pt x="79" y="144"/>
                  </a:cubicBezTo>
                  <a:cubicBezTo>
                    <a:pt x="83" y="148"/>
                    <a:pt x="83" y="148"/>
                    <a:pt x="83" y="148"/>
                  </a:cubicBezTo>
                  <a:cubicBezTo>
                    <a:pt x="83" y="148"/>
                    <a:pt x="84" y="148"/>
                    <a:pt x="84" y="147"/>
                  </a:cubicBezTo>
                  <a:cubicBezTo>
                    <a:pt x="103" y="129"/>
                    <a:pt x="132" y="129"/>
                    <a:pt x="151" y="147"/>
                  </a:cubicBezTo>
                  <a:cubicBezTo>
                    <a:pt x="157" y="141"/>
                    <a:pt x="157" y="141"/>
                    <a:pt x="157" y="141"/>
                  </a:cubicBezTo>
                  <a:cubicBezTo>
                    <a:pt x="135" y="121"/>
                    <a:pt x="102" y="121"/>
                    <a:pt x="80" y="142"/>
                  </a:cubicBezTo>
                  <a:close/>
                  <a:moveTo>
                    <a:pt x="53" y="115"/>
                  </a:moveTo>
                  <a:cubicBezTo>
                    <a:pt x="52" y="116"/>
                    <a:pt x="52" y="116"/>
                    <a:pt x="51" y="117"/>
                  </a:cubicBezTo>
                  <a:cubicBezTo>
                    <a:pt x="59" y="124"/>
                    <a:pt x="59" y="124"/>
                    <a:pt x="59" y="124"/>
                  </a:cubicBezTo>
                  <a:cubicBezTo>
                    <a:pt x="59" y="124"/>
                    <a:pt x="59" y="124"/>
                    <a:pt x="59" y="124"/>
                  </a:cubicBezTo>
                  <a:cubicBezTo>
                    <a:pt x="91" y="92"/>
                    <a:pt x="143" y="92"/>
                    <a:pt x="175" y="123"/>
                  </a:cubicBezTo>
                  <a:cubicBezTo>
                    <a:pt x="185" y="114"/>
                    <a:pt x="185" y="114"/>
                    <a:pt x="185" y="114"/>
                  </a:cubicBezTo>
                  <a:cubicBezTo>
                    <a:pt x="148" y="79"/>
                    <a:pt x="89" y="79"/>
                    <a:pt x="53" y="115"/>
                  </a:cubicBezTo>
                  <a:close/>
                  <a:moveTo>
                    <a:pt x="2" y="64"/>
                  </a:moveTo>
                  <a:cubicBezTo>
                    <a:pt x="1" y="65"/>
                    <a:pt x="1" y="66"/>
                    <a:pt x="0" y="66"/>
                  </a:cubicBezTo>
                  <a:cubicBezTo>
                    <a:pt x="14" y="80"/>
                    <a:pt x="14" y="80"/>
                    <a:pt x="14" y="80"/>
                  </a:cubicBezTo>
                  <a:cubicBezTo>
                    <a:pt x="14" y="79"/>
                    <a:pt x="15" y="79"/>
                    <a:pt x="15" y="78"/>
                  </a:cubicBezTo>
                  <a:cubicBezTo>
                    <a:pt x="72" y="21"/>
                    <a:pt x="165" y="21"/>
                    <a:pt x="222" y="76"/>
                  </a:cubicBezTo>
                  <a:cubicBezTo>
                    <a:pt x="236" y="63"/>
                    <a:pt x="236" y="63"/>
                    <a:pt x="236" y="63"/>
                  </a:cubicBezTo>
                  <a:cubicBezTo>
                    <a:pt x="171" y="0"/>
                    <a:pt x="66" y="0"/>
                    <a:pt x="2" y="64"/>
                  </a:cubicBezTo>
                  <a:close/>
                  <a:moveTo>
                    <a:pt x="29" y="91"/>
                  </a:moveTo>
                  <a:cubicBezTo>
                    <a:pt x="28" y="92"/>
                    <a:pt x="28" y="93"/>
                    <a:pt x="27" y="93"/>
                  </a:cubicBezTo>
                  <a:cubicBezTo>
                    <a:pt x="38" y="103"/>
                    <a:pt x="38" y="103"/>
                    <a:pt x="38" y="103"/>
                  </a:cubicBezTo>
                  <a:cubicBezTo>
                    <a:pt x="81" y="60"/>
                    <a:pt x="152" y="60"/>
                    <a:pt x="195" y="103"/>
                  </a:cubicBezTo>
                  <a:cubicBezTo>
                    <a:pt x="209" y="90"/>
                    <a:pt x="209" y="90"/>
                    <a:pt x="209" y="90"/>
                  </a:cubicBezTo>
                  <a:cubicBezTo>
                    <a:pt x="158" y="42"/>
                    <a:pt x="79" y="42"/>
                    <a:pt x="29" y="91"/>
                  </a:cubicBezTo>
                  <a:close/>
                </a:path>
              </a:pathLst>
            </a:custGeom>
            <a:blipFill dpi="0" rotWithShape="1">
              <a:blip r:embed="rId4"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6409" name="Freeform 17"/>
            <p:cNvSpPr>
              <a:spLocks noEditPoints="1"/>
            </p:cNvSpPr>
            <p:nvPr/>
          </p:nvSpPr>
          <p:spPr bwMode="auto">
            <a:xfrm>
              <a:off x="4880881" y="6408761"/>
              <a:ext cx="322732" cy="322732"/>
            </a:xfrm>
            <a:custGeom>
              <a:gdLst>
                <a:gd fmla="*/ 2147483646 w 240" name="T0"/>
                <a:gd fmla="*/ 2147483646 h 240" name="T1"/>
                <a:gd fmla="*/ 2147483646 w 240" name="T2"/>
                <a:gd fmla="*/ 2147483646 h 240" name="T3"/>
                <a:gd fmla="*/ 2147483646 w 240" name="T4"/>
                <a:gd fmla="*/ 2147483646 h 240" name="T5"/>
                <a:gd fmla="*/ 2147483646 w 240" name="T6"/>
                <a:gd fmla="*/ 2147483646 h 240" name="T7"/>
                <a:gd fmla="*/ 2147483646 w 240" name="T8"/>
                <a:gd fmla="*/ 2147483646 h 240" name="T9"/>
                <a:gd fmla="*/ 2147483646 w 240" name="T10"/>
                <a:gd fmla="*/ 2147483646 h 240" name="T11"/>
                <a:gd fmla="*/ 2147483646 w 240" name="T12"/>
                <a:gd fmla="*/ 2147483646 h 240" name="T13"/>
                <a:gd fmla="*/ 2147483646 w 240" name="T14"/>
                <a:gd fmla="*/ 2147483646 h 240" name="T15"/>
                <a:gd fmla="*/ 2147483646 w 240" name="T16"/>
                <a:gd fmla="*/ 2147483646 h 240" name="T17"/>
                <a:gd fmla="*/ 2147483646 w 240" name="T18"/>
                <a:gd fmla="*/ 2147483646 h 240" name="T19"/>
                <a:gd fmla="*/ 2147483646 w 240" name="T20"/>
                <a:gd fmla="*/ 2147483646 h 240" name="T21"/>
                <a:gd fmla="*/ 2147483646 w 240" name="T22"/>
                <a:gd fmla="*/ 2147483646 h 240" name="T23"/>
                <a:gd fmla="*/ 2147483646 w 240" name="T24"/>
                <a:gd fmla="*/ 2147483646 h 240" name="T25"/>
                <a:gd fmla="*/ 2147483646 w 240" name="T26"/>
                <a:gd fmla="*/ 2147483646 h 240" name="T27"/>
                <a:gd fmla="*/ 2147483646 w 240" name="T28"/>
                <a:gd fmla="*/ 2147483646 h 240" name="T29"/>
                <a:gd fmla="*/ 2147483646 w 240" name="T30"/>
                <a:gd fmla="*/ 2147483646 h 240" name="T31"/>
                <a:gd fmla="*/ 2147483646 w 240" name="T32"/>
                <a:gd fmla="*/ 2147483646 h 240" name="T33"/>
                <a:gd fmla="*/ 2147483646 w 240" name="T34"/>
                <a:gd fmla="*/ 2147483646 h 240" name="T35"/>
                <a:gd fmla="*/ 2147483646 w 240" name="T36"/>
                <a:gd fmla="*/ 2147483646 h 240" name="T37"/>
                <a:gd fmla="*/ 2147483646 w 240" name="T38"/>
                <a:gd fmla="*/ 2147483646 h 240" name="T39"/>
                <a:gd fmla="*/ 2147483646 w 240" name="T40"/>
                <a:gd fmla="*/ 2147483646 h 240" name="T41"/>
                <a:gd fmla="*/ 2147483646 w 240" name="T42"/>
                <a:gd fmla="*/ 2147483646 h 240" name="T43"/>
                <a:gd fmla="*/ 2147483646 w 240" name="T44"/>
                <a:gd fmla="*/ 2147483646 h 240" name="T45"/>
                <a:gd fmla="*/ 2147483646 w 240" name="T46"/>
                <a:gd fmla="*/ 2147483646 h 240" name="T47"/>
                <a:gd fmla="*/ 2147483646 w 240" name="T48"/>
                <a:gd fmla="*/ 2147483646 h 240" name="T49"/>
                <a:gd fmla="*/ 2147483646 w 240" name="T50"/>
                <a:gd fmla="*/ 2147483646 h 240" name="T51"/>
                <a:gd fmla="*/ 2147483646 w 240" name="T52"/>
                <a:gd fmla="*/ 2147483646 h 240" name="T53"/>
                <a:gd fmla="*/ 2147483646 w 240" name="T54"/>
                <a:gd fmla="*/ 2147483646 h 240" name="T55"/>
                <a:gd fmla="*/ 2147483646 w 240" name="T56"/>
                <a:gd fmla="*/ 2147483646 h 240" name="T57"/>
                <a:gd fmla="*/ 2147483646 w 240" name="T58"/>
                <a:gd fmla="*/ 2147483646 h 240" name="T59"/>
                <a:gd fmla="*/ 2147483646 w 240" name="T60"/>
                <a:gd fmla="*/ 0 h 240" name="T61"/>
                <a:gd fmla="*/ 2147483646 w 240" name="T62"/>
                <a:gd fmla="*/ 2147483646 h 240" name="T63"/>
                <a:gd fmla="*/ 2147483646 w 240" name="T64"/>
                <a:gd fmla="*/ 0 h 240" name="T65"/>
                <a:gd fmla="*/ 2147483646 w 240" name="T66"/>
                <a:gd fmla="*/ 2147483646 h 240" name="T67"/>
                <a:gd fmla="*/ 2147483646 w 240" name="T68"/>
                <a:gd fmla="*/ 2147483646 h 240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</a:gdLst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b="b" l="0" r="r" t="0"/>
              <a:pathLst>
                <a:path h="240" w="240">
                  <a:moveTo>
                    <a:pt x="120" y="140"/>
                  </a:moveTo>
                  <a:cubicBezTo>
                    <a:pt x="131" y="140"/>
                    <a:pt x="140" y="131"/>
                    <a:pt x="140" y="120"/>
                  </a:cubicBezTo>
                  <a:cubicBezTo>
                    <a:pt x="140" y="109"/>
                    <a:pt x="131" y="100"/>
                    <a:pt x="120" y="100"/>
                  </a:cubicBezTo>
                  <a:cubicBezTo>
                    <a:pt x="109" y="100"/>
                    <a:pt x="100" y="109"/>
                    <a:pt x="100" y="120"/>
                  </a:cubicBezTo>
                  <a:cubicBezTo>
                    <a:pt x="100" y="131"/>
                    <a:pt x="109" y="140"/>
                    <a:pt x="120" y="140"/>
                  </a:cubicBezTo>
                  <a:close/>
                  <a:moveTo>
                    <a:pt x="120" y="110"/>
                  </a:moveTo>
                  <a:cubicBezTo>
                    <a:pt x="126" y="110"/>
                    <a:pt x="130" y="114"/>
                    <a:pt x="130" y="120"/>
                  </a:cubicBezTo>
                  <a:cubicBezTo>
                    <a:pt x="130" y="126"/>
                    <a:pt x="126" y="130"/>
                    <a:pt x="120" y="130"/>
                  </a:cubicBezTo>
                  <a:cubicBezTo>
                    <a:pt x="115" y="130"/>
                    <a:pt x="110" y="126"/>
                    <a:pt x="110" y="120"/>
                  </a:cubicBezTo>
                  <a:cubicBezTo>
                    <a:pt x="110" y="114"/>
                    <a:pt x="115" y="110"/>
                    <a:pt x="120" y="110"/>
                  </a:cubicBezTo>
                  <a:close/>
                  <a:moveTo>
                    <a:pt x="90" y="120"/>
                  </a:moveTo>
                  <a:cubicBezTo>
                    <a:pt x="90" y="111"/>
                    <a:pt x="94" y="104"/>
                    <a:pt x="99" y="98"/>
                  </a:cubicBezTo>
                  <a:cubicBezTo>
                    <a:pt x="105" y="95"/>
                    <a:pt x="105" y="95"/>
                    <a:pt x="105" y="95"/>
                  </a:cubicBezTo>
                  <a:cubicBezTo>
                    <a:pt x="70" y="34"/>
                    <a:pt x="70" y="34"/>
                    <a:pt x="70" y="34"/>
                  </a:cubicBezTo>
                  <a:cubicBezTo>
                    <a:pt x="69" y="35"/>
                    <a:pt x="69" y="35"/>
                    <a:pt x="69" y="35"/>
                  </a:cubicBezTo>
                  <a:cubicBezTo>
                    <a:pt x="69" y="34"/>
                    <a:pt x="69" y="34"/>
                    <a:pt x="69" y="34"/>
                  </a:cubicBezTo>
                  <a:cubicBezTo>
                    <a:pt x="42" y="50"/>
                    <a:pt x="24" y="78"/>
                    <a:pt x="21" y="110"/>
                  </a:cubicBezTo>
                  <a:cubicBezTo>
                    <a:pt x="20" y="110"/>
                    <a:pt x="20" y="110"/>
                    <a:pt x="20" y="110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30" y="120"/>
                    <a:pt x="30" y="120"/>
                    <a:pt x="30" y="120"/>
                  </a:cubicBezTo>
                  <a:cubicBezTo>
                    <a:pt x="80" y="120"/>
                    <a:pt x="80" y="120"/>
                    <a:pt x="80" y="120"/>
                  </a:cubicBezTo>
                  <a:lnTo>
                    <a:pt x="90" y="120"/>
                  </a:lnTo>
                  <a:close/>
                  <a:moveTo>
                    <a:pt x="66" y="48"/>
                  </a:moveTo>
                  <a:cubicBezTo>
                    <a:pt x="92" y="92"/>
                    <a:pt x="92" y="92"/>
                    <a:pt x="92" y="92"/>
                  </a:cubicBezTo>
                  <a:cubicBezTo>
                    <a:pt x="87" y="97"/>
                    <a:pt x="83" y="103"/>
                    <a:pt x="81" y="110"/>
                  </a:cubicBezTo>
                  <a:cubicBezTo>
                    <a:pt x="31" y="110"/>
                    <a:pt x="31" y="110"/>
                    <a:pt x="31" y="110"/>
                  </a:cubicBezTo>
                  <a:cubicBezTo>
                    <a:pt x="34" y="85"/>
                    <a:pt x="47" y="62"/>
                    <a:pt x="66" y="48"/>
                  </a:cubicBezTo>
                  <a:close/>
                  <a:moveTo>
                    <a:pt x="141" y="156"/>
                  </a:moveTo>
                  <a:cubicBezTo>
                    <a:pt x="136" y="148"/>
                    <a:pt x="136" y="148"/>
                    <a:pt x="136" y="148"/>
                  </a:cubicBezTo>
                  <a:cubicBezTo>
                    <a:pt x="128" y="152"/>
                    <a:pt x="120" y="152"/>
                    <a:pt x="112" y="150"/>
                  </a:cubicBezTo>
                  <a:cubicBezTo>
                    <a:pt x="107" y="147"/>
                    <a:pt x="107" y="147"/>
                    <a:pt x="107" y="147"/>
                  </a:cubicBezTo>
                  <a:cubicBezTo>
                    <a:pt x="72" y="207"/>
                    <a:pt x="72" y="207"/>
                    <a:pt x="72" y="207"/>
                  </a:cubicBezTo>
                  <a:cubicBezTo>
                    <a:pt x="73" y="208"/>
                    <a:pt x="73" y="208"/>
                    <a:pt x="73" y="208"/>
                  </a:cubicBezTo>
                  <a:cubicBezTo>
                    <a:pt x="73" y="209"/>
                    <a:pt x="73" y="209"/>
                    <a:pt x="73" y="209"/>
                  </a:cubicBezTo>
                  <a:cubicBezTo>
                    <a:pt x="100" y="224"/>
                    <a:pt x="132" y="226"/>
                    <a:pt x="162" y="213"/>
                  </a:cubicBezTo>
                  <a:cubicBezTo>
                    <a:pt x="162" y="213"/>
                    <a:pt x="162" y="213"/>
                    <a:pt x="162" y="213"/>
                  </a:cubicBezTo>
                  <a:cubicBezTo>
                    <a:pt x="171" y="208"/>
                    <a:pt x="171" y="208"/>
                    <a:pt x="171" y="208"/>
                  </a:cubicBezTo>
                  <a:cubicBezTo>
                    <a:pt x="166" y="199"/>
                    <a:pt x="166" y="199"/>
                    <a:pt x="166" y="199"/>
                  </a:cubicBezTo>
                  <a:lnTo>
                    <a:pt x="141" y="156"/>
                  </a:lnTo>
                  <a:close/>
                  <a:moveTo>
                    <a:pt x="85" y="204"/>
                  </a:moveTo>
                  <a:cubicBezTo>
                    <a:pt x="111" y="160"/>
                    <a:pt x="111" y="160"/>
                    <a:pt x="111" y="160"/>
                  </a:cubicBezTo>
                  <a:cubicBezTo>
                    <a:pt x="117" y="162"/>
                    <a:pt x="124" y="162"/>
                    <a:pt x="131" y="160"/>
                  </a:cubicBezTo>
                  <a:cubicBezTo>
                    <a:pt x="157" y="204"/>
                    <a:pt x="157" y="204"/>
                    <a:pt x="157" y="204"/>
                  </a:cubicBezTo>
                  <a:cubicBezTo>
                    <a:pt x="133" y="214"/>
                    <a:pt x="108" y="213"/>
                    <a:pt x="85" y="204"/>
                  </a:cubicBezTo>
                  <a:close/>
                  <a:moveTo>
                    <a:pt x="219" y="110"/>
                  </a:moveTo>
                  <a:cubicBezTo>
                    <a:pt x="216" y="78"/>
                    <a:pt x="198" y="51"/>
                    <a:pt x="172" y="35"/>
                  </a:cubicBezTo>
                  <a:cubicBezTo>
                    <a:pt x="171" y="36"/>
                    <a:pt x="171" y="36"/>
                    <a:pt x="171" y="36"/>
                  </a:cubicBezTo>
                  <a:cubicBezTo>
                    <a:pt x="170" y="35"/>
                    <a:pt x="170" y="35"/>
                    <a:pt x="170" y="35"/>
                  </a:cubicBezTo>
                  <a:cubicBezTo>
                    <a:pt x="135" y="95"/>
                    <a:pt x="135" y="95"/>
                    <a:pt x="135" y="95"/>
                  </a:cubicBezTo>
                  <a:cubicBezTo>
                    <a:pt x="141" y="99"/>
                    <a:pt x="141" y="99"/>
                    <a:pt x="141" y="99"/>
                  </a:cubicBezTo>
                  <a:cubicBezTo>
                    <a:pt x="147" y="104"/>
                    <a:pt x="150" y="112"/>
                    <a:pt x="150" y="120"/>
                  </a:cubicBezTo>
                  <a:cubicBezTo>
                    <a:pt x="160" y="120"/>
                    <a:pt x="160" y="120"/>
                    <a:pt x="160" y="120"/>
                  </a:cubicBezTo>
                  <a:cubicBezTo>
                    <a:pt x="210" y="120"/>
                    <a:pt x="210" y="120"/>
                    <a:pt x="210" y="120"/>
                  </a:cubicBezTo>
                  <a:cubicBezTo>
                    <a:pt x="220" y="120"/>
                    <a:pt x="220" y="120"/>
                    <a:pt x="220" y="120"/>
                  </a:cubicBezTo>
                  <a:cubicBezTo>
                    <a:pt x="220" y="110"/>
                    <a:pt x="220" y="110"/>
                    <a:pt x="220" y="110"/>
                  </a:cubicBezTo>
                  <a:lnTo>
                    <a:pt x="219" y="110"/>
                  </a:lnTo>
                  <a:close/>
                  <a:moveTo>
                    <a:pt x="159" y="110"/>
                  </a:moveTo>
                  <a:cubicBezTo>
                    <a:pt x="157" y="103"/>
                    <a:pt x="153" y="97"/>
                    <a:pt x="148" y="92"/>
                  </a:cubicBezTo>
                  <a:cubicBezTo>
                    <a:pt x="174" y="48"/>
                    <a:pt x="174" y="48"/>
                    <a:pt x="174" y="48"/>
                  </a:cubicBezTo>
                  <a:cubicBezTo>
                    <a:pt x="193" y="63"/>
                    <a:pt x="207" y="85"/>
                    <a:pt x="209" y="110"/>
                  </a:cubicBezTo>
                  <a:lnTo>
                    <a:pt x="159" y="110"/>
                  </a:lnTo>
                  <a:close/>
                  <a:moveTo>
                    <a:pt x="120" y="0"/>
                  </a:moveTo>
                  <a:cubicBezTo>
                    <a:pt x="54" y="0"/>
                    <a:pt x="0" y="54"/>
                    <a:pt x="0" y="120"/>
                  </a:cubicBezTo>
                  <a:cubicBezTo>
                    <a:pt x="0" y="186"/>
                    <a:pt x="54" y="240"/>
                    <a:pt x="120" y="240"/>
                  </a:cubicBezTo>
                  <a:cubicBezTo>
                    <a:pt x="186" y="240"/>
                    <a:pt x="240" y="186"/>
                    <a:pt x="240" y="120"/>
                  </a:cubicBezTo>
                  <a:cubicBezTo>
                    <a:pt x="240" y="54"/>
                    <a:pt x="186" y="0"/>
                    <a:pt x="120" y="0"/>
                  </a:cubicBezTo>
                  <a:close/>
                  <a:moveTo>
                    <a:pt x="120" y="230"/>
                  </a:moveTo>
                  <a:cubicBezTo>
                    <a:pt x="59" y="230"/>
                    <a:pt x="10" y="181"/>
                    <a:pt x="10" y="120"/>
                  </a:cubicBezTo>
                  <a:cubicBezTo>
                    <a:pt x="10" y="59"/>
                    <a:pt x="59" y="10"/>
                    <a:pt x="120" y="10"/>
                  </a:cubicBezTo>
                  <a:cubicBezTo>
                    <a:pt x="181" y="10"/>
                    <a:pt x="230" y="59"/>
                    <a:pt x="230" y="120"/>
                  </a:cubicBezTo>
                  <a:cubicBezTo>
                    <a:pt x="230" y="181"/>
                    <a:pt x="181" y="230"/>
                    <a:pt x="120" y="230"/>
                  </a:cubicBezTo>
                  <a:close/>
                </a:path>
              </a:pathLst>
            </a:custGeom>
            <a:blipFill dpi="0" rotWithShape="1">
              <a:blip r:embed="rId4"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6410" name="Freeform 25"/>
            <p:cNvSpPr>
              <a:spLocks noEditPoints="1"/>
            </p:cNvSpPr>
            <p:nvPr/>
          </p:nvSpPr>
          <p:spPr bwMode="auto">
            <a:xfrm>
              <a:off x="3994085" y="6313633"/>
              <a:ext cx="264664" cy="425538"/>
            </a:xfrm>
            <a:custGeom>
              <a:gdLst>
                <a:gd fmla="*/ 2147483646 w 148" name="T0"/>
                <a:gd fmla="*/ 2147483646 h 240" name="T1"/>
                <a:gd fmla="*/ 2147483646 w 148" name="T2"/>
                <a:gd fmla="*/ 2147483646 h 240" name="T3"/>
                <a:gd fmla="*/ 2147483646 w 148" name="T4"/>
                <a:gd fmla="*/ 2147483646 h 240" name="T5"/>
                <a:gd fmla="*/ 2147483646 w 148" name="T6"/>
                <a:gd fmla="*/ 0 h 240" name="T7"/>
                <a:gd fmla="*/ 2147483646 w 148" name="T8"/>
                <a:gd fmla="*/ 2147483646 h 240" name="T9"/>
                <a:gd fmla="*/ 2147483646 w 148" name="T10"/>
                <a:gd fmla="*/ 2147483646 h 240" name="T11"/>
                <a:gd fmla="*/ 2147483646 w 148" name="T12"/>
                <a:gd fmla="*/ 2147483646 h 240" name="T13"/>
                <a:gd fmla="*/ 2147483646 w 148" name="T14"/>
                <a:gd fmla="*/ 2147483646 h 240" name="T15"/>
                <a:gd fmla="*/ 2147483646 w 148" name="T16"/>
                <a:gd fmla="*/ 2147483646 h 240" name="T17"/>
                <a:gd fmla="*/ 2147483646 w 148" name="T18"/>
                <a:gd fmla="*/ 2147483646 h 240" name="T19"/>
                <a:gd fmla="*/ 2147483646 w 148" name="T20"/>
                <a:gd fmla="*/ 2147483646 h 240" name="T21"/>
                <a:gd fmla="*/ 2147483646 w 148" name="T22"/>
                <a:gd fmla="*/ 2147483646 h 240" name="T23"/>
                <a:gd fmla="*/ 2147483646 w 148" name="T24"/>
                <a:gd fmla="*/ 2147483646 h 240" name="T25"/>
                <a:gd fmla="*/ 2147483646 w 148" name="T26"/>
                <a:gd fmla="*/ 2147483646 h 240" name="T27"/>
                <a:gd fmla="*/ 2147483646 w 148" name="T28"/>
                <a:gd fmla="*/ 2147483646 h 240" name="T29"/>
                <a:gd fmla="*/ 2147483646 w 148" name="T30"/>
                <a:gd fmla="*/ 2147483646 h 240" name="T31"/>
                <a:gd fmla="*/ 2147483646 w 148" name="T32"/>
                <a:gd fmla="*/ 2147483646 h 240" name="T33"/>
                <a:gd fmla="*/ 2147483646 w 148" name="T34"/>
                <a:gd fmla="*/ 2147483646 h 240" name="T35"/>
                <a:gd fmla="*/ 2147483646 w 148" name="T36"/>
                <a:gd fmla="*/ 2147483646 h 240" name="T37"/>
                <a:gd fmla="*/ 2147483646 w 148" name="T38"/>
                <a:gd fmla="*/ 2147483646 h 240" name="T39"/>
                <a:gd fmla="*/ 2147483646 w 148" name="T40"/>
                <a:gd fmla="*/ 2147483646 h 240" name="T41"/>
                <a:gd fmla="*/ 2147483646 w 148" name="T42"/>
                <a:gd fmla="*/ 2147483646 h 240" name="T43"/>
                <a:gd fmla="*/ 2147483646 w 148" name="T44"/>
                <a:gd fmla="*/ 2147483646 h 240" name="T45"/>
                <a:gd fmla="*/ 2147483646 w 148" name="T46"/>
                <a:gd fmla="*/ 2147483646 h 240" name="T47"/>
                <a:gd fmla="*/ 2147483646 w 148" name="T48"/>
                <a:gd fmla="*/ 2147483646 h 240" name="T49"/>
                <a:gd fmla="*/ 2147483646 w 148" name="T50"/>
                <a:gd fmla="*/ 2147483646 h 240" name="T51"/>
                <a:gd fmla="*/ 2147483646 w 148" name="T52"/>
                <a:gd fmla="*/ 2147483646 h 240" name="T53"/>
                <a:gd fmla="*/ 2147483646 w 148" name="T54"/>
                <a:gd fmla="*/ 2147483646 h 240" name="T55"/>
                <a:gd fmla="*/ 2147483646 w 148" name="T56"/>
                <a:gd fmla="*/ 2147483646 h 240" name="T57"/>
                <a:gd fmla="*/ 2147483646 w 148" name="T58"/>
                <a:gd fmla="*/ 2147483646 h 240" name="T59"/>
                <a:gd fmla="*/ 2147483646 w 148" name="T60"/>
                <a:gd fmla="*/ 2147483646 h 240" name="T61"/>
                <a:gd fmla="*/ 2147483646 w 148" name="T62"/>
                <a:gd fmla="*/ 2147483646 h 240" name="T63"/>
                <a:gd fmla="*/ 2147483646 w 148" name="T64"/>
                <a:gd fmla="*/ 2147483646 h 240" name="T65"/>
                <a:gd fmla="*/ 2147483646 w 148" name="T66"/>
                <a:gd fmla="*/ 2147483646 h 240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</a:gdLst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b="b" l="0" r="r" t="0"/>
              <a:pathLst>
                <a:path h="240" w="148">
                  <a:moveTo>
                    <a:pt x="125" y="129"/>
                  </a:moveTo>
                  <a:cubicBezTo>
                    <a:pt x="125" y="143"/>
                    <a:pt x="125" y="143"/>
                    <a:pt x="125" y="143"/>
                  </a:cubicBezTo>
                  <a:cubicBezTo>
                    <a:pt x="134" y="154"/>
                    <a:pt x="139" y="168"/>
                    <a:pt x="139" y="183"/>
                  </a:cubicBezTo>
                  <a:cubicBezTo>
                    <a:pt x="139" y="199"/>
                    <a:pt x="133" y="213"/>
                    <a:pt x="125" y="224"/>
                  </a:cubicBezTo>
                  <a:cubicBezTo>
                    <a:pt x="125" y="223"/>
                    <a:pt x="125" y="222"/>
                    <a:pt x="125" y="221"/>
                  </a:cubicBezTo>
                  <a:cubicBezTo>
                    <a:pt x="125" y="208"/>
                    <a:pt x="115" y="198"/>
                    <a:pt x="103" y="198"/>
                  </a:cubicBezTo>
                  <a:cubicBezTo>
                    <a:pt x="116" y="178"/>
                    <a:pt x="125" y="145"/>
                    <a:pt x="125" y="108"/>
                  </a:cubicBezTo>
                  <a:cubicBezTo>
                    <a:pt x="125" y="48"/>
                    <a:pt x="74" y="0"/>
                    <a:pt x="74" y="0"/>
                  </a:cubicBezTo>
                  <a:cubicBezTo>
                    <a:pt x="74" y="0"/>
                    <a:pt x="23" y="48"/>
                    <a:pt x="23" y="108"/>
                  </a:cubicBezTo>
                  <a:cubicBezTo>
                    <a:pt x="23" y="115"/>
                    <a:pt x="23" y="122"/>
                    <a:pt x="24" y="128"/>
                  </a:cubicBezTo>
                  <a:cubicBezTo>
                    <a:pt x="9" y="142"/>
                    <a:pt x="0" y="162"/>
                    <a:pt x="0" y="183"/>
                  </a:cubicBezTo>
                  <a:cubicBezTo>
                    <a:pt x="0" y="204"/>
                    <a:pt x="8" y="222"/>
                    <a:pt x="20" y="235"/>
                  </a:cubicBezTo>
                  <a:cubicBezTo>
                    <a:pt x="32" y="235"/>
                    <a:pt x="32" y="235"/>
                    <a:pt x="32" y="235"/>
                  </a:cubicBezTo>
                  <a:cubicBezTo>
                    <a:pt x="34" y="237"/>
                    <a:pt x="35" y="238"/>
                    <a:pt x="37" y="240"/>
                  </a:cubicBezTo>
                  <a:cubicBezTo>
                    <a:pt x="37" y="216"/>
                    <a:pt x="37" y="216"/>
                    <a:pt x="37" y="216"/>
                  </a:cubicBezTo>
                  <a:cubicBezTo>
                    <a:pt x="38" y="216"/>
                    <a:pt x="38" y="216"/>
                    <a:pt x="38" y="216"/>
                  </a:cubicBezTo>
                  <a:cubicBezTo>
                    <a:pt x="40" y="211"/>
                    <a:pt x="45" y="207"/>
                    <a:pt x="51" y="207"/>
                  </a:cubicBezTo>
                  <a:cubicBezTo>
                    <a:pt x="54" y="207"/>
                    <a:pt x="58" y="208"/>
                    <a:pt x="60" y="211"/>
                  </a:cubicBezTo>
                  <a:cubicBezTo>
                    <a:pt x="60" y="235"/>
                    <a:pt x="60" y="235"/>
                    <a:pt x="60" y="235"/>
                  </a:cubicBezTo>
                  <a:cubicBezTo>
                    <a:pt x="88" y="235"/>
                    <a:pt x="88" y="235"/>
                    <a:pt x="88" y="235"/>
                  </a:cubicBezTo>
                  <a:cubicBezTo>
                    <a:pt x="88" y="216"/>
                    <a:pt x="88" y="216"/>
                    <a:pt x="88" y="216"/>
                  </a:cubicBezTo>
                  <a:cubicBezTo>
                    <a:pt x="88" y="216"/>
                    <a:pt x="88" y="216"/>
                    <a:pt x="88" y="216"/>
                  </a:cubicBezTo>
                  <a:cubicBezTo>
                    <a:pt x="90" y="211"/>
                    <a:pt x="95" y="207"/>
                    <a:pt x="102" y="207"/>
                  </a:cubicBezTo>
                  <a:cubicBezTo>
                    <a:pt x="108" y="207"/>
                    <a:pt x="113" y="211"/>
                    <a:pt x="115" y="216"/>
                  </a:cubicBezTo>
                  <a:cubicBezTo>
                    <a:pt x="116" y="216"/>
                    <a:pt x="116" y="216"/>
                    <a:pt x="116" y="216"/>
                  </a:cubicBezTo>
                  <a:cubicBezTo>
                    <a:pt x="116" y="234"/>
                    <a:pt x="116" y="234"/>
                    <a:pt x="116" y="234"/>
                  </a:cubicBezTo>
                  <a:cubicBezTo>
                    <a:pt x="115" y="234"/>
                    <a:pt x="115" y="235"/>
                    <a:pt x="114" y="235"/>
                  </a:cubicBezTo>
                  <a:cubicBezTo>
                    <a:pt x="116" y="235"/>
                    <a:pt x="116" y="235"/>
                    <a:pt x="116" y="235"/>
                  </a:cubicBezTo>
                  <a:cubicBezTo>
                    <a:pt x="116" y="240"/>
                    <a:pt x="116" y="240"/>
                    <a:pt x="116" y="240"/>
                  </a:cubicBezTo>
                  <a:cubicBezTo>
                    <a:pt x="117" y="239"/>
                    <a:pt x="119" y="237"/>
                    <a:pt x="120" y="235"/>
                  </a:cubicBezTo>
                  <a:cubicBezTo>
                    <a:pt x="128" y="235"/>
                    <a:pt x="128" y="235"/>
                    <a:pt x="128" y="235"/>
                  </a:cubicBezTo>
                  <a:cubicBezTo>
                    <a:pt x="140" y="222"/>
                    <a:pt x="148" y="204"/>
                    <a:pt x="148" y="183"/>
                  </a:cubicBezTo>
                  <a:cubicBezTo>
                    <a:pt x="148" y="162"/>
                    <a:pt x="139" y="143"/>
                    <a:pt x="125" y="129"/>
                  </a:cubicBezTo>
                  <a:close/>
                  <a:moveTo>
                    <a:pt x="28" y="221"/>
                  </a:moveTo>
                  <a:cubicBezTo>
                    <a:pt x="28" y="225"/>
                    <a:pt x="29" y="229"/>
                    <a:pt x="31" y="232"/>
                  </a:cubicBezTo>
                  <a:cubicBezTo>
                    <a:pt x="17" y="220"/>
                    <a:pt x="9" y="203"/>
                    <a:pt x="9" y="183"/>
                  </a:cubicBezTo>
                  <a:cubicBezTo>
                    <a:pt x="9" y="167"/>
                    <a:pt x="15" y="152"/>
                    <a:pt x="25" y="140"/>
                  </a:cubicBezTo>
                  <a:cubicBezTo>
                    <a:pt x="29" y="164"/>
                    <a:pt x="36" y="184"/>
                    <a:pt x="46" y="198"/>
                  </a:cubicBezTo>
                  <a:cubicBezTo>
                    <a:pt x="35" y="200"/>
                    <a:pt x="28" y="210"/>
                    <a:pt x="28" y="221"/>
                  </a:cubicBezTo>
                  <a:close/>
                  <a:moveTo>
                    <a:pt x="79" y="226"/>
                  </a:moveTo>
                  <a:cubicBezTo>
                    <a:pt x="69" y="226"/>
                    <a:pt x="69" y="226"/>
                    <a:pt x="69" y="226"/>
                  </a:cubicBezTo>
                  <a:cubicBezTo>
                    <a:pt x="69" y="216"/>
                    <a:pt x="69" y="216"/>
                    <a:pt x="69" y="216"/>
                  </a:cubicBezTo>
                  <a:cubicBezTo>
                    <a:pt x="74" y="216"/>
                    <a:pt x="74" y="216"/>
                    <a:pt x="74" y="216"/>
                  </a:cubicBezTo>
                  <a:cubicBezTo>
                    <a:pt x="79" y="216"/>
                    <a:pt x="79" y="216"/>
                    <a:pt x="79" y="216"/>
                  </a:cubicBezTo>
                  <a:lnTo>
                    <a:pt x="79" y="226"/>
                  </a:lnTo>
                  <a:close/>
                  <a:moveTo>
                    <a:pt x="79" y="188"/>
                  </a:moveTo>
                  <a:cubicBezTo>
                    <a:pt x="69" y="188"/>
                    <a:pt x="69" y="188"/>
                    <a:pt x="69" y="188"/>
                  </a:cubicBezTo>
                  <a:cubicBezTo>
                    <a:pt x="69" y="151"/>
                    <a:pt x="69" y="151"/>
                    <a:pt x="69" y="151"/>
                  </a:cubicBezTo>
                  <a:cubicBezTo>
                    <a:pt x="79" y="151"/>
                    <a:pt x="79" y="151"/>
                    <a:pt x="79" y="151"/>
                  </a:cubicBezTo>
                  <a:lnTo>
                    <a:pt x="79" y="188"/>
                  </a:lnTo>
                  <a:close/>
                  <a:moveTo>
                    <a:pt x="88" y="201"/>
                  </a:moveTo>
                  <a:cubicBezTo>
                    <a:pt x="88" y="141"/>
                    <a:pt x="88" y="141"/>
                    <a:pt x="88" y="141"/>
                  </a:cubicBezTo>
                  <a:cubicBezTo>
                    <a:pt x="60" y="141"/>
                    <a:pt x="60" y="141"/>
                    <a:pt x="60" y="141"/>
                  </a:cubicBezTo>
                  <a:cubicBezTo>
                    <a:pt x="60" y="200"/>
                    <a:pt x="60" y="200"/>
                    <a:pt x="60" y="200"/>
                  </a:cubicBezTo>
                  <a:cubicBezTo>
                    <a:pt x="59" y="199"/>
                    <a:pt x="58" y="199"/>
                    <a:pt x="57" y="198"/>
                  </a:cubicBezTo>
                  <a:cubicBezTo>
                    <a:pt x="42" y="183"/>
                    <a:pt x="32" y="150"/>
                    <a:pt x="32" y="111"/>
                  </a:cubicBezTo>
                  <a:cubicBezTo>
                    <a:pt x="32" y="57"/>
                    <a:pt x="74" y="14"/>
                    <a:pt x="74" y="14"/>
                  </a:cubicBezTo>
                  <a:cubicBezTo>
                    <a:pt x="74" y="14"/>
                    <a:pt x="116" y="57"/>
                    <a:pt x="116" y="111"/>
                  </a:cubicBezTo>
                  <a:cubicBezTo>
                    <a:pt x="116" y="153"/>
                    <a:pt x="104" y="188"/>
                    <a:pt x="88" y="201"/>
                  </a:cubicBezTo>
                  <a:close/>
                  <a:moveTo>
                    <a:pt x="74" y="85"/>
                  </a:moveTo>
                  <a:cubicBezTo>
                    <a:pt x="61" y="85"/>
                    <a:pt x="51" y="95"/>
                    <a:pt x="51" y="108"/>
                  </a:cubicBezTo>
                  <a:cubicBezTo>
                    <a:pt x="51" y="121"/>
                    <a:pt x="61" y="132"/>
                    <a:pt x="74" y="132"/>
                  </a:cubicBezTo>
                  <a:cubicBezTo>
                    <a:pt x="87" y="132"/>
                    <a:pt x="97" y="121"/>
                    <a:pt x="97" y="108"/>
                  </a:cubicBezTo>
                  <a:cubicBezTo>
                    <a:pt x="97" y="95"/>
                    <a:pt x="87" y="85"/>
                    <a:pt x="74" y="85"/>
                  </a:cubicBezTo>
                  <a:close/>
                  <a:moveTo>
                    <a:pt x="74" y="122"/>
                  </a:moveTo>
                  <a:cubicBezTo>
                    <a:pt x="66" y="122"/>
                    <a:pt x="60" y="116"/>
                    <a:pt x="60" y="108"/>
                  </a:cubicBezTo>
                  <a:cubicBezTo>
                    <a:pt x="60" y="100"/>
                    <a:pt x="66" y="94"/>
                    <a:pt x="74" y="94"/>
                  </a:cubicBezTo>
                  <a:cubicBezTo>
                    <a:pt x="82" y="94"/>
                    <a:pt x="88" y="100"/>
                    <a:pt x="88" y="108"/>
                  </a:cubicBezTo>
                  <a:cubicBezTo>
                    <a:pt x="88" y="116"/>
                    <a:pt x="82" y="122"/>
                    <a:pt x="74" y="122"/>
                  </a:cubicBezTo>
                  <a:close/>
                </a:path>
              </a:pathLst>
            </a:custGeom>
            <a:blipFill dpi="0" rotWithShape="1">
              <a:blip r:embed="rId4"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6411" name="Freeform 29"/>
            <p:cNvSpPr>
              <a:spLocks noEditPoints="1"/>
            </p:cNvSpPr>
            <p:nvPr/>
          </p:nvSpPr>
          <p:spPr bwMode="auto">
            <a:xfrm>
              <a:off x="10987785" y="5705642"/>
              <a:ext cx="911225" cy="911226"/>
            </a:xfrm>
            <a:custGeom>
              <a:gdLst>
                <a:gd fmla="*/ 2147483646 w 240" name="T0"/>
                <a:gd fmla="*/ 2147483646 h 240" name="T1"/>
                <a:gd fmla="*/ 2147483646 w 240" name="T2"/>
                <a:gd fmla="*/ 2147483646 h 240" name="T3"/>
                <a:gd fmla="*/ 2147483646 w 240" name="T4"/>
                <a:gd fmla="*/ 2147483646 h 240" name="T5"/>
                <a:gd fmla="*/ 2147483646 w 240" name="T6"/>
                <a:gd fmla="*/ 2147483646 h 240" name="T7"/>
                <a:gd fmla="*/ 2147483646 w 240" name="T8"/>
                <a:gd fmla="*/ 2147483646 h 240" name="T9"/>
                <a:gd fmla="*/ 2147483646 w 240" name="T10"/>
                <a:gd fmla="*/ 2147483646 h 240" name="T11"/>
                <a:gd fmla="*/ 2147483646 w 240" name="T12"/>
                <a:gd fmla="*/ 2147483646 h 240" name="T13"/>
                <a:gd fmla="*/ 2147483646 w 240" name="T14"/>
                <a:gd fmla="*/ 2147483646 h 240" name="T15"/>
                <a:gd fmla="*/ 2147483646 w 240" name="T16"/>
                <a:gd fmla="*/ 2147483646 h 240" name="T17"/>
                <a:gd fmla="*/ 2147483646 w 240" name="T18"/>
                <a:gd fmla="*/ 2147483646 h 240" name="T19"/>
                <a:gd fmla="*/ 2147483646 w 240" name="T20"/>
                <a:gd fmla="*/ 2147483646 h 240" name="T21"/>
                <a:gd fmla="*/ 2147483646 w 240" name="T22"/>
                <a:gd fmla="*/ 2147483646 h 240" name="T23"/>
                <a:gd fmla="*/ 2147483646 w 240" name="T24"/>
                <a:gd fmla="*/ 2147483646 h 240" name="T25"/>
                <a:gd fmla="*/ 2147483646 w 240" name="T26"/>
                <a:gd fmla="*/ 2147483646 h 240" name="T27"/>
                <a:gd fmla="*/ 2147483646 w 240" name="T28"/>
                <a:gd fmla="*/ 2147483646 h 240" name="T29"/>
                <a:gd fmla="*/ 2147483646 w 240" name="T30"/>
                <a:gd fmla="*/ 2147483646 h 240" name="T31"/>
                <a:gd fmla="*/ 2147483646 w 240" name="T32"/>
                <a:gd fmla="*/ 2147483646 h 240" name="T33"/>
                <a:gd fmla="*/ 2147483646 w 240" name="T34"/>
                <a:gd fmla="*/ 2147483646 h 240" name="T35"/>
                <a:gd fmla="*/ 2147483646 w 240" name="T36"/>
                <a:gd fmla="*/ 2147483646 h 240" name="T37"/>
                <a:gd fmla="*/ 2147483646 w 240" name="T38"/>
                <a:gd fmla="*/ 2147483646 h 240" name="T39"/>
                <a:gd fmla="*/ 2147483646 w 240" name="T40"/>
                <a:gd fmla="*/ 2147483646 h 240" name="T41"/>
                <a:gd fmla="*/ 2147483646 w 240" name="T42"/>
                <a:gd fmla="*/ 0 h 240" name="T43"/>
                <a:gd fmla="*/ 0 w 240" name="T44"/>
                <a:gd fmla="*/ 2147483646 h 240" name="T45"/>
                <a:gd fmla="*/ 2147483646 w 240" name="T46"/>
                <a:gd fmla="*/ 2147483646 h 240" name="T47"/>
                <a:gd fmla="*/ 2147483646 w 240" name="T48"/>
                <a:gd fmla="*/ 2147483646 h 240" name="T49"/>
                <a:gd fmla="*/ 2147483646 w 240" name="T50"/>
                <a:gd fmla="*/ 0 h 240" name="T51"/>
                <a:gd fmla="*/ 2147483646 w 240" name="T52"/>
                <a:gd fmla="*/ 2147483646 h 240" name="T53"/>
                <a:gd fmla="*/ 2147483646 w 240" name="T54"/>
                <a:gd fmla="*/ 2147483646 h 240" name="T55"/>
                <a:gd fmla="*/ 2147483646 w 240" name="T56"/>
                <a:gd fmla="*/ 2147483646 h 240" name="T57"/>
                <a:gd fmla="*/ 2147483646 w 240" name="T58"/>
                <a:gd fmla="*/ 2147483646 h 240" name="T59"/>
                <a:gd fmla="*/ 2147483646 w 240" name="T60"/>
                <a:gd fmla="*/ 2147483646 h 240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</a:gdLst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b="b" l="0" r="r" t="0"/>
              <a:pathLst>
                <a:path h="240" w="240">
                  <a:moveTo>
                    <a:pt x="149" y="58"/>
                  </a:moveTo>
                  <a:cubicBezTo>
                    <a:pt x="122" y="163"/>
                    <a:pt x="122" y="163"/>
                    <a:pt x="122" y="163"/>
                  </a:cubicBezTo>
                  <a:cubicBezTo>
                    <a:pt x="121" y="163"/>
                    <a:pt x="121" y="163"/>
                    <a:pt x="120" y="163"/>
                  </a:cubicBezTo>
                  <a:cubicBezTo>
                    <a:pt x="107" y="163"/>
                    <a:pt x="96" y="174"/>
                    <a:pt x="96" y="187"/>
                  </a:cubicBezTo>
                  <a:cubicBezTo>
                    <a:pt x="96" y="201"/>
                    <a:pt x="107" y="211"/>
                    <a:pt x="120" y="211"/>
                  </a:cubicBezTo>
                  <a:cubicBezTo>
                    <a:pt x="133" y="211"/>
                    <a:pt x="144" y="201"/>
                    <a:pt x="144" y="187"/>
                  </a:cubicBezTo>
                  <a:cubicBezTo>
                    <a:pt x="144" y="178"/>
                    <a:pt x="139" y="170"/>
                    <a:pt x="131" y="166"/>
                  </a:cubicBezTo>
                  <a:cubicBezTo>
                    <a:pt x="158" y="60"/>
                    <a:pt x="158" y="60"/>
                    <a:pt x="158" y="60"/>
                  </a:cubicBezTo>
                  <a:lnTo>
                    <a:pt x="149" y="58"/>
                  </a:lnTo>
                  <a:close/>
                  <a:moveTo>
                    <a:pt x="134" y="187"/>
                  </a:moveTo>
                  <a:cubicBezTo>
                    <a:pt x="134" y="195"/>
                    <a:pt x="128" y="202"/>
                    <a:pt x="120" y="202"/>
                  </a:cubicBezTo>
                  <a:cubicBezTo>
                    <a:pt x="112" y="202"/>
                    <a:pt x="106" y="195"/>
                    <a:pt x="106" y="187"/>
                  </a:cubicBezTo>
                  <a:cubicBezTo>
                    <a:pt x="106" y="179"/>
                    <a:pt x="112" y="173"/>
                    <a:pt x="120" y="173"/>
                  </a:cubicBezTo>
                  <a:cubicBezTo>
                    <a:pt x="128" y="173"/>
                    <a:pt x="134" y="179"/>
                    <a:pt x="134" y="187"/>
                  </a:cubicBezTo>
                  <a:close/>
                  <a:moveTo>
                    <a:pt x="120" y="29"/>
                  </a:moveTo>
                  <a:cubicBezTo>
                    <a:pt x="73" y="29"/>
                    <a:pt x="34" y="65"/>
                    <a:pt x="29" y="110"/>
                  </a:cubicBezTo>
                  <a:cubicBezTo>
                    <a:pt x="39" y="110"/>
                    <a:pt x="39" y="110"/>
                    <a:pt x="39" y="110"/>
                  </a:cubicBezTo>
                  <a:cubicBezTo>
                    <a:pt x="44" y="70"/>
                    <a:pt x="78" y="38"/>
                    <a:pt x="120" y="38"/>
                  </a:cubicBezTo>
                  <a:cubicBezTo>
                    <a:pt x="162" y="38"/>
                    <a:pt x="196" y="70"/>
                    <a:pt x="201" y="110"/>
                  </a:cubicBezTo>
                  <a:cubicBezTo>
                    <a:pt x="211" y="110"/>
                    <a:pt x="211" y="110"/>
                    <a:pt x="211" y="110"/>
                  </a:cubicBezTo>
                  <a:cubicBezTo>
                    <a:pt x="206" y="65"/>
                    <a:pt x="167" y="29"/>
                    <a:pt x="120" y="29"/>
                  </a:cubicBezTo>
                  <a:close/>
                  <a:moveTo>
                    <a:pt x="120" y="0"/>
                  </a:moveTo>
                  <a:cubicBezTo>
                    <a:pt x="54" y="0"/>
                    <a:pt x="0" y="54"/>
                    <a:pt x="0" y="120"/>
                  </a:cubicBezTo>
                  <a:cubicBezTo>
                    <a:pt x="0" y="186"/>
                    <a:pt x="54" y="240"/>
                    <a:pt x="120" y="240"/>
                  </a:cubicBezTo>
                  <a:cubicBezTo>
                    <a:pt x="186" y="240"/>
                    <a:pt x="240" y="186"/>
                    <a:pt x="240" y="120"/>
                  </a:cubicBezTo>
                  <a:cubicBezTo>
                    <a:pt x="240" y="54"/>
                    <a:pt x="186" y="0"/>
                    <a:pt x="120" y="0"/>
                  </a:cubicBezTo>
                  <a:close/>
                  <a:moveTo>
                    <a:pt x="120" y="230"/>
                  </a:moveTo>
                  <a:cubicBezTo>
                    <a:pt x="59" y="230"/>
                    <a:pt x="10" y="181"/>
                    <a:pt x="10" y="120"/>
                  </a:cubicBezTo>
                  <a:cubicBezTo>
                    <a:pt x="10" y="59"/>
                    <a:pt x="59" y="10"/>
                    <a:pt x="120" y="10"/>
                  </a:cubicBezTo>
                  <a:cubicBezTo>
                    <a:pt x="181" y="10"/>
                    <a:pt x="230" y="59"/>
                    <a:pt x="230" y="120"/>
                  </a:cubicBezTo>
                  <a:cubicBezTo>
                    <a:pt x="230" y="181"/>
                    <a:pt x="181" y="230"/>
                    <a:pt x="120" y="230"/>
                  </a:cubicBezTo>
                  <a:close/>
                </a:path>
              </a:pathLst>
            </a:custGeom>
            <a:solidFill>
              <a:srgbClr val="1F857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  <p:grpSp>
        <p:nvGrpSpPr>
          <p:cNvPr id="111" name="组合 110"/>
          <p:cNvGrpSpPr/>
          <p:nvPr/>
        </p:nvGrpSpPr>
        <p:grpSpPr>
          <a:xfrm>
            <a:off x="1945228" y="1718078"/>
            <a:ext cx="2517646" cy="3820788"/>
            <a:chOff x="1919536" y="332656"/>
            <a:chExt cx="4030450" cy="6116625"/>
          </a:xfrm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  <a:scene3d>
            <a:camera prst="orthographicFront"/>
            <a:lightRig dir="t" rig="sunrise"/>
          </a:scene3d>
        </p:grpSpPr>
        <p:grpSp>
          <p:nvGrpSpPr>
            <p:cNvPr id="112" name="组合 111"/>
            <p:cNvGrpSpPr/>
            <p:nvPr/>
          </p:nvGrpSpPr>
          <p:grpSpPr>
            <a:xfrm>
              <a:off x="1919536" y="332656"/>
              <a:ext cx="4030450" cy="6116625"/>
              <a:chOff x="4832308" y="286079"/>
              <a:chExt cx="4030450" cy="6116625"/>
            </a:xfrm>
            <a:effectLst/>
          </p:grpSpPr>
          <p:sp>
            <p:nvSpPr>
              <p:cNvPr id="117" name="任意多边形 116"/>
              <p:cNvSpPr/>
              <p:nvPr/>
            </p:nvSpPr>
            <p:spPr>
              <a:xfrm>
                <a:off x="6688802" y="286079"/>
                <a:ext cx="317463" cy="187222"/>
              </a:xfrm>
              <a:custGeom>
                <a:gdLst>
                  <a:gd fmla="*/ 149234 w 317463" name="connsiteX0"/>
                  <a:gd fmla="*/ 187222 h 187222" name="connsiteY0"/>
                  <a:gd fmla="*/ 317463 w 317463" name="connsiteX1"/>
                  <a:gd fmla="*/ 0 h 187222" name="connsiteY1"/>
                  <a:gd fmla="*/ 0 w 317463" name="connsiteX2"/>
                  <a:gd fmla="*/ 2713 h 187222" name="connsiteY2"/>
                  <a:gd fmla="*/ 67834 w 317463" name="connsiteX3"/>
                  <a:gd fmla="*/ 132954 h 187222" name="connsiteY3"/>
                  <a:gd fmla="*/ 111248 w 317463" name="connsiteX4"/>
                  <a:gd fmla="*/ 116675 h 187222" name="connsiteY4"/>
                  <a:gd fmla="*/ 84114 w 317463" name="connsiteX5"/>
                  <a:gd fmla="*/ 65121 h 187222" name="connsiteY5"/>
                  <a:gd fmla="*/ 187221 w 317463" name="connsiteX6"/>
                  <a:gd fmla="*/ 67834 h 187222" name="connsiteY6"/>
                  <a:gd fmla="*/ 97681 w 317463" name="connsiteX7"/>
                  <a:gd fmla="*/ 165515 h 187222" name="connsiteY7"/>
                  <a:gd fmla="*/ 149234 w 317463" name="connsiteX8"/>
                  <a:gd fmla="*/ 187222 h 187222" name="connsiteY8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b="b" l="l" r="r" t="t"/>
                <a:pathLst>
                  <a:path h="187222" w="317463">
                    <a:moveTo>
                      <a:pt x="149234" y="187222"/>
                    </a:moveTo>
                    <a:lnTo>
                      <a:pt x="317463" y="0"/>
                    </a:lnTo>
                    <a:lnTo>
                      <a:pt x="0" y="2713"/>
                    </a:lnTo>
                    <a:lnTo>
                      <a:pt x="67834" y="132954"/>
                    </a:lnTo>
                    <a:lnTo>
                      <a:pt x="111248" y="116675"/>
                    </a:lnTo>
                    <a:lnTo>
                      <a:pt x="84114" y="65121"/>
                    </a:lnTo>
                    <a:lnTo>
                      <a:pt x="187221" y="67834"/>
                    </a:lnTo>
                    <a:lnTo>
                      <a:pt x="97681" y="165515"/>
                    </a:lnTo>
                    <a:lnTo>
                      <a:pt x="149234" y="187222"/>
                    </a:lnTo>
                    <a:close/>
                  </a:path>
                </a:pathLst>
              </a:cu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sp3d>
                <a:bevelT prst="coolSlant" w="165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altLang="en-US" lang="zh-CN"/>
              </a:p>
            </p:txBody>
          </p:sp>
          <p:grpSp>
            <p:nvGrpSpPr>
              <p:cNvPr id="118" name="组合 117"/>
              <p:cNvGrpSpPr/>
              <p:nvPr/>
            </p:nvGrpSpPr>
            <p:grpSpPr>
              <a:xfrm>
                <a:off x="4832308" y="286079"/>
                <a:ext cx="1890929" cy="2419629"/>
                <a:chOff x="4832759" y="295756"/>
                <a:chExt cx="1890929" cy="2419629"/>
              </a:xfrm>
            </p:grpSpPr>
            <p:sp>
              <p:nvSpPr>
                <p:cNvPr id="148" name="任意多边形 147"/>
                <p:cNvSpPr/>
                <p:nvPr/>
              </p:nvSpPr>
              <p:spPr>
                <a:xfrm>
                  <a:off x="5086567" y="302482"/>
                  <a:ext cx="243377" cy="268648"/>
                </a:xfrm>
                <a:custGeom>
                  <a:gdLst>
                    <a:gd fmla="*/ 1 w 243377" name="connsiteX0"/>
                    <a:gd fmla="*/ 0 h 268648" name="connsiteY0"/>
                    <a:gd fmla="*/ 243377 w 243377" name="connsiteX1"/>
                    <a:gd fmla="*/ 6954 h 268648" name="connsiteY1"/>
                    <a:gd fmla="*/ 2399 w 243377" name="connsiteX2"/>
                    <a:gd fmla="*/ 268648 h 268648" name="connsiteY2"/>
                    <a:gd fmla="*/ 921 w 243377" name="connsiteX3"/>
                    <a:gd fmla="*/ 195683 h 268648" name="connsiteY3"/>
                    <a:gd fmla="*/ 132119 w 243377" name="connsiteX4"/>
                    <a:gd fmla="*/ 66059 h 268648" name="connsiteY4"/>
                    <a:gd fmla="*/ 0 w 243377" name="connsiteX5"/>
                    <a:gd fmla="*/ 62583 h 268648" name="connsiteY5"/>
                    <a:gd fmla="*/ 1 w 243377" name="connsiteX6"/>
                    <a:gd fmla="*/ 0 h 268648" name="connsiteY6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b="b" l="l" r="r" t="t"/>
                  <a:pathLst>
                    <a:path h="268648" w="243376">
                      <a:moveTo>
                        <a:pt x="1" y="0"/>
                      </a:moveTo>
                      <a:lnTo>
                        <a:pt x="243377" y="6954"/>
                      </a:lnTo>
                      <a:lnTo>
                        <a:pt x="2399" y="268648"/>
                      </a:lnTo>
                      <a:cubicBezTo>
                        <a:pt x="1906" y="244326"/>
                        <a:pt x="1414" y="220005"/>
                        <a:pt x="921" y="195683"/>
                      </a:cubicBezTo>
                      <a:lnTo>
                        <a:pt x="132119" y="66059"/>
                      </a:lnTo>
                      <a:lnTo>
                        <a:pt x="0" y="62583"/>
                      </a:lnTo>
                      <a:cubicBezTo>
                        <a:pt x="0" y="41722"/>
                        <a:pt x="1" y="20861"/>
                        <a:pt x="1" y="0"/>
                      </a:cubicBez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  <a:sp3d>
                  <a:bevelT prst="coolSlant" w="165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altLang="en-US" lang="zh-CN"/>
                </a:p>
              </p:txBody>
            </p:sp>
            <p:sp>
              <p:nvSpPr>
                <p:cNvPr id="149" name="任意多边形 148"/>
                <p:cNvSpPr/>
                <p:nvPr/>
              </p:nvSpPr>
              <p:spPr>
                <a:xfrm>
                  <a:off x="4832759" y="309436"/>
                  <a:ext cx="225993" cy="2405949"/>
                </a:xfrm>
                <a:custGeom>
                  <a:gdLst>
                    <a:gd fmla="*/ 225993 w 225993" name="connsiteX0"/>
                    <a:gd fmla="*/ 0 h 2405949" name="connsiteY0"/>
                    <a:gd fmla="*/ 0 w 225993" name="connsiteX1"/>
                    <a:gd fmla="*/ 232946 h 2405949" name="connsiteY1"/>
                    <a:gd fmla="*/ 0 w 225993" name="connsiteX2"/>
                    <a:gd fmla="*/ 2405949 h 2405949" name="connsiteY2"/>
                    <a:gd fmla="*/ 55630 w 225993" name="connsiteX3"/>
                    <a:gd fmla="*/ 2079130 h 2405949" name="connsiteY3"/>
                    <a:gd fmla="*/ 60353 w 225993" name="connsiteX4"/>
                    <a:gd fmla="*/ 785431 h 2405949" name="connsiteY4"/>
                    <a:gd fmla="*/ 225338 w 225993" name="connsiteX5"/>
                    <a:gd fmla="*/ 640060 h 2405949" name="connsiteY5"/>
                    <a:gd fmla="*/ 225993 w 225993" name="connsiteX6"/>
                    <a:gd fmla="*/ 0 h 2405949" name="connsiteY6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b="b" l="l" r="r" t="t"/>
                  <a:pathLst>
                    <a:path h="2405949" w="225993">
                      <a:moveTo>
                        <a:pt x="225993" y="0"/>
                      </a:moveTo>
                      <a:lnTo>
                        <a:pt x="0" y="232946"/>
                      </a:lnTo>
                      <a:lnTo>
                        <a:pt x="0" y="2405949"/>
                      </a:lnTo>
                      <a:lnTo>
                        <a:pt x="55630" y="2079130"/>
                      </a:lnTo>
                      <a:cubicBezTo>
                        <a:pt x="57204" y="1647897"/>
                        <a:pt x="58779" y="1216664"/>
                        <a:pt x="60353" y="785431"/>
                      </a:cubicBezTo>
                      <a:lnTo>
                        <a:pt x="225338" y="640060"/>
                      </a:lnTo>
                      <a:cubicBezTo>
                        <a:pt x="225556" y="426707"/>
                        <a:pt x="225775" y="213353"/>
                        <a:pt x="225993" y="0"/>
                      </a:cubicBez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  <a:sp3d>
                  <a:bevelT prst="coolSlant" w="165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altLang="en-US" lang="zh-CN"/>
                </a:p>
              </p:txBody>
            </p:sp>
            <p:sp>
              <p:nvSpPr>
                <p:cNvPr id="150" name="任意多边形 149"/>
                <p:cNvSpPr/>
                <p:nvPr/>
              </p:nvSpPr>
              <p:spPr>
                <a:xfrm>
                  <a:off x="5149944" y="295756"/>
                  <a:ext cx="1573744" cy="260482"/>
                </a:xfrm>
                <a:custGeom>
                  <a:gdLst>
                    <a:gd fmla="*/ 227922 w 1573744" name="connsiteX0"/>
                    <a:gd fmla="*/ 10854 h 260482" name="connsiteY0"/>
                    <a:gd fmla="*/ 0 w 1573744" name="connsiteX1"/>
                    <a:gd fmla="*/ 249629 h 260482" name="connsiteY1"/>
                    <a:gd fmla="*/ 626785 w 1573744" name="connsiteX2"/>
                    <a:gd fmla="*/ 260482 h 260482" name="connsiteY2"/>
                    <a:gd fmla="*/ 724465 w 1573744" name="connsiteX3"/>
                    <a:gd fmla="*/ 151948 h 260482" name="connsiteY3"/>
                    <a:gd fmla="*/ 1573744 w 1573744" name="connsiteX4"/>
                    <a:gd fmla="*/ 151949 h 260482" name="connsiteY4"/>
                    <a:gd fmla="*/ 1478777 w 1573744" name="connsiteX5"/>
                    <a:gd fmla="*/ 0 h 260482" name="connsiteY5"/>
                    <a:gd fmla="*/ 227922 w 1573744" name="connsiteX6"/>
                    <a:gd fmla="*/ 10854 h 260482" name="connsiteY6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b="b" l="l" r="r" t="t"/>
                  <a:pathLst>
                    <a:path h="260481" w="1573744">
                      <a:moveTo>
                        <a:pt x="227922" y="10854"/>
                      </a:moveTo>
                      <a:lnTo>
                        <a:pt x="0" y="249629"/>
                      </a:lnTo>
                      <a:lnTo>
                        <a:pt x="626785" y="260482"/>
                      </a:lnTo>
                      <a:lnTo>
                        <a:pt x="724465" y="151948"/>
                      </a:lnTo>
                      <a:lnTo>
                        <a:pt x="1573744" y="151949"/>
                      </a:lnTo>
                      <a:lnTo>
                        <a:pt x="1478777" y="0"/>
                      </a:lnTo>
                      <a:lnTo>
                        <a:pt x="227922" y="10854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  <a:sp3d>
                  <a:bevelT prst="coolSlant" w="165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altLang="en-US" lang="zh-CN"/>
                </a:p>
              </p:txBody>
            </p:sp>
            <p:cxnSp>
              <p:nvCxnSpPr>
                <p:cNvPr id="151" name="直接连接符 150"/>
                <p:cNvCxnSpPr/>
                <p:nvPr/>
              </p:nvCxnSpPr>
              <p:spPr>
                <a:xfrm flipH="1">
                  <a:off x="4943872" y="1124744"/>
                  <a:ext cx="0" cy="1008112"/>
                </a:xfrm>
                <a:prstGeom prst="line">
                  <a:avLst/>
                </a:prstGeom>
                <a:ln w="38100">
                  <a:solidFill>
                    <a:srgbClr val="C4AE5A"/>
                  </a:solidFill>
                </a:ln>
                <a:sp3d>
                  <a:bevelT prst="coolSlant" w="165100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2" name="直接连接符 151"/>
                <p:cNvCxnSpPr/>
                <p:nvPr/>
              </p:nvCxnSpPr>
              <p:spPr>
                <a:xfrm flipH="1">
                  <a:off x="5015880" y="1052736"/>
                  <a:ext cx="0" cy="1008112"/>
                </a:xfrm>
                <a:prstGeom prst="line">
                  <a:avLst/>
                </a:prstGeom>
                <a:ln w="38100">
                  <a:solidFill>
                    <a:srgbClr val="C4AE5A"/>
                  </a:solidFill>
                </a:ln>
                <a:sp3d>
                  <a:bevelT prst="coolSlant" w="165100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9" name="组合 118"/>
              <p:cNvGrpSpPr/>
              <p:nvPr/>
            </p:nvGrpSpPr>
            <p:grpSpPr>
              <a:xfrm flipH="1">
                <a:off x="6971829" y="286079"/>
                <a:ext cx="1890929" cy="2419629"/>
                <a:chOff x="4832759" y="295756"/>
                <a:chExt cx="1890929" cy="2419629"/>
              </a:xfrm>
            </p:grpSpPr>
            <p:sp>
              <p:nvSpPr>
                <p:cNvPr id="143" name="任意多边形 142"/>
                <p:cNvSpPr/>
                <p:nvPr/>
              </p:nvSpPr>
              <p:spPr>
                <a:xfrm>
                  <a:off x="5086567" y="302482"/>
                  <a:ext cx="243377" cy="268648"/>
                </a:xfrm>
                <a:custGeom>
                  <a:gdLst>
                    <a:gd fmla="*/ 1 w 243377" name="connsiteX0"/>
                    <a:gd fmla="*/ 0 h 268648" name="connsiteY0"/>
                    <a:gd fmla="*/ 243377 w 243377" name="connsiteX1"/>
                    <a:gd fmla="*/ 6954 h 268648" name="connsiteY1"/>
                    <a:gd fmla="*/ 2399 w 243377" name="connsiteX2"/>
                    <a:gd fmla="*/ 268648 h 268648" name="connsiteY2"/>
                    <a:gd fmla="*/ 921 w 243377" name="connsiteX3"/>
                    <a:gd fmla="*/ 195683 h 268648" name="connsiteY3"/>
                    <a:gd fmla="*/ 132119 w 243377" name="connsiteX4"/>
                    <a:gd fmla="*/ 66059 h 268648" name="connsiteY4"/>
                    <a:gd fmla="*/ 0 w 243377" name="connsiteX5"/>
                    <a:gd fmla="*/ 62583 h 268648" name="connsiteY5"/>
                    <a:gd fmla="*/ 1 w 243377" name="connsiteX6"/>
                    <a:gd fmla="*/ 0 h 268648" name="connsiteY6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b="b" l="l" r="r" t="t"/>
                  <a:pathLst>
                    <a:path h="268648" w="243376">
                      <a:moveTo>
                        <a:pt x="1" y="0"/>
                      </a:moveTo>
                      <a:lnTo>
                        <a:pt x="243377" y="6954"/>
                      </a:lnTo>
                      <a:lnTo>
                        <a:pt x="2399" y="268648"/>
                      </a:lnTo>
                      <a:cubicBezTo>
                        <a:pt x="1906" y="244326"/>
                        <a:pt x="1414" y="220005"/>
                        <a:pt x="921" y="195683"/>
                      </a:cubicBezTo>
                      <a:lnTo>
                        <a:pt x="132119" y="66059"/>
                      </a:lnTo>
                      <a:lnTo>
                        <a:pt x="0" y="62583"/>
                      </a:lnTo>
                      <a:cubicBezTo>
                        <a:pt x="0" y="41722"/>
                        <a:pt x="1" y="20861"/>
                        <a:pt x="1" y="0"/>
                      </a:cubicBez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  <a:sp3d>
                  <a:bevelT prst="coolSlant" w="165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altLang="en-US" lang="zh-CN"/>
                </a:p>
              </p:txBody>
            </p:sp>
            <p:sp>
              <p:nvSpPr>
                <p:cNvPr id="144" name="任意多边形 143"/>
                <p:cNvSpPr/>
                <p:nvPr/>
              </p:nvSpPr>
              <p:spPr>
                <a:xfrm>
                  <a:off x="4832759" y="309436"/>
                  <a:ext cx="225993" cy="2405949"/>
                </a:xfrm>
                <a:custGeom>
                  <a:gdLst>
                    <a:gd fmla="*/ 225993 w 225993" name="connsiteX0"/>
                    <a:gd fmla="*/ 0 h 2405949" name="connsiteY0"/>
                    <a:gd fmla="*/ 0 w 225993" name="connsiteX1"/>
                    <a:gd fmla="*/ 232946 h 2405949" name="connsiteY1"/>
                    <a:gd fmla="*/ 0 w 225993" name="connsiteX2"/>
                    <a:gd fmla="*/ 2405949 h 2405949" name="connsiteY2"/>
                    <a:gd fmla="*/ 55630 w 225993" name="connsiteX3"/>
                    <a:gd fmla="*/ 2079130 h 2405949" name="connsiteY3"/>
                    <a:gd fmla="*/ 60353 w 225993" name="connsiteX4"/>
                    <a:gd fmla="*/ 785431 h 2405949" name="connsiteY4"/>
                    <a:gd fmla="*/ 225338 w 225993" name="connsiteX5"/>
                    <a:gd fmla="*/ 640060 h 2405949" name="connsiteY5"/>
                    <a:gd fmla="*/ 225993 w 225993" name="connsiteX6"/>
                    <a:gd fmla="*/ 0 h 2405949" name="connsiteY6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b="b" l="l" r="r" t="t"/>
                  <a:pathLst>
                    <a:path h="2405949" w="225993">
                      <a:moveTo>
                        <a:pt x="225993" y="0"/>
                      </a:moveTo>
                      <a:lnTo>
                        <a:pt x="0" y="232946"/>
                      </a:lnTo>
                      <a:lnTo>
                        <a:pt x="0" y="2405949"/>
                      </a:lnTo>
                      <a:lnTo>
                        <a:pt x="55630" y="2079130"/>
                      </a:lnTo>
                      <a:cubicBezTo>
                        <a:pt x="57204" y="1647897"/>
                        <a:pt x="58779" y="1216664"/>
                        <a:pt x="60353" y="785431"/>
                      </a:cubicBezTo>
                      <a:lnTo>
                        <a:pt x="225338" y="640060"/>
                      </a:lnTo>
                      <a:cubicBezTo>
                        <a:pt x="225556" y="426707"/>
                        <a:pt x="225775" y="213353"/>
                        <a:pt x="225993" y="0"/>
                      </a:cubicBez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  <a:sp3d>
                  <a:bevelT prst="coolSlant" w="165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altLang="en-US" lang="zh-CN"/>
                </a:p>
              </p:txBody>
            </p:sp>
            <p:sp>
              <p:nvSpPr>
                <p:cNvPr id="145" name="任意多边形 144"/>
                <p:cNvSpPr/>
                <p:nvPr/>
              </p:nvSpPr>
              <p:spPr>
                <a:xfrm>
                  <a:off x="5149944" y="295756"/>
                  <a:ext cx="1573744" cy="260482"/>
                </a:xfrm>
                <a:custGeom>
                  <a:gdLst>
                    <a:gd fmla="*/ 227922 w 1573744" name="connsiteX0"/>
                    <a:gd fmla="*/ 10854 h 260482" name="connsiteY0"/>
                    <a:gd fmla="*/ 0 w 1573744" name="connsiteX1"/>
                    <a:gd fmla="*/ 249629 h 260482" name="connsiteY1"/>
                    <a:gd fmla="*/ 626785 w 1573744" name="connsiteX2"/>
                    <a:gd fmla="*/ 260482 h 260482" name="connsiteY2"/>
                    <a:gd fmla="*/ 724465 w 1573744" name="connsiteX3"/>
                    <a:gd fmla="*/ 151948 h 260482" name="connsiteY3"/>
                    <a:gd fmla="*/ 1573744 w 1573744" name="connsiteX4"/>
                    <a:gd fmla="*/ 151949 h 260482" name="connsiteY4"/>
                    <a:gd fmla="*/ 1478777 w 1573744" name="connsiteX5"/>
                    <a:gd fmla="*/ 0 h 260482" name="connsiteY5"/>
                    <a:gd fmla="*/ 227922 w 1573744" name="connsiteX6"/>
                    <a:gd fmla="*/ 10854 h 260482" name="connsiteY6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b="b" l="l" r="r" t="t"/>
                  <a:pathLst>
                    <a:path h="260481" w="1573744">
                      <a:moveTo>
                        <a:pt x="227922" y="10854"/>
                      </a:moveTo>
                      <a:lnTo>
                        <a:pt x="0" y="249629"/>
                      </a:lnTo>
                      <a:lnTo>
                        <a:pt x="626785" y="260482"/>
                      </a:lnTo>
                      <a:lnTo>
                        <a:pt x="724465" y="151948"/>
                      </a:lnTo>
                      <a:lnTo>
                        <a:pt x="1573744" y="151949"/>
                      </a:lnTo>
                      <a:lnTo>
                        <a:pt x="1478777" y="0"/>
                      </a:lnTo>
                      <a:lnTo>
                        <a:pt x="227922" y="10854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  <a:sp3d>
                  <a:bevelT prst="coolSlant" w="165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altLang="en-US" lang="zh-CN"/>
                </a:p>
              </p:txBody>
            </p:sp>
            <p:cxnSp>
              <p:nvCxnSpPr>
                <p:cNvPr id="146" name="直接连接符 145"/>
                <p:cNvCxnSpPr/>
                <p:nvPr/>
              </p:nvCxnSpPr>
              <p:spPr>
                <a:xfrm flipH="1">
                  <a:off x="4943872" y="1124744"/>
                  <a:ext cx="0" cy="1008112"/>
                </a:xfrm>
                <a:prstGeom prst="line">
                  <a:avLst/>
                </a:prstGeom>
                <a:ln w="38100">
                  <a:solidFill>
                    <a:srgbClr val="C4AE5A"/>
                  </a:solidFill>
                </a:ln>
                <a:sp3d>
                  <a:bevelT prst="coolSlant" w="165100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直接连接符 146"/>
                <p:cNvCxnSpPr/>
                <p:nvPr/>
              </p:nvCxnSpPr>
              <p:spPr>
                <a:xfrm flipH="1">
                  <a:off x="5015880" y="1052736"/>
                  <a:ext cx="0" cy="1008112"/>
                </a:xfrm>
                <a:prstGeom prst="line">
                  <a:avLst/>
                </a:prstGeom>
                <a:ln w="38100">
                  <a:solidFill>
                    <a:srgbClr val="C4AE5A"/>
                  </a:solidFill>
                </a:ln>
                <a:sp3d>
                  <a:bevelT prst="coolSlant" w="165100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0" name="组合 119"/>
              <p:cNvGrpSpPr/>
              <p:nvPr/>
            </p:nvGrpSpPr>
            <p:grpSpPr>
              <a:xfrm>
                <a:off x="4838303" y="3090727"/>
                <a:ext cx="1599414" cy="3290601"/>
                <a:chOff x="4838303" y="3090727"/>
                <a:chExt cx="1599414" cy="3290601"/>
              </a:xfrm>
            </p:grpSpPr>
            <p:sp>
              <p:nvSpPr>
                <p:cNvPr id="135" name="任意多边形 134"/>
                <p:cNvSpPr/>
                <p:nvPr/>
              </p:nvSpPr>
              <p:spPr>
                <a:xfrm>
                  <a:off x="4845538" y="5869354"/>
                  <a:ext cx="320431" cy="328246"/>
                </a:xfrm>
                <a:custGeom>
                  <a:gdLst>
                    <a:gd fmla="*/ 0 w 320431" name="connsiteX0"/>
                    <a:gd fmla="*/ 312615 h 328246" name="connsiteY0"/>
                    <a:gd fmla="*/ 0 w 320431" name="connsiteX1"/>
                    <a:gd fmla="*/ 0 h 328246" name="connsiteY1"/>
                    <a:gd fmla="*/ 320431 w 320431" name="connsiteX2"/>
                    <a:gd fmla="*/ 324338 h 328246" name="connsiteY2"/>
                    <a:gd fmla="*/ 117231 w 320431" name="connsiteX3"/>
                    <a:gd fmla="*/ 328246 h 328246" name="connsiteY3"/>
                    <a:gd fmla="*/ 109416 w 320431" name="connsiteX4"/>
                    <a:gd fmla="*/ 265723 h 328246" name="connsiteY4"/>
                    <a:gd fmla="*/ 179754 w 320431" name="connsiteX5"/>
                    <a:gd fmla="*/ 269631 h 328246" name="connsiteY5"/>
                    <a:gd fmla="*/ 58616 w 320431" name="connsiteX6"/>
                    <a:gd fmla="*/ 136769 h 328246" name="connsiteY6"/>
                    <a:gd fmla="*/ 58616 w 320431" name="connsiteX7"/>
                    <a:gd fmla="*/ 324338 h 328246" name="connsiteY7"/>
                    <a:gd fmla="*/ 0 w 320431" name="connsiteX8"/>
                    <a:gd fmla="*/ 312615 h 328246" name="connsiteY8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b="b" l="l" r="r" t="t"/>
                  <a:pathLst>
                    <a:path h="328246" w="320431">
                      <a:moveTo>
                        <a:pt x="0" y="312615"/>
                      </a:moveTo>
                      <a:lnTo>
                        <a:pt x="0" y="0"/>
                      </a:lnTo>
                      <a:lnTo>
                        <a:pt x="320431" y="324338"/>
                      </a:lnTo>
                      <a:lnTo>
                        <a:pt x="117231" y="328246"/>
                      </a:lnTo>
                      <a:lnTo>
                        <a:pt x="109416" y="265723"/>
                      </a:lnTo>
                      <a:lnTo>
                        <a:pt x="179754" y="269631"/>
                      </a:lnTo>
                      <a:lnTo>
                        <a:pt x="58616" y="136769"/>
                      </a:lnTo>
                      <a:lnTo>
                        <a:pt x="58616" y="324338"/>
                      </a:lnTo>
                      <a:lnTo>
                        <a:pt x="0" y="312615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  <a:sp3d>
                  <a:bevelT prst="coolSlant" w="165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altLang="en-US" lang="zh-CN"/>
                </a:p>
              </p:txBody>
            </p:sp>
            <p:sp>
              <p:nvSpPr>
                <p:cNvPr id="136" name="任意多边形 135"/>
                <p:cNvSpPr/>
                <p:nvPr/>
              </p:nvSpPr>
              <p:spPr>
                <a:xfrm>
                  <a:off x="5130800" y="5947508"/>
                  <a:ext cx="1293446" cy="246184"/>
                </a:xfrm>
                <a:custGeom>
                  <a:gdLst>
                    <a:gd fmla="*/ 113323 w 1293446" name="connsiteX0"/>
                    <a:gd fmla="*/ 246184 h 246184" name="connsiteY0"/>
                    <a:gd fmla="*/ 1168400 w 1293446" name="connsiteX1"/>
                    <a:gd fmla="*/ 246184 h 246184" name="connsiteY1"/>
                    <a:gd fmla="*/ 1293446 w 1293446" name="connsiteX2"/>
                    <a:gd fmla="*/ 7815 h 246184" name="connsiteY2"/>
                    <a:gd fmla="*/ 1156677 w 1293446" name="connsiteX3"/>
                    <a:gd fmla="*/ 0 h 246184" name="connsiteY3"/>
                    <a:gd fmla="*/ 1070708 w 1293446" name="connsiteX4"/>
                    <a:gd fmla="*/ 140677 h 246184" name="connsiteY4"/>
                    <a:gd fmla="*/ 0 w 1293446" name="connsiteX5"/>
                    <a:gd fmla="*/ 140677 h 246184" name="connsiteY5"/>
                    <a:gd fmla="*/ 113323 w 1293446" name="connsiteX6"/>
                    <a:gd fmla="*/ 246184 h 246184" name="connsiteY6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b="b" l="l" r="r" t="t"/>
                  <a:pathLst>
                    <a:path h="246184" w="1293446">
                      <a:moveTo>
                        <a:pt x="113323" y="246184"/>
                      </a:moveTo>
                      <a:lnTo>
                        <a:pt x="1168400" y="246184"/>
                      </a:lnTo>
                      <a:lnTo>
                        <a:pt x="1293446" y="7815"/>
                      </a:lnTo>
                      <a:lnTo>
                        <a:pt x="1156677" y="0"/>
                      </a:lnTo>
                      <a:lnTo>
                        <a:pt x="1070708" y="140677"/>
                      </a:lnTo>
                      <a:lnTo>
                        <a:pt x="0" y="140677"/>
                      </a:lnTo>
                      <a:lnTo>
                        <a:pt x="113323" y="246184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  <a:sp3d>
                  <a:bevelT prst="coolSlant" w="165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altLang="en-US" lang="zh-CN"/>
                </a:p>
              </p:txBody>
            </p:sp>
            <p:sp>
              <p:nvSpPr>
                <p:cNvPr id="137" name="任意多边形 136"/>
                <p:cNvSpPr/>
                <p:nvPr/>
              </p:nvSpPr>
              <p:spPr>
                <a:xfrm>
                  <a:off x="5058301" y="5884246"/>
                  <a:ext cx="1379416" cy="156308"/>
                </a:xfrm>
                <a:custGeom>
                  <a:gdLst>
                    <a:gd fmla="*/ 0 w 1379416" name="connsiteX0"/>
                    <a:gd fmla="*/ 152400 h 156308" name="connsiteY0"/>
                    <a:gd fmla="*/ 1058985 w 1379416" name="connsiteX1"/>
                    <a:gd fmla="*/ 156308 h 156308" name="connsiteY1"/>
                    <a:gd fmla="*/ 1164493 w 1379416" name="connsiteX2"/>
                    <a:gd fmla="*/ 0 h 156308" name="connsiteY2"/>
                    <a:gd fmla="*/ 1379416 w 1379416" name="connsiteX3"/>
                    <a:gd fmla="*/ 0 h 156308" name="connsiteY3"/>
                    <a:gd fmla="*/ 1344246 w 1379416" name="connsiteX4"/>
                    <a:gd fmla="*/ 78154 h 156308" name="connsiteY4"/>
                    <a:gd fmla="*/ 1344246 w 1379416" name="connsiteX5"/>
                    <a:gd fmla="*/ 78154 h 156308" name="connsiteY5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b="b" l="l" r="r" t="t"/>
                  <a:pathLst>
                    <a:path h="156308" w="1379416">
                      <a:moveTo>
                        <a:pt x="0" y="152400"/>
                      </a:moveTo>
                      <a:lnTo>
                        <a:pt x="1058985" y="156308"/>
                      </a:lnTo>
                      <a:lnTo>
                        <a:pt x="1164493" y="0"/>
                      </a:lnTo>
                      <a:lnTo>
                        <a:pt x="1379416" y="0"/>
                      </a:lnTo>
                      <a:lnTo>
                        <a:pt x="1344246" y="78154"/>
                      </a:lnTo>
                      <a:lnTo>
                        <a:pt x="1344246" y="78154"/>
                      </a:lnTo>
                    </a:path>
                  </a:pathLst>
                </a:custGeom>
                <a:noFill/>
                <a:ln w="38100">
                  <a:solidFill>
                    <a:srgbClr val="C4AE5A"/>
                  </a:solidFill>
                </a:ln>
                <a:sp3d>
                  <a:bevelT prst="coolSlant" w="165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altLang="en-US" lang="zh-CN"/>
                </a:p>
              </p:txBody>
            </p:sp>
            <p:cxnSp>
              <p:nvCxnSpPr>
                <p:cNvPr id="138" name="直接连接符 137"/>
                <p:cNvCxnSpPr/>
                <p:nvPr/>
              </p:nvCxnSpPr>
              <p:spPr>
                <a:xfrm flipH="1">
                  <a:off x="4845538" y="3090727"/>
                  <a:ext cx="0" cy="986345"/>
                </a:xfrm>
                <a:prstGeom prst="line">
                  <a:avLst/>
                </a:prstGeom>
                <a:ln w="38100">
                  <a:solidFill>
                    <a:srgbClr val="C4AE5A"/>
                  </a:solidFill>
                </a:ln>
                <a:sp3d>
                  <a:bevelT prst="coolSlant" w="165100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直接连接符 138"/>
                <p:cNvCxnSpPr/>
                <p:nvPr/>
              </p:nvCxnSpPr>
              <p:spPr>
                <a:xfrm flipH="1">
                  <a:off x="4845538" y="5013176"/>
                  <a:ext cx="0" cy="720080"/>
                </a:xfrm>
                <a:prstGeom prst="line">
                  <a:avLst/>
                </a:prstGeom>
                <a:ln w="38100">
                  <a:solidFill>
                    <a:srgbClr val="C4AE5A"/>
                  </a:solidFill>
                </a:ln>
                <a:sp3d>
                  <a:bevelT prst="coolSlant" w="165100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直接连接符 139"/>
                <p:cNvCxnSpPr/>
                <p:nvPr/>
              </p:nvCxnSpPr>
              <p:spPr>
                <a:xfrm>
                  <a:off x="4838303" y="6381328"/>
                  <a:ext cx="1394478" cy="0"/>
                </a:xfrm>
                <a:prstGeom prst="line">
                  <a:avLst/>
                </a:prstGeom>
                <a:ln w="25400">
                  <a:solidFill>
                    <a:srgbClr val="8B7635"/>
                  </a:solidFill>
                </a:ln>
                <a:sp3d>
                  <a:bevelT prst="coolSlant" w="165100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1" name="任意多边形 140"/>
                <p:cNvSpPr/>
                <p:nvPr/>
              </p:nvSpPr>
              <p:spPr>
                <a:xfrm>
                  <a:off x="4845538" y="6241640"/>
                  <a:ext cx="893233" cy="76831"/>
                </a:xfrm>
                <a:custGeom>
                  <a:gdLst>
                    <a:gd fmla="*/ 0 w 893233" name="connsiteX0"/>
                    <a:gd fmla="*/ 8466 h 105833" name="connsiteY0"/>
                    <a:gd fmla="*/ 8466 w 893233" name="connsiteX1"/>
                    <a:gd fmla="*/ 88900 h 105833" name="connsiteY1"/>
                    <a:gd fmla="*/ 893233 w 893233" name="connsiteX2"/>
                    <a:gd fmla="*/ 105833 h 105833" name="connsiteY2"/>
                    <a:gd fmla="*/ 787400 w 893233" name="connsiteX3"/>
                    <a:gd fmla="*/ 0 h 105833" name="connsiteY3"/>
                    <a:gd fmla="*/ 0 w 893233" name="connsiteX4"/>
                    <a:gd fmla="*/ 8466 h 105833" name="connsiteY4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b="b" l="l" r="r" t="t"/>
                  <a:pathLst>
                    <a:path h="105833" w="893233">
                      <a:moveTo>
                        <a:pt x="0" y="8466"/>
                      </a:moveTo>
                      <a:lnTo>
                        <a:pt x="8466" y="88900"/>
                      </a:lnTo>
                      <a:lnTo>
                        <a:pt x="893233" y="105833"/>
                      </a:lnTo>
                      <a:lnTo>
                        <a:pt x="787400" y="0"/>
                      </a:lnTo>
                      <a:lnTo>
                        <a:pt x="0" y="8466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  <a:sp3d>
                  <a:bevelT prst="coolSlant" w="165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altLang="en-US" lang="zh-CN"/>
                </a:p>
              </p:txBody>
            </p:sp>
            <p:sp>
              <p:nvSpPr>
                <p:cNvPr id="142" name="任意多边形 141"/>
                <p:cNvSpPr/>
                <p:nvPr/>
              </p:nvSpPr>
              <p:spPr>
                <a:xfrm>
                  <a:off x="5698067" y="6231467"/>
                  <a:ext cx="550333" cy="87004"/>
                </a:xfrm>
                <a:custGeom>
                  <a:gdLst>
                    <a:gd fmla="*/ 550333 w 550333" name="connsiteX0"/>
                    <a:gd fmla="*/ 0 h 88900" name="connsiteY0"/>
                    <a:gd fmla="*/ 508000 w 550333" name="connsiteX1"/>
                    <a:gd fmla="*/ 88900 h 88900" name="connsiteY1"/>
                    <a:gd fmla="*/ 88900 w 550333" name="connsiteX2"/>
                    <a:gd fmla="*/ 76200 h 88900" name="connsiteY2"/>
                    <a:gd fmla="*/ 0 w 550333" name="connsiteX3"/>
                    <a:gd fmla="*/ 4233 h 88900" name="connsiteY3"/>
                    <a:gd fmla="*/ 550333 w 550333" name="connsiteX4"/>
                    <a:gd fmla="*/ 0 h 88900" name="connsiteY4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b="b" l="l" r="r" t="t"/>
                  <a:pathLst>
                    <a:path h="88900" w="550333">
                      <a:moveTo>
                        <a:pt x="550333" y="0"/>
                      </a:moveTo>
                      <a:lnTo>
                        <a:pt x="508000" y="88900"/>
                      </a:lnTo>
                      <a:lnTo>
                        <a:pt x="88900" y="76200"/>
                      </a:lnTo>
                      <a:lnTo>
                        <a:pt x="0" y="4233"/>
                      </a:lnTo>
                      <a:lnTo>
                        <a:pt x="550333" y="0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  <a:sp3d>
                  <a:bevelT prst="coolSlant" w="165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altLang="en-US" lang="zh-CN"/>
                </a:p>
              </p:txBody>
            </p:sp>
          </p:grpSp>
          <p:sp>
            <p:nvSpPr>
              <p:cNvPr id="121" name="等腰三角形 120"/>
              <p:cNvSpPr/>
              <p:nvPr/>
            </p:nvSpPr>
            <p:spPr>
              <a:xfrm>
                <a:off x="6262797" y="5363398"/>
                <a:ext cx="1130846" cy="1017930"/>
              </a:xfrm>
              <a:prstGeom prst="triangle">
                <a:avLst/>
              </a:prstGeom>
              <a:noFill/>
              <a:ln w="38100">
                <a:gradFill>
                  <a:gsLst>
                    <a:gs pos="0">
                      <a:srgbClr val="C4AE5A"/>
                    </a:gs>
                    <a:gs pos="100000">
                      <a:srgbClr val="8B7635"/>
                    </a:gs>
                  </a:gsLst>
                  <a:lin ang="5400000" scaled="1"/>
                </a:gradFill>
              </a:ln>
              <a:sp3d>
                <a:bevelT prst="coolSlant" w="165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altLang="en-US" lang="zh-CN"/>
              </a:p>
            </p:txBody>
          </p:sp>
          <p:sp>
            <p:nvSpPr>
              <p:cNvPr id="122" name="任意多边形 121"/>
              <p:cNvSpPr/>
              <p:nvPr/>
            </p:nvSpPr>
            <p:spPr>
              <a:xfrm>
                <a:off x="6832600" y="5558367"/>
                <a:ext cx="452967" cy="698500"/>
              </a:xfrm>
              <a:custGeom>
                <a:gdLst>
                  <a:gd fmla="*/ 8467 w 452967" name="connsiteX0"/>
                  <a:gd fmla="*/ 0 h 698500" name="connsiteY0"/>
                  <a:gd fmla="*/ 452967 w 452967" name="connsiteX1"/>
                  <a:gd fmla="*/ 698500 h 698500" name="connsiteY1"/>
                  <a:gd fmla="*/ 237067 w 452967" name="connsiteX2"/>
                  <a:gd fmla="*/ 575733 h 698500" name="connsiteY2"/>
                  <a:gd fmla="*/ 0 w 452967" name="connsiteX3"/>
                  <a:gd fmla="*/ 228600 h 698500" name="connsiteY3"/>
                  <a:gd fmla="*/ 8467 w 452967" name="connsiteX4"/>
                  <a:gd fmla="*/ 0 h 698500" name="connsiteY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b="b" l="l" r="r" t="t"/>
                <a:pathLst>
                  <a:path h="698500" w="452966">
                    <a:moveTo>
                      <a:pt x="8467" y="0"/>
                    </a:moveTo>
                    <a:lnTo>
                      <a:pt x="452967" y="698500"/>
                    </a:lnTo>
                    <a:lnTo>
                      <a:pt x="237067" y="575733"/>
                    </a:lnTo>
                    <a:lnTo>
                      <a:pt x="0" y="228600"/>
                    </a:lnTo>
                    <a:lnTo>
                      <a:pt x="8467" y="0"/>
                    </a:lnTo>
                    <a:close/>
                  </a:path>
                </a:pathLst>
              </a:cu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sp3d>
                <a:bevelT prst="coolSlant" w="165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altLang="en-US" lang="zh-CN"/>
              </a:p>
            </p:txBody>
          </p:sp>
          <p:sp>
            <p:nvSpPr>
              <p:cNvPr id="123" name="任意多边形 122"/>
              <p:cNvSpPr/>
              <p:nvPr/>
            </p:nvSpPr>
            <p:spPr>
              <a:xfrm>
                <a:off x="6366933" y="5549900"/>
                <a:ext cx="444500" cy="728133"/>
              </a:xfrm>
              <a:custGeom>
                <a:gdLst>
                  <a:gd fmla="*/ 444500 w 444500" name="connsiteX0"/>
                  <a:gd fmla="*/ 0 h 728133" name="connsiteY0"/>
                  <a:gd fmla="*/ 444500 w 444500" name="connsiteX1"/>
                  <a:gd fmla="*/ 245533 h 728133" name="connsiteY1"/>
                  <a:gd fmla="*/ 232834 w 444500" name="connsiteX2"/>
                  <a:gd fmla="*/ 563033 h 728133" name="connsiteY2"/>
                  <a:gd fmla="*/ 0 w 444500" name="connsiteX3"/>
                  <a:gd fmla="*/ 728133 h 728133" name="connsiteY3"/>
                  <a:gd fmla="*/ 444500 w 444500" name="connsiteX4"/>
                  <a:gd fmla="*/ 0 h 728133" name="connsiteY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b="b" l="l" r="r" t="t"/>
                <a:pathLst>
                  <a:path h="728133" w="444500">
                    <a:moveTo>
                      <a:pt x="444500" y="0"/>
                    </a:moveTo>
                    <a:lnTo>
                      <a:pt x="444500" y="245533"/>
                    </a:lnTo>
                    <a:lnTo>
                      <a:pt x="232834" y="563033"/>
                    </a:lnTo>
                    <a:lnTo>
                      <a:pt x="0" y="728133"/>
                    </a:lnTo>
                    <a:lnTo>
                      <a:pt x="444500" y="0"/>
                    </a:lnTo>
                    <a:close/>
                  </a:path>
                </a:pathLst>
              </a:cu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sp3d>
                <a:bevelT prst="coolSlant" w="165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altLang="en-US" lang="zh-CN"/>
              </a:p>
            </p:txBody>
          </p:sp>
          <p:sp>
            <p:nvSpPr>
              <p:cNvPr id="124" name="任意多边形 123"/>
              <p:cNvSpPr/>
              <p:nvPr/>
            </p:nvSpPr>
            <p:spPr>
              <a:xfrm>
                <a:off x="6400800" y="6142567"/>
                <a:ext cx="859367" cy="143933"/>
              </a:xfrm>
              <a:custGeom>
                <a:gdLst>
                  <a:gd fmla="*/ 198967 w 859367" name="connsiteX0"/>
                  <a:gd fmla="*/ 8466 h 143933" name="connsiteY0"/>
                  <a:gd fmla="*/ 596900 w 859367" name="connsiteX1"/>
                  <a:gd fmla="*/ 0 h 143933" name="connsiteY1"/>
                  <a:gd fmla="*/ 859367 w 859367" name="connsiteX2"/>
                  <a:gd fmla="*/ 143933 h 143933" name="connsiteY2"/>
                  <a:gd fmla="*/ 0 w 859367" name="connsiteX3"/>
                  <a:gd fmla="*/ 139700 h 143933" name="connsiteY3"/>
                  <a:gd fmla="*/ 198967 w 859367" name="connsiteX4"/>
                  <a:gd fmla="*/ 8466 h 143933" name="connsiteY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b="b" l="l" r="r" t="t"/>
                <a:pathLst>
                  <a:path h="143933" w="859367">
                    <a:moveTo>
                      <a:pt x="198967" y="8466"/>
                    </a:moveTo>
                    <a:lnTo>
                      <a:pt x="596900" y="0"/>
                    </a:lnTo>
                    <a:lnTo>
                      <a:pt x="859367" y="143933"/>
                    </a:lnTo>
                    <a:lnTo>
                      <a:pt x="0" y="139700"/>
                    </a:lnTo>
                    <a:lnTo>
                      <a:pt x="198967" y="8466"/>
                    </a:lnTo>
                    <a:close/>
                  </a:path>
                </a:pathLst>
              </a:cu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sp3d>
                <a:bevelT prst="coolSlant" w="165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altLang="en-US" lang="zh-CN"/>
              </a:p>
            </p:txBody>
          </p:sp>
          <p:sp>
            <p:nvSpPr>
              <p:cNvPr id="125" name="等腰三角形 124"/>
              <p:cNvSpPr/>
              <p:nvPr/>
            </p:nvSpPr>
            <p:spPr>
              <a:xfrm>
                <a:off x="6663213" y="5869354"/>
                <a:ext cx="325234" cy="242619"/>
              </a:xfrm>
              <a:prstGeom prst="triangle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sp3d>
                <a:bevelT prst="coolSlant" w="165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altLang="en-US" lang="zh-CN"/>
              </a:p>
            </p:txBody>
          </p:sp>
          <p:grpSp>
            <p:nvGrpSpPr>
              <p:cNvPr id="126" name="组合 125"/>
              <p:cNvGrpSpPr/>
              <p:nvPr/>
            </p:nvGrpSpPr>
            <p:grpSpPr>
              <a:xfrm flipH="1">
                <a:off x="7220937" y="3112103"/>
                <a:ext cx="1599414" cy="3290601"/>
                <a:chOff x="4838303" y="3090727"/>
                <a:chExt cx="1599414" cy="3290601"/>
              </a:xfrm>
            </p:grpSpPr>
            <p:sp>
              <p:nvSpPr>
                <p:cNvPr id="127" name="任意多边形 126"/>
                <p:cNvSpPr/>
                <p:nvPr/>
              </p:nvSpPr>
              <p:spPr>
                <a:xfrm>
                  <a:off x="4845538" y="5869354"/>
                  <a:ext cx="320431" cy="328246"/>
                </a:xfrm>
                <a:custGeom>
                  <a:gdLst>
                    <a:gd fmla="*/ 0 w 320431" name="connsiteX0"/>
                    <a:gd fmla="*/ 312615 h 328246" name="connsiteY0"/>
                    <a:gd fmla="*/ 0 w 320431" name="connsiteX1"/>
                    <a:gd fmla="*/ 0 h 328246" name="connsiteY1"/>
                    <a:gd fmla="*/ 320431 w 320431" name="connsiteX2"/>
                    <a:gd fmla="*/ 324338 h 328246" name="connsiteY2"/>
                    <a:gd fmla="*/ 117231 w 320431" name="connsiteX3"/>
                    <a:gd fmla="*/ 328246 h 328246" name="connsiteY3"/>
                    <a:gd fmla="*/ 109416 w 320431" name="connsiteX4"/>
                    <a:gd fmla="*/ 265723 h 328246" name="connsiteY4"/>
                    <a:gd fmla="*/ 179754 w 320431" name="connsiteX5"/>
                    <a:gd fmla="*/ 269631 h 328246" name="connsiteY5"/>
                    <a:gd fmla="*/ 58616 w 320431" name="connsiteX6"/>
                    <a:gd fmla="*/ 136769 h 328246" name="connsiteY6"/>
                    <a:gd fmla="*/ 58616 w 320431" name="connsiteX7"/>
                    <a:gd fmla="*/ 324338 h 328246" name="connsiteY7"/>
                    <a:gd fmla="*/ 0 w 320431" name="connsiteX8"/>
                    <a:gd fmla="*/ 312615 h 328246" name="connsiteY8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b="b" l="l" r="r" t="t"/>
                  <a:pathLst>
                    <a:path h="328246" w="320431">
                      <a:moveTo>
                        <a:pt x="0" y="312615"/>
                      </a:moveTo>
                      <a:lnTo>
                        <a:pt x="0" y="0"/>
                      </a:lnTo>
                      <a:lnTo>
                        <a:pt x="320431" y="324338"/>
                      </a:lnTo>
                      <a:lnTo>
                        <a:pt x="117231" y="328246"/>
                      </a:lnTo>
                      <a:lnTo>
                        <a:pt x="109416" y="265723"/>
                      </a:lnTo>
                      <a:lnTo>
                        <a:pt x="179754" y="269631"/>
                      </a:lnTo>
                      <a:lnTo>
                        <a:pt x="58616" y="136769"/>
                      </a:lnTo>
                      <a:lnTo>
                        <a:pt x="58616" y="324338"/>
                      </a:lnTo>
                      <a:lnTo>
                        <a:pt x="0" y="312615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  <a:sp3d>
                  <a:bevelT prst="coolSlant" w="165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altLang="en-US" lang="zh-CN"/>
                </a:p>
              </p:txBody>
            </p:sp>
            <p:sp>
              <p:nvSpPr>
                <p:cNvPr id="128" name="任意多边形 127"/>
                <p:cNvSpPr/>
                <p:nvPr/>
              </p:nvSpPr>
              <p:spPr>
                <a:xfrm>
                  <a:off x="5130800" y="5947508"/>
                  <a:ext cx="1293446" cy="246184"/>
                </a:xfrm>
                <a:custGeom>
                  <a:gdLst>
                    <a:gd fmla="*/ 113323 w 1293446" name="connsiteX0"/>
                    <a:gd fmla="*/ 246184 h 246184" name="connsiteY0"/>
                    <a:gd fmla="*/ 1168400 w 1293446" name="connsiteX1"/>
                    <a:gd fmla="*/ 246184 h 246184" name="connsiteY1"/>
                    <a:gd fmla="*/ 1293446 w 1293446" name="connsiteX2"/>
                    <a:gd fmla="*/ 7815 h 246184" name="connsiteY2"/>
                    <a:gd fmla="*/ 1156677 w 1293446" name="connsiteX3"/>
                    <a:gd fmla="*/ 0 h 246184" name="connsiteY3"/>
                    <a:gd fmla="*/ 1070708 w 1293446" name="connsiteX4"/>
                    <a:gd fmla="*/ 140677 h 246184" name="connsiteY4"/>
                    <a:gd fmla="*/ 0 w 1293446" name="connsiteX5"/>
                    <a:gd fmla="*/ 140677 h 246184" name="connsiteY5"/>
                    <a:gd fmla="*/ 113323 w 1293446" name="connsiteX6"/>
                    <a:gd fmla="*/ 246184 h 246184" name="connsiteY6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b="b" l="l" r="r" t="t"/>
                  <a:pathLst>
                    <a:path h="246184" w="1293446">
                      <a:moveTo>
                        <a:pt x="113323" y="246184"/>
                      </a:moveTo>
                      <a:lnTo>
                        <a:pt x="1168400" y="246184"/>
                      </a:lnTo>
                      <a:lnTo>
                        <a:pt x="1293446" y="7815"/>
                      </a:lnTo>
                      <a:lnTo>
                        <a:pt x="1156677" y="0"/>
                      </a:lnTo>
                      <a:lnTo>
                        <a:pt x="1070708" y="140677"/>
                      </a:lnTo>
                      <a:lnTo>
                        <a:pt x="0" y="140677"/>
                      </a:lnTo>
                      <a:lnTo>
                        <a:pt x="113323" y="246184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  <a:sp3d>
                  <a:bevelT prst="coolSlant" w="165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altLang="en-US" lang="zh-CN"/>
                </a:p>
              </p:txBody>
            </p:sp>
            <p:sp>
              <p:nvSpPr>
                <p:cNvPr id="129" name="任意多边形 128"/>
                <p:cNvSpPr/>
                <p:nvPr/>
              </p:nvSpPr>
              <p:spPr>
                <a:xfrm>
                  <a:off x="5058301" y="5884246"/>
                  <a:ext cx="1379416" cy="156308"/>
                </a:xfrm>
                <a:custGeom>
                  <a:gdLst>
                    <a:gd fmla="*/ 0 w 1379416" name="connsiteX0"/>
                    <a:gd fmla="*/ 152400 h 156308" name="connsiteY0"/>
                    <a:gd fmla="*/ 1058985 w 1379416" name="connsiteX1"/>
                    <a:gd fmla="*/ 156308 h 156308" name="connsiteY1"/>
                    <a:gd fmla="*/ 1164493 w 1379416" name="connsiteX2"/>
                    <a:gd fmla="*/ 0 h 156308" name="connsiteY2"/>
                    <a:gd fmla="*/ 1379416 w 1379416" name="connsiteX3"/>
                    <a:gd fmla="*/ 0 h 156308" name="connsiteY3"/>
                    <a:gd fmla="*/ 1344246 w 1379416" name="connsiteX4"/>
                    <a:gd fmla="*/ 78154 h 156308" name="connsiteY4"/>
                    <a:gd fmla="*/ 1344246 w 1379416" name="connsiteX5"/>
                    <a:gd fmla="*/ 78154 h 156308" name="connsiteY5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b="b" l="l" r="r" t="t"/>
                  <a:pathLst>
                    <a:path h="156308" w="1379416">
                      <a:moveTo>
                        <a:pt x="0" y="152400"/>
                      </a:moveTo>
                      <a:lnTo>
                        <a:pt x="1058985" y="156308"/>
                      </a:lnTo>
                      <a:lnTo>
                        <a:pt x="1164493" y="0"/>
                      </a:lnTo>
                      <a:lnTo>
                        <a:pt x="1379416" y="0"/>
                      </a:lnTo>
                      <a:lnTo>
                        <a:pt x="1344246" y="78154"/>
                      </a:lnTo>
                      <a:lnTo>
                        <a:pt x="1344246" y="78154"/>
                      </a:lnTo>
                    </a:path>
                  </a:pathLst>
                </a:custGeom>
                <a:noFill/>
                <a:ln w="38100">
                  <a:solidFill>
                    <a:srgbClr val="C4AE5A"/>
                  </a:solidFill>
                </a:ln>
                <a:sp3d>
                  <a:bevelT prst="coolSlant" w="165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altLang="en-US" lang="zh-CN"/>
                </a:p>
              </p:txBody>
            </p:sp>
            <p:cxnSp>
              <p:nvCxnSpPr>
                <p:cNvPr id="130" name="直接连接符 129"/>
                <p:cNvCxnSpPr/>
                <p:nvPr/>
              </p:nvCxnSpPr>
              <p:spPr>
                <a:xfrm flipH="1">
                  <a:off x="4845538" y="3090727"/>
                  <a:ext cx="0" cy="986345"/>
                </a:xfrm>
                <a:prstGeom prst="line">
                  <a:avLst/>
                </a:prstGeom>
                <a:ln w="38100">
                  <a:solidFill>
                    <a:srgbClr val="C4AE5A"/>
                  </a:solidFill>
                </a:ln>
                <a:sp3d>
                  <a:bevelT prst="coolSlant" w="165100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直接连接符 130"/>
                <p:cNvCxnSpPr/>
                <p:nvPr/>
              </p:nvCxnSpPr>
              <p:spPr>
                <a:xfrm flipH="1">
                  <a:off x="4845538" y="5013176"/>
                  <a:ext cx="0" cy="720080"/>
                </a:xfrm>
                <a:prstGeom prst="line">
                  <a:avLst/>
                </a:prstGeom>
                <a:ln w="38100">
                  <a:solidFill>
                    <a:srgbClr val="C4AE5A"/>
                  </a:solidFill>
                </a:ln>
                <a:sp3d>
                  <a:bevelT prst="coolSlant" w="165100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直接连接符 131"/>
                <p:cNvCxnSpPr/>
                <p:nvPr/>
              </p:nvCxnSpPr>
              <p:spPr>
                <a:xfrm>
                  <a:off x="4838303" y="6381328"/>
                  <a:ext cx="1394478" cy="0"/>
                </a:xfrm>
                <a:prstGeom prst="line">
                  <a:avLst/>
                </a:prstGeom>
                <a:ln w="25400">
                  <a:solidFill>
                    <a:srgbClr val="8B7635"/>
                  </a:solidFill>
                </a:ln>
                <a:sp3d>
                  <a:bevelT prst="coolSlant" w="165100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3" name="任意多边形 132"/>
                <p:cNvSpPr/>
                <p:nvPr/>
              </p:nvSpPr>
              <p:spPr>
                <a:xfrm>
                  <a:off x="4845538" y="6241640"/>
                  <a:ext cx="893233" cy="76831"/>
                </a:xfrm>
                <a:custGeom>
                  <a:gdLst>
                    <a:gd fmla="*/ 0 w 893233" name="connsiteX0"/>
                    <a:gd fmla="*/ 8466 h 105833" name="connsiteY0"/>
                    <a:gd fmla="*/ 8466 w 893233" name="connsiteX1"/>
                    <a:gd fmla="*/ 88900 h 105833" name="connsiteY1"/>
                    <a:gd fmla="*/ 893233 w 893233" name="connsiteX2"/>
                    <a:gd fmla="*/ 105833 h 105833" name="connsiteY2"/>
                    <a:gd fmla="*/ 787400 w 893233" name="connsiteX3"/>
                    <a:gd fmla="*/ 0 h 105833" name="connsiteY3"/>
                    <a:gd fmla="*/ 0 w 893233" name="connsiteX4"/>
                    <a:gd fmla="*/ 8466 h 105833" name="connsiteY4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b="b" l="l" r="r" t="t"/>
                  <a:pathLst>
                    <a:path h="105833" w="893233">
                      <a:moveTo>
                        <a:pt x="0" y="8466"/>
                      </a:moveTo>
                      <a:lnTo>
                        <a:pt x="8466" y="88900"/>
                      </a:lnTo>
                      <a:lnTo>
                        <a:pt x="893233" y="105833"/>
                      </a:lnTo>
                      <a:lnTo>
                        <a:pt x="787400" y="0"/>
                      </a:lnTo>
                      <a:lnTo>
                        <a:pt x="0" y="8466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  <a:sp3d>
                  <a:bevelT prst="coolSlant" w="165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altLang="en-US" lang="zh-CN"/>
                </a:p>
              </p:txBody>
            </p:sp>
            <p:sp>
              <p:nvSpPr>
                <p:cNvPr id="134" name="任意多边形 133"/>
                <p:cNvSpPr/>
                <p:nvPr/>
              </p:nvSpPr>
              <p:spPr>
                <a:xfrm>
                  <a:off x="5698067" y="6231467"/>
                  <a:ext cx="550333" cy="87004"/>
                </a:xfrm>
                <a:custGeom>
                  <a:gdLst>
                    <a:gd fmla="*/ 550333 w 550333" name="connsiteX0"/>
                    <a:gd fmla="*/ 0 h 88900" name="connsiteY0"/>
                    <a:gd fmla="*/ 508000 w 550333" name="connsiteX1"/>
                    <a:gd fmla="*/ 88900 h 88900" name="connsiteY1"/>
                    <a:gd fmla="*/ 88900 w 550333" name="connsiteX2"/>
                    <a:gd fmla="*/ 76200 h 88900" name="connsiteY2"/>
                    <a:gd fmla="*/ 0 w 550333" name="connsiteX3"/>
                    <a:gd fmla="*/ 4233 h 88900" name="connsiteY3"/>
                    <a:gd fmla="*/ 550333 w 550333" name="connsiteX4"/>
                    <a:gd fmla="*/ 0 h 88900" name="connsiteY4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b="b" l="l" r="r" t="t"/>
                  <a:pathLst>
                    <a:path h="88900" w="550333">
                      <a:moveTo>
                        <a:pt x="550333" y="0"/>
                      </a:moveTo>
                      <a:lnTo>
                        <a:pt x="508000" y="88900"/>
                      </a:lnTo>
                      <a:lnTo>
                        <a:pt x="88900" y="76200"/>
                      </a:lnTo>
                      <a:lnTo>
                        <a:pt x="0" y="4233"/>
                      </a:lnTo>
                      <a:lnTo>
                        <a:pt x="550333" y="0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  <a:sp3d>
                  <a:bevelT prst="coolSlant" w="165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altLang="en-US" lang="zh-CN"/>
                </a:p>
              </p:txBody>
            </p:sp>
          </p:grpSp>
        </p:grpSp>
        <p:sp>
          <p:nvSpPr>
            <p:cNvPr id="113" name="六边形 112"/>
            <p:cNvSpPr/>
            <p:nvPr/>
          </p:nvSpPr>
          <p:spPr>
            <a:xfrm rot="16200000">
              <a:off x="4990293" y="5271410"/>
              <a:ext cx="592667" cy="212105"/>
            </a:xfrm>
            <a:prstGeom prst="hexagon">
              <a:avLst>
                <a:gd fmla="val 50490" name="adj"/>
                <a:gd fmla="val 115470" name="vf"/>
              </a:avLst>
            </a:prstGeom>
            <a:gradFill>
              <a:gsLst>
                <a:gs pos="78000">
                  <a:srgbClr val="C4AE5A">
                    <a:alpha val="6000"/>
                  </a:srgbClr>
                </a:gs>
                <a:gs pos="0">
                  <a:srgbClr val="C4AE5A"/>
                </a:gs>
              </a:gsLst>
              <a:lin ang="9000000" scaled="0"/>
            </a:gradFill>
            <a:ln>
              <a:noFill/>
            </a:ln>
            <a:sp3d>
              <a:bevelT prst="coolSlant" w="165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altLang="en-US" lang="zh-CN"/>
            </a:p>
          </p:txBody>
        </p:sp>
        <p:sp>
          <p:nvSpPr>
            <p:cNvPr id="114" name="六边形 113"/>
            <p:cNvSpPr/>
            <p:nvPr/>
          </p:nvSpPr>
          <p:spPr>
            <a:xfrm rot="16200000">
              <a:off x="5359049" y="4613126"/>
              <a:ext cx="365422" cy="146646"/>
            </a:xfrm>
            <a:prstGeom prst="hexagon">
              <a:avLst>
                <a:gd fmla="val 50490" name="adj"/>
                <a:gd fmla="val 115470" name="vf"/>
              </a:avLst>
            </a:prstGeom>
            <a:gradFill>
              <a:gsLst>
                <a:gs pos="78000">
                  <a:srgbClr val="C4AE5A">
                    <a:alpha val="0"/>
                  </a:srgbClr>
                </a:gs>
                <a:gs pos="0">
                  <a:srgbClr val="C4AE5A"/>
                </a:gs>
              </a:gsLst>
              <a:lin ang="9000000" scaled="0"/>
            </a:gradFill>
            <a:ln>
              <a:noFill/>
            </a:ln>
            <a:sp3d>
              <a:bevelT prst="coolSlant" w="165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altLang="en-US" lang="zh-CN"/>
            </a:p>
          </p:txBody>
        </p:sp>
        <p:sp>
          <p:nvSpPr>
            <p:cNvPr id="115" name="六边形 114"/>
            <p:cNvSpPr/>
            <p:nvPr/>
          </p:nvSpPr>
          <p:spPr>
            <a:xfrm rot="16200000">
              <a:off x="4631702" y="5547416"/>
              <a:ext cx="519453" cy="194215"/>
            </a:xfrm>
            <a:prstGeom prst="hexagon">
              <a:avLst>
                <a:gd fmla="val 50490" name="adj"/>
                <a:gd fmla="val 115470" name="vf"/>
              </a:avLst>
            </a:prstGeom>
            <a:gradFill>
              <a:gsLst>
                <a:gs pos="78000">
                  <a:srgbClr val="C4AE5A">
                    <a:alpha val="0"/>
                  </a:srgbClr>
                </a:gs>
                <a:gs pos="0">
                  <a:srgbClr val="C4AE5A"/>
                </a:gs>
              </a:gsLst>
              <a:lin ang="9000000" scaled="0"/>
            </a:gradFill>
            <a:ln>
              <a:noFill/>
            </a:ln>
            <a:sp3d>
              <a:bevelT prst="coolSlant" w="165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altLang="en-US" lang="zh-CN"/>
            </a:p>
          </p:txBody>
        </p:sp>
        <p:sp>
          <p:nvSpPr>
            <p:cNvPr id="116" name="六边形 115"/>
            <p:cNvSpPr/>
            <p:nvPr/>
          </p:nvSpPr>
          <p:spPr>
            <a:xfrm rot="16200000">
              <a:off x="5388915" y="5653321"/>
              <a:ext cx="331133" cy="203360"/>
            </a:xfrm>
            <a:prstGeom prst="hexagon">
              <a:avLst>
                <a:gd fmla="val 50490" name="adj"/>
                <a:gd fmla="val 115470" name="vf"/>
              </a:avLst>
            </a:prstGeom>
            <a:gradFill>
              <a:gsLst>
                <a:gs pos="78000">
                  <a:srgbClr val="C4AE5A">
                    <a:alpha val="0"/>
                  </a:srgbClr>
                </a:gs>
                <a:gs pos="0">
                  <a:srgbClr val="C4AE5A"/>
                </a:gs>
              </a:gsLst>
              <a:lin ang="9000000" scaled="0"/>
            </a:gradFill>
            <a:ln>
              <a:noFill/>
            </a:ln>
            <a:sp3d>
              <a:bevelT prst="coolSlant" w="165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altLang="en-US" lang="zh-CN"/>
            </a:p>
          </p:txBody>
        </p:sp>
      </p:grpSp>
      <p:sp>
        <p:nvSpPr>
          <p:cNvPr id="184" name="菱形 183"/>
          <p:cNvSpPr/>
          <p:nvPr/>
        </p:nvSpPr>
        <p:spPr>
          <a:xfrm rot="16200000">
            <a:off x="5231606" y="3639344"/>
            <a:ext cx="4130675" cy="46038"/>
          </a:xfrm>
          <a:prstGeom prst="diamond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altLang="en-US" lang="zh-CN"/>
          </a:p>
        </p:txBody>
      </p:sp>
      <p:sp>
        <p:nvSpPr>
          <p:cNvPr id="4112" name="文本框 184"/>
          <p:cNvSpPr txBox="1">
            <a:spLocks noChangeArrowheads="1"/>
          </p:cNvSpPr>
          <p:nvPr/>
        </p:nvSpPr>
        <p:spPr bwMode="auto">
          <a:xfrm>
            <a:off x="7888289" y="2082800"/>
            <a:ext cx="3151505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b="1" lang="zh-CN" sz="1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姓名：TheDawn丨WangZY</a:t>
            </a:r>
          </a:p>
        </p:txBody>
      </p:sp>
      <p:sp>
        <p:nvSpPr>
          <p:cNvPr id="4113" name="文本框 186"/>
          <p:cNvSpPr txBox="1">
            <a:spLocks noChangeArrowheads="1"/>
          </p:cNvSpPr>
          <p:nvPr/>
        </p:nvSpPr>
        <p:spPr bwMode="auto">
          <a:xfrm>
            <a:off x="7888289" y="2703513"/>
            <a:ext cx="1151255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b="1" lang="zh-CN" sz="1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年龄：20</a:t>
            </a:r>
          </a:p>
        </p:txBody>
      </p:sp>
      <p:sp>
        <p:nvSpPr>
          <p:cNvPr id="4114" name="文本框 187"/>
          <p:cNvSpPr txBox="1">
            <a:spLocks noChangeArrowheads="1"/>
          </p:cNvSpPr>
          <p:nvPr/>
        </p:nvSpPr>
        <p:spPr bwMode="auto">
          <a:xfrm>
            <a:off x="7888289" y="4541838"/>
            <a:ext cx="3419792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b="1" lang="zh-CN" sz="1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联系方式：TEL151583692712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b="1" lang="zh-CN" sz="1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                 QQ1061568302</a:t>
            </a:r>
          </a:p>
        </p:txBody>
      </p:sp>
      <p:sp>
        <p:nvSpPr>
          <p:cNvPr id="4115" name="文本框 188"/>
          <p:cNvSpPr txBox="1">
            <a:spLocks noChangeArrowheads="1"/>
          </p:cNvSpPr>
          <p:nvPr/>
        </p:nvSpPr>
        <p:spPr bwMode="auto">
          <a:xfrm>
            <a:off x="7888289" y="3325813"/>
            <a:ext cx="178308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b="1" lang="zh-CN" sz="1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专业：刑事执行</a:t>
            </a:r>
          </a:p>
        </p:txBody>
      </p:sp>
      <p:sp>
        <p:nvSpPr>
          <p:cNvPr id="4116" name="文本框 189"/>
          <p:cNvSpPr txBox="1">
            <a:spLocks noChangeArrowheads="1"/>
          </p:cNvSpPr>
          <p:nvPr/>
        </p:nvSpPr>
        <p:spPr bwMode="auto">
          <a:xfrm>
            <a:off x="7888289" y="3948113"/>
            <a:ext cx="336423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b="1" lang="zh-CN" sz="1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爱好：设计，大片，运动，LOL</a:t>
            </a:r>
          </a:p>
        </p:txBody>
      </p:sp>
    </p:spTree>
  </p:cSld>
  <p:clrMapOvr>
    <a:masterClrMapping/>
  </p:clrMapOvr>
  <p:transition advClick="0" spd="slow"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id="5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22" presetSubtype="8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3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21" presetSubtype="1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1000" id="16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22" presetSubtype="2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9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22" presetSubtype="1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2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22" presetSubtype="1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5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6" nodeType="withEffect" presetClass="entr" presetID="22" presetSubtype="8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8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9" nodeType="withEffect" presetClass="entr" presetID="22" presetSubtype="2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3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fill="hold" id="3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00" fill="hold" id="35"/>
                                        <p:tgtEl>
                                          <p:spTgt spid="4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00" fill="hold" id="36"/>
                                        <p:tgtEl>
                                          <p:spTgt spid="4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00" id="37"/>
                                        <p:tgtEl>
                                          <p:spTgt spid="4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fill="hold" id="39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41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2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44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5" nodeType="withEffect" presetClass="entr" presetID="45" presetSubtype="0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7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8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9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0" nodeType="withEffect" presetClass="entr" presetID="22" presetSubtype="1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52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3" nodeType="withEffect" presetClass="entr" presetID="22" presetSubtype="8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5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6" nodeType="withEffect" presetClass="entr" presetID="22" presetSubtype="1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58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9" nodeType="withEffect" presetClass="entr" presetID="14" presetSubtype="10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61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2" nodeType="withEffect" presetClass="entr" presetID="14" presetSubtype="10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64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5" nodeType="withEffect" presetClass="entr" presetID="14" presetSubtype="10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67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8" nodeType="withEffect" presetClass="entr" presetID="14" presetSubtype="10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7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1" nodeType="withEffect" presetClass="entr" presetID="14" presetSubtype="10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73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74" nodeType="withEffect" presetClass="exit" presetID="14" presetSubtype="10">
                                  <p:stCondLst>
                                    <p:cond delay="5500"/>
                                  </p:stCondLst>
                                  <p:childTnLst>
                                    <p:animEffect filter="randombar(horizontal)" transition="out">
                                      <p:cBhvr>
                                        <p:cTn dur="500" id="75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77" nodeType="withEffect" presetClass="exit" presetID="14" presetSubtype="10">
                                  <p:stCondLst>
                                    <p:cond delay="5600"/>
                                  </p:stCondLst>
                                  <p:childTnLst>
                                    <p:animEffect filter="randombar(horizontal)" transition="out">
                                      <p:cBhvr>
                                        <p:cTn dur="500" id="78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80" nodeType="withEffect" presetClass="exit" presetID="14" presetSubtype="10">
                                  <p:stCondLst>
                                    <p:cond delay="5700"/>
                                  </p:stCondLst>
                                  <p:childTnLst>
                                    <p:animEffect filter="randombar(horizontal)" transition="out">
                                      <p:cBhvr>
                                        <p:cTn dur="500" id="81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83" nodeType="withEffect" presetClass="exit" presetID="14" presetSubtype="10">
                                  <p:stCondLst>
                                    <p:cond delay="5800"/>
                                  </p:stCondLst>
                                  <p:childTnLst>
                                    <p:animEffect filter="randombar(horizontal)" transition="out">
                                      <p:cBhvr>
                                        <p:cTn dur="500" id="84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86" nodeType="withEffect" presetClass="exit" presetID="14" presetSubtype="10">
                                  <p:stCondLst>
                                    <p:cond delay="6000"/>
                                  </p:stCondLst>
                                  <p:childTnLst>
                                    <p:animEffect filter="randombar(horizontal)" transition="out">
                                      <p:cBhvr>
                                        <p:cTn dur="500" id="87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88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89" nodeType="withEffect" presetClass="exit" presetID="22" presetSubtype="1">
                                  <p:stCondLst>
                                    <p:cond delay="6500"/>
                                  </p:stCondLst>
                                  <p:childTnLst>
                                    <p:animEffect filter="wipe(up)" transition="out">
                                      <p:cBhvr>
                                        <p:cTn dur="500" id="9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9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92" nodeType="withEffect" presetClass="exit" presetID="22" presetSubtype="4">
                                  <p:stCondLst>
                                    <p:cond delay="6700"/>
                                  </p:stCondLst>
                                  <p:childTnLst>
                                    <p:animEffect filter="wipe(down)" transition="out">
                                      <p:cBhvr>
                                        <p:cTn dur="500" id="93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94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95" nodeType="withEffect" presetClass="exit" presetID="22" presetSubtype="1">
                                  <p:stCondLst>
                                    <p:cond delay="7100"/>
                                  </p:stCondLst>
                                  <p:childTnLst>
                                    <p:animEffect filter="wipe(up)" transition="out">
                                      <p:cBhvr>
                                        <p:cTn dur="500" id="96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97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98" nodeType="withEffect" presetClass="exit" presetID="53" presetSubtype="0">
                                  <p:stCondLst>
                                    <p:cond delay="7600"/>
                                  </p:stCondLst>
                                  <p:childTnLst>
                                    <p:anim calcmode="lin" valueType="num">
                                      <p:cBhvr>
                                        <p:cTn dur="500" id="99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id="1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out">
                                      <p:cBhvr>
                                        <p:cTn dur="500" id="101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02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03" nodeType="withEffect" presetClass="exit" presetID="14" presetSubtype="10">
                                  <p:stCondLst>
                                    <p:cond delay="8100"/>
                                  </p:stCondLst>
                                  <p:childTnLst>
                                    <p:animEffect filter="randombar(horizontal)" transition="out">
                                      <p:cBhvr>
                                        <p:cTn dur="500" id="104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05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06" nodeType="withEffect" presetClass="exit" presetID="14" presetSubtype="10">
                                  <p:stCondLst>
                                    <p:cond delay="8100"/>
                                  </p:stCondLst>
                                  <p:childTnLst>
                                    <p:animEffect filter="randombar(horizontal)" transition="out">
                                      <p:cBhvr>
                                        <p:cTn dur="500" id="107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08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09" nodeType="withEffect" presetClass="exit" presetID="53" presetSubtype="0">
                                  <p:stCondLst>
                                    <p:cond delay="8700"/>
                                  </p:stCondLst>
                                  <p:childTnLst>
                                    <p:anim calcmode="lin" valueType="num">
                                      <p:cBhvr>
                                        <p:cTn dur="500" id="110"/>
                                        <p:tgtEl>
                                          <p:spTgt spid="4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id="111"/>
                                        <p:tgtEl>
                                          <p:spTgt spid="4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out">
                                      <p:cBhvr>
                                        <p:cTn dur="500" id="112"/>
                                        <p:tgtEl>
                                          <p:spTgt spid="4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13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84"/>
      <p:bldP grpId="1" spid="184"/>
      <p:bldP grpId="0" spid="4112"/>
      <p:bldP grpId="1" spid="4112"/>
      <p:bldP grpId="0" spid="4113"/>
      <p:bldP grpId="1" spid="4113"/>
      <p:bldP grpId="0" spid="4114"/>
      <p:bldP grpId="1" spid="4114"/>
      <p:bldP grpId="0" spid="4115"/>
      <p:bldP grpId="1" spid="4115"/>
      <p:bldP grpId="0" spid="4116"/>
      <p:bldP grpId="1" spid="4116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0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8434" name="组合 1"/>
          <p:cNvGrpSpPr/>
          <p:nvPr/>
        </p:nvGrpSpPr>
        <p:grpSpPr>
          <a:xfrm>
            <a:off x="80963" y="561975"/>
            <a:ext cx="1077912" cy="919163"/>
            <a:chOff x="80963" y="561975"/>
            <a:chExt cx="1077745" cy="919163"/>
          </a:xfrm>
        </p:grpSpPr>
        <p:grpSp>
          <p:nvGrpSpPr>
            <p:cNvPr id="18479" name="组合 81"/>
            <p:cNvGrpSpPr/>
            <p:nvPr/>
          </p:nvGrpSpPr>
          <p:grpSpPr>
            <a:xfrm>
              <a:off x="397307" y="834425"/>
              <a:ext cx="445057" cy="444996"/>
              <a:chOff x="720924" y="1222276"/>
              <a:chExt cx="453008" cy="453008"/>
            </a:xfrm>
          </p:grpSpPr>
          <p:sp>
            <p:nvSpPr>
              <p:cNvPr id="70" name="椭圆 69"/>
              <p:cNvSpPr/>
              <p:nvPr/>
            </p:nvSpPr>
            <p:spPr>
              <a:xfrm>
                <a:off x="720434" y="1413585"/>
                <a:ext cx="72703" cy="71108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altLang="en-US" lang="zh-CN"/>
              </a:p>
            </p:txBody>
          </p:sp>
          <p:sp>
            <p:nvSpPr>
              <p:cNvPr id="71" name="椭圆 70"/>
              <p:cNvSpPr/>
              <p:nvPr/>
            </p:nvSpPr>
            <p:spPr>
              <a:xfrm>
                <a:off x="776981" y="1277834"/>
                <a:ext cx="71087" cy="72724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altLang="en-US" lang="zh-CN"/>
              </a:p>
            </p:txBody>
          </p:sp>
          <p:sp>
            <p:nvSpPr>
              <p:cNvPr id="72" name="椭圆 71"/>
              <p:cNvSpPr/>
              <p:nvPr/>
            </p:nvSpPr>
            <p:spPr>
              <a:xfrm>
                <a:off x="911077" y="1222887"/>
                <a:ext cx="72703" cy="72724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altLang="en-US" lang="zh-CN"/>
              </a:p>
            </p:txBody>
          </p:sp>
          <p:sp>
            <p:nvSpPr>
              <p:cNvPr id="73" name="椭圆 72"/>
              <p:cNvSpPr/>
              <p:nvPr/>
            </p:nvSpPr>
            <p:spPr>
              <a:xfrm>
                <a:off x="1046788" y="1277834"/>
                <a:ext cx="71087" cy="72724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altLang="en-US" lang="zh-CN"/>
              </a:p>
            </p:txBody>
          </p:sp>
          <p:sp>
            <p:nvSpPr>
              <p:cNvPr id="74" name="椭圆 73"/>
              <p:cNvSpPr/>
              <p:nvPr/>
            </p:nvSpPr>
            <p:spPr>
              <a:xfrm>
                <a:off x="1101719" y="1413585"/>
                <a:ext cx="72703" cy="71108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altLang="en-US" lang="zh-CN"/>
              </a:p>
            </p:txBody>
          </p:sp>
          <p:sp>
            <p:nvSpPr>
              <p:cNvPr id="75" name="椭圆 74"/>
              <p:cNvSpPr/>
              <p:nvPr/>
            </p:nvSpPr>
            <p:spPr>
              <a:xfrm>
                <a:off x="1046788" y="1547720"/>
                <a:ext cx="71087" cy="72723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altLang="en-US" lang="zh-CN"/>
              </a:p>
            </p:txBody>
          </p:sp>
          <p:sp>
            <p:nvSpPr>
              <p:cNvPr id="76" name="椭圆 75"/>
              <p:cNvSpPr/>
              <p:nvPr/>
            </p:nvSpPr>
            <p:spPr>
              <a:xfrm>
                <a:off x="911077" y="1602667"/>
                <a:ext cx="72703" cy="72723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altLang="en-US" lang="zh-CN"/>
              </a:p>
            </p:txBody>
          </p:sp>
          <p:sp>
            <p:nvSpPr>
              <p:cNvPr id="77" name="椭圆 76"/>
              <p:cNvSpPr/>
              <p:nvPr/>
            </p:nvSpPr>
            <p:spPr>
              <a:xfrm>
                <a:off x="776981" y="1547720"/>
                <a:ext cx="71087" cy="72723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altLang="en-US" lang="zh-CN"/>
              </a:p>
            </p:txBody>
          </p:sp>
        </p:grpSp>
        <p:grpSp>
          <p:nvGrpSpPr>
            <p:cNvPr id="18480" name="组合 95"/>
            <p:cNvGrpSpPr/>
            <p:nvPr/>
          </p:nvGrpSpPr>
          <p:grpSpPr>
            <a:xfrm>
              <a:off x="80963" y="561975"/>
              <a:ext cx="1077745" cy="919163"/>
              <a:chOff x="948095" y="940291"/>
              <a:chExt cx="646738" cy="551652"/>
            </a:xfrm>
          </p:grpSpPr>
          <p:sp>
            <p:nvSpPr>
              <p:cNvPr id="90" name="等腰三角形 89"/>
              <p:cNvSpPr/>
              <p:nvPr/>
            </p:nvSpPr>
            <p:spPr>
              <a:xfrm>
                <a:off x="948095" y="1193727"/>
                <a:ext cx="62864" cy="44780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altLang="en-US" lang="zh-CN"/>
              </a:p>
            </p:txBody>
          </p:sp>
          <p:sp>
            <p:nvSpPr>
              <p:cNvPr id="91" name="等腰三角形 90"/>
              <p:cNvSpPr/>
              <p:nvPr/>
            </p:nvSpPr>
            <p:spPr>
              <a:xfrm>
                <a:off x="1093825" y="940291"/>
                <a:ext cx="62864" cy="45733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altLang="en-US" lang="zh-CN"/>
              </a:p>
            </p:txBody>
          </p:sp>
          <p:sp>
            <p:nvSpPr>
              <p:cNvPr id="92" name="等腰三角形 91"/>
              <p:cNvSpPr/>
              <p:nvPr/>
            </p:nvSpPr>
            <p:spPr>
              <a:xfrm>
                <a:off x="1386239" y="940291"/>
                <a:ext cx="62864" cy="45733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altLang="en-US" lang="zh-CN"/>
              </a:p>
            </p:txBody>
          </p:sp>
          <p:sp>
            <p:nvSpPr>
              <p:cNvPr id="93" name="等腰三角形 92"/>
              <p:cNvSpPr/>
              <p:nvPr/>
            </p:nvSpPr>
            <p:spPr>
              <a:xfrm>
                <a:off x="1531969" y="1193727"/>
                <a:ext cx="62864" cy="44780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altLang="en-US" lang="zh-CN"/>
              </a:p>
            </p:txBody>
          </p:sp>
          <p:sp>
            <p:nvSpPr>
              <p:cNvPr id="94" name="等腰三角形 93"/>
              <p:cNvSpPr/>
              <p:nvPr/>
            </p:nvSpPr>
            <p:spPr>
              <a:xfrm>
                <a:off x="1386239" y="1446210"/>
                <a:ext cx="62864" cy="45733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altLang="en-US" lang="zh-CN"/>
              </a:p>
            </p:txBody>
          </p:sp>
          <p:sp>
            <p:nvSpPr>
              <p:cNvPr id="95" name="等腰三角形 94"/>
              <p:cNvSpPr/>
              <p:nvPr/>
            </p:nvSpPr>
            <p:spPr>
              <a:xfrm>
                <a:off x="1093825" y="1446210"/>
                <a:ext cx="62864" cy="45733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altLang="en-US" lang="zh-CN"/>
              </a:p>
            </p:txBody>
          </p:sp>
        </p:grpSp>
      </p:grpSp>
      <p:pic>
        <p:nvPicPr>
          <p:cNvPr id="6153" name="图片 10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960438" y="900113"/>
            <a:ext cx="292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" name="文本框 103"/>
          <p:cNvSpPr txBox="1"/>
          <p:nvPr/>
        </p:nvSpPr>
        <p:spPr>
          <a:xfrm>
            <a:off x="5175829" y="755592"/>
            <a:ext cx="1605280" cy="5181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altLang="en-US" b="1" lang="zh-CN" sz="2800">
                <a:blipFill>
                  <a:blip r:embed="rId3"/>
                  <a:stretch>
                    <a:fillRect/>
                  </a:stretch>
                </a:blipFill>
                <a:latin charset="-122" panose="020b0503020204020204" pitchFamily="34" typeface="微软雅黑"/>
                <a:ea charset="-122" panose="020b0503020204020204" pitchFamily="34" typeface="微软雅黑"/>
              </a:rPr>
              <a:t>教育经历</a:t>
            </a:r>
          </a:p>
        </p:txBody>
      </p:sp>
      <p:sp>
        <p:nvSpPr>
          <p:cNvPr id="107" name="文本框 106"/>
          <p:cNvSpPr txBox="1"/>
          <p:nvPr/>
        </p:nvSpPr>
        <p:spPr>
          <a:xfrm>
            <a:off x="4579016" y="1208062"/>
            <a:ext cx="3162147" cy="39624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altLang="zh-CN" b="1" lang="en-US" sz="2000">
                <a:blipFill>
                  <a:blip r:embed="rId3"/>
                  <a:stretch>
                    <a:fillRect/>
                  </a:stretch>
                </a:blipFill>
                <a:latin charset="0" panose="02000000000000000000" pitchFamily="2" typeface="AR JULIAN"/>
              </a:rPr>
              <a:t>Educational experience</a:t>
            </a:r>
          </a:p>
        </p:txBody>
      </p:sp>
      <p:sp>
        <p:nvSpPr>
          <p:cNvPr id="6169" name="Freeform 5"/>
          <p:cNvSpPr/>
          <p:nvPr/>
        </p:nvSpPr>
        <p:spPr bwMode="auto">
          <a:xfrm>
            <a:off x="10007600" y="3146425"/>
            <a:ext cx="1243013" cy="1290638"/>
          </a:xfrm>
          <a:custGeom>
            <a:gdLst>
              <a:gd fmla="*/ 2147483646 w 461" name="T0"/>
              <a:gd fmla="*/ 2147483646 h 476" name="T1"/>
              <a:gd fmla="*/ 2147483646 w 461" name="T2"/>
              <a:gd fmla="*/ 2147483646 h 476" name="T3"/>
              <a:gd fmla="*/ 2147483646 w 461" name="T4"/>
              <a:gd fmla="*/ 2147483646 h 476" name="T5"/>
              <a:gd fmla="*/ 2147483646 w 461" name="T6"/>
              <a:gd fmla="*/ 2147483646 h 476" name="T7"/>
              <a:gd fmla="*/ 2147483646 w 461" name="T8"/>
              <a:gd fmla="*/ 2147483646 h 476" name="T9"/>
              <a:gd fmla="*/ 0 w 461" name="T10"/>
              <a:gd fmla="*/ 2147483646 h 476" name="T11"/>
              <a:gd fmla="*/ 2147483646 w 461" name="T12"/>
              <a:gd fmla="*/ 2147483646 h 476" name="T13"/>
              <a:gd fmla="*/ 2147483646 w 461" name="T14"/>
              <a:gd fmla="*/ 2147483646 h 476" name="T15"/>
              <a:gd fmla="*/ 2147483646 w 461" name="T16"/>
              <a:gd fmla="*/ 0 h 476" name="T17"/>
              <a:gd fmla="*/ 0 w 461" name="T18"/>
              <a:gd fmla="*/ 2147483646 h 476" name="T19"/>
              <a:gd fmla="*/ 2147483646 w 461" name="T20"/>
              <a:gd fmla="*/ 2147483646 h 476" name="T21"/>
              <a:gd fmla="*/ 0 60000 65536" name="T22"/>
              <a:gd fmla="*/ 0 60000 65536" name="T23"/>
              <a:gd fmla="*/ 0 60000 65536" name="T24"/>
              <a:gd fmla="*/ 0 60000 65536" name="T25"/>
              <a:gd fmla="*/ 0 60000 65536" name="T26"/>
              <a:gd fmla="*/ 0 60000 65536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</a:gdLst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b="b" l="0" r="r" t="0"/>
            <a:pathLst>
              <a:path h="476" w="461">
                <a:moveTo>
                  <a:pt x="102" y="156"/>
                </a:moveTo>
                <a:cubicBezTo>
                  <a:pt x="128" y="117"/>
                  <a:pt x="173" y="91"/>
                  <a:pt x="224" y="91"/>
                </a:cubicBezTo>
                <a:cubicBezTo>
                  <a:pt x="305" y="91"/>
                  <a:pt x="370" y="157"/>
                  <a:pt x="370" y="238"/>
                </a:cubicBezTo>
                <a:cubicBezTo>
                  <a:pt x="370" y="319"/>
                  <a:pt x="305" y="384"/>
                  <a:pt x="224" y="384"/>
                </a:cubicBezTo>
                <a:cubicBezTo>
                  <a:pt x="173" y="384"/>
                  <a:pt x="128" y="359"/>
                  <a:pt x="102" y="320"/>
                </a:cubicBezTo>
                <a:cubicBezTo>
                  <a:pt x="0" y="320"/>
                  <a:pt x="0" y="320"/>
                  <a:pt x="0" y="320"/>
                </a:cubicBezTo>
                <a:cubicBezTo>
                  <a:pt x="34" y="411"/>
                  <a:pt x="121" y="476"/>
                  <a:pt x="224" y="476"/>
                </a:cubicBezTo>
                <a:cubicBezTo>
                  <a:pt x="355" y="476"/>
                  <a:pt x="461" y="369"/>
                  <a:pt x="461" y="238"/>
                </a:cubicBezTo>
                <a:cubicBezTo>
                  <a:pt x="461" y="106"/>
                  <a:pt x="355" y="0"/>
                  <a:pt x="224" y="0"/>
                </a:cubicBezTo>
                <a:cubicBezTo>
                  <a:pt x="121" y="0"/>
                  <a:pt x="34" y="65"/>
                  <a:pt x="0" y="156"/>
                </a:cubicBezTo>
                <a:lnTo>
                  <a:pt x="102" y="156"/>
                </a:lnTo>
                <a:close/>
              </a:path>
            </a:pathLst>
          </a:custGeom>
          <a:blipFill dpi="0" rotWithShape="1">
            <a:blip r:embed="rId3"/>
            <a:stretch>
              <a:fillRect/>
            </a:stretch>
          </a:blip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6176" name="Freeform 12"/>
          <p:cNvSpPr>
            <a:spLocks noEditPoints="1"/>
          </p:cNvSpPr>
          <p:nvPr/>
        </p:nvSpPr>
        <p:spPr bwMode="auto">
          <a:xfrm>
            <a:off x="9975850" y="3205163"/>
            <a:ext cx="1360488" cy="1397000"/>
          </a:xfrm>
          <a:custGeom>
            <a:gdLst>
              <a:gd fmla="*/ 2147483646 w 505" name="T0"/>
              <a:gd fmla="*/ 2147483646 h 515" name="T1"/>
              <a:gd fmla="*/ 2147483646 w 505" name="T2"/>
              <a:gd fmla="*/ 2147483646 h 515" name="T3"/>
              <a:gd fmla="*/ 2147483646 w 505" name="T4"/>
              <a:gd fmla="*/ 2147483646 h 515" name="T5"/>
              <a:gd fmla="*/ 2147483646 w 505" name="T6"/>
              <a:gd fmla="*/ 2147483646 h 515" name="T7"/>
              <a:gd fmla="*/ 2147483646 w 505" name="T8"/>
              <a:gd fmla="*/ 2147483646 h 515" name="T9"/>
              <a:gd fmla="*/ 2147483646 w 505" name="T10"/>
              <a:gd fmla="*/ 2147483646 h 515" name="T11"/>
              <a:gd fmla="*/ 2147483646 w 505" name="T12"/>
              <a:gd fmla="*/ 2147483646 h 515" name="T13"/>
              <a:gd fmla="*/ 2147483646 w 505" name="T14"/>
              <a:gd fmla="*/ 2147483646 h 515" name="T15"/>
              <a:gd fmla="*/ 2147483646 w 505" name="T16"/>
              <a:gd fmla="*/ 2147483646 h 515" name="T17"/>
              <a:gd fmla="*/ 2147483646 w 505" name="T18"/>
              <a:gd fmla="*/ 2147483646 h 515" name="T19"/>
              <a:gd fmla="*/ 2147483646 w 505" name="T20"/>
              <a:gd fmla="*/ 2147483646 h 515" name="T21"/>
              <a:gd fmla="*/ 2147483646 w 505" name="T22"/>
              <a:gd fmla="*/ 0 h 515" name="T23"/>
              <a:gd fmla="*/ 0 w 505" name="T24"/>
              <a:gd fmla="*/ 2147483646 h 515" name="T25"/>
              <a:gd fmla="*/ 2147483646 w 505" name="T26"/>
              <a:gd fmla="*/ 2147483646 h 515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  <a:gd fmla="*/ 0 60000 65536" name="T33"/>
              <a:gd fmla="*/ 0 60000 65536" name="T34"/>
              <a:gd fmla="*/ 0 60000 65536" name="T35"/>
              <a:gd fmla="*/ 0 60000 65536" name="T36"/>
              <a:gd fmla="*/ 0 60000 65536" name="T37"/>
              <a:gd fmla="*/ 0 60000 65536" name="T38"/>
              <a:gd fmla="*/ 0 60000 65536" name="T39"/>
              <a:gd fmla="*/ 0 60000 65536" name="T40"/>
              <a:gd fmla="*/ 0 60000 65536" name="T41"/>
            </a:gdLst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b="b" l="0" r="r" t="0"/>
            <a:pathLst>
              <a:path h="515" w="505">
                <a:moveTo>
                  <a:pt x="16" y="342"/>
                </a:moveTo>
                <a:cubicBezTo>
                  <a:pt x="15" y="339"/>
                  <a:pt x="13" y="337"/>
                  <a:pt x="12" y="334"/>
                </a:cubicBezTo>
                <a:cubicBezTo>
                  <a:pt x="4" y="334"/>
                  <a:pt x="4" y="334"/>
                  <a:pt x="4" y="334"/>
                </a:cubicBezTo>
                <a:cubicBezTo>
                  <a:pt x="6" y="338"/>
                  <a:pt x="8" y="342"/>
                  <a:pt x="10" y="345"/>
                </a:cubicBezTo>
                <a:cubicBezTo>
                  <a:pt x="82" y="472"/>
                  <a:pt x="244" y="515"/>
                  <a:pt x="370" y="443"/>
                </a:cubicBezTo>
                <a:cubicBezTo>
                  <a:pt x="457" y="393"/>
                  <a:pt x="505" y="301"/>
                  <a:pt x="502" y="207"/>
                </a:cubicBezTo>
                <a:cubicBezTo>
                  <a:pt x="495" y="211"/>
                  <a:pt x="495" y="211"/>
                  <a:pt x="495" y="211"/>
                </a:cubicBezTo>
                <a:cubicBezTo>
                  <a:pt x="496" y="301"/>
                  <a:pt x="450" y="389"/>
                  <a:pt x="366" y="436"/>
                </a:cubicBezTo>
                <a:cubicBezTo>
                  <a:pt x="243" y="507"/>
                  <a:pt x="87" y="465"/>
                  <a:pt x="16" y="342"/>
                </a:cubicBezTo>
                <a:close/>
                <a:moveTo>
                  <a:pt x="8" y="101"/>
                </a:moveTo>
                <a:cubicBezTo>
                  <a:pt x="26" y="64"/>
                  <a:pt x="53" y="31"/>
                  <a:pt x="88" y="6"/>
                </a:cubicBezTo>
                <a:cubicBezTo>
                  <a:pt x="84" y="0"/>
                  <a:pt x="84" y="0"/>
                  <a:pt x="84" y="0"/>
                </a:cubicBezTo>
                <a:cubicBezTo>
                  <a:pt x="47" y="27"/>
                  <a:pt x="19" y="62"/>
                  <a:pt x="0" y="101"/>
                </a:cubicBezTo>
                <a:lnTo>
                  <a:pt x="8" y="101"/>
                </a:lnTo>
                <a:close/>
              </a:path>
            </a:pathLst>
          </a:custGeom>
          <a:blipFill dpi="0" rotWithShape="1">
            <a:blip r:embed="rId3"/>
            <a:stretch>
              <a:fillRect/>
            </a:stretch>
          </a:blip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grpSp>
        <p:nvGrpSpPr>
          <p:cNvPr id="4" name="组合 3"/>
          <p:cNvGrpSpPr/>
          <p:nvPr/>
        </p:nvGrpSpPr>
        <p:grpSpPr>
          <a:xfrm>
            <a:off x="7835900" y="3414713"/>
            <a:ext cx="3079750" cy="885825"/>
            <a:chOff x="7835900" y="3414712"/>
            <a:chExt cx="3079751" cy="885826"/>
          </a:xfrm>
        </p:grpSpPr>
        <p:sp>
          <p:nvSpPr>
            <p:cNvPr id="18465" name="Rectangle 16"/>
            <p:cNvSpPr>
              <a:spLocks noChangeArrowheads="1"/>
            </p:cNvSpPr>
            <p:nvPr/>
          </p:nvSpPr>
          <p:spPr bwMode="auto">
            <a:xfrm>
              <a:off x="7835900" y="3778250"/>
              <a:ext cx="1171575" cy="11112"/>
            </a:xfrm>
            <a:prstGeom prst="rect">
              <a:avLst/>
            </a:prstGeom>
            <a:blipFill dpi="0" rotWithShape="1">
              <a:blip r:embed="rId3"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altLang="en-US" lang="zh-CN" sz="1800">
                <a:latin charset="0" panose="020b0604020202020204" pitchFamily="34" typeface="Arial"/>
              </a:endParaRPr>
            </a:p>
          </p:txBody>
        </p:sp>
        <p:grpSp>
          <p:nvGrpSpPr>
            <p:cNvPr id="18466" name="组合 2"/>
            <p:cNvGrpSpPr/>
            <p:nvPr/>
          </p:nvGrpSpPr>
          <p:grpSpPr>
            <a:xfrm>
              <a:off x="8091488" y="3414712"/>
              <a:ext cx="2824163" cy="885826"/>
              <a:chOff x="8091488" y="3414712"/>
              <a:chExt cx="2824163" cy="885826"/>
            </a:xfrm>
          </p:grpSpPr>
          <p:sp>
            <p:nvSpPr>
              <p:cNvPr id="18467" name="Freeform 6"/>
              <p:cNvSpPr/>
              <p:nvPr/>
            </p:nvSpPr>
            <p:spPr bwMode="auto">
              <a:xfrm flipH="1">
                <a:off x="9264650" y="3636962"/>
                <a:ext cx="322263" cy="301625"/>
              </a:xfrm>
              <a:custGeom>
                <a:gdLst>
                  <a:gd fmla="*/ 2147483646 w 203" name="T0"/>
                  <a:gd fmla="*/ 0 h 190" name="T1"/>
                  <a:gd fmla="*/ 0 w 203" name="T2"/>
                  <a:gd fmla="*/ 2147483646 h 190" name="T3"/>
                  <a:gd fmla="*/ 2147483646 w 203" name="T4"/>
                  <a:gd fmla="*/ 2147483646 h 190" name="T5"/>
                  <a:gd fmla="*/ 2147483646 w 203" name="T6"/>
                  <a:gd fmla="*/ 2147483646 h 190" name="T7"/>
                  <a:gd fmla="*/ 2147483646 w 203" name="T8"/>
                  <a:gd fmla="*/ 2147483646 h 190" name="T9"/>
                  <a:gd fmla="*/ 2147483646 w 203" name="T10"/>
                  <a:gd fmla="*/ 0 h 190" name="T11"/>
                  <a:gd fmla="*/ 2147483646 w 203" name="T12"/>
                  <a:gd fmla="*/ 0 h 190" name="T13"/>
                  <a:gd fmla="*/ 0 60000 65536" name="T14"/>
                  <a:gd fmla="*/ 0 60000 65536" name="T15"/>
                  <a:gd fmla="*/ 0 60000 65536" name="T16"/>
                  <a:gd fmla="*/ 0 60000 65536" name="T17"/>
                  <a:gd fmla="*/ 0 60000 65536" name="T18"/>
                  <a:gd fmla="*/ 0 60000 65536" name="T19"/>
                  <a:gd fmla="*/ 0 60000 65536" name="T20"/>
                </a:gdLst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b="b" l="0" r="r" t="0"/>
                <a:pathLst>
                  <a:path h="190" w="203">
                    <a:moveTo>
                      <a:pt x="93" y="0"/>
                    </a:moveTo>
                    <a:lnTo>
                      <a:pt x="0" y="94"/>
                    </a:lnTo>
                    <a:lnTo>
                      <a:pt x="95" y="190"/>
                    </a:lnTo>
                    <a:lnTo>
                      <a:pt x="203" y="190"/>
                    </a:lnTo>
                    <a:lnTo>
                      <a:pt x="107" y="94"/>
                    </a:lnTo>
                    <a:lnTo>
                      <a:pt x="200" y="0"/>
                    </a:lnTo>
                    <a:lnTo>
                      <a:pt x="93" y="0"/>
                    </a:lnTo>
                    <a:close/>
                  </a:path>
                </a:pathLst>
              </a:custGeom>
              <a:blipFill dpi="0" rotWithShape="1"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18468" name="Freeform 7"/>
              <p:cNvSpPr/>
              <p:nvPr/>
            </p:nvSpPr>
            <p:spPr bwMode="auto">
              <a:xfrm flipH="1">
                <a:off x="9528175" y="3636962"/>
                <a:ext cx="323850" cy="301625"/>
              </a:xfrm>
              <a:custGeom>
                <a:gdLst>
                  <a:gd fmla="*/ 2147483646 w 204" name="T0"/>
                  <a:gd fmla="*/ 0 h 190" name="T1"/>
                  <a:gd fmla="*/ 0 w 204" name="T2"/>
                  <a:gd fmla="*/ 2147483646 h 190" name="T3"/>
                  <a:gd fmla="*/ 2147483646 w 204" name="T4"/>
                  <a:gd fmla="*/ 2147483646 h 190" name="T5"/>
                  <a:gd fmla="*/ 2147483646 w 204" name="T6"/>
                  <a:gd fmla="*/ 2147483646 h 190" name="T7"/>
                  <a:gd fmla="*/ 2147483646 w 204" name="T8"/>
                  <a:gd fmla="*/ 2147483646 h 190" name="T9"/>
                  <a:gd fmla="*/ 2147483646 w 204" name="T10"/>
                  <a:gd fmla="*/ 0 h 190" name="T11"/>
                  <a:gd fmla="*/ 2147483646 w 204" name="T12"/>
                  <a:gd fmla="*/ 0 h 190" name="T13"/>
                  <a:gd fmla="*/ 0 60000 65536" name="T14"/>
                  <a:gd fmla="*/ 0 60000 65536" name="T15"/>
                  <a:gd fmla="*/ 0 60000 65536" name="T16"/>
                  <a:gd fmla="*/ 0 60000 65536" name="T17"/>
                  <a:gd fmla="*/ 0 60000 65536" name="T18"/>
                  <a:gd fmla="*/ 0 60000 65536" name="T19"/>
                  <a:gd fmla="*/ 0 60000 65536" name="T20"/>
                </a:gdLst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b="b" l="0" r="r" t="0"/>
                <a:pathLst>
                  <a:path h="190" w="204">
                    <a:moveTo>
                      <a:pt x="93" y="0"/>
                    </a:moveTo>
                    <a:lnTo>
                      <a:pt x="0" y="94"/>
                    </a:lnTo>
                    <a:lnTo>
                      <a:pt x="97" y="190"/>
                    </a:lnTo>
                    <a:lnTo>
                      <a:pt x="204" y="190"/>
                    </a:lnTo>
                    <a:lnTo>
                      <a:pt x="109" y="94"/>
                    </a:lnTo>
                    <a:lnTo>
                      <a:pt x="202" y="0"/>
                    </a:lnTo>
                    <a:lnTo>
                      <a:pt x="93" y="0"/>
                    </a:lnTo>
                    <a:close/>
                  </a:path>
                </a:pathLst>
              </a:custGeom>
              <a:blipFill dpi="0" rotWithShape="1"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18469" name="Freeform 8"/>
              <p:cNvSpPr/>
              <p:nvPr/>
            </p:nvSpPr>
            <p:spPr bwMode="auto">
              <a:xfrm flipH="1">
                <a:off x="9794875" y="3636962"/>
                <a:ext cx="323850" cy="301625"/>
              </a:xfrm>
              <a:custGeom>
                <a:gdLst>
                  <a:gd fmla="*/ 2147483646 w 204" name="T0"/>
                  <a:gd fmla="*/ 0 h 190" name="T1"/>
                  <a:gd fmla="*/ 0 w 204" name="T2"/>
                  <a:gd fmla="*/ 2147483646 h 190" name="T3"/>
                  <a:gd fmla="*/ 2147483646 w 204" name="T4"/>
                  <a:gd fmla="*/ 2147483646 h 190" name="T5"/>
                  <a:gd fmla="*/ 2147483646 w 204" name="T6"/>
                  <a:gd fmla="*/ 2147483646 h 190" name="T7"/>
                  <a:gd fmla="*/ 2147483646 w 204" name="T8"/>
                  <a:gd fmla="*/ 2147483646 h 190" name="T9"/>
                  <a:gd fmla="*/ 2147483646 w 204" name="T10"/>
                  <a:gd fmla="*/ 0 h 190" name="T11"/>
                  <a:gd fmla="*/ 2147483646 w 204" name="T12"/>
                  <a:gd fmla="*/ 0 h 190" name="T13"/>
                  <a:gd fmla="*/ 0 60000 65536" name="T14"/>
                  <a:gd fmla="*/ 0 60000 65536" name="T15"/>
                  <a:gd fmla="*/ 0 60000 65536" name="T16"/>
                  <a:gd fmla="*/ 0 60000 65536" name="T17"/>
                  <a:gd fmla="*/ 0 60000 65536" name="T18"/>
                  <a:gd fmla="*/ 0 60000 65536" name="T19"/>
                  <a:gd fmla="*/ 0 60000 65536" name="T20"/>
                </a:gdLst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b="b" l="0" r="r" t="0"/>
                <a:pathLst>
                  <a:path h="190" w="204">
                    <a:moveTo>
                      <a:pt x="93" y="0"/>
                    </a:moveTo>
                    <a:lnTo>
                      <a:pt x="0" y="94"/>
                    </a:lnTo>
                    <a:lnTo>
                      <a:pt x="97" y="190"/>
                    </a:lnTo>
                    <a:lnTo>
                      <a:pt x="204" y="190"/>
                    </a:lnTo>
                    <a:lnTo>
                      <a:pt x="107" y="94"/>
                    </a:lnTo>
                    <a:lnTo>
                      <a:pt x="200" y="0"/>
                    </a:lnTo>
                    <a:lnTo>
                      <a:pt x="93" y="0"/>
                    </a:lnTo>
                    <a:close/>
                  </a:path>
                </a:pathLst>
              </a:custGeom>
              <a:blipFill dpi="0" rotWithShape="1"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18470" name="Freeform 9"/>
              <p:cNvSpPr/>
              <p:nvPr/>
            </p:nvSpPr>
            <p:spPr bwMode="auto">
              <a:xfrm flipH="1">
                <a:off x="10058400" y="3636962"/>
                <a:ext cx="323850" cy="301625"/>
              </a:xfrm>
              <a:custGeom>
                <a:gdLst>
                  <a:gd fmla="*/ 2147483646 w 204" name="T0"/>
                  <a:gd fmla="*/ 0 h 190" name="T1"/>
                  <a:gd fmla="*/ 0 w 204" name="T2"/>
                  <a:gd fmla="*/ 2147483646 h 190" name="T3"/>
                  <a:gd fmla="*/ 2147483646 w 204" name="T4"/>
                  <a:gd fmla="*/ 2147483646 h 190" name="T5"/>
                  <a:gd fmla="*/ 2147483646 w 204" name="T6"/>
                  <a:gd fmla="*/ 2147483646 h 190" name="T7"/>
                  <a:gd fmla="*/ 2147483646 w 204" name="T8"/>
                  <a:gd fmla="*/ 2147483646 h 190" name="T9"/>
                  <a:gd fmla="*/ 2147483646 w 204" name="T10"/>
                  <a:gd fmla="*/ 0 h 190" name="T11"/>
                  <a:gd fmla="*/ 2147483646 w 204" name="T12"/>
                  <a:gd fmla="*/ 0 h 190" name="T13"/>
                  <a:gd fmla="*/ 0 60000 65536" name="T14"/>
                  <a:gd fmla="*/ 0 60000 65536" name="T15"/>
                  <a:gd fmla="*/ 0 60000 65536" name="T16"/>
                  <a:gd fmla="*/ 0 60000 65536" name="T17"/>
                  <a:gd fmla="*/ 0 60000 65536" name="T18"/>
                  <a:gd fmla="*/ 0 60000 65536" name="T19"/>
                  <a:gd fmla="*/ 0 60000 65536" name="T20"/>
                </a:gdLst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b="b" l="0" r="r" t="0"/>
                <a:pathLst>
                  <a:path h="190" w="204">
                    <a:moveTo>
                      <a:pt x="94" y="0"/>
                    </a:moveTo>
                    <a:lnTo>
                      <a:pt x="0" y="94"/>
                    </a:lnTo>
                    <a:lnTo>
                      <a:pt x="97" y="190"/>
                    </a:lnTo>
                    <a:lnTo>
                      <a:pt x="204" y="190"/>
                    </a:lnTo>
                    <a:lnTo>
                      <a:pt x="109" y="94"/>
                    </a:lnTo>
                    <a:lnTo>
                      <a:pt x="202" y="0"/>
                    </a:lnTo>
                    <a:lnTo>
                      <a:pt x="94" y="0"/>
                    </a:lnTo>
                    <a:close/>
                  </a:path>
                </a:pathLst>
              </a:custGeom>
              <a:blipFill dpi="0" rotWithShape="1"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18471" name="Freeform 10"/>
              <p:cNvSpPr/>
              <p:nvPr/>
            </p:nvSpPr>
            <p:spPr bwMode="auto">
              <a:xfrm flipH="1">
                <a:off x="10326688" y="3636962"/>
                <a:ext cx="322263" cy="301625"/>
              </a:xfrm>
              <a:custGeom>
                <a:gdLst>
                  <a:gd fmla="*/ 2147483646 w 203" name="T0"/>
                  <a:gd fmla="*/ 0 h 190" name="T1"/>
                  <a:gd fmla="*/ 0 w 203" name="T2"/>
                  <a:gd fmla="*/ 2147483646 h 190" name="T3"/>
                  <a:gd fmla="*/ 2147483646 w 203" name="T4"/>
                  <a:gd fmla="*/ 2147483646 h 190" name="T5"/>
                  <a:gd fmla="*/ 2147483646 w 203" name="T6"/>
                  <a:gd fmla="*/ 2147483646 h 190" name="T7"/>
                  <a:gd fmla="*/ 2147483646 w 203" name="T8"/>
                  <a:gd fmla="*/ 2147483646 h 190" name="T9"/>
                  <a:gd fmla="*/ 2147483646 w 203" name="T10"/>
                  <a:gd fmla="*/ 0 h 190" name="T11"/>
                  <a:gd fmla="*/ 2147483646 w 203" name="T12"/>
                  <a:gd fmla="*/ 0 h 190" name="T13"/>
                  <a:gd fmla="*/ 0 60000 65536" name="T14"/>
                  <a:gd fmla="*/ 0 60000 65536" name="T15"/>
                  <a:gd fmla="*/ 0 60000 65536" name="T16"/>
                  <a:gd fmla="*/ 0 60000 65536" name="T17"/>
                  <a:gd fmla="*/ 0 60000 65536" name="T18"/>
                  <a:gd fmla="*/ 0 60000 65536" name="T19"/>
                  <a:gd fmla="*/ 0 60000 65536" name="T20"/>
                </a:gdLst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b="b" l="0" r="r" t="0"/>
                <a:pathLst>
                  <a:path h="190" w="203">
                    <a:moveTo>
                      <a:pt x="93" y="0"/>
                    </a:moveTo>
                    <a:lnTo>
                      <a:pt x="0" y="94"/>
                    </a:lnTo>
                    <a:lnTo>
                      <a:pt x="96" y="190"/>
                    </a:lnTo>
                    <a:lnTo>
                      <a:pt x="203" y="190"/>
                    </a:lnTo>
                    <a:lnTo>
                      <a:pt x="106" y="94"/>
                    </a:lnTo>
                    <a:lnTo>
                      <a:pt x="200" y="0"/>
                    </a:lnTo>
                    <a:lnTo>
                      <a:pt x="93" y="0"/>
                    </a:lnTo>
                    <a:close/>
                  </a:path>
                </a:pathLst>
              </a:custGeom>
              <a:blipFill dpi="0" rotWithShape="1"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18472" name="Freeform 11"/>
              <p:cNvSpPr/>
              <p:nvPr/>
            </p:nvSpPr>
            <p:spPr bwMode="auto">
              <a:xfrm flipH="1">
                <a:off x="10593388" y="3636962"/>
                <a:ext cx="322263" cy="301625"/>
              </a:xfrm>
              <a:custGeom>
                <a:gdLst>
                  <a:gd fmla="*/ 2147483646 w 203" name="T0"/>
                  <a:gd fmla="*/ 0 h 190" name="T1"/>
                  <a:gd fmla="*/ 0 w 203" name="T2"/>
                  <a:gd fmla="*/ 2147483646 h 190" name="T3"/>
                  <a:gd fmla="*/ 2147483646 w 203" name="T4"/>
                  <a:gd fmla="*/ 2147483646 h 190" name="T5"/>
                  <a:gd fmla="*/ 2147483646 w 203" name="T6"/>
                  <a:gd fmla="*/ 2147483646 h 190" name="T7"/>
                  <a:gd fmla="*/ 2147483646 w 203" name="T8"/>
                  <a:gd fmla="*/ 2147483646 h 190" name="T9"/>
                  <a:gd fmla="*/ 2147483646 w 203" name="T10"/>
                  <a:gd fmla="*/ 0 h 190" name="T11"/>
                  <a:gd fmla="*/ 2147483646 w 203" name="T12"/>
                  <a:gd fmla="*/ 0 h 190" name="T13"/>
                  <a:gd fmla="*/ 0 60000 65536" name="T14"/>
                  <a:gd fmla="*/ 0 60000 65536" name="T15"/>
                  <a:gd fmla="*/ 0 60000 65536" name="T16"/>
                  <a:gd fmla="*/ 0 60000 65536" name="T17"/>
                  <a:gd fmla="*/ 0 60000 65536" name="T18"/>
                  <a:gd fmla="*/ 0 60000 65536" name="T19"/>
                  <a:gd fmla="*/ 0 60000 65536" name="T20"/>
                </a:gdLst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b="b" l="0" r="r" t="0"/>
                <a:pathLst>
                  <a:path h="190" w="203">
                    <a:moveTo>
                      <a:pt x="91" y="0"/>
                    </a:moveTo>
                    <a:lnTo>
                      <a:pt x="0" y="94"/>
                    </a:lnTo>
                    <a:lnTo>
                      <a:pt x="95" y="190"/>
                    </a:lnTo>
                    <a:lnTo>
                      <a:pt x="203" y="190"/>
                    </a:lnTo>
                    <a:lnTo>
                      <a:pt x="107" y="94"/>
                    </a:lnTo>
                    <a:lnTo>
                      <a:pt x="200" y="0"/>
                    </a:lnTo>
                    <a:lnTo>
                      <a:pt x="91" y="0"/>
                    </a:lnTo>
                    <a:close/>
                  </a:path>
                </a:pathLst>
              </a:custGeom>
              <a:blipFill dpi="0" rotWithShape="1"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18473" name="Rectangle 13"/>
              <p:cNvSpPr>
                <a:spLocks noChangeArrowheads="1"/>
              </p:cNvSpPr>
              <p:nvPr/>
            </p:nvSpPr>
            <p:spPr bwMode="auto">
              <a:xfrm>
                <a:off x="8472488" y="3541712"/>
                <a:ext cx="1425575" cy="33337"/>
              </a:xfrm>
              <a:prstGeom prst="rect">
                <a:avLst/>
              </a:prstGeom>
              <a:blipFill dpi="0" rotWithShape="1"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charset="0" panose="020b0604020202020204" pitchFamily="34" typeface="Arial"/>
                  <a:buChar char="•"/>
                  <a:defRPr sz="28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1pPr>
                <a:lvl2pPr indent="-285750" marL="74295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2pPr>
                <a:lvl3pPr indent="-228600" marL="11430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3pPr>
                <a:lvl4pPr indent="-228600" marL="16002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4pPr>
                <a:lvl5pPr indent="-228600" marL="20574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5pPr>
                <a:lvl6pPr eaLnBrk="0" fontAlgn="base" hangingPunct="0" indent="-228600" marL="25146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6pPr>
                <a:lvl7pPr eaLnBrk="0" fontAlgn="base" hangingPunct="0" indent="-228600" marL="29718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7pPr>
                <a:lvl8pPr eaLnBrk="0" fontAlgn="base" hangingPunct="0" indent="-228600" marL="34290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8pPr>
                <a:lvl9pPr eaLnBrk="0" fontAlgn="base" hangingPunct="0" indent="-228600" marL="38862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altLang="en-US" lang="zh-CN" sz="1800">
                  <a:latin charset="0" panose="020b0604020202020204" pitchFamily="34" typeface="Arial"/>
                </a:endParaRPr>
              </a:p>
            </p:txBody>
          </p:sp>
          <p:sp>
            <p:nvSpPr>
              <p:cNvPr id="18474" name="Rectangle 14"/>
              <p:cNvSpPr>
                <a:spLocks noChangeArrowheads="1"/>
              </p:cNvSpPr>
              <p:nvPr/>
            </p:nvSpPr>
            <p:spPr bwMode="auto">
              <a:xfrm>
                <a:off x="8720138" y="3498850"/>
                <a:ext cx="935038" cy="23812"/>
              </a:xfrm>
              <a:prstGeom prst="rect">
                <a:avLst/>
              </a:prstGeom>
              <a:blipFill dpi="0" rotWithShape="1"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charset="0" panose="020b0604020202020204" pitchFamily="34" typeface="Arial"/>
                  <a:buChar char="•"/>
                  <a:defRPr sz="28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1pPr>
                <a:lvl2pPr indent="-285750" marL="74295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2pPr>
                <a:lvl3pPr indent="-228600" marL="11430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3pPr>
                <a:lvl4pPr indent="-228600" marL="16002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4pPr>
                <a:lvl5pPr indent="-228600" marL="20574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5pPr>
                <a:lvl6pPr eaLnBrk="0" fontAlgn="base" hangingPunct="0" indent="-228600" marL="25146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6pPr>
                <a:lvl7pPr eaLnBrk="0" fontAlgn="base" hangingPunct="0" indent="-228600" marL="29718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7pPr>
                <a:lvl8pPr eaLnBrk="0" fontAlgn="base" hangingPunct="0" indent="-228600" marL="34290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8pPr>
                <a:lvl9pPr eaLnBrk="0" fontAlgn="base" hangingPunct="0" indent="-228600" marL="38862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altLang="en-US" lang="zh-CN" sz="1800">
                  <a:latin charset="0" panose="020b0604020202020204" pitchFamily="34" typeface="Arial"/>
                </a:endParaRPr>
              </a:p>
            </p:txBody>
          </p:sp>
          <p:sp>
            <p:nvSpPr>
              <p:cNvPr id="18475" name="Rectangle 15"/>
              <p:cNvSpPr>
                <a:spLocks noChangeArrowheads="1"/>
              </p:cNvSpPr>
              <p:nvPr/>
            </p:nvSpPr>
            <p:spPr bwMode="auto">
              <a:xfrm>
                <a:off x="8091488" y="3414712"/>
                <a:ext cx="1173163" cy="12700"/>
              </a:xfrm>
              <a:prstGeom prst="rect">
                <a:avLst/>
              </a:prstGeom>
              <a:blipFill dpi="0" rotWithShape="1"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charset="0" panose="020b0604020202020204" pitchFamily="34" typeface="Arial"/>
                  <a:buChar char="•"/>
                  <a:defRPr sz="28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1pPr>
                <a:lvl2pPr indent="-285750" marL="74295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2pPr>
                <a:lvl3pPr indent="-228600" marL="11430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3pPr>
                <a:lvl4pPr indent="-228600" marL="16002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4pPr>
                <a:lvl5pPr indent="-228600" marL="20574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5pPr>
                <a:lvl6pPr eaLnBrk="0" fontAlgn="base" hangingPunct="0" indent="-228600" marL="25146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6pPr>
                <a:lvl7pPr eaLnBrk="0" fontAlgn="base" hangingPunct="0" indent="-228600" marL="29718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7pPr>
                <a:lvl8pPr eaLnBrk="0" fontAlgn="base" hangingPunct="0" indent="-228600" marL="34290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8pPr>
                <a:lvl9pPr eaLnBrk="0" fontAlgn="base" hangingPunct="0" indent="-228600" marL="38862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altLang="en-US" lang="zh-CN" sz="1800">
                  <a:latin charset="0" panose="020b0604020202020204" pitchFamily="34" typeface="Arial"/>
                </a:endParaRPr>
              </a:p>
            </p:txBody>
          </p:sp>
          <p:sp>
            <p:nvSpPr>
              <p:cNvPr id="18476" name="Rectangle 17"/>
              <p:cNvSpPr>
                <a:spLocks noChangeArrowheads="1"/>
              </p:cNvSpPr>
              <p:nvPr/>
            </p:nvSpPr>
            <p:spPr bwMode="auto">
              <a:xfrm>
                <a:off x="8728075" y="4016376"/>
                <a:ext cx="1171575" cy="11112"/>
              </a:xfrm>
              <a:prstGeom prst="rect">
                <a:avLst/>
              </a:prstGeom>
              <a:blipFill dpi="0" rotWithShape="1"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charset="0" panose="020b0604020202020204" pitchFamily="34" typeface="Arial"/>
                  <a:buChar char="•"/>
                  <a:defRPr sz="28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1pPr>
                <a:lvl2pPr indent="-285750" marL="74295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2pPr>
                <a:lvl3pPr indent="-228600" marL="11430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3pPr>
                <a:lvl4pPr indent="-228600" marL="16002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4pPr>
                <a:lvl5pPr indent="-228600" marL="20574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5pPr>
                <a:lvl6pPr eaLnBrk="0" fontAlgn="base" hangingPunct="0" indent="-228600" marL="25146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6pPr>
                <a:lvl7pPr eaLnBrk="0" fontAlgn="base" hangingPunct="0" indent="-228600" marL="29718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7pPr>
                <a:lvl8pPr eaLnBrk="0" fontAlgn="base" hangingPunct="0" indent="-228600" marL="34290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8pPr>
                <a:lvl9pPr eaLnBrk="0" fontAlgn="base" hangingPunct="0" indent="-228600" marL="38862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altLang="en-US" lang="zh-CN" sz="1800">
                  <a:latin charset="0" panose="020b0604020202020204" pitchFamily="34" typeface="Arial"/>
                </a:endParaRPr>
              </a:p>
            </p:txBody>
          </p:sp>
          <p:sp>
            <p:nvSpPr>
              <p:cNvPr id="18477" name="Freeform 18"/>
              <p:cNvSpPr/>
              <p:nvPr/>
            </p:nvSpPr>
            <p:spPr bwMode="auto">
              <a:xfrm>
                <a:off x="8709025" y="3668712"/>
                <a:ext cx="595313" cy="84137"/>
              </a:xfrm>
              <a:custGeom>
                <a:gdLst>
                  <a:gd fmla="*/ 2147483646 w 375" name="T0"/>
                  <a:gd fmla="*/ 2147483646 h 53" name="T1"/>
                  <a:gd fmla="*/ 2147483646 w 375" name="T2"/>
                  <a:gd fmla="*/ 0 h 53" name="T3"/>
                  <a:gd fmla="*/ 0 w 375" name="T4"/>
                  <a:gd fmla="*/ 0 h 53" name="T5"/>
                  <a:gd fmla="*/ 0 w 375" name="T6"/>
                  <a:gd fmla="*/ 2147483646 h 53" name="T7"/>
                  <a:gd fmla="*/ 2147483646 w 375" name="T8"/>
                  <a:gd fmla="*/ 2147483646 h 53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b" l="0" r="r" t="0"/>
                <a:pathLst>
                  <a:path h="52" w="375">
                    <a:moveTo>
                      <a:pt x="323" y="53"/>
                    </a:moveTo>
                    <a:lnTo>
                      <a:pt x="375" y="0"/>
                    </a:lnTo>
                    <a:lnTo>
                      <a:pt x="0" y="0"/>
                    </a:lnTo>
                    <a:lnTo>
                      <a:pt x="0" y="53"/>
                    </a:lnTo>
                    <a:lnTo>
                      <a:pt x="323" y="53"/>
                    </a:lnTo>
                    <a:close/>
                  </a:path>
                </a:pathLst>
              </a:custGeom>
              <a:blipFill dpi="0" rotWithShape="1"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18478" name="Freeform 19"/>
              <p:cNvSpPr/>
              <p:nvPr/>
            </p:nvSpPr>
            <p:spPr bwMode="auto">
              <a:xfrm>
                <a:off x="9185275" y="4078288"/>
                <a:ext cx="617538" cy="222250"/>
              </a:xfrm>
              <a:custGeom>
                <a:gdLst>
                  <a:gd fmla="*/ 2147483646 w 389" name="T0"/>
                  <a:gd fmla="*/ 2147483646 h 140" name="T1"/>
                  <a:gd fmla="*/ 2147483646 w 389" name="T2"/>
                  <a:gd fmla="*/ 0 h 140" name="T3"/>
                  <a:gd fmla="*/ 0 w 389" name="T4"/>
                  <a:gd fmla="*/ 0 h 140" name="T5"/>
                  <a:gd fmla="*/ 0 w 389" name="T6"/>
                  <a:gd fmla="*/ 2147483646 h 140" name="T7"/>
                  <a:gd fmla="*/ 2147483646 w 389" name="T8"/>
                  <a:gd fmla="*/ 2147483646 h 140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b" l="0" r="r" t="0"/>
                <a:pathLst>
                  <a:path h="140" w="389">
                    <a:moveTo>
                      <a:pt x="250" y="140"/>
                    </a:moveTo>
                    <a:lnTo>
                      <a:pt x="389" y="0"/>
                    </a:lnTo>
                    <a:lnTo>
                      <a:pt x="0" y="0"/>
                    </a:lnTo>
                    <a:lnTo>
                      <a:pt x="0" y="140"/>
                    </a:lnTo>
                    <a:lnTo>
                      <a:pt x="250" y="140"/>
                    </a:lnTo>
                    <a:close/>
                  </a:path>
                </a:pathLst>
              </a:custGeom>
              <a:blipFill dpi="0" rotWithShape="1"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</p:grpSp>
      </p:grpSp>
      <p:sp>
        <p:nvSpPr>
          <p:cNvPr id="6158" name="Freeform 24"/>
          <p:cNvSpPr>
            <a:spLocks noEditPoints="1"/>
          </p:cNvSpPr>
          <p:nvPr/>
        </p:nvSpPr>
        <p:spPr bwMode="auto">
          <a:xfrm>
            <a:off x="762000" y="2914650"/>
            <a:ext cx="3025775" cy="1687513"/>
          </a:xfrm>
          <a:custGeom>
            <a:gdLst>
              <a:gd fmla="*/ 2147483646 w 804" name="T0"/>
              <a:gd fmla="*/ 2147483646 h 447" name="T1"/>
              <a:gd fmla="*/ 2147483646 w 804" name="T2"/>
              <a:gd fmla="*/ 2147483646 h 447" name="T3"/>
              <a:gd fmla="*/ 2147483646 w 804" name="T4"/>
              <a:gd fmla="*/ 2147483646 h 447" name="T5"/>
              <a:gd fmla="*/ 2147483646 w 804" name="T6"/>
              <a:gd fmla="*/ 2147483646 h 447" name="T7"/>
              <a:gd fmla="*/ 2147483646 w 804" name="T8"/>
              <a:gd fmla="*/ 2147483646 h 447" name="T9"/>
              <a:gd fmla="*/ 2147483646 w 804" name="T10"/>
              <a:gd fmla="*/ 2147483646 h 447" name="T11"/>
              <a:gd fmla="*/ 2147483646 w 804" name="T12"/>
              <a:gd fmla="*/ 2147483646 h 447" name="T13"/>
              <a:gd fmla="*/ 2147483646 w 804" name="T14"/>
              <a:gd fmla="*/ 2147483646 h 447" name="T15"/>
              <a:gd fmla="*/ 2147483646 w 804" name="T16"/>
              <a:gd fmla="*/ 2147483646 h 447" name="T17"/>
              <a:gd fmla="*/ 2147483646 w 804" name="T18"/>
              <a:gd fmla="*/ 2147483646 h 447" name="T19"/>
              <a:gd fmla="*/ 2147483646 w 804" name="T20"/>
              <a:gd fmla="*/ 2147483646 h 447" name="T21"/>
              <a:gd fmla="*/ 2147483646 w 804" name="T22"/>
              <a:gd fmla="*/ 2147483646 h 447" name="T23"/>
              <a:gd fmla="*/ 2147483646 w 804" name="T24"/>
              <a:gd fmla="*/ 2147483646 h 447" name="T25"/>
              <a:gd fmla="*/ 2147483646 w 804" name="T26"/>
              <a:gd fmla="*/ 2147483646 h 447" name="T27"/>
              <a:gd fmla="*/ 2147483646 w 804" name="T28"/>
              <a:gd fmla="*/ 2147483646 h 447" name="T29"/>
              <a:gd fmla="*/ 2147483646 w 804" name="T30"/>
              <a:gd fmla="*/ 2147483646 h 447" name="T31"/>
              <a:gd fmla="*/ 2147483646 w 804" name="T32"/>
              <a:gd fmla="*/ 2147483646 h 447" name="T33"/>
              <a:gd fmla="*/ 2147483646 w 804" name="T34"/>
              <a:gd fmla="*/ 2147483646 h 447" name="T35"/>
              <a:gd fmla="*/ 2147483646 w 804" name="T36"/>
              <a:gd fmla="*/ 2147483646 h 447" name="T37"/>
              <a:gd fmla="*/ 2147483646 w 804" name="T38"/>
              <a:gd fmla="*/ 2147483646 h 447" name="T39"/>
              <a:gd fmla="*/ 2147483646 w 804" name="T40"/>
              <a:gd fmla="*/ 2147483646 h 447" name="T41"/>
              <a:gd fmla="*/ 2147483646 w 804" name="T42"/>
              <a:gd fmla="*/ 2147483646 h 447" name="T43"/>
              <a:gd fmla="*/ 2147483646 w 804" name="T44"/>
              <a:gd fmla="*/ 2147483646 h 447" name="T45"/>
              <a:gd fmla="*/ 2147483646 w 804" name="T46"/>
              <a:gd fmla="*/ 2147483646 h 447" name="T47"/>
              <a:gd fmla="*/ 2147483646 w 804" name="T48"/>
              <a:gd fmla="*/ 2147483646 h 447" name="T49"/>
              <a:gd fmla="*/ 2147483646 w 804" name="T50"/>
              <a:gd fmla="*/ 2147483646 h 447" name="T51"/>
              <a:gd fmla="*/ 2147483646 w 804" name="T52"/>
              <a:gd fmla="*/ 2147483646 h 447" name="T53"/>
              <a:gd fmla="*/ 2147483646 w 804" name="T54"/>
              <a:gd fmla="*/ 2147483646 h 447" name="T55"/>
              <a:gd fmla="*/ 2147483646 w 804" name="T56"/>
              <a:gd fmla="*/ 2147483646 h 447" name="T57"/>
              <a:gd fmla="*/ 2147483646 w 804" name="T58"/>
              <a:gd fmla="*/ 2147483646 h 447" name="T59"/>
              <a:gd fmla="*/ 2147483646 w 804" name="T60"/>
              <a:gd fmla="*/ 2147483646 h 447" name="T61"/>
              <a:gd fmla="*/ 2147483646 w 804" name="T62"/>
              <a:gd fmla="*/ 2147483646 h 447" name="T63"/>
              <a:gd fmla="*/ 2147483646 w 804" name="T64"/>
              <a:gd fmla="*/ 2147483646 h 447" name="T65"/>
              <a:gd fmla="*/ 2147483646 w 804" name="T66"/>
              <a:gd fmla="*/ 2147483646 h 447" name="T67"/>
              <a:gd fmla="*/ 2147483646 w 804" name="T68"/>
              <a:gd fmla="*/ 2147483646 h 447" name="T69"/>
              <a:gd fmla="*/ 2147483646 w 804" name="T70"/>
              <a:gd fmla="*/ 2147483646 h 447" name="T71"/>
              <a:gd fmla="*/ 2147483646 w 804" name="T72"/>
              <a:gd fmla="*/ 2147483646 h 447" name="T73"/>
              <a:gd fmla="*/ 2147483646 w 804" name="T74"/>
              <a:gd fmla="*/ 2147483646 h 447" name="T75"/>
              <a:gd fmla="*/ 2147483646 w 804" name="T76"/>
              <a:gd fmla="*/ 2147483646 h 447" name="T77"/>
              <a:gd fmla="*/ 2147483646 w 804" name="T78"/>
              <a:gd fmla="*/ 2147483646 h 447" name="T79"/>
              <a:gd fmla="*/ 2147483646 w 804" name="T80"/>
              <a:gd fmla="*/ 2147483646 h 447" name="T81"/>
              <a:gd fmla="*/ 2147483646 w 804" name="T82"/>
              <a:gd fmla="*/ 2147483646 h 447" name="T83"/>
              <a:gd fmla="*/ 2147483646 w 804" name="T84"/>
              <a:gd fmla="*/ 2147483646 h 447" name="T85"/>
              <a:gd fmla="*/ 2147483646 w 804" name="T86"/>
              <a:gd fmla="*/ 2147483646 h 447" name="T87"/>
              <a:gd fmla="*/ 2147483646 w 804" name="T88"/>
              <a:gd fmla="*/ 2147483646 h 447" name="T89"/>
              <a:gd fmla="*/ 2147483646 w 804" name="T90"/>
              <a:gd fmla="*/ 2147483646 h 447" name="T91"/>
              <a:gd fmla="*/ 2147483646 w 804" name="T92"/>
              <a:gd fmla="*/ 2147483646 h 447" name="T93"/>
              <a:gd fmla="*/ 2147483646 w 804" name="T94"/>
              <a:gd fmla="*/ 2147483646 h 447" name="T95"/>
              <a:gd fmla="*/ 2147483646 w 804" name="T96"/>
              <a:gd fmla="*/ 2147483646 h 447" name="T97"/>
              <a:gd fmla="*/ 2147483646 w 804" name="T98"/>
              <a:gd fmla="*/ 2147483646 h 447" name="T99"/>
              <a:gd fmla="*/ 2147483646 w 804" name="T100"/>
              <a:gd fmla="*/ 2147483646 h 447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</a:gdLst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b="b" l="0" r="r" t="0"/>
            <a:pathLst>
              <a:path h="447" w="804">
                <a:moveTo>
                  <a:pt x="718" y="254"/>
                </a:moveTo>
                <a:cubicBezTo>
                  <a:pt x="804" y="254"/>
                  <a:pt x="804" y="254"/>
                  <a:pt x="804" y="254"/>
                </a:cubicBezTo>
                <a:cubicBezTo>
                  <a:pt x="804" y="250"/>
                  <a:pt x="804" y="250"/>
                  <a:pt x="804" y="250"/>
                </a:cubicBezTo>
                <a:cubicBezTo>
                  <a:pt x="718" y="250"/>
                  <a:pt x="718" y="250"/>
                  <a:pt x="718" y="250"/>
                </a:cubicBezTo>
                <a:lnTo>
                  <a:pt x="718" y="254"/>
                </a:lnTo>
                <a:close/>
                <a:moveTo>
                  <a:pt x="663" y="93"/>
                </a:moveTo>
                <a:cubicBezTo>
                  <a:pt x="541" y="93"/>
                  <a:pt x="541" y="93"/>
                  <a:pt x="541" y="93"/>
                </a:cubicBezTo>
                <a:cubicBezTo>
                  <a:pt x="473" y="162"/>
                  <a:pt x="473" y="162"/>
                  <a:pt x="473" y="162"/>
                </a:cubicBezTo>
                <a:cubicBezTo>
                  <a:pt x="663" y="162"/>
                  <a:pt x="663" y="162"/>
                  <a:pt x="663" y="162"/>
                </a:cubicBezTo>
                <a:lnTo>
                  <a:pt x="663" y="93"/>
                </a:lnTo>
                <a:close/>
                <a:moveTo>
                  <a:pt x="443" y="177"/>
                </a:moveTo>
                <a:cubicBezTo>
                  <a:pt x="443" y="180"/>
                  <a:pt x="443" y="180"/>
                  <a:pt x="443" y="180"/>
                </a:cubicBezTo>
                <a:cubicBezTo>
                  <a:pt x="804" y="180"/>
                  <a:pt x="804" y="180"/>
                  <a:pt x="804" y="180"/>
                </a:cubicBezTo>
                <a:cubicBezTo>
                  <a:pt x="804" y="177"/>
                  <a:pt x="804" y="177"/>
                  <a:pt x="804" y="177"/>
                </a:cubicBezTo>
                <a:lnTo>
                  <a:pt x="443" y="177"/>
                </a:lnTo>
                <a:close/>
                <a:moveTo>
                  <a:pt x="115" y="66"/>
                </a:moveTo>
                <a:cubicBezTo>
                  <a:pt x="217" y="7"/>
                  <a:pt x="348" y="43"/>
                  <a:pt x="406" y="145"/>
                </a:cubicBezTo>
                <a:cubicBezTo>
                  <a:pt x="407" y="147"/>
                  <a:pt x="409" y="149"/>
                  <a:pt x="410" y="151"/>
                </a:cubicBezTo>
                <a:cubicBezTo>
                  <a:pt x="416" y="151"/>
                  <a:pt x="416" y="151"/>
                  <a:pt x="416" y="151"/>
                </a:cubicBezTo>
                <a:cubicBezTo>
                  <a:pt x="415" y="148"/>
                  <a:pt x="413" y="145"/>
                  <a:pt x="411" y="142"/>
                </a:cubicBezTo>
                <a:cubicBezTo>
                  <a:pt x="351" y="37"/>
                  <a:pt x="217" y="0"/>
                  <a:pt x="112" y="61"/>
                </a:cubicBezTo>
                <a:cubicBezTo>
                  <a:pt x="39" y="102"/>
                  <a:pt x="0" y="179"/>
                  <a:pt x="2" y="257"/>
                </a:cubicBezTo>
                <a:cubicBezTo>
                  <a:pt x="8" y="254"/>
                  <a:pt x="8" y="254"/>
                  <a:pt x="8" y="254"/>
                </a:cubicBezTo>
                <a:cubicBezTo>
                  <a:pt x="7" y="179"/>
                  <a:pt x="45" y="106"/>
                  <a:pt x="115" y="66"/>
                </a:cubicBezTo>
                <a:close/>
                <a:moveTo>
                  <a:pt x="458" y="204"/>
                </a:moveTo>
                <a:cubicBezTo>
                  <a:pt x="505" y="251"/>
                  <a:pt x="505" y="251"/>
                  <a:pt x="505" y="251"/>
                </a:cubicBezTo>
                <a:cubicBezTo>
                  <a:pt x="459" y="297"/>
                  <a:pt x="459" y="297"/>
                  <a:pt x="459" y="297"/>
                </a:cubicBezTo>
                <a:cubicBezTo>
                  <a:pt x="512" y="297"/>
                  <a:pt x="512" y="297"/>
                  <a:pt x="512" y="297"/>
                </a:cubicBezTo>
                <a:cubicBezTo>
                  <a:pt x="557" y="251"/>
                  <a:pt x="557" y="251"/>
                  <a:pt x="557" y="251"/>
                </a:cubicBezTo>
                <a:cubicBezTo>
                  <a:pt x="510" y="204"/>
                  <a:pt x="510" y="204"/>
                  <a:pt x="510" y="204"/>
                </a:cubicBezTo>
                <a:lnTo>
                  <a:pt x="458" y="204"/>
                </a:lnTo>
                <a:close/>
                <a:moveTo>
                  <a:pt x="626" y="287"/>
                </a:moveTo>
                <a:cubicBezTo>
                  <a:pt x="804" y="287"/>
                  <a:pt x="804" y="287"/>
                  <a:pt x="804" y="287"/>
                </a:cubicBezTo>
                <a:cubicBezTo>
                  <a:pt x="804" y="261"/>
                  <a:pt x="804" y="261"/>
                  <a:pt x="804" y="261"/>
                </a:cubicBezTo>
                <a:cubicBezTo>
                  <a:pt x="652" y="261"/>
                  <a:pt x="652" y="261"/>
                  <a:pt x="652" y="261"/>
                </a:cubicBezTo>
                <a:lnTo>
                  <a:pt x="626" y="287"/>
                </a:lnTo>
                <a:close/>
                <a:moveTo>
                  <a:pt x="541" y="297"/>
                </a:moveTo>
                <a:cubicBezTo>
                  <a:pt x="594" y="297"/>
                  <a:pt x="594" y="297"/>
                  <a:pt x="594" y="297"/>
                </a:cubicBezTo>
                <a:cubicBezTo>
                  <a:pt x="639" y="251"/>
                  <a:pt x="639" y="251"/>
                  <a:pt x="639" y="251"/>
                </a:cubicBezTo>
                <a:cubicBezTo>
                  <a:pt x="592" y="204"/>
                  <a:pt x="592" y="204"/>
                  <a:pt x="592" y="204"/>
                </a:cubicBezTo>
                <a:cubicBezTo>
                  <a:pt x="540" y="204"/>
                  <a:pt x="540" y="204"/>
                  <a:pt x="540" y="204"/>
                </a:cubicBezTo>
                <a:cubicBezTo>
                  <a:pt x="587" y="251"/>
                  <a:pt x="587" y="251"/>
                  <a:pt x="587" y="251"/>
                </a:cubicBezTo>
                <a:lnTo>
                  <a:pt x="541" y="297"/>
                </a:lnTo>
                <a:close/>
                <a:moveTo>
                  <a:pt x="409" y="318"/>
                </a:moveTo>
                <a:cubicBezTo>
                  <a:pt x="325" y="318"/>
                  <a:pt x="325" y="318"/>
                  <a:pt x="325" y="318"/>
                </a:cubicBezTo>
                <a:cubicBezTo>
                  <a:pt x="303" y="350"/>
                  <a:pt x="266" y="371"/>
                  <a:pt x="224" y="371"/>
                </a:cubicBezTo>
                <a:cubicBezTo>
                  <a:pt x="156" y="371"/>
                  <a:pt x="102" y="317"/>
                  <a:pt x="102" y="250"/>
                </a:cubicBezTo>
                <a:cubicBezTo>
                  <a:pt x="102" y="182"/>
                  <a:pt x="156" y="128"/>
                  <a:pt x="224" y="128"/>
                </a:cubicBezTo>
                <a:cubicBezTo>
                  <a:pt x="266" y="128"/>
                  <a:pt x="303" y="149"/>
                  <a:pt x="325" y="181"/>
                </a:cubicBezTo>
                <a:cubicBezTo>
                  <a:pt x="409" y="181"/>
                  <a:pt x="409" y="181"/>
                  <a:pt x="409" y="181"/>
                </a:cubicBezTo>
                <a:cubicBezTo>
                  <a:pt x="382" y="106"/>
                  <a:pt x="309" y="52"/>
                  <a:pt x="224" y="52"/>
                </a:cubicBezTo>
                <a:cubicBezTo>
                  <a:pt x="114" y="52"/>
                  <a:pt x="26" y="140"/>
                  <a:pt x="26" y="250"/>
                </a:cubicBezTo>
                <a:cubicBezTo>
                  <a:pt x="26" y="359"/>
                  <a:pt x="114" y="447"/>
                  <a:pt x="224" y="447"/>
                </a:cubicBezTo>
                <a:cubicBezTo>
                  <a:pt x="309" y="447"/>
                  <a:pt x="382" y="393"/>
                  <a:pt x="409" y="318"/>
                </a:cubicBezTo>
                <a:close/>
                <a:moveTo>
                  <a:pt x="444" y="326"/>
                </a:moveTo>
                <a:cubicBezTo>
                  <a:pt x="804" y="326"/>
                  <a:pt x="804" y="326"/>
                  <a:pt x="804" y="326"/>
                </a:cubicBezTo>
                <a:cubicBezTo>
                  <a:pt x="804" y="316"/>
                  <a:pt x="804" y="316"/>
                  <a:pt x="804" y="316"/>
                </a:cubicBezTo>
                <a:cubicBezTo>
                  <a:pt x="444" y="316"/>
                  <a:pt x="444" y="316"/>
                  <a:pt x="444" y="316"/>
                </a:cubicBezTo>
                <a:lnTo>
                  <a:pt x="444" y="326"/>
                </a:lnTo>
                <a:close/>
                <a:moveTo>
                  <a:pt x="428" y="204"/>
                </a:moveTo>
                <a:cubicBezTo>
                  <a:pt x="376" y="204"/>
                  <a:pt x="376" y="204"/>
                  <a:pt x="376" y="204"/>
                </a:cubicBezTo>
                <a:cubicBezTo>
                  <a:pt x="423" y="251"/>
                  <a:pt x="423" y="251"/>
                  <a:pt x="423" y="251"/>
                </a:cubicBezTo>
                <a:cubicBezTo>
                  <a:pt x="377" y="297"/>
                  <a:pt x="377" y="297"/>
                  <a:pt x="377" y="297"/>
                </a:cubicBezTo>
                <a:cubicBezTo>
                  <a:pt x="430" y="297"/>
                  <a:pt x="430" y="297"/>
                  <a:pt x="430" y="297"/>
                </a:cubicBezTo>
                <a:cubicBezTo>
                  <a:pt x="475" y="251"/>
                  <a:pt x="475" y="251"/>
                  <a:pt x="475" y="251"/>
                </a:cubicBezTo>
                <a:lnTo>
                  <a:pt x="428" y="204"/>
                </a:lnTo>
                <a:close/>
                <a:moveTo>
                  <a:pt x="519" y="339"/>
                </a:moveTo>
                <a:cubicBezTo>
                  <a:pt x="804" y="339"/>
                  <a:pt x="804" y="339"/>
                  <a:pt x="804" y="339"/>
                </a:cubicBezTo>
                <a:cubicBezTo>
                  <a:pt x="804" y="332"/>
                  <a:pt x="804" y="332"/>
                  <a:pt x="804" y="332"/>
                </a:cubicBezTo>
                <a:cubicBezTo>
                  <a:pt x="519" y="332"/>
                  <a:pt x="519" y="332"/>
                  <a:pt x="519" y="332"/>
                </a:cubicBezTo>
                <a:lnTo>
                  <a:pt x="519" y="339"/>
                </a:lnTo>
                <a:close/>
                <a:moveTo>
                  <a:pt x="639" y="365"/>
                </a:moveTo>
                <a:cubicBezTo>
                  <a:pt x="804" y="365"/>
                  <a:pt x="804" y="365"/>
                  <a:pt x="804" y="365"/>
                </a:cubicBezTo>
                <a:cubicBezTo>
                  <a:pt x="804" y="361"/>
                  <a:pt x="804" y="361"/>
                  <a:pt x="804" y="361"/>
                </a:cubicBezTo>
                <a:cubicBezTo>
                  <a:pt x="639" y="361"/>
                  <a:pt x="639" y="361"/>
                  <a:pt x="639" y="361"/>
                </a:cubicBezTo>
                <a:lnTo>
                  <a:pt x="639" y="365"/>
                </a:lnTo>
                <a:close/>
                <a:moveTo>
                  <a:pt x="393" y="251"/>
                </a:moveTo>
                <a:cubicBezTo>
                  <a:pt x="346" y="204"/>
                  <a:pt x="346" y="204"/>
                  <a:pt x="346" y="204"/>
                </a:cubicBezTo>
                <a:cubicBezTo>
                  <a:pt x="294" y="204"/>
                  <a:pt x="294" y="204"/>
                  <a:pt x="294" y="204"/>
                </a:cubicBezTo>
                <a:cubicBezTo>
                  <a:pt x="341" y="251"/>
                  <a:pt x="341" y="251"/>
                  <a:pt x="341" y="251"/>
                </a:cubicBezTo>
                <a:cubicBezTo>
                  <a:pt x="295" y="297"/>
                  <a:pt x="295" y="297"/>
                  <a:pt x="295" y="297"/>
                </a:cubicBezTo>
                <a:cubicBezTo>
                  <a:pt x="348" y="297"/>
                  <a:pt x="348" y="297"/>
                  <a:pt x="348" y="297"/>
                </a:cubicBezTo>
                <a:lnTo>
                  <a:pt x="393" y="251"/>
                </a:lnTo>
                <a:close/>
                <a:moveTo>
                  <a:pt x="311" y="251"/>
                </a:moveTo>
                <a:cubicBezTo>
                  <a:pt x="264" y="204"/>
                  <a:pt x="264" y="204"/>
                  <a:pt x="264" y="204"/>
                </a:cubicBezTo>
                <a:cubicBezTo>
                  <a:pt x="212" y="204"/>
                  <a:pt x="212" y="204"/>
                  <a:pt x="212" y="204"/>
                </a:cubicBezTo>
                <a:cubicBezTo>
                  <a:pt x="259" y="251"/>
                  <a:pt x="259" y="251"/>
                  <a:pt x="259" y="251"/>
                </a:cubicBezTo>
                <a:cubicBezTo>
                  <a:pt x="213" y="297"/>
                  <a:pt x="213" y="297"/>
                  <a:pt x="213" y="297"/>
                </a:cubicBezTo>
                <a:cubicBezTo>
                  <a:pt x="266" y="297"/>
                  <a:pt x="266" y="297"/>
                  <a:pt x="266" y="297"/>
                </a:cubicBezTo>
                <a:lnTo>
                  <a:pt x="311" y="251"/>
                </a:lnTo>
                <a:close/>
                <a:moveTo>
                  <a:pt x="184" y="297"/>
                </a:moveTo>
                <a:cubicBezTo>
                  <a:pt x="230" y="251"/>
                  <a:pt x="230" y="251"/>
                  <a:pt x="230" y="251"/>
                </a:cubicBezTo>
                <a:cubicBezTo>
                  <a:pt x="182" y="204"/>
                  <a:pt x="182" y="204"/>
                  <a:pt x="182" y="204"/>
                </a:cubicBezTo>
                <a:cubicBezTo>
                  <a:pt x="130" y="204"/>
                  <a:pt x="130" y="204"/>
                  <a:pt x="130" y="204"/>
                </a:cubicBezTo>
                <a:cubicBezTo>
                  <a:pt x="177" y="251"/>
                  <a:pt x="177" y="251"/>
                  <a:pt x="177" y="251"/>
                </a:cubicBezTo>
                <a:cubicBezTo>
                  <a:pt x="131" y="297"/>
                  <a:pt x="131" y="297"/>
                  <a:pt x="131" y="297"/>
                </a:cubicBezTo>
                <a:lnTo>
                  <a:pt x="184" y="297"/>
                </a:lnTo>
                <a:close/>
                <a:moveTo>
                  <a:pt x="347" y="424"/>
                </a:moveTo>
                <a:cubicBezTo>
                  <a:pt x="350" y="429"/>
                  <a:pt x="350" y="429"/>
                  <a:pt x="350" y="429"/>
                </a:cubicBezTo>
                <a:cubicBezTo>
                  <a:pt x="380" y="407"/>
                  <a:pt x="404" y="378"/>
                  <a:pt x="419" y="345"/>
                </a:cubicBezTo>
                <a:cubicBezTo>
                  <a:pt x="413" y="345"/>
                  <a:pt x="413" y="345"/>
                  <a:pt x="413" y="345"/>
                </a:cubicBezTo>
                <a:cubicBezTo>
                  <a:pt x="398" y="376"/>
                  <a:pt x="376" y="403"/>
                  <a:pt x="347" y="424"/>
                </a:cubicBezTo>
                <a:close/>
              </a:path>
            </a:pathLst>
          </a:custGeom>
          <a:blipFill dpi="0" rotWithShape="1">
            <a:blip r:embed="rId3"/>
            <a:stretch>
              <a:fillRect/>
            </a:stretch>
          </a:blip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41" name="任意多边形 40"/>
          <p:cNvSpPr/>
          <p:nvPr/>
        </p:nvSpPr>
        <p:spPr>
          <a:xfrm>
            <a:off x="2479675" y="2616200"/>
            <a:ext cx="2541588" cy="1119188"/>
          </a:xfrm>
          <a:custGeom>
            <a:gdLst>
              <a:gd fmla="*/ 2541722 w 2541722" name="connsiteX0"/>
              <a:gd fmla="*/ 898902 h 898902" name="connsiteY0"/>
              <a:gd fmla="*/ 1704813 w 2541722" name="connsiteX1"/>
              <a:gd fmla="*/ 0 h 898902" name="connsiteY1"/>
              <a:gd fmla="*/ 0 w 2541722" name="connsiteX2"/>
              <a:gd fmla="*/ 15498 h 898902" name="connsiteY2"/>
              <a:gd fmla="*/ 0 w 2541722" name="connsiteX3"/>
              <a:gd fmla="*/ 15498 h 898902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898902" w="2541722">
                <a:moveTo>
                  <a:pt x="2541722" y="898902"/>
                </a:moveTo>
                <a:lnTo>
                  <a:pt x="1704813" y="0"/>
                </a:lnTo>
                <a:lnTo>
                  <a:pt x="0" y="15498"/>
                </a:lnTo>
                <a:lnTo>
                  <a:pt x="0" y="15498"/>
                </a:lnTo>
              </a:path>
            </a:pathLst>
          </a:custGeom>
          <a:noFill/>
          <a:ln w="25400">
            <a:solidFill>
              <a:srgbClr val="C4AE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altLang="en-US" lang="zh-CN"/>
          </a:p>
        </p:txBody>
      </p:sp>
      <p:sp>
        <p:nvSpPr>
          <p:cNvPr id="64" name="任意多边形 63"/>
          <p:cNvSpPr/>
          <p:nvPr/>
        </p:nvSpPr>
        <p:spPr>
          <a:xfrm flipH="1">
            <a:off x="5700713" y="2101850"/>
            <a:ext cx="3749675" cy="1550988"/>
          </a:xfrm>
          <a:custGeom>
            <a:gdLst>
              <a:gd fmla="*/ 2541722 w 2541722" name="connsiteX0"/>
              <a:gd fmla="*/ 898902 h 898902" name="connsiteY0"/>
              <a:gd fmla="*/ 1704813 w 2541722" name="connsiteX1"/>
              <a:gd fmla="*/ 0 h 898902" name="connsiteY1"/>
              <a:gd fmla="*/ 0 w 2541722" name="connsiteX2"/>
              <a:gd fmla="*/ 15498 h 898902" name="connsiteY2"/>
              <a:gd fmla="*/ 0 w 2541722" name="connsiteX3"/>
              <a:gd fmla="*/ 15498 h 898902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898902" w="2541722">
                <a:moveTo>
                  <a:pt x="2541722" y="898902"/>
                </a:moveTo>
                <a:lnTo>
                  <a:pt x="1704813" y="0"/>
                </a:lnTo>
                <a:lnTo>
                  <a:pt x="0" y="15498"/>
                </a:lnTo>
                <a:lnTo>
                  <a:pt x="0" y="15498"/>
                </a:lnTo>
              </a:path>
            </a:pathLst>
          </a:custGeom>
          <a:noFill/>
          <a:ln w="25400">
            <a:solidFill>
              <a:srgbClr val="C4AE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altLang="en-US" lang="zh-CN"/>
          </a:p>
        </p:txBody>
      </p:sp>
      <p:sp>
        <p:nvSpPr>
          <p:cNvPr id="65" name="任意多边形 64"/>
          <p:cNvSpPr/>
          <p:nvPr/>
        </p:nvSpPr>
        <p:spPr>
          <a:xfrm flipV="1">
            <a:off x="2606675" y="3875088"/>
            <a:ext cx="2790825" cy="1109662"/>
          </a:xfrm>
          <a:custGeom>
            <a:gdLst>
              <a:gd fmla="*/ 2541722 w 2541722" name="connsiteX0"/>
              <a:gd fmla="*/ 898902 h 898902" name="connsiteY0"/>
              <a:gd fmla="*/ 1704813 w 2541722" name="connsiteX1"/>
              <a:gd fmla="*/ 0 h 898902" name="connsiteY1"/>
              <a:gd fmla="*/ 0 w 2541722" name="connsiteX2"/>
              <a:gd fmla="*/ 15498 h 898902" name="connsiteY2"/>
              <a:gd fmla="*/ 0 w 2541722" name="connsiteX3"/>
              <a:gd fmla="*/ 15498 h 898902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898902" w="2541722">
                <a:moveTo>
                  <a:pt x="2541722" y="898902"/>
                </a:moveTo>
                <a:lnTo>
                  <a:pt x="1704813" y="0"/>
                </a:lnTo>
                <a:lnTo>
                  <a:pt x="0" y="15498"/>
                </a:lnTo>
                <a:lnTo>
                  <a:pt x="0" y="15498"/>
                </a:lnTo>
              </a:path>
            </a:pathLst>
          </a:custGeom>
          <a:noFill/>
          <a:ln w="25400">
            <a:solidFill>
              <a:srgbClr val="C4AE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altLang="en-US" lang="zh-CN"/>
          </a:p>
        </p:txBody>
      </p:sp>
      <p:sp>
        <p:nvSpPr>
          <p:cNvPr id="66" name="任意多边形 65"/>
          <p:cNvSpPr/>
          <p:nvPr/>
        </p:nvSpPr>
        <p:spPr>
          <a:xfrm flipH="1" flipV="1">
            <a:off x="6024563" y="3959225"/>
            <a:ext cx="3749675" cy="1720850"/>
          </a:xfrm>
          <a:custGeom>
            <a:gdLst>
              <a:gd fmla="*/ 2541722 w 2541722" name="connsiteX0"/>
              <a:gd fmla="*/ 898902 h 898902" name="connsiteY0"/>
              <a:gd fmla="*/ 1704813 w 2541722" name="connsiteX1"/>
              <a:gd fmla="*/ 0 h 898902" name="connsiteY1"/>
              <a:gd fmla="*/ 0 w 2541722" name="connsiteX2"/>
              <a:gd fmla="*/ 15498 h 898902" name="connsiteY2"/>
              <a:gd fmla="*/ 0 w 2541722" name="connsiteX3"/>
              <a:gd fmla="*/ 15498 h 898902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898902" w="2541722">
                <a:moveTo>
                  <a:pt x="2541722" y="898902"/>
                </a:moveTo>
                <a:lnTo>
                  <a:pt x="1704813" y="0"/>
                </a:lnTo>
                <a:lnTo>
                  <a:pt x="0" y="15498"/>
                </a:lnTo>
                <a:lnTo>
                  <a:pt x="0" y="15498"/>
                </a:lnTo>
              </a:path>
            </a:pathLst>
          </a:custGeom>
          <a:noFill/>
          <a:ln w="25400">
            <a:solidFill>
              <a:srgbClr val="C4AE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altLang="en-US" lang="zh-CN"/>
          </a:p>
        </p:txBody>
      </p:sp>
      <p:sp>
        <p:nvSpPr>
          <p:cNvPr id="6163" name="Freeform 20"/>
          <p:cNvSpPr>
            <a:spLocks noEditPoints="1"/>
          </p:cNvSpPr>
          <p:nvPr/>
        </p:nvSpPr>
        <p:spPr bwMode="auto">
          <a:xfrm>
            <a:off x="4699000" y="3587750"/>
            <a:ext cx="2527300" cy="473075"/>
          </a:xfrm>
          <a:custGeom>
            <a:gdLst>
              <a:gd fmla="*/ 2147483646 w 1592" name="T0"/>
              <a:gd fmla="*/ 0 h 306" name="T1"/>
              <a:gd fmla="*/ 2147483646 w 1592" name="T2"/>
              <a:gd fmla="*/ 0 h 306" name="T3"/>
              <a:gd fmla="*/ 2147483646 w 1592" name="T4"/>
              <a:gd fmla="*/ 2147483646 h 306" name="T5"/>
              <a:gd fmla="*/ 2147483646 w 1592" name="T6"/>
              <a:gd fmla="*/ 2147483646 h 306" name="T7"/>
              <a:gd fmla="*/ 2147483646 w 1592" name="T8"/>
              <a:gd fmla="*/ 2147483646 h 306" name="T9"/>
              <a:gd fmla="*/ 2147483646 w 1592" name="T10"/>
              <a:gd fmla="*/ 2147483646 h 306" name="T11"/>
              <a:gd fmla="*/ 2147483646 w 1592" name="T12"/>
              <a:gd fmla="*/ 2147483646 h 306" name="T13"/>
              <a:gd fmla="*/ 2147483646 w 1592" name="T14"/>
              <a:gd fmla="*/ 0 h 306" name="T15"/>
              <a:gd fmla="*/ 2147483646 w 1592" name="T16"/>
              <a:gd fmla="*/ 0 h 306" name="T17"/>
              <a:gd fmla="*/ 2147483646 w 1592" name="T18"/>
              <a:gd fmla="*/ 0 h 306" name="T19"/>
              <a:gd fmla="*/ 2147483646 w 1592" name="T20"/>
              <a:gd fmla="*/ 2147483646 h 306" name="T21"/>
              <a:gd fmla="*/ 0 w 1592" name="T22"/>
              <a:gd fmla="*/ 2147483646 h 306" name="T23"/>
              <a:gd fmla="*/ 0 w 1592" name="T24"/>
              <a:gd fmla="*/ 2147483646 h 306" name="T25"/>
              <a:gd fmla="*/ 2147483646 w 1592" name="T26"/>
              <a:gd fmla="*/ 2147483646 h 306" name="T27"/>
              <a:gd fmla="*/ 2147483646 w 1592" name="T28"/>
              <a:gd fmla="*/ 2147483646 h 306" name="T29"/>
              <a:gd fmla="*/ 2147483646 w 1592" name="T30"/>
              <a:gd fmla="*/ 0 h 306" name="T31"/>
              <a:gd fmla="*/ 2147483646 w 1592" name="T32"/>
              <a:gd fmla="*/ 0 h 306" name="T33"/>
              <a:gd fmla="*/ 2147483646 w 1592" name="T34"/>
              <a:gd fmla="*/ 0 h 306" name="T35"/>
              <a:gd fmla="*/ 2147483646 w 1592" name="T36"/>
              <a:gd fmla="*/ 2147483646 h 306" name="T37"/>
              <a:gd fmla="*/ 2147483646 w 1592" name="T38"/>
              <a:gd fmla="*/ 2147483646 h 306" name="T39"/>
              <a:gd fmla="*/ 2147483646 w 1592" name="T40"/>
              <a:gd fmla="*/ 2147483646 h 306" name="T41"/>
              <a:gd fmla="*/ 2147483646 w 1592" name="T42"/>
              <a:gd fmla="*/ 2147483646 h 306" name="T43"/>
              <a:gd fmla="*/ 2147483646 w 1592" name="T44"/>
              <a:gd fmla="*/ 2147483646 h 306" name="T45"/>
              <a:gd fmla="*/ 2147483646 w 1592" name="T46"/>
              <a:gd fmla="*/ 0 h 306" name="T47"/>
              <a:gd fmla="*/ 2147483646 w 1592" name="T48"/>
              <a:gd fmla="*/ 0 h 306" name="T49"/>
              <a:gd fmla="*/ 2147483646 w 1592" name="T50"/>
              <a:gd fmla="*/ 0 h 306" name="T51"/>
              <a:gd fmla="*/ 2147483646 w 1592" name="T52"/>
              <a:gd fmla="*/ 2147483646 h 306" name="T53"/>
              <a:gd fmla="*/ 2147483646 w 1592" name="T54"/>
              <a:gd fmla="*/ 2147483646 h 306" name="T55"/>
              <a:gd fmla="*/ 2147483646 w 1592" name="T56"/>
              <a:gd fmla="*/ 2147483646 h 306" name="T57"/>
              <a:gd fmla="*/ 2147483646 w 1592" name="T58"/>
              <a:gd fmla="*/ 2147483646 h 306" name="T59"/>
              <a:gd fmla="*/ 2147483646 w 1592" name="T60"/>
              <a:gd fmla="*/ 2147483646 h 306" name="T61"/>
              <a:gd fmla="*/ 2147483646 w 1592" name="T62"/>
              <a:gd fmla="*/ 0 h 306" name="T63"/>
              <a:gd fmla="*/ 2147483646 w 1592" name="T64"/>
              <a:gd fmla="*/ 0 h 306" name="T65"/>
              <a:gd fmla="*/ 2147483646 w 1592" name="T66"/>
              <a:gd fmla="*/ 0 h 306" name="T67"/>
              <a:gd fmla="*/ 2147483646 w 1592" name="T68"/>
              <a:gd fmla="*/ 2147483646 h 306" name="T69"/>
              <a:gd fmla="*/ 2147483646 w 1592" name="T70"/>
              <a:gd fmla="*/ 2147483646 h 306" name="T71"/>
              <a:gd fmla="*/ 2147483646 w 1592" name="T72"/>
              <a:gd fmla="*/ 2147483646 h 306" name="T73"/>
              <a:gd fmla="*/ 2147483646 w 1592" name="T74"/>
              <a:gd fmla="*/ 2147483646 h 306" name="T75"/>
              <a:gd fmla="*/ 2147483646 w 1592" name="T76"/>
              <a:gd fmla="*/ 2147483646 h 306" name="T77"/>
              <a:gd fmla="*/ 2147483646 w 1592" name="T78"/>
              <a:gd fmla="*/ 0 h 306" name="T79"/>
              <a:gd fmla="*/ 2147483646 w 1592" name="T80"/>
              <a:gd fmla="*/ 0 h 306" name="T81"/>
              <a:gd fmla="*/ 2147483646 w 1592" name="T82"/>
              <a:gd fmla="*/ 0 h 306" name="T83"/>
              <a:gd fmla="*/ 2147483646 w 1592" name="T84"/>
              <a:gd fmla="*/ 2147483646 h 306" name="T85"/>
              <a:gd fmla="*/ 2147483646 w 1592" name="T86"/>
              <a:gd fmla="*/ 2147483646 h 306" name="T87"/>
              <a:gd fmla="*/ 2147483646 w 1592" name="T88"/>
              <a:gd fmla="*/ 2147483646 h 306" name="T89"/>
              <a:gd fmla="*/ 2147483646 w 1592" name="T90"/>
              <a:gd fmla="*/ 2147483646 h 306" name="T91"/>
              <a:gd fmla="*/ 2147483646 w 1592" name="T92"/>
              <a:gd fmla="*/ 2147483646 h 306" name="T93"/>
              <a:gd fmla="*/ 2147483646 w 1592" name="T94"/>
              <a:gd fmla="*/ 0 h 30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</a:gdLst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b="b" l="0" r="r" t="0"/>
            <a:pathLst>
              <a:path h="306" w="1592">
                <a:moveTo>
                  <a:pt x="445" y="0"/>
                </a:moveTo>
                <a:lnTo>
                  <a:pt x="328" y="0"/>
                </a:lnTo>
                <a:lnTo>
                  <a:pt x="438" y="111"/>
                </a:lnTo>
                <a:lnTo>
                  <a:pt x="260" y="291"/>
                </a:lnTo>
                <a:lnTo>
                  <a:pt x="260" y="306"/>
                </a:lnTo>
                <a:lnTo>
                  <a:pt x="363" y="306"/>
                </a:lnTo>
                <a:lnTo>
                  <a:pt x="555" y="111"/>
                </a:lnTo>
                <a:lnTo>
                  <a:pt x="445" y="0"/>
                </a:lnTo>
                <a:close/>
                <a:moveTo>
                  <a:pt x="187" y="0"/>
                </a:moveTo>
                <a:lnTo>
                  <a:pt x="70" y="0"/>
                </a:lnTo>
                <a:lnTo>
                  <a:pt x="178" y="111"/>
                </a:lnTo>
                <a:lnTo>
                  <a:pt x="0" y="291"/>
                </a:lnTo>
                <a:lnTo>
                  <a:pt x="0" y="306"/>
                </a:lnTo>
                <a:lnTo>
                  <a:pt x="104" y="306"/>
                </a:lnTo>
                <a:lnTo>
                  <a:pt x="297" y="111"/>
                </a:lnTo>
                <a:lnTo>
                  <a:pt x="187" y="0"/>
                </a:lnTo>
                <a:close/>
                <a:moveTo>
                  <a:pt x="704" y="0"/>
                </a:moveTo>
                <a:lnTo>
                  <a:pt x="587" y="0"/>
                </a:lnTo>
                <a:lnTo>
                  <a:pt x="698" y="111"/>
                </a:lnTo>
                <a:lnTo>
                  <a:pt x="518" y="291"/>
                </a:lnTo>
                <a:lnTo>
                  <a:pt x="518" y="306"/>
                </a:lnTo>
                <a:lnTo>
                  <a:pt x="621" y="306"/>
                </a:lnTo>
                <a:lnTo>
                  <a:pt x="815" y="111"/>
                </a:lnTo>
                <a:lnTo>
                  <a:pt x="704" y="0"/>
                </a:lnTo>
                <a:close/>
                <a:moveTo>
                  <a:pt x="964" y="0"/>
                </a:moveTo>
                <a:lnTo>
                  <a:pt x="845" y="0"/>
                </a:lnTo>
                <a:lnTo>
                  <a:pt x="956" y="111"/>
                </a:lnTo>
                <a:lnTo>
                  <a:pt x="777" y="291"/>
                </a:lnTo>
                <a:lnTo>
                  <a:pt x="777" y="306"/>
                </a:lnTo>
                <a:lnTo>
                  <a:pt x="881" y="306"/>
                </a:lnTo>
                <a:lnTo>
                  <a:pt x="1075" y="111"/>
                </a:lnTo>
                <a:lnTo>
                  <a:pt x="964" y="0"/>
                </a:lnTo>
                <a:close/>
                <a:moveTo>
                  <a:pt x="1482" y="0"/>
                </a:moveTo>
                <a:lnTo>
                  <a:pt x="1365" y="0"/>
                </a:lnTo>
                <a:lnTo>
                  <a:pt x="1475" y="111"/>
                </a:lnTo>
                <a:lnTo>
                  <a:pt x="1295" y="291"/>
                </a:lnTo>
                <a:lnTo>
                  <a:pt x="1295" y="306"/>
                </a:lnTo>
                <a:lnTo>
                  <a:pt x="1399" y="306"/>
                </a:lnTo>
                <a:lnTo>
                  <a:pt x="1592" y="111"/>
                </a:lnTo>
                <a:lnTo>
                  <a:pt x="1482" y="0"/>
                </a:lnTo>
                <a:close/>
                <a:moveTo>
                  <a:pt x="1222" y="0"/>
                </a:moveTo>
                <a:lnTo>
                  <a:pt x="1105" y="0"/>
                </a:lnTo>
                <a:lnTo>
                  <a:pt x="1215" y="111"/>
                </a:lnTo>
                <a:lnTo>
                  <a:pt x="1037" y="291"/>
                </a:lnTo>
                <a:lnTo>
                  <a:pt x="1037" y="306"/>
                </a:lnTo>
                <a:lnTo>
                  <a:pt x="1141" y="306"/>
                </a:lnTo>
                <a:lnTo>
                  <a:pt x="1333" y="111"/>
                </a:lnTo>
                <a:lnTo>
                  <a:pt x="1222" y="0"/>
                </a:lnTo>
                <a:close/>
              </a:path>
            </a:pathLst>
          </a:custGeom>
          <a:blipFill dpi="0" rotWithShape="1">
            <a:blip r:embed="rId3"/>
            <a:stretch>
              <a:fillRect/>
            </a:stretch>
          </a:blip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6164" name="文本框 41"/>
          <p:cNvSpPr txBox="1">
            <a:spLocks noChangeArrowheads="1"/>
          </p:cNvSpPr>
          <p:nvPr/>
        </p:nvSpPr>
        <p:spPr bwMode="auto">
          <a:xfrm>
            <a:off x="6888164" y="2135188"/>
            <a:ext cx="3405505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zh-CN" lang="en-US" sz="1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2006年-2009年请输入你的经历</a:t>
            </a:r>
          </a:p>
        </p:txBody>
      </p:sp>
      <p:sp>
        <p:nvSpPr>
          <p:cNvPr id="6165" name="文本框 67"/>
          <p:cNvSpPr txBox="1">
            <a:spLocks noChangeArrowheads="1"/>
          </p:cNvSpPr>
          <p:nvPr/>
        </p:nvSpPr>
        <p:spPr bwMode="auto">
          <a:xfrm>
            <a:off x="1724025" y="2241550"/>
            <a:ext cx="3405505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zh-CN" lang="en-US" sz="1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2000年-2003年请输入你的经历</a:t>
            </a:r>
          </a:p>
        </p:txBody>
      </p:sp>
      <p:sp>
        <p:nvSpPr>
          <p:cNvPr id="6166" name="文本框 68"/>
          <p:cNvSpPr txBox="1">
            <a:spLocks noChangeArrowheads="1"/>
          </p:cNvSpPr>
          <p:nvPr/>
        </p:nvSpPr>
        <p:spPr bwMode="auto">
          <a:xfrm>
            <a:off x="1252538" y="4984750"/>
            <a:ext cx="3405505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zh-CN" lang="en-US" sz="1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2003年-2006年请输入你的经历</a:t>
            </a:r>
          </a:p>
        </p:txBody>
      </p:sp>
      <p:sp>
        <p:nvSpPr>
          <p:cNvPr id="6167" name="文本框 77"/>
          <p:cNvSpPr txBox="1">
            <a:spLocks noChangeArrowheads="1"/>
          </p:cNvSpPr>
          <p:nvPr/>
        </p:nvSpPr>
        <p:spPr bwMode="auto">
          <a:xfrm>
            <a:off x="7267574" y="5246688"/>
            <a:ext cx="3405505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zh-CN" lang="en-US" sz="1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2009年-2015年请输入你的经历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7154221" y="3795683"/>
            <a:ext cx="1706880" cy="3962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altLang="en-US" b="1" lang="zh-CN" sz="2000">
                <a:blipFill>
                  <a:blip r:embed="rId3"/>
                  <a:stretch>
                    <a:fillRect/>
                  </a:stretch>
                </a:blipFill>
                <a:latin charset="-122" panose="020b0503020204020204" pitchFamily="34" typeface="微软雅黑"/>
                <a:ea charset="-122" panose="020b0503020204020204" pitchFamily="34" typeface="微软雅黑"/>
              </a:rPr>
              <a:t>未来无限可能</a:t>
            </a:r>
          </a:p>
        </p:txBody>
      </p:sp>
      <p:sp>
        <p:nvSpPr>
          <p:cNvPr id="62" name="任意多边形 61"/>
          <p:cNvSpPr/>
          <p:nvPr/>
        </p:nvSpPr>
        <p:spPr>
          <a:xfrm>
            <a:off x="1452563" y="1006475"/>
            <a:ext cx="3344862" cy="46038"/>
          </a:xfrm>
          <a:custGeom>
            <a:gdLst>
              <a:gd fmla="*/ 0 w 3141456" name="connsiteX0"/>
              <a:gd fmla="*/ 51014 h 58324" name="connsiteY0"/>
              <a:gd fmla="*/ 1165512 w 3141456" name="connsiteX1"/>
              <a:gd fmla="*/ 52552 h 58324" name="connsiteY1"/>
              <a:gd fmla="*/ 1249594 w 3141456" name="connsiteX2"/>
              <a:gd fmla="*/ 0 h 58324" name="connsiteY2"/>
              <a:gd fmla="*/ 1648987 w 3141456" name="connsiteX3"/>
              <a:gd fmla="*/ 0 h 58324" name="connsiteY3"/>
              <a:gd fmla="*/ 1744179 w 3141456" name="connsiteX4"/>
              <a:gd fmla="*/ 58324 h 58324" name="connsiteY4"/>
              <a:gd fmla="*/ 3141456 w 3141456" name="connsiteX5"/>
              <a:gd fmla="*/ 51517 h 58324" name="connsiteY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58324" w="3141456">
                <a:moveTo>
                  <a:pt x="0" y="51014"/>
                </a:moveTo>
                <a:lnTo>
                  <a:pt x="1165512" y="52552"/>
                </a:lnTo>
                <a:lnTo>
                  <a:pt x="1249594" y="0"/>
                </a:lnTo>
                <a:lnTo>
                  <a:pt x="1648987" y="0"/>
                </a:lnTo>
                <a:lnTo>
                  <a:pt x="1744179" y="58324"/>
                </a:lnTo>
                <a:lnTo>
                  <a:pt x="3141456" y="51517"/>
                </a:lnTo>
              </a:path>
            </a:pathLst>
          </a:custGeom>
          <a:noFill/>
          <a:ln w="50800">
            <a:solidFill>
              <a:srgbClr val="1F85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altLang="en-US" lang="zh-CN"/>
          </a:p>
        </p:txBody>
      </p:sp>
      <p:sp>
        <p:nvSpPr>
          <p:cNvPr id="63" name="任意多边形 62"/>
          <p:cNvSpPr/>
          <p:nvPr/>
        </p:nvSpPr>
        <p:spPr>
          <a:xfrm flipH="1">
            <a:off x="7267575" y="1008063"/>
            <a:ext cx="4319588" cy="66675"/>
          </a:xfrm>
          <a:custGeom>
            <a:gdLst>
              <a:gd fmla="*/ 0 w 3584027" name="connsiteX0"/>
              <a:gd fmla="*/ 42041 h 58324" name="connsiteY0"/>
              <a:gd fmla="*/ 1608083 w 3584027" name="connsiteX1"/>
              <a:gd fmla="*/ 52552 h 58324" name="connsiteY1"/>
              <a:gd fmla="*/ 1692165 w 3584027" name="connsiteX2"/>
              <a:gd fmla="*/ 0 h 58324" name="connsiteY2"/>
              <a:gd fmla="*/ 2091558 w 3584027" name="connsiteX3"/>
              <a:gd fmla="*/ 0 h 58324" name="connsiteY3"/>
              <a:gd fmla="*/ 2186750 w 3584027" name="connsiteX4"/>
              <a:gd fmla="*/ 58324 h 58324" name="connsiteY4"/>
              <a:gd fmla="*/ 3584027 w 3584027" name="connsiteX5"/>
              <a:gd fmla="*/ 51517 h 58324" name="connsiteY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58324" w="3584027">
                <a:moveTo>
                  <a:pt x="0" y="42041"/>
                </a:moveTo>
                <a:lnTo>
                  <a:pt x="1608083" y="52552"/>
                </a:lnTo>
                <a:lnTo>
                  <a:pt x="1692165" y="0"/>
                </a:lnTo>
                <a:lnTo>
                  <a:pt x="2091558" y="0"/>
                </a:lnTo>
                <a:lnTo>
                  <a:pt x="2186750" y="58324"/>
                </a:lnTo>
                <a:lnTo>
                  <a:pt x="3584027" y="51517"/>
                </a:lnTo>
              </a:path>
            </a:pathLst>
          </a:custGeom>
          <a:noFill/>
          <a:ln w="50800">
            <a:solidFill>
              <a:srgbClr val="1F85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altLang="en-US" lang="zh-CN"/>
          </a:p>
        </p:txBody>
      </p:sp>
      <p:sp>
        <p:nvSpPr>
          <p:cNvPr id="67" name="任意多边形 66"/>
          <p:cNvSpPr/>
          <p:nvPr/>
        </p:nvSpPr>
        <p:spPr>
          <a:xfrm rot="5400000">
            <a:off x="-1575594" y="3801269"/>
            <a:ext cx="4321175" cy="46038"/>
          </a:xfrm>
          <a:custGeom>
            <a:gdLst>
              <a:gd fmla="*/ 0 w 3584027" name="connsiteX0"/>
              <a:gd fmla="*/ 42041 h 58324" name="connsiteY0"/>
              <a:gd fmla="*/ 1608083 w 3584027" name="connsiteX1"/>
              <a:gd fmla="*/ 52552 h 58324" name="connsiteY1"/>
              <a:gd fmla="*/ 1692165 w 3584027" name="connsiteX2"/>
              <a:gd fmla="*/ 0 h 58324" name="connsiteY2"/>
              <a:gd fmla="*/ 2091558 w 3584027" name="connsiteX3"/>
              <a:gd fmla="*/ 0 h 58324" name="connsiteY3"/>
              <a:gd fmla="*/ 2186750 w 3584027" name="connsiteX4"/>
              <a:gd fmla="*/ 58324 h 58324" name="connsiteY4"/>
              <a:gd fmla="*/ 3584027 w 3584027" name="connsiteX5"/>
              <a:gd fmla="*/ 51517 h 58324" name="connsiteY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58324" w="3584027">
                <a:moveTo>
                  <a:pt x="0" y="42041"/>
                </a:moveTo>
                <a:lnTo>
                  <a:pt x="1608083" y="52552"/>
                </a:lnTo>
                <a:lnTo>
                  <a:pt x="1692165" y="0"/>
                </a:lnTo>
                <a:lnTo>
                  <a:pt x="2091558" y="0"/>
                </a:lnTo>
                <a:lnTo>
                  <a:pt x="2186750" y="58324"/>
                </a:lnTo>
                <a:lnTo>
                  <a:pt x="3584027" y="51517"/>
                </a:lnTo>
              </a:path>
            </a:pathLst>
          </a:custGeom>
          <a:noFill/>
          <a:ln w="50800">
            <a:solidFill>
              <a:srgbClr val="1F85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altLang="en-US" lang="zh-CN"/>
          </a:p>
        </p:txBody>
      </p:sp>
      <p:sp>
        <p:nvSpPr>
          <p:cNvPr id="68" name="任意多边形 67"/>
          <p:cNvSpPr/>
          <p:nvPr/>
        </p:nvSpPr>
        <p:spPr>
          <a:xfrm flipH="1" rot="16200000">
            <a:off x="9489281" y="3358357"/>
            <a:ext cx="3908425" cy="46038"/>
          </a:xfrm>
          <a:custGeom>
            <a:gdLst>
              <a:gd fmla="*/ 0 w 3241761" name="connsiteX0"/>
              <a:gd fmla="*/ 42041 h 58324" name="connsiteY0"/>
              <a:gd fmla="*/ 1608083 w 3241761" name="connsiteX1"/>
              <a:gd fmla="*/ 52552 h 58324" name="connsiteY1"/>
              <a:gd fmla="*/ 1692165 w 3241761" name="connsiteX2"/>
              <a:gd fmla="*/ 0 h 58324" name="connsiteY2"/>
              <a:gd fmla="*/ 2091558 w 3241761" name="connsiteX3"/>
              <a:gd fmla="*/ 0 h 58324" name="connsiteY3"/>
              <a:gd fmla="*/ 2186750 w 3241761" name="connsiteX4"/>
              <a:gd fmla="*/ 58324 h 58324" name="connsiteY4"/>
              <a:gd fmla="*/ 3241761 w 3241761" name="connsiteX5"/>
              <a:gd fmla="*/ 51517 h 58324" name="connsiteY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58324" w="3241761">
                <a:moveTo>
                  <a:pt x="0" y="42041"/>
                </a:moveTo>
                <a:lnTo>
                  <a:pt x="1608083" y="52552"/>
                </a:lnTo>
                <a:lnTo>
                  <a:pt x="1692165" y="0"/>
                </a:lnTo>
                <a:lnTo>
                  <a:pt x="2091558" y="0"/>
                </a:lnTo>
                <a:lnTo>
                  <a:pt x="2186750" y="58324"/>
                </a:lnTo>
                <a:lnTo>
                  <a:pt x="3241761" y="51517"/>
                </a:lnTo>
              </a:path>
            </a:pathLst>
          </a:custGeom>
          <a:noFill/>
          <a:ln w="50800">
            <a:solidFill>
              <a:srgbClr val="1F85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altLang="en-US" lang="zh-CN"/>
          </a:p>
        </p:txBody>
      </p:sp>
      <p:sp>
        <p:nvSpPr>
          <p:cNvPr id="69" name="任意多边形 68"/>
          <p:cNvSpPr/>
          <p:nvPr/>
        </p:nvSpPr>
        <p:spPr>
          <a:xfrm>
            <a:off x="515938" y="6165850"/>
            <a:ext cx="4791075" cy="215900"/>
          </a:xfrm>
          <a:custGeom>
            <a:gdLst>
              <a:gd fmla="*/ 0 w 4790941" name="connsiteX0"/>
              <a:gd fmla="*/ 51516 h 103031" name="connsiteY0"/>
              <a:gd fmla="*/ 3013656 w 4790941" name="connsiteX1"/>
              <a:gd fmla="*/ 70834 h 103031" name="connsiteY1"/>
              <a:gd fmla="*/ 3110248 w 4790941" name="connsiteX2"/>
              <a:gd fmla="*/ 0 h 103031" name="connsiteY2"/>
              <a:gd fmla="*/ 4790941 w 4790941" name="connsiteX3"/>
              <a:gd fmla="*/ 0 h 103031" name="connsiteY3"/>
              <a:gd fmla="*/ 4700789 w 4790941" name="connsiteX4"/>
              <a:gd fmla="*/ 103031 h 103031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03031" w="4790941">
                <a:moveTo>
                  <a:pt x="0" y="51516"/>
                </a:moveTo>
                <a:lnTo>
                  <a:pt x="3013656" y="70834"/>
                </a:lnTo>
                <a:lnTo>
                  <a:pt x="3110248" y="0"/>
                </a:lnTo>
                <a:lnTo>
                  <a:pt x="4790941" y="0"/>
                </a:lnTo>
                <a:lnTo>
                  <a:pt x="4700789" y="103031"/>
                </a:lnTo>
              </a:path>
            </a:pathLst>
          </a:custGeom>
          <a:noFill/>
          <a:ln w="50800">
            <a:solidFill>
              <a:srgbClr val="1F85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altLang="en-US" lang="zh-CN"/>
          </a:p>
        </p:txBody>
      </p:sp>
      <p:sp>
        <p:nvSpPr>
          <p:cNvPr id="78" name="任意多边形 77"/>
          <p:cNvSpPr/>
          <p:nvPr/>
        </p:nvSpPr>
        <p:spPr>
          <a:xfrm flipH="1">
            <a:off x="6796088" y="6165850"/>
            <a:ext cx="4073525" cy="215900"/>
          </a:xfrm>
          <a:custGeom>
            <a:gdLst>
              <a:gd fmla="*/ 0 w 4072484" name="connsiteX0"/>
              <a:gd fmla="*/ 61313 h 103031" name="connsiteY0"/>
              <a:gd fmla="*/ 2295199 w 4072484" name="connsiteX1"/>
              <a:gd fmla="*/ 70834 h 103031" name="connsiteY1"/>
              <a:gd fmla="*/ 2391791 w 4072484" name="connsiteX2"/>
              <a:gd fmla="*/ 0 h 103031" name="connsiteY2"/>
              <a:gd fmla="*/ 4072484 w 4072484" name="connsiteX3"/>
              <a:gd fmla="*/ 0 h 103031" name="connsiteY3"/>
              <a:gd fmla="*/ 3982332 w 4072484" name="connsiteX4"/>
              <a:gd fmla="*/ 103031 h 103031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03031" w="4072484">
                <a:moveTo>
                  <a:pt x="0" y="61313"/>
                </a:moveTo>
                <a:lnTo>
                  <a:pt x="2295199" y="70834"/>
                </a:lnTo>
                <a:lnTo>
                  <a:pt x="2391791" y="0"/>
                </a:lnTo>
                <a:lnTo>
                  <a:pt x="4072484" y="0"/>
                </a:lnTo>
                <a:lnTo>
                  <a:pt x="3982332" y="103031"/>
                </a:lnTo>
              </a:path>
            </a:pathLst>
          </a:custGeom>
          <a:noFill/>
          <a:ln w="50800">
            <a:solidFill>
              <a:srgbClr val="1F85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altLang="en-US" lang="zh-CN"/>
          </a:p>
        </p:txBody>
      </p:sp>
      <p:grpSp>
        <p:nvGrpSpPr>
          <p:cNvPr id="18458" name="组合 181"/>
          <p:cNvGrpSpPr/>
          <p:nvPr/>
        </p:nvGrpSpPr>
        <p:grpSpPr>
          <a:xfrm>
            <a:off x="3994150" y="5705475"/>
            <a:ext cx="7904163" cy="1055688"/>
            <a:chOff x="3994085" y="5705642"/>
            <a:chExt cx="7904925" cy="1055385"/>
          </a:xfrm>
        </p:grpSpPr>
        <p:sp>
          <p:nvSpPr>
            <p:cNvPr id="18459" name="Freeform 5"/>
            <p:cNvSpPr>
              <a:spLocks noEditPoints="1"/>
            </p:cNvSpPr>
            <p:nvPr/>
          </p:nvSpPr>
          <p:spPr bwMode="auto">
            <a:xfrm flipV="1">
              <a:off x="6960096" y="6461917"/>
              <a:ext cx="298580" cy="299110"/>
            </a:xfrm>
            <a:custGeom>
              <a:gdLst>
                <a:gd fmla="*/ 2147483646 w 236" name="T0"/>
                <a:gd fmla="*/ 2147483646 h 236" name="T1"/>
                <a:gd fmla="*/ 2147483646 w 236" name="T2"/>
                <a:gd fmla="*/ 2147483646 h 236" name="T3"/>
                <a:gd fmla="*/ 2147483646 w 236" name="T4"/>
                <a:gd fmla="*/ 2147483646 h 236" name="T5"/>
                <a:gd fmla="*/ 2147483646 w 236" name="T6"/>
                <a:gd fmla="*/ 2147483646 h 236" name="T7"/>
                <a:gd fmla="*/ 2147483646 w 236" name="T8"/>
                <a:gd fmla="*/ 2147483646 h 236" name="T9"/>
                <a:gd fmla="*/ 2147483646 w 236" name="T10"/>
                <a:gd fmla="*/ 2147483646 h 236" name="T11"/>
                <a:gd fmla="*/ 2147483646 w 236" name="T12"/>
                <a:gd fmla="*/ 2147483646 h 236" name="T13"/>
                <a:gd fmla="*/ 2147483646 w 236" name="T14"/>
                <a:gd fmla="*/ 2147483646 h 236" name="T15"/>
                <a:gd fmla="*/ 2147483646 w 236" name="T16"/>
                <a:gd fmla="*/ 2147483646 h 236" name="T17"/>
                <a:gd fmla="*/ 2147483646 w 236" name="T18"/>
                <a:gd fmla="*/ 2147483646 h 236" name="T19"/>
                <a:gd fmla="*/ 2147483646 w 236" name="T20"/>
                <a:gd fmla="*/ 2147483646 h 236" name="T21"/>
                <a:gd fmla="*/ 2147483646 w 236" name="T22"/>
                <a:gd fmla="*/ 2147483646 h 236" name="T23"/>
                <a:gd fmla="*/ 2147483646 w 236" name="T24"/>
                <a:gd fmla="*/ 2147483646 h 236" name="T25"/>
                <a:gd fmla="*/ 2147483646 w 236" name="T26"/>
                <a:gd fmla="*/ 2147483646 h 236" name="T27"/>
                <a:gd fmla="*/ 2147483646 w 236" name="T28"/>
                <a:gd fmla="*/ 2147483646 h 236" name="T29"/>
                <a:gd fmla="*/ 2147483646 w 236" name="T30"/>
                <a:gd fmla="*/ 2147483646 h 236" name="T31"/>
                <a:gd fmla="*/ 2147483646 w 236" name="T32"/>
                <a:gd fmla="*/ 2147483646 h 236" name="T33"/>
                <a:gd fmla="*/ 2147483646 w 236" name="T34"/>
                <a:gd fmla="*/ 2147483646 h 236" name="T35"/>
                <a:gd fmla="*/ 2147483646 w 236" name="T36"/>
                <a:gd fmla="*/ 2147483646 h 236" name="T37"/>
                <a:gd fmla="*/ 2147483646 w 236" name="T38"/>
                <a:gd fmla="*/ 2147483646 h 236" name="T39"/>
                <a:gd fmla="*/ 2147483646 w 236" name="T40"/>
                <a:gd fmla="*/ 2147483646 h 236" name="T41"/>
                <a:gd fmla="*/ 2147483646 w 236" name="T42"/>
                <a:gd fmla="*/ 2147483646 h 236" name="T43"/>
                <a:gd fmla="*/ 2147483646 w 236" name="T44"/>
                <a:gd fmla="*/ 2147483646 h 236" name="T45"/>
                <a:gd fmla="*/ 2147483646 w 236" name="T46"/>
                <a:gd fmla="*/ 0 h 236" name="T47"/>
                <a:gd fmla="*/ 2147483646 w 236" name="T48"/>
                <a:gd fmla="*/ 2147483646 h 236" name="T49"/>
                <a:gd fmla="*/ 2147483646 w 236" name="T50"/>
                <a:gd fmla="*/ 2147483646 h 236" name="T51"/>
                <a:gd fmla="*/ 2147483646 w 236" name="T52"/>
                <a:gd fmla="*/ 2147483646 h 236" name="T53"/>
                <a:gd fmla="*/ 2147483646 w 236" name="T54"/>
                <a:gd fmla="*/ 2147483646 h 236" name="T55"/>
                <a:gd fmla="*/ 2147483646 w 236" name="T56"/>
                <a:gd fmla="*/ 2147483646 h 236" name="T57"/>
                <a:gd fmla="*/ 2147483646 w 236" name="T58"/>
                <a:gd fmla="*/ 2147483646 h 236" name="T59"/>
                <a:gd fmla="*/ 2147483646 w 236" name="T60"/>
                <a:gd fmla="*/ 2147483646 h 236" name="T61"/>
                <a:gd fmla="*/ 2147483646 w 236" name="T62"/>
                <a:gd fmla="*/ 2147483646 h 236" name="T63"/>
                <a:gd fmla="*/ 2147483646 w 236" name="T64"/>
                <a:gd fmla="*/ 2147483646 h 236" name="T65"/>
                <a:gd fmla="*/ 2147483646 w 236" name="T66"/>
                <a:gd fmla="*/ 2147483646 h 236" name="T67"/>
                <a:gd fmla="*/ 2147483646 w 236" name="T68"/>
                <a:gd fmla="*/ 2147483646 h 236" name="T69"/>
                <a:gd fmla="*/ 0 w 236" name="T70"/>
                <a:gd fmla="*/ 2147483646 h 236" name="T71"/>
                <a:gd fmla="*/ 2147483646 w 236" name="T72"/>
                <a:gd fmla="*/ 2147483646 h 236" name="T73"/>
                <a:gd fmla="*/ 2147483646 w 236" name="T74"/>
                <a:gd fmla="*/ 2147483646 h 236" name="T75"/>
                <a:gd fmla="*/ 2147483646 w 236" name="T76"/>
                <a:gd fmla="*/ 2147483646 h 236" name="T77"/>
                <a:gd fmla="*/ 2147483646 w 236" name="T78"/>
                <a:gd fmla="*/ 2147483646 h 236" name="T79"/>
                <a:gd fmla="*/ 2147483646 w 236" name="T80"/>
                <a:gd fmla="*/ 2147483646 h 236" name="T81"/>
                <a:gd fmla="*/ 2147483646 w 236" name="T82"/>
                <a:gd fmla="*/ 2147483646 h 236" name="T83"/>
                <a:gd fmla="*/ 2147483646 w 236" name="T84"/>
                <a:gd fmla="*/ 2147483646 h 236" name="T85"/>
                <a:gd fmla="*/ 2147483646 w 236" name="T86"/>
                <a:gd fmla="*/ 2147483646 h 236" name="T87"/>
                <a:gd fmla="*/ 2147483646 w 236" name="T88"/>
                <a:gd fmla="*/ 2147483646 h 236" name="T89"/>
                <a:gd fmla="*/ 2147483646 w 236" name="T90"/>
                <a:gd fmla="*/ 2147483646 h 236" name="T91"/>
                <a:gd fmla="*/ 2147483646 w 236" name="T92"/>
                <a:gd fmla="*/ 2147483646 h 236" name="T93"/>
                <a:gd fmla="*/ 2147483646 w 236" name="T94"/>
                <a:gd fmla="*/ 2147483646 h 236" name="T95"/>
                <a:gd fmla="*/ 2147483646 w 236" name="T96"/>
                <a:gd fmla="*/ 2147483646 h 236" name="T97"/>
                <a:gd fmla="*/ 2147483646 w 236" name="T98"/>
                <a:gd fmla="*/ 2147483646 h 236" name="T99"/>
                <a:gd fmla="*/ 2147483646 w 236" name="T100"/>
                <a:gd fmla="*/ 2147483646 h 236" name="T101"/>
                <a:gd fmla="*/ 2147483646 w 236" name="T102"/>
                <a:gd fmla="*/ 2147483646 h 236" name="T103"/>
                <a:gd fmla="*/ 2147483646 w 236" name="T104"/>
                <a:gd fmla="*/ 2147483646 h 236" name="T105"/>
                <a:gd fmla="*/ 2147483646 w 236" name="T106"/>
                <a:gd fmla="*/ 2147483646 h 236" name="T107"/>
                <a:gd fmla="*/ 2147483646 w 236" name="T108"/>
                <a:gd fmla="*/ 2147483646 h 236" name="T109"/>
                <a:gd fmla="*/ 2147483646 w 236" name="T110"/>
                <a:gd fmla="*/ 2147483646 h 236" name="T111"/>
                <a:gd fmla="*/ 2147483646 w 236" name="T112"/>
                <a:gd fmla="*/ 2147483646 h 236" name="T113"/>
                <a:gd fmla="*/ 2147483646 w 236" name="T114"/>
                <a:gd fmla="*/ 2147483646 h 236" name="T115"/>
                <a:gd fmla="*/ 2147483646 w 236" name="T116"/>
                <a:gd fmla="*/ 2147483646 h 236" name="T117"/>
                <a:gd fmla="*/ 2147483646 w 236" name="T118"/>
                <a:gd fmla="*/ 2147483646 h 236" name="T119"/>
                <a:gd fmla="*/ 2147483646 w 236" name="T120"/>
                <a:gd fmla="*/ 2147483646 h 236" name="T121"/>
                <a:gd fmla="*/ 2147483646 w 236" name="T122"/>
                <a:gd fmla="*/ 2147483646 h 2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60000 65536" name="T177"/>
                <a:gd fmla="*/ 0 60000 65536" name="T178"/>
                <a:gd fmla="*/ 0 60000 65536" name="T179"/>
                <a:gd fmla="*/ 0 60000 65536" name="T180"/>
                <a:gd fmla="*/ 0 60000 65536" name="T181"/>
                <a:gd fmla="*/ 0 60000 65536" name="T182"/>
                <a:gd fmla="*/ 0 60000 65536" name="T183"/>
                <a:gd fmla="*/ 0 60000 65536" name="T184"/>
                <a:gd fmla="*/ 0 60000 65536" name="T185"/>
              </a:gdLst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b="b" l="0" r="r" t="0"/>
              <a:pathLst>
                <a:path h="236" w="236">
                  <a:moveTo>
                    <a:pt x="118" y="36"/>
                  </a:moveTo>
                  <a:cubicBezTo>
                    <a:pt x="73" y="36"/>
                    <a:pt x="36" y="73"/>
                    <a:pt x="36" y="118"/>
                  </a:cubicBezTo>
                  <a:cubicBezTo>
                    <a:pt x="36" y="164"/>
                    <a:pt x="73" y="200"/>
                    <a:pt x="118" y="200"/>
                  </a:cubicBezTo>
                  <a:cubicBezTo>
                    <a:pt x="163" y="200"/>
                    <a:pt x="200" y="164"/>
                    <a:pt x="200" y="118"/>
                  </a:cubicBezTo>
                  <a:cubicBezTo>
                    <a:pt x="200" y="73"/>
                    <a:pt x="163" y="36"/>
                    <a:pt x="118" y="36"/>
                  </a:cubicBezTo>
                  <a:close/>
                  <a:moveTo>
                    <a:pt x="45" y="118"/>
                  </a:moveTo>
                  <a:cubicBezTo>
                    <a:pt x="45" y="104"/>
                    <a:pt x="49" y="92"/>
                    <a:pt x="56" y="8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96" y="188"/>
                    <a:pt x="96" y="188"/>
                    <a:pt x="96" y="188"/>
                  </a:cubicBezTo>
                  <a:cubicBezTo>
                    <a:pt x="67" y="179"/>
                    <a:pt x="45" y="151"/>
                    <a:pt x="45" y="118"/>
                  </a:cubicBezTo>
                  <a:close/>
                  <a:moveTo>
                    <a:pt x="191" y="118"/>
                  </a:moveTo>
                  <a:cubicBezTo>
                    <a:pt x="191" y="159"/>
                    <a:pt x="158" y="191"/>
                    <a:pt x="118" y="191"/>
                  </a:cubicBezTo>
                  <a:cubicBezTo>
                    <a:pt x="114" y="191"/>
                    <a:pt x="109" y="191"/>
                    <a:pt x="105" y="190"/>
                  </a:cubicBezTo>
                  <a:cubicBezTo>
                    <a:pt x="122" y="122"/>
                    <a:pt x="122" y="122"/>
                    <a:pt x="122" y="122"/>
                  </a:cubicBezTo>
                  <a:cubicBezTo>
                    <a:pt x="122" y="121"/>
                    <a:pt x="122" y="121"/>
                    <a:pt x="122" y="121"/>
                  </a:cubicBezTo>
                  <a:cubicBezTo>
                    <a:pt x="122" y="121"/>
                    <a:pt x="122" y="121"/>
                    <a:pt x="122" y="121"/>
                  </a:cubicBezTo>
                  <a:cubicBezTo>
                    <a:pt x="186" y="92"/>
                    <a:pt x="186" y="92"/>
                    <a:pt x="186" y="92"/>
                  </a:cubicBezTo>
                  <a:cubicBezTo>
                    <a:pt x="189" y="100"/>
                    <a:pt x="191" y="109"/>
                    <a:pt x="191" y="118"/>
                  </a:cubicBezTo>
                  <a:close/>
                  <a:moveTo>
                    <a:pt x="118" y="113"/>
                  </a:moveTo>
                  <a:cubicBezTo>
                    <a:pt x="61" y="73"/>
                    <a:pt x="61" y="73"/>
                    <a:pt x="61" y="73"/>
                  </a:cubicBezTo>
                  <a:cubicBezTo>
                    <a:pt x="74" y="56"/>
                    <a:pt x="95" y="46"/>
                    <a:pt x="118" y="46"/>
                  </a:cubicBezTo>
                  <a:cubicBezTo>
                    <a:pt x="145" y="46"/>
                    <a:pt x="169" y="61"/>
                    <a:pt x="182" y="83"/>
                  </a:cubicBezTo>
                  <a:lnTo>
                    <a:pt x="118" y="113"/>
                  </a:lnTo>
                  <a:close/>
                  <a:moveTo>
                    <a:pt x="236" y="123"/>
                  </a:moveTo>
                  <a:cubicBezTo>
                    <a:pt x="236" y="113"/>
                    <a:pt x="236" y="113"/>
                    <a:pt x="236" y="113"/>
                  </a:cubicBezTo>
                  <a:cubicBezTo>
                    <a:pt x="218" y="110"/>
                    <a:pt x="218" y="110"/>
                    <a:pt x="218" y="110"/>
                  </a:cubicBezTo>
                  <a:cubicBezTo>
                    <a:pt x="217" y="107"/>
                    <a:pt x="217" y="103"/>
                    <a:pt x="216" y="100"/>
                  </a:cubicBezTo>
                  <a:cubicBezTo>
                    <a:pt x="233" y="92"/>
                    <a:pt x="233" y="92"/>
                    <a:pt x="233" y="92"/>
                  </a:cubicBezTo>
                  <a:cubicBezTo>
                    <a:pt x="231" y="83"/>
                    <a:pt x="231" y="83"/>
                    <a:pt x="231" y="83"/>
                  </a:cubicBezTo>
                  <a:cubicBezTo>
                    <a:pt x="212" y="84"/>
                    <a:pt x="212" y="84"/>
                    <a:pt x="212" y="84"/>
                  </a:cubicBezTo>
                  <a:cubicBezTo>
                    <a:pt x="211" y="81"/>
                    <a:pt x="210" y="78"/>
                    <a:pt x="208" y="75"/>
                  </a:cubicBezTo>
                  <a:cubicBezTo>
                    <a:pt x="222" y="63"/>
                    <a:pt x="222" y="63"/>
                    <a:pt x="222" y="63"/>
                  </a:cubicBezTo>
                  <a:cubicBezTo>
                    <a:pt x="218" y="55"/>
                    <a:pt x="218" y="55"/>
                    <a:pt x="218" y="55"/>
                  </a:cubicBezTo>
                  <a:cubicBezTo>
                    <a:pt x="200" y="61"/>
                    <a:pt x="200" y="61"/>
                    <a:pt x="200" y="61"/>
                  </a:cubicBezTo>
                  <a:cubicBezTo>
                    <a:pt x="198" y="59"/>
                    <a:pt x="196" y="56"/>
                    <a:pt x="194" y="54"/>
                  </a:cubicBezTo>
                  <a:cubicBezTo>
                    <a:pt x="205" y="38"/>
                    <a:pt x="205" y="38"/>
                    <a:pt x="205" y="38"/>
                  </a:cubicBezTo>
                  <a:cubicBezTo>
                    <a:pt x="198" y="31"/>
                    <a:pt x="198" y="31"/>
                    <a:pt x="198" y="31"/>
                  </a:cubicBezTo>
                  <a:cubicBezTo>
                    <a:pt x="182" y="42"/>
                    <a:pt x="182" y="42"/>
                    <a:pt x="182" y="42"/>
                  </a:cubicBezTo>
                  <a:cubicBezTo>
                    <a:pt x="180" y="40"/>
                    <a:pt x="177" y="38"/>
                    <a:pt x="175" y="36"/>
                  </a:cubicBezTo>
                  <a:cubicBezTo>
                    <a:pt x="181" y="18"/>
                    <a:pt x="181" y="18"/>
                    <a:pt x="181" y="18"/>
                  </a:cubicBezTo>
                  <a:cubicBezTo>
                    <a:pt x="173" y="14"/>
                    <a:pt x="173" y="14"/>
                    <a:pt x="173" y="14"/>
                  </a:cubicBezTo>
                  <a:cubicBezTo>
                    <a:pt x="161" y="28"/>
                    <a:pt x="161" y="28"/>
                    <a:pt x="161" y="28"/>
                  </a:cubicBezTo>
                  <a:cubicBezTo>
                    <a:pt x="158" y="26"/>
                    <a:pt x="155" y="25"/>
                    <a:pt x="152" y="24"/>
                  </a:cubicBezTo>
                  <a:cubicBezTo>
                    <a:pt x="153" y="5"/>
                    <a:pt x="153" y="5"/>
                    <a:pt x="153" y="5"/>
                  </a:cubicBezTo>
                  <a:cubicBezTo>
                    <a:pt x="144" y="3"/>
                    <a:pt x="144" y="3"/>
                    <a:pt x="144" y="3"/>
                  </a:cubicBezTo>
                  <a:cubicBezTo>
                    <a:pt x="136" y="20"/>
                    <a:pt x="136" y="20"/>
                    <a:pt x="136" y="20"/>
                  </a:cubicBezTo>
                  <a:cubicBezTo>
                    <a:pt x="133" y="19"/>
                    <a:pt x="129" y="19"/>
                    <a:pt x="126" y="19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0" y="19"/>
                    <a:pt x="110" y="19"/>
                    <a:pt x="110" y="19"/>
                  </a:cubicBezTo>
                  <a:cubicBezTo>
                    <a:pt x="107" y="19"/>
                    <a:pt x="103" y="19"/>
                    <a:pt x="100" y="20"/>
                  </a:cubicBezTo>
                  <a:cubicBezTo>
                    <a:pt x="92" y="3"/>
                    <a:pt x="92" y="3"/>
                    <a:pt x="92" y="3"/>
                  </a:cubicBezTo>
                  <a:cubicBezTo>
                    <a:pt x="83" y="5"/>
                    <a:pt x="83" y="5"/>
                    <a:pt x="83" y="5"/>
                  </a:cubicBezTo>
                  <a:cubicBezTo>
                    <a:pt x="84" y="24"/>
                    <a:pt x="84" y="24"/>
                    <a:pt x="84" y="24"/>
                  </a:cubicBezTo>
                  <a:cubicBezTo>
                    <a:pt x="81" y="25"/>
                    <a:pt x="78" y="26"/>
                    <a:pt x="76" y="28"/>
                  </a:cubicBezTo>
                  <a:cubicBezTo>
                    <a:pt x="63" y="14"/>
                    <a:pt x="63" y="14"/>
                    <a:pt x="63" y="14"/>
                  </a:cubicBezTo>
                  <a:cubicBezTo>
                    <a:pt x="55" y="18"/>
                    <a:pt x="55" y="18"/>
                    <a:pt x="55" y="18"/>
                  </a:cubicBezTo>
                  <a:cubicBezTo>
                    <a:pt x="61" y="36"/>
                    <a:pt x="61" y="36"/>
                    <a:pt x="61" y="36"/>
                  </a:cubicBezTo>
                  <a:cubicBezTo>
                    <a:pt x="59" y="38"/>
                    <a:pt x="56" y="40"/>
                    <a:pt x="54" y="42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42" y="54"/>
                    <a:pt x="42" y="54"/>
                    <a:pt x="42" y="54"/>
                  </a:cubicBezTo>
                  <a:cubicBezTo>
                    <a:pt x="40" y="56"/>
                    <a:pt x="38" y="58"/>
                    <a:pt x="36" y="61"/>
                  </a:cubicBezTo>
                  <a:cubicBezTo>
                    <a:pt x="18" y="55"/>
                    <a:pt x="18" y="55"/>
                    <a:pt x="18" y="55"/>
                  </a:cubicBezTo>
                  <a:cubicBezTo>
                    <a:pt x="14" y="63"/>
                    <a:pt x="14" y="63"/>
                    <a:pt x="14" y="63"/>
                  </a:cubicBezTo>
                  <a:cubicBezTo>
                    <a:pt x="28" y="75"/>
                    <a:pt x="28" y="75"/>
                    <a:pt x="28" y="75"/>
                  </a:cubicBezTo>
                  <a:cubicBezTo>
                    <a:pt x="26" y="78"/>
                    <a:pt x="25" y="81"/>
                    <a:pt x="24" y="84"/>
                  </a:cubicBezTo>
                  <a:cubicBezTo>
                    <a:pt x="5" y="83"/>
                    <a:pt x="5" y="83"/>
                    <a:pt x="5" y="83"/>
                  </a:cubicBezTo>
                  <a:cubicBezTo>
                    <a:pt x="3" y="92"/>
                    <a:pt x="3" y="92"/>
                    <a:pt x="3" y="92"/>
                  </a:cubicBezTo>
                  <a:cubicBezTo>
                    <a:pt x="20" y="100"/>
                    <a:pt x="20" y="100"/>
                    <a:pt x="20" y="100"/>
                  </a:cubicBezTo>
                  <a:cubicBezTo>
                    <a:pt x="19" y="103"/>
                    <a:pt x="19" y="107"/>
                    <a:pt x="18" y="11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23"/>
                    <a:pt x="0" y="123"/>
                    <a:pt x="0" y="123"/>
                  </a:cubicBezTo>
                  <a:cubicBezTo>
                    <a:pt x="18" y="126"/>
                    <a:pt x="18" y="126"/>
                    <a:pt x="18" y="126"/>
                  </a:cubicBezTo>
                  <a:cubicBezTo>
                    <a:pt x="19" y="130"/>
                    <a:pt x="19" y="133"/>
                    <a:pt x="19" y="136"/>
                  </a:cubicBezTo>
                  <a:cubicBezTo>
                    <a:pt x="3" y="144"/>
                    <a:pt x="3" y="144"/>
                    <a:pt x="3" y="144"/>
                  </a:cubicBezTo>
                  <a:cubicBezTo>
                    <a:pt x="5" y="153"/>
                    <a:pt x="5" y="153"/>
                    <a:pt x="5" y="153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5" y="155"/>
                    <a:pt x="26" y="158"/>
                    <a:pt x="27" y="161"/>
                  </a:cubicBezTo>
                  <a:cubicBezTo>
                    <a:pt x="14" y="173"/>
                    <a:pt x="14" y="173"/>
                    <a:pt x="14" y="173"/>
                  </a:cubicBezTo>
                  <a:cubicBezTo>
                    <a:pt x="18" y="181"/>
                    <a:pt x="18" y="181"/>
                    <a:pt x="18" y="181"/>
                  </a:cubicBezTo>
                  <a:cubicBezTo>
                    <a:pt x="36" y="175"/>
                    <a:pt x="36" y="175"/>
                    <a:pt x="36" y="175"/>
                  </a:cubicBezTo>
                  <a:cubicBezTo>
                    <a:pt x="38" y="178"/>
                    <a:pt x="39" y="180"/>
                    <a:pt x="42" y="183"/>
                  </a:cubicBezTo>
                  <a:cubicBezTo>
                    <a:pt x="31" y="198"/>
                    <a:pt x="31" y="198"/>
                    <a:pt x="31" y="198"/>
                  </a:cubicBezTo>
                  <a:cubicBezTo>
                    <a:pt x="38" y="205"/>
                    <a:pt x="38" y="205"/>
                    <a:pt x="38" y="205"/>
                  </a:cubicBezTo>
                  <a:cubicBezTo>
                    <a:pt x="53" y="194"/>
                    <a:pt x="53" y="194"/>
                    <a:pt x="53" y="194"/>
                  </a:cubicBezTo>
                  <a:cubicBezTo>
                    <a:pt x="56" y="197"/>
                    <a:pt x="58" y="199"/>
                    <a:pt x="61" y="201"/>
                  </a:cubicBezTo>
                  <a:cubicBezTo>
                    <a:pt x="55" y="218"/>
                    <a:pt x="55" y="218"/>
                    <a:pt x="55" y="218"/>
                  </a:cubicBezTo>
                  <a:cubicBezTo>
                    <a:pt x="63" y="222"/>
                    <a:pt x="63" y="222"/>
                    <a:pt x="63" y="222"/>
                  </a:cubicBezTo>
                  <a:cubicBezTo>
                    <a:pt x="75" y="209"/>
                    <a:pt x="75" y="209"/>
                    <a:pt x="75" y="209"/>
                  </a:cubicBezTo>
                  <a:cubicBezTo>
                    <a:pt x="78" y="210"/>
                    <a:pt x="81" y="211"/>
                    <a:pt x="84" y="213"/>
                  </a:cubicBezTo>
                  <a:cubicBezTo>
                    <a:pt x="83" y="231"/>
                    <a:pt x="83" y="231"/>
                    <a:pt x="83" y="231"/>
                  </a:cubicBezTo>
                  <a:cubicBezTo>
                    <a:pt x="92" y="233"/>
                    <a:pt x="92" y="233"/>
                    <a:pt x="92" y="233"/>
                  </a:cubicBezTo>
                  <a:cubicBezTo>
                    <a:pt x="100" y="217"/>
                    <a:pt x="100" y="217"/>
                    <a:pt x="100" y="217"/>
                  </a:cubicBezTo>
                  <a:cubicBezTo>
                    <a:pt x="103" y="217"/>
                    <a:pt x="107" y="218"/>
                    <a:pt x="110" y="218"/>
                  </a:cubicBezTo>
                  <a:cubicBezTo>
                    <a:pt x="113" y="236"/>
                    <a:pt x="113" y="236"/>
                    <a:pt x="113" y="236"/>
                  </a:cubicBezTo>
                  <a:cubicBezTo>
                    <a:pt x="123" y="236"/>
                    <a:pt x="123" y="236"/>
                    <a:pt x="123" y="236"/>
                  </a:cubicBezTo>
                  <a:cubicBezTo>
                    <a:pt x="126" y="218"/>
                    <a:pt x="126" y="218"/>
                    <a:pt x="126" y="218"/>
                  </a:cubicBezTo>
                  <a:cubicBezTo>
                    <a:pt x="129" y="218"/>
                    <a:pt x="133" y="217"/>
                    <a:pt x="136" y="217"/>
                  </a:cubicBezTo>
                  <a:cubicBezTo>
                    <a:pt x="144" y="233"/>
                    <a:pt x="144" y="233"/>
                    <a:pt x="144" y="233"/>
                  </a:cubicBezTo>
                  <a:cubicBezTo>
                    <a:pt x="153" y="231"/>
                    <a:pt x="153" y="231"/>
                    <a:pt x="153" y="231"/>
                  </a:cubicBezTo>
                  <a:cubicBezTo>
                    <a:pt x="152" y="213"/>
                    <a:pt x="152" y="213"/>
                    <a:pt x="152" y="213"/>
                  </a:cubicBezTo>
                  <a:cubicBezTo>
                    <a:pt x="155" y="211"/>
                    <a:pt x="158" y="210"/>
                    <a:pt x="161" y="209"/>
                  </a:cubicBezTo>
                  <a:cubicBezTo>
                    <a:pt x="173" y="222"/>
                    <a:pt x="173" y="222"/>
                    <a:pt x="173" y="222"/>
                  </a:cubicBezTo>
                  <a:cubicBezTo>
                    <a:pt x="181" y="218"/>
                    <a:pt x="181" y="218"/>
                    <a:pt x="181" y="218"/>
                  </a:cubicBezTo>
                  <a:cubicBezTo>
                    <a:pt x="175" y="200"/>
                    <a:pt x="175" y="200"/>
                    <a:pt x="175" y="200"/>
                  </a:cubicBezTo>
                  <a:cubicBezTo>
                    <a:pt x="178" y="199"/>
                    <a:pt x="180" y="197"/>
                    <a:pt x="183" y="194"/>
                  </a:cubicBezTo>
                  <a:cubicBezTo>
                    <a:pt x="198" y="205"/>
                    <a:pt x="198" y="205"/>
                    <a:pt x="198" y="205"/>
                  </a:cubicBezTo>
                  <a:cubicBezTo>
                    <a:pt x="205" y="198"/>
                    <a:pt x="205" y="198"/>
                    <a:pt x="205" y="198"/>
                  </a:cubicBezTo>
                  <a:cubicBezTo>
                    <a:pt x="194" y="183"/>
                    <a:pt x="194" y="183"/>
                    <a:pt x="194" y="183"/>
                  </a:cubicBezTo>
                  <a:cubicBezTo>
                    <a:pt x="196" y="180"/>
                    <a:pt x="199" y="178"/>
                    <a:pt x="200" y="175"/>
                  </a:cubicBezTo>
                  <a:cubicBezTo>
                    <a:pt x="218" y="181"/>
                    <a:pt x="218" y="181"/>
                    <a:pt x="218" y="181"/>
                  </a:cubicBezTo>
                  <a:cubicBezTo>
                    <a:pt x="222" y="173"/>
                    <a:pt x="222" y="173"/>
                    <a:pt x="222" y="173"/>
                  </a:cubicBezTo>
                  <a:cubicBezTo>
                    <a:pt x="209" y="161"/>
                    <a:pt x="209" y="161"/>
                    <a:pt x="209" y="161"/>
                  </a:cubicBezTo>
                  <a:cubicBezTo>
                    <a:pt x="210" y="158"/>
                    <a:pt x="211" y="155"/>
                    <a:pt x="212" y="152"/>
                  </a:cubicBezTo>
                  <a:cubicBezTo>
                    <a:pt x="231" y="153"/>
                    <a:pt x="231" y="153"/>
                    <a:pt x="231" y="153"/>
                  </a:cubicBezTo>
                  <a:cubicBezTo>
                    <a:pt x="233" y="144"/>
                    <a:pt x="233" y="144"/>
                    <a:pt x="233" y="144"/>
                  </a:cubicBezTo>
                  <a:cubicBezTo>
                    <a:pt x="217" y="136"/>
                    <a:pt x="217" y="136"/>
                    <a:pt x="217" y="136"/>
                  </a:cubicBezTo>
                  <a:cubicBezTo>
                    <a:pt x="217" y="133"/>
                    <a:pt x="217" y="130"/>
                    <a:pt x="218" y="126"/>
                  </a:cubicBezTo>
                  <a:lnTo>
                    <a:pt x="236" y="123"/>
                  </a:lnTo>
                  <a:close/>
                  <a:moveTo>
                    <a:pt x="118" y="209"/>
                  </a:moveTo>
                  <a:cubicBezTo>
                    <a:pt x="68" y="209"/>
                    <a:pt x="27" y="169"/>
                    <a:pt x="27" y="118"/>
                  </a:cubicBezTo>
                  <a:cubicBezTo>
                    <a:pt x="27" y="68"/>
                    <a:pt x="68" y="27"/>
                    <a:pt x="118" y="27"/>
                  </a:cubicBezTo>
                  <a:cubicBezTo>
                    <a:pt x="168" y="27"/>
                    <a:pt x="209" y="68"/>
                    <a:pt x="209" y="118"/>
                  </a:cubicBezTo>
                  <a:cubicBezTo>
                    <a:pt x="209" y="169"/>
                    <a:pt x="168" y="209"/>
                    <a:pt x="118" y="209"/>
                  </a:cubicBezTo>
                  <a:close/>
                </a:path>
              </a:pathLst>
            </a:custGeom>
            <a:blipFill dpi="0" rotWithShape="1">
              <a:blip r:embed="rId3"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8460" name="Freeform 9"/>
            <p:cNvSpPr>
              <a:spLocks noEditPoints="1"/>
            </p:cNvSpPr>
            <p:nvPr/>
          </p:nvSpPr>
          <p:spPr bwMode="auto">
            <a:xfrm flipV="1">
              <a:off x="5855096" y="6498355"/>
              <a:ext cx="528936" cy="233138"/>
            </a:xfrm>
            <a:custGeom>
              <a:gdLst>
                <a:gd fmla="*/ 2147483646 w 240" name="T0"/>
                <a:gd fmla="*/ 2147483646 h 104" name="T1"/>
                <a:gd fmla="*/ 2147483646 w 240" name="T2"/>
                <a:gd fmla="*/ 2147483646 h 104" name="T3"/>
                <a:gd fmla="*/ 2147483646 w 240" name="T4"/>
                <a:gd fmla="*/ 2147483646 h 104" name="T5"/>
                <a:gd fmla="*/ 2147483646 w 240" name="T6"/>
                <a:gd fmla="*/ 2147483646 h 104" name="T7"/>
                <a:gd fmla="*/ 2147483646 w 240" name="T8"/>
                <a:gd fmla="*/ 2147483646 h 104" name="T9"/>
                <a:gd fmla="*/ 2147483646 w 240" name="T10"/>
                <a:gd fmla="*/ 2147483646 h 104" name="T11"/>
                <a:gd fmla="*/ 2147483646 w 240" name="T12"/>
                <a:gd fmla="*/ 2147483646 h 104" name="T13"/>
                <a:gd fmla="*/ 2147483646 w 240" name="T14"/>
                <a:gd fmla="*/ 2147483646 h 104" name="T15"/>
                <a:gd fmla="*/ 2147483646 w 240" name="T16"/>
                <a:gd fmla="*/ 2147483646 h 104" name="T17"/>
                <a:gd fmla="*/ 2147483646 w 240" name="T18"/>
                <a:gd fmla="*/ 2147483646 h 104" name="T19"/>
                <a:gd fmla="*/ 2147483646 w 240" name="T20"/>
                <a:gd fmla="*/ 2147483646 h 104" name="T21"/>
                <a:gd fmla="*/ 2147483646 w 240" name="T22"/>
                <a:gd fmla="*/ 2147483646 h 104" name="T23"/>
                <a:gd fmla="*/ 2147483646 w 240" name="T24"/>
                <a:gd fmla="*/ 2147483646 h 104" name="T25"/>
                <a:gd fmla="*/ 2147483646 w 240" name="T26"/>
                <a:gd fmla="*/ 2147483646 h 104" name="T27"/>
                <a:gd fmla="*/ 2147483646 w 240" name="T28"/>
                <a:gd fmla="*/ 2147483646 h 104" name="T29"/>
                <a:gd fmla="*/ 2147483646 w 240" name="T30"/>
                <a:gd fmla="*/ 2147483646 h 104" name="T31"/>
                <a:gd fmla="*/ 2147483646 w 240" name="T32"/>
                <a:gd fmla="*/ 0 h 104" name="T33"/>
                <a:gd fmla="*/ 2147483646 w 240" name="T34"/>
                <a:gd fmla="*/ 0 h 104" name="T35"/>
                <a:gd fmla="*/ 0 w 240" name="T36"/>
                <a:gd fmla="*/ 2147483646 h 104" name="T37"/>
                <a:gd fmla="*/ 0 w 240" name="T38"/>
                <a:gd fmla="*/ 2147483646 h 104" name="T39"/>
                <a:gd fmla="*/ 2147483646 w 240" name="T40"/>
                <a:gd fmla="*/ 2147483646 h 104" name="T41"/>
                <a:gd fmla="*/ 2147483646 w 240" name="T42"/>
                <a:gd fmla="*/ 2147483646 h 104" name="T43"/>
                <a:gd fmla="*/ 2147483646 w 240" name="T44"/>
                <a:gd fmla="*/ 2147483646 h 104" name="T45"/>
                <a:gd fmla="*/ 2147483646 w 240" name="T46"/>
                <a:gd fmla="*/ 2147483646 h 104" name="T47"/>
                <a:gd fmla="*/ 2147483646 w 240" name="T48"/>
                <a:gd fmla="*/ 2147483646 h 104" name="T49"/>
                <a:gd fmla="*/ 2147483646 w 240" name="T50"/>
                <a:gd fmla="*/ 2147483646 h 104" name="T51"/>
                <a:gd fmla="*/ 2147483646 w 240" name="T52"/>
                <a:gd fmla="*/ 2147483646 h 104" name="T53"/>
                <a:gd fmla="*/ 2147483646 w 240" name="T54"/>
                <a:gd fmla="*/ 2147483646 h 104" name="T55"/>
                <a:gd fmla="*/ 2147483646 w 240" name="T56"/>
                <a:gd fmla="*/ 2147483646 h 104" name="T57"/>
                <a:gd fmla="*/ 2147483646 w 240" name="T58"/>
                <a:gd fmla="*/ 2147483646 h 104" name="T59"/>
                <a:gd fmla="*/ 2147483646 w 240" name="T60"/>
                <a:gd fmla="*/ 2147483646 h 104" name="T61"/>
                <a:gd fmla="*/ 2147483646 w 240" name="T62"/>
                <a:gd fmla="*/ 2147483646 h 104" name="T63"/>
                <a:gd fmla="*/ 2147483646 w 240" name="T64"/>
                <a:gd fmla="*/ 2147483646 h 104" name="T65"/>
                <a:gd fmla="*/ 2147483646 w 240" name="T66"/>
                <a:gd fmla="*/ 2147483646 h 104" name="T67"/>
                <a:gd fmla="*/ 2147483646 w 240" name="T68"/>
                <a:gd fmla="*/ 2147483646 h 104" name="T69"/>
                <a:gd fmla="*/ 2147483646 w 240" name="T70"/>
                <a:gd fmla="*/ 2147483646 h 104" name="T71"/>
                <a:gd fmla="*/ 2147483646 w 240" name="T72"/>
                <a:gd fmla="*/ 2147483646 h 104" name="T73"/>
                <a:gd fmla="*/ 2147483646 w 240" name="T74"/>
                <a:gd fmla="*/ 2147483646 h 104" name="T75"/>
                <a:gd fmla="*/ 2147483646 w 240" name="T76"/>
                <a:gd fmla="*/ 2147483646 h 104" name="T77"/>
                <a:gd fmla="*/ 2147483646 w 240" name="T78"/>
                <a:gd fmla="*/ 2147483646 h 104" name="T79"/>
                <a:gd fmla="*/ 2147483646 w 240" name="T80"/>
                <a:gd fmla="*/ 2147483646 h 104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</a:gdLst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b="b" l="0" r="r" t="0"/>
              <a:pathLst>
                <a:path h="104" w="240">
                  <a:moveTo>
                    <a:pt x="124" y="25"/>
                  </a:moveTo>
                  <a:cubicBezTo>
                    <a:pt x="34" y="38"/>
                    <a:pt x="34" y="38"/>
                    <a:pt x="34" y="38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99" y="75"/>
                    <a:pt x="99" y="75"/>
                    <a:pt x="99" y="75"/>
                  </a:cubicBezTo>
                  <a:cubicBezTo>
                    <a:pt x="190" y="62"/>
                    <a:pt x="190" y="62"/>
                    <a:pt x="190" y="62"/>
                  </a:cubicBezTo>
                  <a:cubicBezTo>
                    <a:pt x="124" y="50"/>
                    <a:pt x="124" y="50"/>
                    <a:pt x="124" y="50"/>
                  </a:cubicBezTo>
                  <a:lnTo>
                    <a:pt x="124" y="25"/>
                  </a:lnTo>
                  <a:close/>
                  <a:moveTo>
                    <a:pt x="141" y="62"/>
                  </a:moveTo>
                  <a:cubicBezTo>
                    <a:pt x="108" y="67"/>
                    <a:pt x="108" y="67"/>
                    <a:pt x="108" y="67"/>
                  </a:cubicBezTo>
                  <a:cubicBezTo>
                    <a:pt x="108" y="46"/>
                    <a:pt x="108" y="46"/>
                    <a:pt x="108" y="46"/>
                  </a:cubicBezTo>
                  <a:cubicBezTo>
                    <a:pt x="83" y="37"/>
                    <a:pt x="83" y="37"/>
                    <a:pt x="83" y="37"/>
                  </a:cubicBezTo>
                  <a:cubicBezTo>
                    <a:pt x="116" y="33"/>
                    <a:pt x="116" y="33"/>
                    <a:pt x="116" y="33"/>
                  </a:cubicBezTo>
                  <a:cubicBezTo>
                    <a:pt x="116" y="54"/>
                    <a:pt x="116" y="54"/>
                    <a:pt x="116" y="54"/>
                  </a:cubicBezTo>
                  <a:lnTo>
                    <a:pt x="141" y="62"/>
                  </a:lnTo>
                  <a:close/>
                  <a:moveTo>
                    <a:pt x="207" y="24"/>
                  </a:moveTo>
                  <a:cubicBezTo>
                    <a:pt x="207" y="19"/>
                    <a:pt x="207" y="19"/>
                    <a:pt x="207" y="19"/>
                  </a:cubicBezTo>
                  <a:cubicBezTo>
                    <a:pt x="207" y="8"/>
                    <a:pt x="199" y="0"/>
                    <a:pt x="188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8" y="0"/>
                    <a:pt x="0" y="8"/>
                    <a:pt x="0" y="19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96"/>
                    <a:pt x="8" y="104"/>
                    <a:pt x="19" y="104"/>
                  </a:cubicBezTo>
                  <a:cubicBezTo>
                    <a:pt x="188" y="104"/>
                    <a:pt x="188" y="104"/>
                    <a:pt x="188" y="104"/>
                  </a:cubicBezTo>
                  <a:cubicBezTo>
                    <a:pt x="199" y="104"/>
                    <a:pt x="207" y="96"/>
                    <a:pt x="207" y="85"/>
                  </a:cubicBezTo>
                  <a:cubicBezTo>
                    <a:pt x="207" y="80"/>
                    <a:pt x="207" y="80"/>
                    <a:pt x="207" y="80"/>
                  </a:cubicBezTo>
                  <a:cubicBezTo>
                    <a:pt x="240" y="80"/>
                    <a:pt x="240" y="80"/>
                    <a:pt x="240" y="80"/>
                  </a:cubicBezTo>
                  <a:cubicBezTo>
                    <a:pt x="240" y="24"/>
                    <a:pt x="240" y="24"/>
                    <a:pt x="240" y="24"/>
                  </a:cubicBezTo>
                  <a:lnTo>
                    <a:pt x="207" y="24"/>
                  </a:lnTo>
                  <a:close/>
                  <a:moveTo>
                    <a:pt x="198" y="79"/>
                  </a:moveTo>
                  <a:cubicBezTo>
                    <a:pt x="198" y="88"/>
                    <a:pt x="190" y="95"/>
                    <a:pt x="181" y="95"/>
                  </a:cubicBezTo>
                  <a:cubicBezTo>
                    <a:pt x="31" y="95"/>
                    <a:pt x="31" y="95"/>
                    <a:pt x="31" y="95"/>
                  </a:cubicBezTo>
                  <a:cubicBezTo>
                    <a:pt x="22" y="95"/>
                    <a:pt x="14" y="88"/>
                    <a:pt x="14" y="79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16"/>
                    <a:pt x="22" y="9"/>
                    <a:pt x="31" y="9"/>
                  </a:cubicBezTo>
                  <a:cubicBezTo>
                    <a:pt x="181" y="9"/>
                    <a:pt x="181" y="9"/>
                    <a:pt x="181" y="9"/>
                  </a:cubicBezTo>
                  <a:cubicBezTo>
                    <a:pt x="190" y="9"/>
                    <a:pt x="198" y="16"/>
                    <a:pt x="198" y="25"/>
                  </a:cubicBezTo>
                  <a:lnTo>
                    <a:pt x="198" y="79"/>
                  </a:lnTo>
                  <a:close/>
                  <a:moveTo>
                    <a:pt x="231" y="71"/>
                  </a:moveTo>
                  <a:cubicBezTo>
                    <a:pt x="212" y="71"/>
                    <a:pt x="212" y="71"/>
                    <a:pt x="212" y="71"/>
                  </a:cubicBezTo>
                  <a:cubicBezTo>
                    <a:pt x="212" y="33"/>
                    <a:pt x="212" y="33"/>
                    <a:pt x="212" y="33"/>
                  </a:cubicBezTo>
                  <a:cubicBezTo>
                    <a:pt x="231" y="33"/>
                    <a:pt x="231" y="33"/>
                    <a:pt x="231" y="33"/>
                  </a:cubicBezTo>
                  <a:lnTo>
                    <a:pt x="231" y="71"/>
                  </a:lnTo>
                  <a:close/>
                </a:path>
              </a:pathLst>
            </a:custGeom>
            <a:blipFill dpi="0" rotWithShape="1">
              <a:blip r:embed="rId3"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8461" name="Freeform 13"/>
            <p:cNvSpPr>
              <a:spLocks noEditPoints="1"/>
            </p:cNvSpPr>
            <p:nvPr/>
          </p:nvSpPr>
          <p:spPr bwMode="auto">
            <a:xfrm>
              <a:off x="7938728" y="6421680"/>
              <a:ext cx="366138" cy="311704"/>
            </a:xfrm>
            <a:custGeom>
              <a:gdLst>
                <a:gd fmla="*/ 2147483646 w 236" name="T0"/>
                <a:gd fmla="*/ 2147483646 h 200" name="T1"/>
                <a:gd fmla="*/ 2147483646 w 236" name="T2"/>
                <a:gd fmla="*/ 2147483646 h 200" name="T3"/>
                <a:gd fmla="*/ 2147483646 w 236" name="T4"/>
                <a:gd fmla="*/ 2147483646 h 200" name="T5"/>
                <a:gd fmla="*/ 2147483646 w 236" name="T6"/>
                <a:gd fmla="*/ 2147483646 h 200" name="T7"/>
                <a:gd fmla="*/ 2147483646 w 236" name="T8"/>
                <a:gd fmla="*/ 2147483646 h 200" name="T9"/>
                <a:gd fmla="*/ 2147483646 w 236" name="T10"/>
                <a:gd fmla="*/ 2147483646 h 200" name="T11"/>
                <a:gd fmla="*/ 2147483646 w 236" name="T12"/>
                <a:gd fmla="*/ 2147483646 h 200" name="T13"/>
                <a:gd fmla="*/ 2147483646 w 236" name="T14"/>
                <a:gd fmla="*/ 2147483646 h 200" name="T15"/>
                <a:gd fmla="*/ 2147483646 w 236" name="T16"/>
                <a:gd fmla="*/ 2147483646 h 200" name="T17"/>
                <a:gd fmla="*/ 2147483646 w 236" name="T18"/>
                <a:gd fmla="*/ 2147483646 h 200" name="T19"/>
                <a:gd fmla="*/ 2147483646 w 236" name="T20"/>
                <a:gd fmla="*/ 2147483646 h 200" name="T21"/>
                <a:gd fmla="*/ 2147483646 w 236" name="T22"/>
                <a:gd fmla="*/ 2147483646 h 200" name="T23"/>
                <a:gd fmla="*/ 2147483646 w 236" name="T24"/>
                <a:gd fmla="*/ 2147483646 h 200" name="T25"/>
                <a:gd fmla="*/ 2147483646 w 236" name="T26"/>
                <a:gd fmla="*/ 2147483646 h 200" name="T27"/>
                <a:gd fmla="*/ 2147483646 w 236" name="T28"/>
                <a:gd fmla="*/ 2147483646 h 200" name="T29"/>
                <a:gd fmla="*/ 2147483646 w 236" name="T30"/>
                <a:gd fmla="*/ 2147483646 h 200" name="T31"/>
                <a:gd fmla="*/ 2147483646 w 236" name="T32"/>
                <a:gd fmla="*/ 2147483646 h 200" name="T33"/>
                <a:gd fmla="*/ 2147483646 w 236" name="T34"/>
                <a:gd fmla="*/ 2147483646 h 200" name="T35"/>
                <a:gd fmla="*/ 2147483646 w 236" name="T36"/>
                <a:gd fmla="*/ 2147483646 h 200" name="T37"/>
                <a:gd fmla="*/ 2147483646 w 236" name="T38"/>
                <a:gd fmla="*/ 2147483646 h 200" name="T39"/>
                <a:gd fmla="*/ 2147483646 w 236" name="T40"/>
                <a:gd fmla="*/ 2147483646 h 200" name="T41"/>
                <a:gd fmla="*/ 2147483646 w 236" name="T42"/>
                <a:gd fmla="*/ 2147483646 h 200" name="T43"/>
                <a:gd fmla="*/ 2147483646 w 236" name="T44"/>
                <a:gd fmla="*/ 2147483646 h 200" name="T45"/>
                <a:gd fmla="*/ 2147483646 w 236" name="T46"/>
                <a:gd fmla="*/ 2147483646 h 200" name="T47"/>
                <a:gd fmla="*/ 2147483646 w 236" name="T48"/>
                <a:gd fmla="*/ 2147483646 h 200" name="T49"/>
                <a:gd fmla="*/ 0 w 236" name="T50"/>
                <a:gd fmla="*/ 2147483646 h 200" name="T51"/>
                <a:gd fmla="*/ 2147483646 w 236" name="T52"/>
                <a:gd fmla="*/ 2147483646 h 200" name="T53"/>
                <a:gd fmla="*/ 2147483646 w 236" name="T54"/>
                <a:gd fmla="*/ 2147483646 h 200" name="T55"/>
                <a:gd fmla="*/ 2147483646 w 236" name="T56"/>
                <a:gd fmla="*/ 2147483646 h 200" name="T57"/>
                <a:gd fmla="*/ 2147483646 w 236" name="T58"/>
                <a:gd fmla="*/ 2147483646 h 200" name="T59"/>
                <a:gd fmla="*/ 2147483646 w 236" name="T60"/>
                <a:gd fmla="*/ 2147483646 h 200" name="T61"/>
                <a:gd fmla="*/ 2147483646 w 236" name="T62"/>
                <a:gd fmla="*/ 2147483646 h 200" name="T63"/>
                <a:gd fmla="*/ 2147483646 w 236" name="T64"/>
                <a:gd fmla="*/ 2147483646 h 200" name="T65"/>
                <a:gd fmla="*/ 2147483646 w 236" name="T66"/>
                <a:gd fmla="*/ 2147483646 h 200" name="T67"/>
                <a:gd fmla="*/ 2147483646 w 236" name="T68"/>
                <a:gd fmla="*/ 2147483646 h 200" name="T69"/>
                <a:gd fmla="*/ 2147483646 w 236" name="T70"/>
                <a:gd fmla="*/ 2147483646 h 200" name="T71"/>
                <a:gd fmla="*/ 2147483646 w 236" name="T72"/>
                <a:gd fmla="*/ 2147483646 h 200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</a:gdLst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b="b" l="0" r="r" t="0"/>
              <a:pathLst>
                <a:path h="200" w="236">
                  <a:moveTo>
                    <a:pt x="117" y="162"/>
                  </a:moveTo>
                  <a:cubicBezTo>
                    <a:pt x="106" y="162"/>
                    <a:pt x="98" y="170"/>
                    <a:pt x="98" y="181"/>
                  </a:cubicBezTo>
                  <a:cubicBezTo>
                    <a:pt x="98" y="191"/>
                    <a:pt x="106" y="200"/>
                    <a:pt x="117" y="200"/>
                  </a:cubicBezTo>
                  <a:cubicBezTo>
                    <a:pt x="128" y="200"/>
                    <a:pt x="136" y="191"/>
                    <a:pt x="136" y="181"/>
                  </a:cubicBezTo>
                  <a:cubicBezTo>
                    <a:pt x="136" y="170"/>
                    <a:pt x="128" y="162"/>
                    <a:pt x="117" y="162"/>
                  </a:cubicBezTo>
                  <a:close/>
                  <a:moveTo>
                    <a:pt x="117" y="190"/>
                  </a:moveTo>
                  <a:cubicBezTo>
                    <a:pt x="112" y="190"/>
                    <a:pt x="107" y="186"/>
                    <a:pt x="107" y="181"/>
                  </a:cubicBezTo>
                  <a:cubicBezTo>
                    <a:pt x="107" y="175"/>
                    <a:pt x="112" y="171"/>
                    <a:pt x="117" y="171"/>
                  </a:cubicBezTo>
                  <a:cubicBezTo>
                    <a:pt x="122" y="171"/>
                    <a:pt x="127" y="175"/>
                    <a:pt x="127" y="181"/>
                  </a:cubicBezTo>
                  <a:cubicBezTo>
                    <a:pt x="127" y="186"/>
                    <a:pt x="122" y="190"/>
                    <a:pt x="117" y="190"/>
                  </a:cubicBezTo>
                  <a:close/>
                  <a:moveTo>
                    <a:pt x="80" y="142"/>
                  </a:moveTo>
                  <a:cubicBezTo>
                    <a:pt x="80" y="143"/>
                    <a:pt x="79" y="143"/>
                    <a:pt x="79" y="144"/>
                  </a:cubicBezTo>
                  <a:cubicBezTo>
                    <a:pt x="83" y="148"/>
                    <a:pt x="83" y="148"/>
                    <a:pt x="83" y="148"/>
                  </a:cubicBezTo>
                  <a:cubicBezTo>
                    <a:pt x="83" y="148"/>
                    <a:pt x="84" y="148"/>
                    <a:pt x="84" y="147"/>
                  </a:cubicBezTo>
                  <a:cubicBezTo>
                    <a:pt x="103" y="129"/>
                    <a:pt x="132" y="129"/>
                    <a:pt x="151" y="147"/>
                  </a:cubicBezTo>
                  <a:cubicBezTo>
                    <a:pt x="157" y="141"/>
                    <a:pt x="157" y="141"/>
                    <a:pt x="157" y="141"/>
                  </a:cubicBezTo>
                  <a:cubicBezTo>
                    <a:pt x="135" y="121"/>
                    <a:pt x="102" y="121"/>
                    <a:pt x="80" y="142"/>
                  </a:cubicBezTo>
                  <a:close/>
                  <a:moveTo>
                    <a:pt x="53" y="115"/>
                  </a:moveTo>
                  <a:cubicBezTo>
                    <a:pt x="52" y="116"/>
                    <a:pt x="52" y="116"/>
                    <a:pt x="51" y="117"/>
                  </a:cubicBezTo>
                  <a:cubicBezTo>
                    <a:pt x="59" y="124"/>
                    <a:pt x="59" y="124"/>
                    <a:pt x="59" y="124"/>
                  </a:cubicBezTo>
                  <a:cubicBezTo>
                    <a:pt x="59" y="124"/>
                    <a:pt x="59" y="124"/>
                    <a:pt x="59" y="124"/>
                  </a:cubicBezTo>
                  <a:cubicBezTo>
                    <a:pt x="91" y="92"/>
                    <a:pt x="143" y="92"/>
                    <a:pt x="175" y="123"/>
                  </a:cubicBezTo>
                  <a:cubicBezTo>
                    <a:pt x="185" y="114"/>
                    <a:pt x="185" y="114"/>
                    <a:pt x="185" y="114"/>
                  </a:cubicBezTo>
                  <a:cubicBezTo>
                    <a:pt x="148" y="79"/>
                    <a:pt x="89" y="79"/>
                    <a:pt x="53" y="115"/>
                  </a:cubicBezTo>
                  <a:close/>
                  <a:moveTo>
                    <a:pt x="2" y="64"/>
                  </a:moveTo>
                  <a:cubicBezTo>
                    <a:pt x="1" y="65"/>
                    <a:pt x="1" y="66"/>
                    <a:pt x="0" y="66"/>
                  </a:cubicBezTo>
                  <a:cubicBezTo>
                    <a:pt x="14" y="80"/>
                    <a:pt x="14" y="80"/>
                    <a:pt x="14" y="80"/>
                  </a:cubicBezTo>
                  <a:cubicBezTo>
                    <a:pt x="14" y="79"/>
                    <a:pt x="15" y="79"/>
                    <a:pt x="15" y="78"/>
                  </a:cubicBezTo>
                  <a:cubicBezTo>
                    <a:pt x="72" y="21"/>
                    <a:pt x="165" y="21"/>
                    <a:pt x="222" y="76"/>
                  </a:cubicBezTo>
                  <a:cubicBezTo>
                    <a:pt x="236" y="63"/>
                    <a:pt x="236" y="63"/>
                    <a:pt x="236" y="63"/>
                  </a:cubicBezTo>
                  <a:cubicBezTo>
                    <a:pt x="171" y="0"/>
                    <a:pt x="66" y="0"/>
                    <a:pt x="2" y="64"/>
                  </a:cubicBezTo>
                  <a:close/>
                  <a:moveTo>
                    <a:pt x="29" y="91"/>
                  </a:moveTo>
                  <a:cubicBezTo>
                    <a:pt x="28" y="92"/>
                    <a:pt x="28" y="93"/>
                    <a:pt x="27" y="93"/>
                  </a:cubicBezTo>
                  <a:cubicBezTo>
                    <a:pt x="38" y="103"/>
                    <a:pt x="38" y="103"/>
                    <a:pt x="38" y="103"/>
                  </a:cubicBezTo>
                  <a:cubicBezTo>
                    <a:pt x="81" y="60"/>
                    <a:pt x="152" y="60"/>
                    <a:pt x="195" y="103"/>
                  </a:cubicBezTo>
                  <a:cubicBezTo>
                    <a:pt x="209" y="90"/>
                    <a:pt x="209" y="90"/>
                    <a:pt x="209" y="90"/>
                  </a:cubicBezTo>
                  <a:cubicBezTo>
                    <a:pt x="158" y="42"/>
                    <a:pt x="79" y="42"/>
                    <a:pt x="29" y="91"/>
                  </a:cubicBezTo>
                  <a:close/>
                </a:path>
              </a:pathLst>
            </a:custGeom>
            <a:blipFill dpi="0" rotWithShape="1">
              <a:blip r:embed="rId3"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8462" name="Freeform 17"/>
            <p:cNvSpPr>
              <a:spLocks noEditPoints="1"/>
            </p:cNvSpPr>
            <p:nvPr/>
          </p:nvSpPr>
          <p:spPr bwMode="auto">
            <a:xfrm>
              <a:off x="4880881" y="6408761"/>
              <a:ext cx="322732" cy="322732"/>
            </a:xfrm>
            <a:custGeom>
              <a:gdLst>
                <a:gd fmla="*/ 2147483646 w 240" name="T0"/>
                <a:gd fmla="*/ 2147483646 h 240" name="T1"/>
                <a:gd fmla="*/ 2147483646 w 240" name="T2"/>
                <a:gd fmla="*/ 2147483646 h 240" name="T3"/>
                <a:gd fmla="*/ 2147483646 w 240" name="T4"/>
                <a:gd fmla="*/ 2147483646 h 240" name="T5"/>
                <a:gd fmla="*/ 2147483646 w 240" name="T6"/>
                <a:gd fmla="*/ 2147483646 h 240" name="T7"/>
                <a:gd fmla="*/ 2147483646 w 240" name="T8"/>
                <a:gd fmla="*/ 2147483646 h 240" name="T9"/>
                <a:gd fmla="*/ 2147483646 w 240" name="T10"/>
                <a:gd fmla="*/ 2147483646 h 240" name="T11"/>
                <a:gd fmla="*/ 2147483646 w 240" name="T12"/>
                <a:gd fmla="*/ 2147483646 h 240" name="T13"/>
                <a:gd fmla="*/ 2147483646 w 240" name="T14"/>
                <a:gd fmla="*/ 2147483646 h 240" name="T15"/>
                <a:gd fmla="*/ 2147483646 w 240" name="T16"/>
                <a:gd fmla="*/ 2147483646 h 240" name="T17"/>
                <a:gd fmla="*/ 2147483646 w 240" name="T18"/>
                <a:gd fmla="*/ 2147483646 h 240" name="T19"/>
                <a:gd fmla="*/ 2147483646 w 240" name="T20"/>
                <a:gd fmla="*/ 2147483646 h 240" name="T21"/>
                <a:gd fmla="*/ 2147483646 w 240" name="T22"/>
                <a:gd fmla="*/ 2147483646 h 240" name="T23"/>
                <a:gd fmla="*/ 2147483646 w 240" name="T24"/>
                <a:gd fmla="*/ 2147483646 h 240" name="T25"/>
                <a:gd fmla="*/ 2147483646 w 240" name="T26"/>
                <a:gd fmla="*/ 2147483646 h 240" name="T27"/>
                <a:gd fmla="*/ 2147483646 w 240" name="T28"/>
                <a:gd fmla="*/ 2147483646 h 240" name="T29"/>
                <a:gd fmla="*/ 2147483646 w 240" name="T30"/>
                <a:gd fmla="*/ 2147483646 h 240" name="T31"/>
                <a:gd fmla="*/ 2147483646 w 240" name="T32"/>
                <a:gd fmla="*/ 2147483646 h 240" name="T33"/>
                <a:gd fmla="*/ 2147483646 w 240" name="T34"/>
                <a:gd fmla="*/ 2147483646 h 240" name="T35"/>
                <a:gd fmla="*/ 2147483646 w 240" name="T36"/>
                <a:gd fmla="*/ 2147483646 h 240" name="T37"/>
                <a:gd fmla="*/ 2147483646 w 240" name="T38"/>
                <a:gd fmla="*/ 2147483646 h 240" name="T39"/>
                <a:gd fmla="*/ 2147483646 w 240" name="T40"/>
                <a:gd fmla="*/ 2147483646 h 240" name="T41"/>
                <a:gd fmla="*/ 2147483646 w 240" name="T42"/>
                <a:gd fmla="*/ 2147483646 h 240" name="T43"/>
                <a:gd fmla="*/ 2147483646 w 240" name="T44"/>
                <a:gd fmla="*/ 2147483646 h 240" name="T45"/>
                <a:gd fmla="*/ 2147483646 w 240" name="T46"/>
                <a:gd fmla="*/ 2147483646 h 240" name="T47"/>
                <a:gd fmla="*/ 2147483646 w 240" name="T48"/>
                <a:gd fmla="*/ 2147483646 h 240" name="T49"/>
                <a:gd fmla="*/ 2147483646 w 240" name="T50"/>
                <a:gd fmla="*/ 2147483646 h 240" name="T51"/>
                <a:gd fmla="*/ 2147483646 w 240" name="T52"/>
                <a:gd fmla="*/ 2147483646 h 240" name="T53"/>
                <a:gd fmla="*/ 2147483646 w 240" name="T54"/>
                <a:gd fmla="*/ 2147483646 h 240" name="T55"/>
                <a:gd fmla="*/ 2147483646 w 240" name="T56"/>
                <a:gd fmla="*/ 2147483646 h 240" name="T57"/>
                <a:gd fmla="*/ 2147483646 w 240" name="T58"/>
                <a:gd fmla="*/ 2147483646 h 240" name="T59"/>
                <a:gd fmla="*/ 2147483646 w 240" name="T60"/>
                <a:gd fmla="*/ 0 h 240" name="T61"/>
                <a:gd fmla="*/ 2147483646 w 240" name="T62"/>
                <a:gd fmla="*/ 2147483646 h 240" name="T63"/>
                <a:gd fmla="*/ 2147483646 w 240" name="T64"/>
                <a:gd fmla="*/ 0 h 240" name="T65"/>
                <a:gd fmla="*/ 2147483646 w 240" name="T66"/>
                <a:gd fmla="*/ 2147483646 h 240" name="T67"/>
                <a:gd fmla="*/ 2147483646 w 240" name="T68"/>
                <a:gd fmla="*/ 2147483646 h 240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</a:gdLst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b="b" l="0" r="r" t="0"/>
              <a:pathLst>
                <a:path h="240" w="240">
                  <a:moveTo>
                    <a:pt x="120" y="140"/>
                  </a:moveTo>
                  <a:cubicBezTo>
                    <a:pt x="131" y="140"/>
                    <a:pt x="140" y="131"/>
                    <a:pt x="140" y="120"/>
                  </a:cubicBezTo>
                  <a:cubicBezTo>
                    <a:pt x="140" y="109"/>
                    <a:pt x="131" y="100"/>
                    <a:pt x="120" y="100"/>
                  </a:cubicBezTo>
                  <a:cubicBezTo>
                    <a:pt x="109" y="100"/>
                    <a:pt x="100" y="109"/>
                    <a:pt x="100" y="120"/>
                  </a:cubicBezTo>
                  <a:cubicBezTo>
                    <a:pt x="100" y="131"/>
                    <a:pt x="109" y="140"/>
                    <a:pt x="120" y="140"/>
                  </a:cubicBezTo>
                  <a:close/>
                  <a:moveTo>
                    <a:pt x="120" y="110"/>
                  </a:moveTo>
                  <a:cubicBezTo>
                    <a:pt x="126" y="110"/>
                    <a:pt x="130" y="114"/>
                    <a:pt x="130" y="120"/>
                  </a:cubicBezTo>
                  <a:cubicBezTo>
                    <a:pt x="130" y="126"/>
                    <a:pt x="126" y="130"/>
                    <a:pt x="120" y="130"/>
                  </a:cubicBezTo>
                  <a:cubicBezTo>
                    <a:pt x="115" y="130"/>
                    <a:pt x="110" y="126"/>
                    <a:pt x="110" y="120"/>
                  </a:cubicBezTo>
                  <a:cubicBezTo>
                    <a:pt x="110" y="114"/>
                    <a:pt x="115" y="110"/>
                    <a:pt x="120" y="110"/>
                  </a:cubicBezTo>
                  <a:close/>
                  <a:moveTo>
                    <a:pt x="90" y="120"/>
                  </a:moveTo>
                  <a:cubicBezTo>
                    <a:pt x="90" y="111"/>
                    <a:pt x="94" y="104"/>
                    <a:pt x="99" y="98"/>
                  </a:cubicBezTo>
                  <a:cubicBezTo>
                    <a:pt x="105" y="95"/>
                    <a:pt x="105" y="95"/>
                    <a:pt x="105" y="95"/>
                  </a:cubicBezTo>
                  <a:cubicBezTo>
                    <a:pt x="70" y="34"/>
                    <a:pt x="70" y="34"/>
                    <a:pt x="70" y="34"/>
                  </a:cubicBezTo>
                  <a:cubicBezTo>
                    <a:pt x="69" y="35"/>
                    <a:pt x="69" y="35"/>
                    <a:pt x="69" y="35"/>
                  </a:cubicBezTo>
                  <a:cubicBezTo>
                    <a:pt x="69" y="34"/>
                    <a:pt x="69" y="34"/>
                    <a:pt x="69" y="34"/>
                  </a:cubicBezTo>
                  <a:cubicBezTo>
                    <a:pt x="42" y="50"/>
                    <a:pt x="24" y="78"/>
                    <a:pt x="21" y="110"/>
                  </a:cubicBezTo>
                  <a:cubicBezTo>
                    <a:pt x="20" y="110"/>
                    <a:pt x="20" y="110"/>
                    <a:pt x="20" y="110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30" y="120"/>
                    <a:pt x="30" y="120"/>
                    <a:pt x="30" y="120"/>
                  </a:cubicBezTo>
                  <a:cubicBezTo>
                    <a:pt x="80" y="120"/>
                    <a:pt x="80" y="120"/>
                    <a:pt x="80" y="120"/>
                  </a:cubicBezTo>
                  <a:lnTo>
                    <a:pt x="90" y="120"/>
                  </a:lnTo>
                  <a:close/>
                  <a:moveTo>
                    <a:pt x="66" y="48"/>
                  </a:moveTo>
                  <a:cubicBezTo>
                    <a:pt x="92" y="92"/>
                    <a:pt x="92" y="92"/>
                    <a:pt x="92" y="92"/>
                  </a:cubicBezTo>
                  <a:cubicBezTo>
                    <a:pt x="87" y="97"/>
                    <a:pt x="83" y="103"/>
                    <a:pt x="81" y="110"/>
                  </a:cubicBezTo>
                  <a:cubicBezTo>
                    <a:pt x="31" y="110"/>
                    <a:pt x="31" y="110"/>
                    <a:pt x="31" y="110"/>
                  </a:cubicBezTo>
                  <a:cubicBezTo>
                    <a:pt x="34" y="85"/>
                    <a:pt x="47" y="62"/>
                    <a:pt x="66" y="48"/>
                  </a:cubicBezTo>
                  <a:close/>
                  <a:moveTo>
                    <a:pt x="141" y="156"/>
                  </a:moveTo>
                  <a:cubicBezTo>
                    <a:pt x="136" y="148"/>
                    <a:pt x="136" y="148"/>
                    <a:pt x="136" y="148"/>
                  </a:cubicBezTo>
                  <a:cubicBezTo>
                    <a:pt x="128" y="152"/>
                    <a:pt x="120" y="152"/>
                    <a:pt x="112" y="150"/>
                  </a:cubicBezTo>
                  <a:cubicBezTo>
                    <a:pt x="107" y="147"/>
                    <a:pt x="107" y="147"/>
                    <a:pt x="107" y="147"/>
                  </a:cubicBezTo>
                  <a:cubicBezTo>
                    <a:pt x="72" y="207"/>
                    <a:pt x="72" y="207"/>
                    <a:pt x="72" y="207"/>
                  </a:cubicBezTo>
                  <a:cubicBezTo>
                    <a:pt x="73" y="208"/>
                    <a:pt x="73" y="208"/>
                    <a:pt x="73" y="208"/>
                  </a:cubicBezTo>
                  <a:cubicBezTo>
                    <a:pt x="73" y="209"/>
                    <a:pt x="73" y="209"/>
                    <a:pt x="73" y="209"/>
                  </a:cubicBezTo>
                  <a:cubicBezTo>
                    <a:pt x="100" y="224"/>
                    <a:pt x="132" y="226"/>
                    <a:pt x="162" y="213"/>
                  </a:cubicBezTo>
                  <a:cubicBezTo>
                    <a:pt x="162" y="213"/>
                    <a:pt x="162" y="213"/>
                    <a:pt x="162" y="213"/>
                  </a:cubicBezTo>
                  <a:cubicBezTo>
                    <a:pt x="171" y="208"/>
                    <a:pt x="171" y="208"/>
                    <a:pt x="171" y="208"/>
                  </a:cubicBezTo>
                  <a:cubicBezTo>
                    <a:pt x="166" y="199"/>
                    <a:pt x="166" y="199"/>
                    <a:pt x="166" y="199"/>
                  </a:cubicBezTo>
                  <a:lnTo>
                    <a:pt x="141" y="156"/>
                  </a:lnTo>
                  <a:close/>
                  <a:moveTo>
                    <a:pt x="85" y="204"/>
                  </a:moveTo>
                  <a:cubicBezTo>
                    <a:pt x="111" y="160"/>
                    <a:pt x="111" y="160"/>
                    <a:pt x="111" y="160"/>
                  </a:cubicBezTo>
                  <a:cubicBezTo>
                    <a:pt x="117" y="162"/>
                    <a:pt x="124" y="162"/>
                    <a:pt x="131" y="160"/>
                  </a:cubicBezTo>
                  <a:cubicBezTo>
                    <a:pt x="157" y="204"/>
                    <a:pt x="157" y="204"/>
                    <a:pt x="157" y="204"/>
                  </a:cubicBezTo>
                  <a:cubicBezTo>
                    <a:pt x="133" y="214"/>
                    <a:pt x="108" y="213"/>
                    <a:pt x="85" y="204"/>
                  </a:cubicBezTo>
                  <a:close/>
                  <a:moveTo>
                    <a:pt x="219" y="110"/>
                  </a:moveTo>
                  <a:cubicBezTo>
                    <a:pt x="216" y="78"/>
                    <a:pt x="198" y="51"/>
                    <a:pt x="172" y="35"/>
                  </a:cubicBezTo>
                  <a:cubicBezTo>
                    <a:pt x="171" y="36"/>
                    <a:pt x="171" y="36"/>
                    <a:pt x="171" y="36"/>
                  </a:cubicBezTo>
                  <a:cubicBezTo>
                    <a:pt x="170" y="35"/>
                    <a:pt x="170" y="35"/>
                    <a:pt x="170" y="35"/>
                  </a:cubicBezTo>
                  <a:cubicBezTo>
                    <a:pt x="135" y="95"/>
                    <a:pt x="135" y="95"/>
                    <a:pt x="135" y="95"/>
                  </a:cubicBezTo>
                  <a:cubicBezTo>
                    <a:pt x="141" y="99"/>
                    <a:pt x="141" y="99"/>
                    <a:pt x="141" y="99"/>
                  </a:cubicBezTo>
                  <a:cubicBezTo>
                    <a:pt x="147" y="104"/>
                    <a:pt x="150" y="112"/>
                    <a:pt x="150" y="120"/>
                  </a:cubicBezTo>
                  <a:cubicBezTo>
                    <a:pt x="160" y="120"/>
                    <a:pt x="160" y="120"/>
                    <a:pt x="160" y="120"/>
                  </a:cubicBezTo>
                  <a:cubicBezTo>
                    <a:pt x="210" y="120"/>
                    <a:pt x="210" y="120"/>
                    <a:pt x="210" y="120"/>
                  </a:cubicBezTo>
                  <a:cubicBezTo>
                    <a:pt x="220" y="120"/>
                    <a:pt x="220" y="120"/>
                    <a:pt x="220" y="120"/>
                  </a:cubicBezTo>
                  <a:cubicBezTo>
                    <a:pt x="220" y="110"/>
                    <a:pt x="220" y="110"/>
                    <a:pt x="220" y="110"/>
                  </a:cubicBezTo>
                  <a:lnTo>
                    <a:pt x="219" y="110"/>
                  </a:lnTo>
                  <a:close/>
                  <a:moveTo>
                    <a:pt x="159" y="110"/>
                  </a:moveTo>
                  <a:cubicBezTo>
                    <a:pt x="157" y="103"/>
                    <a:pt x="153" y="97"/>
                    <a:pt x="148" y="92"/>
                  </a:cubicBezTo>
                  <a:cubicBezTo>
                    <a:pt x="174" y="48"/>
                    <a:pt x="174" y="48"/>
                    <a:pt x="174" y="48"/>
                  </a:cubicBezTo>
                  <a:cubicBezTo>
                    <a:pt x="193" y="63"/>
                    <a:pt x="207" y="85"/>
                    <a:pt x="209" y="110"/>
                  </a:cubicBezTo>
                  <a:lnTo>
                    <a:pt x="159" y="110"/>
                  </a:lnTo>
                  <a:close/>
                  <a:moveTo>
                    <a:pt x="120" y="0"/>
                  </a:moveTo>
                  <a:cubicBezTo>
                    <a:pt x="54" y="0"/>
                    <a:pt x="0" y="54"/>
                    <a:pt x="0" y="120"/>
                  </a:cubicBezTo>
                  <a:cubicBezTo>
                    <a:pt x="0" y="186"/>
                    <a:pt x="54" y="240"/>
                    <a:pt x="120" y="240"/>
                  </a:cubicBezTo>
                  <a:cubicBezTo>
                    <a:pt x="186" y="240"/>
                    <a:pt x="240" y="186"/>
                    <a:pt x="240" y="120"/>
                  </a:cubicBezTo>
                  <a:cubicBezTo>
                    <a:pt x="240" y="54"/>
                    <a:pt x="186" y="0"/>
                    <a:pt x="120" y="0"/>
                  </a:cubicBezTo>
                  <a:close/>
                  <a:moveTo>
                    <a:pt x="120" y="230"/>
                  </a:moveTo>
                  <a:cubicBezTo>
                    <a:pt x="59" y="230"/>
                    <a:pt x="10" y="181"/>
                    <a:pt x="10" y="120"/>
                  </a:cubicBezTo>
                  <a:cubicBezTo>
                    <a:pt x="10" y="59"/>
                    <a:pt x="59" y="10"/>
                    <a:pt x="120" y="10"/>
                  </a:cubicBezTo>
                  <a:cubicBezTo>
                    <a:pt x="181" y="10"/>
                    <a:pt x="230" y="59"/>
                    <a:pt x="230" y="120"/>
                  </a:cubicBezTo>
                  <a:cubicBezTo>
                    <a:pt x="230" y="181"/>
                    <a:pt x="181" y="230"/>
                    <a:pt x="120" y="230"/>
                  </a:cubicBezTo>
                  <a:close/>
                </a:path>
              </a:pathLst>
            </a:custGeom>
            <a:blipFill dpi="0" rotWithShape="1">
              <a:blip r:embed="rId3"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8463" name="Freeform 25"/>
            <p:cNvSpPr>
              <a:spLocks noEditPoints="1"/>
            </p:cNvSpPr>
            <p:nvPr/>
          </p:nvSpPr>
          <p:spPr bwMode="auto">
            <a:xfrm>
              <a:off x="3994085" y="6313633"/>
              <a:ext cx="264664" cy="425538"/>
            </a:xfrm>
            <a:custGeom>
              <a:gdLst>
                <a:gd fmla="*/ 2147483646 w 148" name="T0"/>
                <a:gd fmla="*/ 2147483646 h 240" name="T1"/>
                <a:gd fmla="*/ 2147483646 w 148" name="T2"/>
                <a:gd fmla="*/ 2147483646 h 240" name="T3"/>
                <a:gd fmla="*/ 2147483646 w 148" name="T4"/>
                <a:gd fmla="*/ 2147483646 h 240" name="T5"/>
                <a:gd fmla="*/ 2147483646 w 148" name="T6"/>
                <a:gd fmla="*/ 0 h 240" name="T7"/>
                <a:gd fmla="*/ 2147483646 w 148" name="T8"/>
                <a:gd fmla="*/ 2147483646 h 240" name="T9"/>
                <a:gd fmla="*/ 2147483646 w 148" name="T10"/>
                <a:gd fmla="*/ 2147483646 h 240" name="T11"/>
                <a:gd fmla="*/ 2147483646 w 148" name="T12"/>
                <a:gd fmla="*/ 2147483646 h 240" name="T13"/>
                <a:gd fmla="*/ 2147483646 w 148" name="T14"/>
                <a:gd fmla="*/ 2147483646 h 240" name="T15"/>
                <a:gd fmla="*/ 2147483646 w 148" name="T16"/>
                <a:gd fmla="*/ 2147483646 h 240" name="T17"/>
                <a:gd fmla="*/ 2147483646 w 148" name="T18"/>
                <a:gd fmla="*/ 2147483646 h 240" name="T19"/>
                <a:gd fmla="*/ 2147483646 w 148" name="T20"/>
                <a:gd fmla="*/ 2147483646 h 240" name="T21"/>
                <a:gd fmla="*/ 2147483646 w 148" name="T22"/>
                <a:gd fmla="*/ 2147483646 h 240" name="T23"/>
                <a:gd fmla="*/ 2147483646 w 148" name="T24"/>
                <a:gd fmla="*/ 2147483646 h 240" name="T25"/>
                <a:gd fmla="*/ 2147483646 w 148" name="T26"/>
                <a:gd fmla="*/ 2147483646 h 240" name="T27"/>
                <a:gd fmla="*/ 2147483646 w 148" name="T28"/>
                <a:gd fmla="*/ 2147483646 h 240" name="T29"/>
                <a:gd fmla="*/ 2147483646 w 148" name="T30"/>
                <a:gd fmla="*/ 2147483646 h 240" name="T31"/>
                <a:gd fmla="*/ 2147483646 w 148" name="T32"/>
                <a:gd fmla="*/ 2147483646 h 240" name="T33"/>
                <a:gd fmla="*/ 2147483646 w 148" name="T34"/>
                <a:gd fmla="*/ 2147483646 h 240" name="T35"/>
                <a:gd fmla="*/ 2147483646 w 148" name="T36"/>
                <a:gd fmla="*/ 2147483646 h 240" name="T37"/>
                <a:gd fmla="*/ 2147483646 w 148" name="T38"/>
                <a:gd fmla="*/ 2147483646 h 240" name="T39"/>
                <a:gd fmla="*/ 2147483646 w 148" name="T40"/>
                <a:gd fmla="*/ 2147483646 h 240" name="T41"/>
                <a:gd fmla="*/ 2147483646 w 148" name="T42"/>
                <a:gd fmla="*/ 2147483646 h 240" name="T43"/>
                <a:gd fmla="*/ 2147483646 w 148" name="T44"/>
                <a:gd fmla="*/ 2147483646 h 240" name="T45"/>
                <a:gd fmla="*/ 2147483646 w 148" name="T46"/>
                <a:gd fmla="*/ 2147483646 h 240" name="T47"/>
                <a:gd fmla="*/ 2147483646 w 148" name="T48"/>
                <a:gd fmla="*/ 2147483646 h 240" name="T49"/>
                <a:gd fmla="*/ 2147483646 w 148" name="T50"/>
                <a:gd fmla="*/ 2147483646 h 240" name="T51"/>
                <a:gd fmla="*/ 2147483646 w 148" name="T52"/>
                <a:gd fmla="*/ 2147483646 h 240" name="T53"/>
                <a:gd fmla="*/ 2147483646 w 148" name="T54"/>
                <a:gd fmla="*/ 2147483646 h 240" name="T55"/>
                <a:gd fmla="*/ 2147483646 w 148" name="T56"/>
                <a:gd fmla="*/ 2147483646 h 240" name="T57"/>
                <a:gd fmla="*/ 2147483646 w 148" name="T58"/>
                <a:gd fmla="*/ 2147483646 h 240" name="T59"/>
                <a:gd fmla="*/ 2147483646 w 148" name="T60"/>
                <a:gd fmla="*/ 2147483646 h 240" name="T61"/>
                <a:gd fmla="*/ 2147483646 w 148" name="T62"/>
                <a:gd fmla="*/ 2147483646 h 240" name="T63"/>
                <a:gd fmla="*/ 2147483646 w 148" name="T64"/>
                <a:gd fmla="*/ 2147483646 h 240" name="T65"/>
                <a:gd fmla="*/ 2147483646 w 148" name="T66"/>
                <a:gd fmla="*/ 2147483646 h 240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</a:gdLst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b="b" l="0" r="r" t="0"/>
              <a:pathLst>
                <a:path h="240" w="148">
                  <a:moveTo>
                    <a:pt x="125" y="129"/>
                  </a:moveTo>
                  <a:cubicBezTo>
                    <a:pt x="125" y="143"/>
                    <a:pt x="125" y="143"/>
                    <a:pt x="125" y="143"/>
                  </a:cubicBezTo>
                  <a:cubicBezTo>
                    <a:pt x="134" y="154"/>
                    <a:pt x="139" y="168"/>
                    <a:pt x="139" y="183"/>
                  </a:cubicBezTo>
                  <a:cubicBezTo>
                    <a:pt x="139" y="199"/>
                    <a:pt x="133" y="213"/>
                    <a:pt x="125" y="224"/>
                  </a:cubicBezTo>
                  <a:cubicBezTo>
                    <a:pt x="125" y="223"/>
                    <a:pt x="125" y="222"/>
                    <a:pt x="125" y="221"/>
                  </a:cubicBezTo>
                  <a:cubicBezTo>
                    <a:pt x="125" y="208"/>
                    <a:pt x="115" y="198"/>
                    <a:pt x="103" y="198"/>
                  </a:cubicBezTo>
                  <a:cubicBezTo>
                    <a:pt x="116" y="178"/>
                    <a:pt x="125" y="145"/>
                    <a:pt x="125" y="108"/>
                  </a:cubicBezTo>
                  <a:cubicBezTo>
                    <a:pt x="125" y="48"/>
                    <a:pt x="74" y="0"/>
                    <a:pt x="74" y="0"/>
                  </a:cubicBezTo>
                  <a:cubicBezTo>
                    <a:pt x="74" y="0"/>
                    <a:pt x="23" y="48"/>
                    <a:pt x="23" y="108"/>
                  </a:cubicBezTo>
                  <a:cubicBezTo>
                    <a:pt x="23" y="115"/>
                    <a:pt x="23" y="122"/>
                    <a:pt x="24" y="128"/>
                  </a:cubicBezTo>
                  <a:cubicBezTo>
                    <a:pt x="9" y="142"/>
                    <a:pt x="0" y="162"/>
                    <a:pt x="0" y="183"/>
                  </a:cubicBezTo>
                  <a:cubicBezTo>
                    <a:pt x="0" y="204"/>
                    <a:pt x="8" y="222"/>
                    <a:pt x="20" y="235"/>
                  </a:cubicBezTo>
                  <a:cubicBezTo>
                    <a:pt x="32" y="235"/>
                    <a:pt x="32" y="235"/>
                    <a:pt x="32" y="235"/>
                  </a:cubicBezTo>
                  <a:cubicBezTo>
                    <a:pt x="34" y="237"/>
                    <a:pt x="35" y="238"/>
                    <a:pt x="37" y="240"/>
                  </a:cubicBezTo>
                  <a:cubicBezTo>
                    <a:pt x="37" y="216"/>
                    <a:pt x="37" y="216"/>
                    <a:pt x="37" y="216"/>
                  </a:cubicBezTo>
                  <a:cubicBezTo>
                    <a:pt x="38" y="216"/>
                    <a:pt x="38" y="216"/>
                    <a:pt x="38" y="216"/>
                  </a:cubicBezTo>
                  <a:cubicBezTo>
                    <a:pt x="40" y="211"/>
                    <a:pt x="45" y="207"/>
                    <a:pt x="51" y="207"/>
                  </a:cubicBezTo>
                  <a:cubicBezTo>
                    <a:pt x="54" y="207"/>
                    <a:pt x="58" y="208"/>
                    <a:pt x="60" y="211"/>
                  </a:cubicBezTo>
                  <a:cubicBezTo>
                    <a:pt x="60" y="235"/>
                    <a:pt x="60" y="235"/>
                    <a:pt x="60" y="235"/>
                  </a:cubicBezTo>
                  <a:cubicBezTo>
                    <a:pt x="88" y="235"/>
                    <a:pt x="88" y="235"/>
                    <a:pt x="88" y="235"/>
                  </a:cubicBezTo>
                  <a:cubicBezTo>
                    <a:pt x="88" y="216"/>
                    <a:pt x="88" y="216"/>
                    <a:pt x="88" y="216"/>
                  </a:cubicBezTo>
                  <a:cubicBezTo>
                    <a:pt x="88" y="216"/>
                    <a:pt x="88" y="216"/>
                    <a:pt x="88" y="216"/>
                  </a:cubicBezTo>
                  <a:cubicBezTo>
                    <a:pt x="90" y="211"/>
                    <a:pt x="95" y="207"/>
                    <a:pt x="102" y="207"/>
                  </a:cubicBezTo>
                  <a:cubicBezTo>
                    <a:pt x="108" y="207"/>
                    <a:pt x="113" y="211"/>
                    <a:pt x="115" y="216"/>
                  </a:cubicBezTo>
                  <a:cubicBezTo>
                    <a:pt x="116" y="216"/>
                    <a:pt x="116" y="216"/>
                    <a:pt x="116" y="216"/>
                  </a:cubicBezTo>
                  <a:cubicBezTo>
                    <a:pt x="116" y="234"/>
                    <a:pt x="116" y="234"/>
                    <a:pt x="116" y="234"/>
                  </a:cubicBezTo>
                  <a:cubicBezTo>
                    <a:pt x="115" y="234"/>
                    <a:pt x="115" y="235"/>
                    <a:pt x="114" y="235"/>
                  </a:cubicBezTo>
                  <a:cubicBezTo>
                    <a:pt x="116" y="235"/>
                    <a:pt x="116" y="235"/>
                    <a:pt x="116" y="235"/>
                  </a:cubicBezTo>
                  <a:cubicBezTo>
                    <a:pt x="116" y="240"/>
                    <a:pt x="116" y="240"/>
                    <a:pt x="116" y="240"/>
                  </a:cubicBezTo>
                  <a:cubicBezTo>
                    <a:pt x="117" y="239"/>
                    <a:pt x="119" y="237"/>
                    <a:pt x="120" y="235"/>
                  </a:cubicBezTo>
                  <a:cubicBezTo>
                    <a:pt x="128" y="235"/>
                    <a:pt x="128" y="235"/>
                    <a:pt x="128" y="235"/>
                  </a:cubicBezTo>
                  <a:cubicBezTo>
                    <a:pt x="140" y="222"/>
                    <a:pt x="148" y="204"/>
                    <a:pt x="148" y="183"/>
                  </a:cubicBezTo>
                  <a:cubicBezTo>
                    <a:pt x="148" y="162"/>
                    <a:pt x="139" y="143"/>
                    <a:pt x="125" y="129"/>
                  </a:cubicBezTo>
                  <a:close/>
                  <a:moveTo>
                    <a:pt x="28" y="221"/>
                  </a:moveTo>
                  <a:cubicBezTo>
                    <a:pt x="28" y="225"/>
                    <a:pt x="29" y="229"/>
                    <a:pt x="31" y="232"/>
                  </a:cubicBezTo>
                  <a:cubicBezTo>
                    <a:pt x="17" y="220"/>
                    <a:pt x="9" y="203"/>
                    <a:pt x="9" y="183"/>
                  </a:cubicBezTo>
                  <a:cubicBezTo>
                    <a:pt x="9" y="167"/>
                    <a:pt x="15" y="152"/>
                    <a:pt x="25" y="140"/>
                  </a:cubicBezTo>
                  <a:cubicBezTo>
                    <a:pt x="29" y="164"/>
                    <a:pt x="36" y="184"/>
                    <a:pt x="46" y="198"/>
                  </a:cubicBezTo>
                  <a:cubicBezTo>
                    <a:pt x="35" y="200"/>
                    <a:pt x="28" y="210"/>
                    <a:pt x="28" y="221"/>
                  </a:cubicBezTo>
                  <a:close/>
                  <a:moveTo>
                    <a:pt x="79" y="226"/>
                  </a:moveTo>
                  <a:cubicBezTo>
                    <a:pt x="69" y="226"/>
                    <a:pt x="69" y="226"/>
                    <a:pt x="69" y="226"/>
                  </a:cubicBezTo>
                  <a:cubicBezTo>
                    <a:pt x="69" y="216"/>
                    <a:pt x="69" y="216"/>
                    <a:pt x="69" y="216"/>
                  </a:cubicBezTo>
                  <a:cubicBezTo>
                    <a:pt x="74" y="216"/>
                    <a:pt x="74" y="216"/>
                    <a:pt x="74" y="216"/>
                  </a:cubicBezTo>
                  <a:cubicBezTo>
                    <a:pt x="79" y="216"/>
                    <a:pt x="79" y="216"/>
                    <a:pt x="79" y="216"/>
                  </a:cubicBezTo>
                  <a:lnTo>
                    <a:pt x="79" y="226"/>
                  </a:lnTo>
                  <a:close/>
                  <a:moveTo>
                    <a:pt x="79" y="188"/>
                  </a:moveTo>
                  <a:cubicBezTo>
                    <a:pt x="69" y="188"/>
                    <a:pt x="69" y="188"/>
                    <a:pt x="69" y="188"/>
                  </a:cubicBezTo>
                  <a:cubicBezTo>
                    <a:pt x="69" y="151"/>
                    <a:pt x="69" y="151"/>
                    <a:pt x="69" y="151"/>
                  </a:cubicBezTo>
                  <a:cubicBezTo>
                    <a:pt x="79" y="151"/>
                    <a:pt x="79" y="151"/>
                    <a:pt x="79" y="151"/>
                  </a:cubicBezTo>
                  <a:lnTo>
                    <a:pt x="79" y="188"/>
                  </a:lnTo>
                  <a:close/>
                  <a:moveTo>
                    <a:pt x="88" y="201"/>
                  </a:moveTo>
                  <a:cubicBezTo>
                    <a:pt x="88" y="141"/>
                    <a:pt x="88" y="141"/>
                    <a:pt x="88" y="141"/>
                  </a:cubicBezTo>
                  <a:cubicBezTo>
                    <a:pt x="60" y="141"/>
                    <a:pt x="60" y="141"/>
                    <a:pt x="60" y="141"/>
                  </a:cubicBezTo>
                  <a:cubicBezTo>
                    <a:pt x="60" y="200"/>
                    <a:pt x="60" y="200"/>
                    <a:pt x="60" y="200"/>
                  </a:cubicBezTo>
                  <a:cubicBezTo>
                    <a:pt x="59" y="199"/>
                    <a:pt x="58" y="199"/>
                    <a:pt x="57" y="198"/>
                  </a:cubicBezTo>
                  <a:cubicBezTo>
                    <a:pt x="42" y="183"/>
                    <a:pt x="32" y="150"/>
                    <a:pt x="32" y="111"/>
                  </a:cubicBezTo>
                  <a:cubicBezTo>
                    <a:pt x="32" y="57"/>
                    <a:pt x="74" y="14"/>
                    <a:pt x="74" y="14"/>
                  </a:cubicBezTo>
                  <a:cubicBezTo>
                    <a:pt x="74" y="14"/>
                    <a:pt x="116" y="57"/>
                    <a:pt x="116" y="111"/>
                  </a:cubicBezTo>
                  <a:cubicBezTo>
                    <a:pt x="116" y="153"/>
                    <a:pt x="104" y="188"/>
                    <a:pt x="88" y="201"/>
                  </a:cubicBezTo>
                  <a:close/>
                  <a:moveTo>
                    <a:pt x="74" y="85"/>
                  </a:moveTo>
                  <a:cubicBezTo>
                    <a:pt x="61" y="85"/>
                    <a:pt x="51" y="95"/>
                    <a:pt x="51" y="108"/>
                  </a:cubicBezTo>
                  <a:cubicBezTo>
                    <a:pt x="51" y="121"/>
                    <a:pt x="61" y="132"/>
                    <a:pt x="74" y="132"/>
                  </a:cubicBezTo>
                  <a:cubicBezTo>
                    <a:pt x="87" y="132"/>
                    <a:pt x="97" y="121"/>
                    <a:pt x="97" y="108"/>
                  </a:cubicBezTo>
                  <a:cubicBezTo>
                    <a:pt x="97" y="95"/>
                    <a:pt x="87" y="85"/>
                    <a:pt x="74" y="85"/>
                  </a:cubicBezTo>
                  <a:close/>
                  <a:moveTo>
                    <a:pt x="74" y="122"/>
                  </a:moveTo>
                  <a:cubicBezTo>
                    <a:pt x="66" y="122"/>
                    <a:pt x="60" y="116"/>
                    <a:pt x="60" y="108"/>
                  </a:cubicBezTo>
                  <a:cubicBezTo>
                    <a:pt x="60" y="100"/>
                    <a:pt x="66" y="94"/>
                    <a:pt x="74" y="94"/>
                  </a:cubicBezTo>
                  <a:cubicBezTo>
                    <a:pt x="82" y="94"/>
                    <a:pt x="88" y="100"/>
                    <a:pt x="88" y="108"/>
                  </a:cubicBezTo>
                  <a:cubicBezTo>
                    <a:pt x="88" y="116"/>
                    <a:pt x="82" y="122"/>
                    <a:pt x="74" y="122"/>
                  </a:cubicBezTo>
                  <a:close/>
                </a:path>
              </a:pathLst>
            </a:custGeom>
            <a:blipFill dpi="0" rotWithShape="1">
              <a:blip r:embed="rId3"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8464" name="Freeform 29"/>
            <p:cNvSpPr>
              <a:spLocks noEditPoints="1"/>
            </p:cNvSpPr>
            <p:nvPr/>
          </p:nvSpPr>
          <p:spPr bwMode="auto">
            <a:xfrm>
              <a:off x="10987785" y="5705642"/>
              <a:ext cx="911225" cy="911226"/>
            </a:xfrm>
            <a:custGeom>
              <a:gdLst>
                <a:gd fmla="*/ 2147483646 w 240" name="T0"/>
                <a:gd fmla="*/ 2147483646 h 240" name="T1"/>
                <a:gd fmla="*/ 2147483646 w 240" name="T2"/>
                <a:gd fmla="*/ 2147483646 h 240" name="T3"/>
                <a:gd fmla="*/ 2147483646 w 240" name="T4"/>
                <a:gd fmla="*/ 2147483646 h 240" name="T5"/>
                <a:gd fmla="*/ 2147483646 w 240" name="T6"/>
                <a:gd fmla="*/ 2147483646 h 240" name="T7"/>
                <a:gd fmla="*/ 2147483646 w 240" name="T8"/>
                <a:gd fmla="*/ 2147483646 h 240" name="T9"/>
                <a:gd fmla="*/ 2147483646 w 240" name="T10"/>
                <a:gd fmla="*/ 2147483646 h 240" name="T11"/>
                <a:gd fmla="*/ 2147483646 w 240" name="T12"/>
                <a:gd fmla="*/ 2147483646 h 240" name="T13"/>
                <a:gd fmla="*/ 2147483646 w 240" name="T14"/>
                <a:gd fmla="*/ 2147483646 h 240" name="T15"/>
                <a:gd fmla="*/ 2147483646 w 240" name="T16"/>
                <a:gd fmla="*/ 2147483646 h 240" name="T17"/>
                <a:gd fmla="*/ 2147483646 w 240" name="T18"/>
                <a:gd fmla="*/ 2147483646 h 240" name="T19"/>
                <a:gd fmla="*/ 2147483646 w 240" name="T20"/>
                <a:gd fmla="*/ 2147483646 h 240" name="T21"/>
                <a:gd fmla="*/ 2147483646 w 240" name="T22"/>
                <a:gd fmla="*/ 2147483646 h 240" name="T23"/>
                <a:gd fmla="*/ 2147483646 w 240" name="T24"/>
                <a:gd fmla="*/ 2147483646 h 240" name="T25"/>
                <a:gd fmla="*/ 2147483646 w 240" name="T26"/>
                <a:gd fmla="*/ 2147483646 h 240" name="T27"/>
                <a:gd fmla="*/ 2147483646 w 240" name="T28"/>
                <a:gd fmla="*/ 2147483646 h 240" name="T29"/>
                <a:gd fmla="*/ 2147483646 w 240" name="T30"/>
                <a:gd fmla="*/ 2147483646 h 240" name="T31"/>
                <a:gd fmla="*/ 2147483646 w 240" name="T32"/>
                <a:gd fmla="*/ 2147483646 h 240" name="T33"/>
                <a:gd fmla="*/ 2147483646 w 240" name="T34"/>
                <a:gd fmla="*/ 2147483646 h 240" name="T35"/>
                <a:gd fmla="*/ 2147483646 w 240" name="T36"/>
                <a:gd fmla="*/ 2147483646 h 240" name="T37"/>
                <a:gd fmla="*/ 2147483646 w 240" name="T38"/>
                <a:gd fmla="*/ 2147483646 h 240" name="T39"/>
                <a:gd fmla="*/ 2147483646 w 240" name="T40"/>
                <a:gd fmla="*/ 2147483646 h 240" name="T41"/>
                <a:gd fmla="*/ 2147483646 w 240" name="T42"/>
                <a:gd fmla="*/ 0 h 240" name="T43"/>
                <a:gd fmla="*/ 0 w 240" name="T44"/>
                <a:gd fmla="*/ 2147483646 h 240" name="T45"/>
                <a:gd fmla="*/ 2147483646 w 240" name="T46"/>
                <a:gd fmla="*/ 2147483646 h 240" name="T47"/>
                <a:gd fmla="*/ 2147483646 w 240" name="T48"/>
                <a:gd fmla="*/ 2147483646 h 240" name="T49"/>
                <a:gd fmla="*/ 2147483646 w 240" name="T50"/>
                <a:gd fmla="*/ 0 h 240" name="T51"/>
                <a:gd fmla="*/ 2147483646 w 240" name="T52"/>
                <a:gd fmla="*/ 2147483646 h 240" name="T53"/>
                <a:gd fmla="*/ 2147483646 w 240" name="T54"/>
                <a:gd fmla="*/ 2147483646 h 240" name="T55"/>
                <a:gd fmla="*/ 2147483646 w 240" name="T56"/>
                <a:gd fmla="*/ 2147483646 h 240" name="T57"/>
                <a:gd fmla="*/ 2147483646 w 240" name="T58"/>
                <a:gd fmla="*/ 2147483646 h 240" name="T59"/>
                <a:gd fmla="*/ 2147483646 w 240" name="T60"/>
                <a:gd fmla="*/ 2147483646 h 240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</a:gdLst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b="b" l="0" r="r" t="0"/>
              <a:pathLst>
                <a:path h="240" w="240">
                  <a:moveTo>
                    <a:pt x="149" y="58"/>
                  </a:moveTo>
                  <a:cubicBezTo>
                    <a:pt x="122" y="163"/>
                    <a:pt x="122" y="163"/>
                    <a:pt x="122" y="163"/>
                  </a:cubicBezTo>
                  <a:cubicBezTo>
                    <a:pt x="121" y="163"/>
                    <a:pt x="121" y="163"/>
                    <a:pt x="120" y="163"/>
                  </a:cubicBezTo>
                  <a:cubicBezTo>
                    <a:pt x="107" y="163"/>
                    <a:pt x="96" y="174"/>
                    <a:pt x="96" y="187"/>
                  </a:cubicBezTo>
                  <a:cubicBezTo>
                    <a:pt x="96" y="201"/>
                    <a:pt x="107" y="211"/>
                    <a:pt x="120" y="211"/>
                  </a:cubicBezTo>
                  <a:cubicBezTo>
                    <a:pt x="133" y="211"/>
                    <a:pt x="144" y="201"/>
                    <a:pt x="144" y="187"/>
                  </a:cubicBezTo>
                  <a:cubicBezTo>
                    <a:pt x="144" y="178"/>
                    <a:pt x="139" y="170"/>
                    <a:pt x="131" y="166"/>
                  </a:cubicBezTo>
                  <a:cubicBezTo>
                    <a:pt x="158" y="60"/>
                    <a:pt x="158" y="60"/>
                    <a:pt x="158" y="60"/>
                  </a:cubicBezTo>
                  <a:lnTo>
                    <a:pt x="149" y="58"/>
                  </a:lnTo>
                  <a:close/>
                  <a:moveTo>
                    <a:pt x="134" y="187"/>
                  </a:moveTo>
                  <a:cubicBezTo>
                    <a:pt x="134" y="195"/>
                    <a:pt x="128" y="202"/>
                    <a:pt x="120" y="202"/>
                  </a:cubicBezTo>
                  <a:cubicBezTo>
                    <a:pt x="112" y="202"/>
                    <a:pt x="106" y="195"/>
                    <a:pt x="106" y="187"/>
                  </a:cubicBezTo>
                  <a:cubicBezTo>
                    <a:pt x="106" y="179"/>
                    <a:pt x="112" y="173"/>
                    <a:pt x="120" y="173"/>
                  </a:cubicBezTo>
                  <a:cubicBezTo>
                    <a:pt x="128" y="173"/>
                    <a:pt x="134" y="179"/>
                    <a:pt x="134" y="187"/>
                  </a:cubicBezTo>
                  <a:close/>
                  <a:moveTo>
                    <a:pt x="120" y="29"/>
                  </a:moveTo>
                  <a:cubicBezTo>
                    <a:pt x="73" y="29"/>
                    <a:pt x="34" y="65"/>
                    <a:pt x="29" y="110"/>
                  </a:cubicBezTo>
                  <a:cubicBezTo>
                    <a:pt x="39" y="110"/>
                    <a:pt x="39" y="110"/>
                    <a:pt x="39" y="110"/>
                  </a:cubicBezTo>
                  <a:cubicBezTo>
                    <a:pt x="44" y="70"/>
                    <a:pt x="78" y="38"/>
                    <a:pt x="120" y="38"/>
                  </a:cubicBezTo>
                  <a:cubicBezTo>
                    <a:pt x="162" y="38"/>
                    <a:pt x="196" y="70"/>
                    <a:pt x="201" y="110"/>
                  </a:cubicBezTo>
                  <a:cubicBezTo>
                    <a:pt x="211" y="110"/>
                    <a:pt x="211" y="110"/>
                    <a:pt x="211" y="110"/>
                  </a:cubicBezTo>
                  <a:cubicBezTo>
                    <a:pt x="206" y="65"/>
                    <a:pt x="167" y="29"/>
                    <a:pt x="120" y="29"/>
                  </a:cubicBezTo>
                  <a:close/>
                  <a:moveTo>
                    <a:pt x="120" y="0"/>
                  </a:moveTo>
                  <a:cubicBezTo>
                    <a:pt x="54" y="0"/>
                    <a:pt x="0" y="54"/>
                    <a:pt x="0" y="120"/>
                  </a:cubicBezTo>
                  <a:cubicBezTo>
                    <a:pt x="0" y="186"/>
                    <a:pt x="54" y="240"/>
                    <a:pt x="120" y="240"/>
                  </a:cubicBezTo>
                  <a:cubicBezTo>
                    <a:pt x="186" y="240"/>
                    <a:pt x="240" y="186"/>
                    <a:pt x="240" y="120"/>
                  </a:cubicBezTo>
                  <a:cubicBezTo>
                    <a:pt x="240" y="54"/>
                    <a:pt x="186" y="0"/>
                    <a:pt x="120" y="0"/>
                  </a:cubicBezTo>
                  <a:close/>
                  <a:moveTo>
                    <a:pt x="120" y="230"/>
                  </a:moveTo>
                  <a:cubicBezTo>
                    <a:pt x="59" y="230"/>
                    <a:pt x="10" y="181"/>
                    <a:pt x="10" y="120"/>
                  </a:cubicBezTo>
                  <a:cubicBezTo>
                    <a:pt x="10" y="59"/>
                    <a:pt x="59" y="10"/>
                    <a:pt x="120" y="10"/>
                  </a:cubicBezTo>
                  <a:cubicBezTo>
                    <a:pt x="181" y="10"/>
                    <a:pt x="230" y="59"/>
                    <a:pt x="230" y="120"/>
                  </a:cubicBezTo>
                  <a:cubicBezTo>
                    <a:pt x="230" y="181"/>
                    <a:pt x="181" y="230"/>
                    <a:pt x="120" y="230"/>
                  </a:cubicBezTo>
                  <a:close/>
                </a:path>
              </a:pathLst>
            </a:custGeom>
            <a:solidFill>
              <a:srgbClr val="1F857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</p:spTree>
  </p:cSld>
  <p:clrMapOvr>
    <a:masterClrMapping/>
  </p:clrMapOvr>
  <p:transition advClick="0" spd="slow"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9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14" presetSubtype="10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1000" id="12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14" presetSubtype="1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5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6" nodeType="withEffect" presetClass="entr" presetID="22" presetSubtype="8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8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22" presetSubtype="8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1"/>
                                        <p:tgtEl>
                                          <p:spTgt spid="6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2" nodeType="withEffect" presetClass="entr" presetID="22" presetSubtype="8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4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5" nodeType="withEffect" presetClass="entr" presetID="22" presetSubtype="8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8" nodeType="withEffect" presetClass="entr" presetID="21" presetSubtype="1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1000" id="30"/>
                                        <p:tgtEl>
                                          <p:spTgt spid="6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21" presetSubtype="1">
                                  <p:stCondLst>
                                    <p:cond delay="440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1000" id="33"/>
                                        <p:tgtEl>
                                          <p:spTgt spid="6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4" nodeType="withEffect" presetClass="entr" presetID="22" presetSubtype="2">
                                  <p:stCondLst>
                                    <p:cond delay="570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36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22" presetSubtype="2">
                                  <p:stCondLst>
                                    <p:cond delay="610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39"/>
                                        <p:tgtEl>
                                          <p:spTgt spid="6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0" nodeType="withEffect" presetClass="entr" presetID="22" presetSubtype="2">
                                  <p:stCondLst>
                                    <p:cond delay="680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42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3" nodeType="withEffect" presetClass="entr" presetID="22" presetSubtype="2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45"/>
                                        <p:tgtEl>
                                          <p:spTgt spid="6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6" nodeType="withEffect" presetClass="entr" presetID="22" presetSubtype="8">
                                  <p:stCondLst>
                                    <p:cond delay="760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8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9" nodeType="withEffect" presetClass="entr" presetID="22" presetSubtype="8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1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2" nodeType="withEffect" presetClass="entr" presetID="22" presetSubtype="8">
                                  <p:stCondLst>
                                    <p:cond delay="860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4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5" nodeType="withEffect" presetClass="entr" presetID="22" presetSubtype="8">
                                  <p:stCondLst>
                                    <p:cond delay="890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7"/>
                                        <p:tgtEl>
                                          <p:spTgt spid="6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8" nodeType="afterGroup">
                            <p:stCondLst>
                              <p:cond delay="9400"/>
                            </p:stCondLst>
                            <p:childTnLst>
                              <p:par>
                                <p:cTn fill="hold" grpId="1" id="59" nodeType="afterEffect" presetClass="exit" presetID="14" presetSubtype="10">
                                  <p:stCondLst>
                                    <p:cond delay="1100"/>
                                  </p:stCondLst>
                                  <p:childTnLst>
                                    <p:animEffect filter="randombar(horizontal)" transition="out">
                                      <p:cBhvr>
                                        <p:cTn dur="700" id="6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62" nodeType="withEffect" presetClass="exit" presetID="14" presetSubtype="10">
                                  <p:stCondLst>
                                    <p:cond delay="1100"/>
                                  </p:stCondLst>
                                  <p:childTnLst>
                                    <p:animEffect filter="randombar(horizontal)" transition="out">
                                      <p:cBhvr>
                                        <p:cTn dur="700" id="63"/>
                                        <p:tgtEl>
                                          <p:spTgt spid="6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65" nodeType="withEffect" presetClass="exit" presetID="14" presetSubtype="10">
                                  <p:stCondLst>
                                    <p:cond delay="1100"/>
                                  </p:stCondLst>
                                  <p:childTnLst>
                                    <p:animEffect filter="randombar(horizontal)" transition="out">
                                      <p:cBhvr>
                                        <p:cTn dur="700" id="66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68" nodeType="withEffect" presetClass="exit" presetID="14" presetSubtype="10">
                                  <p:stCondLst>
                                    <p:cond delay="1100"/>
                                  </p:stCondLst>
                                  <p:childTnLst>
                                    <p:animEffect filter="randombar(horizontal)" transition="out">
                                      <p:cBhvr>
                                        <p:cTn dur="700" id="69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71" nodeType="withEffect" presetClass="exit" presetID="14" presetSubtype="10">
                                  <p:stCondLst>
                                    <p:cond delay="1100"/>
                                  </p:stCondLst>
                                  <p:childTnLst>
                                    <p:animEffect filter="randombar(horizontal)" transition="out">
                                      <p:cBhvr>
                                        <p:cTn dur="700" id="72"/>
                                        <p:tgtEl>
                                          <p:spTgt spid="6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74" nodeType="withEffect" presetClass="exit" presetID="14" presetSubtype="10">
                                  <p:stCondLst>
                                    <p:cond delay="1100"/>
                                  </p:stCondLst>
                                  <p:childTnLst>
                                    <p:animEffect filter="randombar(horizontal)" transition="out">
                                      <p:cBhvr>
                                        <p:cTn dur="700" id="75"/>
                                        <p:tgtEl>
                                          <p:spTgt spid="6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6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77" nodeType="withEffect" presetClass="exit" presetID="14" presetSubtype="10">
                                  <p:stCondLst>
                                    <p:cond delay="1100"/>
                                  </p:stCondLst>
                                  <p:childTnLst>
                                    <p:animEffect filter="randombar(horizontal)" transition="out">
                                      <p:cBhvr>
                                        <p:cTn dur="700" id="78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80" nodeType="withEffect" presetClass="exit" presetID="14" presetSubtype="10">
                                  <p:stCondLst>
                                    <p:cond delay="1100"/>
                                  </p:stCondLst>
                                  <p:childTnLst>
                                    <p:animEffect filter="randombar(horizontal)" transition="out">
                                      <p:cBhvr>
                                        <p:cTn dur="700" id="81"/>
                                        <p:tgtEl>
                                          <p:spTgt spid="6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83" nodeType="withEffect" presetClass="exit" presetID="14" presetSubtype="10">
                                  <p:stCondLst>
                                    <p:cond delay="1100"/>
                                  </p:stCondLst>
                                  <p:childTnLst>
                                    <p:animEffect filter="randombar(horizontal)" transition="out">
                                      <p:cBhvr>
                                        <p:cTn dur="700" id="84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86" nodeType="withEffect" presetClass="exit" presetID="14" presetSubtype="10">
                                  <p:stCondLst>
                                    <p:cond delay="1100"/>
                                  </p:stCondLst>
                                  <p:childTnLst>
                                    <p:animEffect filter="randombar(horizontal)" transition="out">
                                      <p:cBhvr>
                                        <p:cTn dur="700" id="87"/>
                                        <p:tgtEl>
                                          <p:spTgt spid="6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88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89" nodeType="withEffect" presetClass="exit" presetID="14" presetSubtype="10">
                                  <p:stCondLst>
                                    <p:cond delay="1100"/>
                                  </p:stCondLst>
                                  <p:childTnLst>
                                    <p:animEffect filter="randombar(horizontal)" transition="out">
                                      <p:cBhvr>
                                        <p:cTn dur="700" id="9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91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92" nodeType="withEffect" presetClass="exit" presetID="14" presetSubtype="10">
                                  <p:stCondLst>
                                    <p:cond delay="1100"/>
                                  </p:stCondLst>
                                  <p:childTnLst>
                                    <p:animEffect filter="randombar(horizontal)" transition="out">
                                      <p:cBhvr>
                                        <p:cTn dur="700" id="93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94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95" nodeType="withEffect" presetClass="exit" presetID="14" presetSubtype="10">
                                  <p:stCondLst>
                                    <p:cond delay="1100"/>
                                  </p:stCondLst>
                                  <p:childTnLst>
                                    <p:animEffect filter="randombar(horizontal)" transition="out">
                                      <p:cBhvr>
                                        <p:cTn dur="700" id="96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97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98" nodeType="withEffect" presetClass="exit" presetID="14" presetSubtype="10">
                                  <p:stCondLst>
                                    <p:cond delay="1100"/>
                                  </p:stCondLst>
                                  <p:childTnLst>
                                    <p:animEffect filter="randombar(horizontal)" transition="out">
                                      <p:cBhvr>
                                        <p:cTn dur="700" id="99"/>
                                        <p:tgtEl>
                                          <p:spTgt spid="6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00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01" nodeType="withEffect" presetClass="exit" presetID="14" presetSubtype="10">
                                  <p:stCondLst>
                                    <p:cond delay="1900"/>
                                  </p:stCondLst>
                                  <p:childTnLst>
                                    <p:animEffect filter="randombar(horizontal)" transition="out">
                                      <p:cBhvr>
                                        <p:cTn dur="1000" id="102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03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04" nodeType="withEffect" presetClass="exit" presetID="14" presetSubtype="10">
                                  <p:stCondLst>
                                    <p:cond delay="2100"/>
                                  </p:stCondLst>
                                  <p:childTnLst>
                                    <p:animEffect filter="randombar(horizontal)" transition="out">
                                      <p:cBhvr>
                                        <p:cTn dur="1000" id="105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06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7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fill="hold" id="108" nodeType="afterEffect" presetClass="exit" presetID="53" presetSubtype="0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dur="500" id="109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id="110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out">
                                      <p:cBhvr>
                                        <p:cTn dur="500" id="111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12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169"/>
      <p:bldP grpId="1" spid="6169"/>
      <p:bldP grpId="0" spid="6176"/>
      <p:bldP grpId="1" spid="6176"/>
      <p:bldP grpId="0" spid="6158"/>
      <p:bldP grpId="1" spid="6158"/>
      <p:bldP grpId="0" spid="6163"/>
      <p:bldP grpId="1" spid="6163"/>
      <p:bldP grpId="0" spid="6164"/>
      <p:bldP grpId="1" spid="6164"/>
      <p:bldP grpId="0" spid="6165"/>
      <p:bldP grpId="1" spid="6165"/>
      <p:bldP grpId="0" spid="6166"/>
      <p:bldP grpId="1" spid="6166"/>
      <p:bldP grpId="0" spid="6167"/>
      <p:bldP grpId="1" spid="6167"/>
    </p:bld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0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0482" name="组合 81"/>
          <p:cNvGrpSpPr/>
          <p:nvPr/>
        </p:nvGrpSpPr>
        <p:grpSpPr>
          <a:xfrm>
            <a:off x="396875" y="833438"/>
            <a:ext cx="446088" cy="446087"/>
            <a:chOff x="720924" y="1222276"/>
            <a:chExt cx="453008" cy="453008"/>
          </a:xfrm>
        </p:grpSpPr>
        <p:sp>
          <p:nvSpPr>
            <p:cNvPr id="70" name="椭圆 69"/>
            <p:cNvSpPr/>
            <p:nvPr/>
          </p:nvSpPr>
          <p:spPr>
            <a:xfrm>
              <a:off x="720924" y="1412507"/>
              <a:ext cx="72546" cy="72545"/>
            </a:xfrm>
            <a:prstGeom prst="ellipse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altLang="en-US" lang="zh-CN"/>
            </a:p>
          </p:txBody>
        </p:sp>
        <p:sp>
          <p:nvSpPr>
            <p:cNvPr id="71" name="椭圆 70"/>
            <p:cNvSpPr/>
            <p:nvPr/>
          </p:nvSpPr>
          <p:spPr>
            <a:xfrm>
              <a:off x="777349" y="1278700"/>
              <a:ext cx="70934" cy="70934"/>
            </a:xfrm>
            <a:prstGeom prst="ellipse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altLang="en-US" lang="zh-CN"/>
            </a:p>
          </p:txBody>
        </p:sp>
        <p:sp>
          <p:nvSpPr>
            <p:cNvPr id="72" name="椭圆 71"/>
            <p:cNvSpPr/>
            <p:nvPr/>
          </p:nvSpPr>
          <p:spPr>
            <a:xfrm>
              <a:off x="911155" y="1222276"/>
              <a:ext cx="72546" cy="72545"/>
            </a:xfrm>
            <a:prstGeom prst="ellipse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altLang="en-US" lang="zh-CN"/>
            </a:p>
          </p:txBody>
        </p:sp>
        <p:sp>
          <p:nvSpPr>
            <p:cNvPr id="73" name="椭圆 72"/>
            <p:cNvSpPr/>
            <p:nvPr/>
          </p:nvSpPr>
          <p:spPr>
            <a:xfrm>
              <a:off x="1046574" y="1278700"/>
              <a:ext cx="70934" cy="70934"/>
            </a:xfrm>
            <a:prstGeom prst="ellipse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altLang="en-US" lang="zh-CN"/>
            </a:p>
          </p:txBody>
        </p:sp>
        <p:sp>
          <p:nvSpPr>
            <p:cNvPr id="74" name="椭圆 73"/>
            <p:cNvSpPr/>
            <p:nvPr/>
          </p:nvSpPr>
          <p:spPr>
            <a:xfrm>
              <a:off x="1101386" y="1412507"/>
              <a:ext cx="72546" cy="72545"/>
            </a:xfrm>
            <a:prstGeom prst="ellipse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altLang="en-US" lang="zh-CN"/>
            </a:p>
          </p:txBody>
        </p:sp>
        <p:sp>
          <p:nvSpPr>
            <p:cNvPr id="75" name="椭圆 74"/>
            <p:cNvSpPr/>
            <p:nvPr/>
          </p:nvSpPr>
          <p:spPr>
            <a:xfrm>
              <a:off x="1046574" y="1547926"/>
              <a:ext cx="70934" cy="70934"/>
            </a:xfrm>
            <a:prstGeom prst="ellipse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altLang="en-US" lang="zh-CN"/>
            </a:p>
          </p:txBody>
        </p:sp>
        <p:sp>
          <p:nvSpPr>
            <p:cNvPr id="76" name="椭圆 75"/>
            <p:cNvSpPr/>
            <p:nvPr/>
          </p:nvSpPr>
          <p:spPr>
            <a:xfrm>
              <a:off x="911155" y="1602739"/>
              <a:ext cx="72546" cy="72545"/>
            </a:xfrm>
            <a:prstGeom prst="ellipse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altLang="en-US" lang="zh-CN"/>
            </a:p>
          </p:txBody>
        </p:sp>
        <p:sp>
          <p:nvSpPr>
            <p:cNvPr id="77" name="椭圆 76"/>
            <p:cNvSpPr/>
            <p:nvPr/>
          </p:nvSpPr>
          <p:spPr>
            <a:xfrm>
              <a:off x="777349" y="1547926"/>
              <a:ext cx="70934" cy="70934"/>
            </a:xfrm>
            <a:prstGeom prst="ellipse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altLang="en-US" lang="zh-CN"/>
            </a:p>
          </p:txBody>
        </p:sp>
      </p:grpSp>
      <p:grpSp>
        <p:nvGrpSpPr>
          <p:cNvPr id="20483" name="组合 95"/>
          <p:cNvGrpSpPr/>
          <p:nvPr/>
        </p:nvGrpSpPr>
        <p:grpSpPr>
          <a:xfrm>
            <a:off x="80963" y="561975"/>
            <a:ext cx="1077912" cy="919163"/>
            <a:chOff x="948095" y="940291"/>
            <a:chExt cx="646738" cy="551652"/>
          </a:xfrm>
        </p:grpSpPr>
        <p:sp>
          <p:nvSpPr>
            <p:cNvPr id="90" name="等腰三角形 89"/>
            <p:cNvSpPr/>
            <p:nvPr/>
          </p:nvSpPr>
          <p:spPr>
            <a:xfrm>
              <a:off x="948095" y="1193727"/>
              <a:ext cx="62864" cy="4478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altLang="en-US" lang="zh-CN"/>
            </a:p>
          </p:txBody>
        </p:sp>
        <p:sp>
          <p:nvSpPr>
            <p:cNvPr id="91" name="等腰三角形 90"/>
            <p:cNvSpPr/>
            <p:nvPr/>
          </p:nvSpPr>
          <p:spPr>
            <a:xfrm>
              <a:off x="1093825" y="940291"/>
              <a:ext cx="62864" cy="45733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altLang="en-US" lang="zh-CN"/>
            </a:p>
          </p:txBody>
        </p:sp>
        <p:sp>
          <p:nvSpPr>
            <p:cNvPr id="92" name="等腰三角形 91"/>
            <p:cNvSpPr/>
            <p:nvPr/>
          </p:nvSpPr>
          <p:spPr>
            <a:xfrm>
              <a:off x="1386239" y="940291"/>
              <a:ext cx="62864" cy="45733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altLang="en-US" lang="zh-CN"/>
            </a:p>
          </p:txBody>
        </p:sp>
        <p:sp>
          <p:nvSpPr>
            <p:cNvPr id="93" name="等腰三角形 92"/>
            <p:cNvSpPr/>
            <p:nvPr/>
          </p:nvSpPr>
          <p:spPr>
            <a:xfrm>
              <a:off x="1531969" y="1193727"/>
              <a:ext cx="62864" cy="4478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altLang="en-US" lang="zh-CN"/>
            </a:p>
          </p:txBody>
        </p:sp>
        <p:sp>
          <p:nvSpPr>
            <p:cNvPr id="94" name="等腰三角形 93"/>
            <p:cNvSpPr/>
            <p:nvPr/>
          </p:nvSpPr>
          <p:spPr>
            <a:xfrm>
              <a:off x="1386239" y="1446210"/>
              <a:ext cx="62864" cy="45733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altLang="en-US" lang="zh-CN"/>
            </a:p>
          </p:txBody>
        </p:sp>
        <p:sp>
          <p:nvSpPr>
            <p:cNvPr id="95" name="等腰三角形 94"/>
            <p:cNvSpPr/>
            <p:nvPr/>
          </p:nvSpPr>
          <p:spPr>
            <a:xfrm>
              <a:off x="1093825" y="1446210"/>
              <a:ext cx="62864" cy="45733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altLang="en-US" lang="zh-CN"/>
            </a:p>
          </p:txBody>
        </p:sp>
      </p:grpSp>
      <p:pic>
        <p:nvPicPr>
          <p:cNvPr id="8226" name="图片 10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723900" y="1316038"/>
            <a:ext cx="292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" name="文本框 103"/>
          <p:cNvSpPr txBox="1"/>
          <p:nvPr/>
        </p:nvSpPr>
        <p:spPr>
          <a:xfrm>
            <a:off x="5175829" y="755592"/>
            <a:ext cx="1605280" cy="5181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altLang="en-US" b="1" lang="zh-CN" sz="2800">
                <a:blipFill>
                  <a:blip r:embed="rId2"/>
                  <a:stretch>
                    <a:fillRect/>
                  </a:stretch>
                </a:blipFill>
                <a:latin charset="-122" panose="020b0503020204020204" pitchFamily="34" typeface="微软雅黑"/>
                <a:ea charset="-122" panose="020b0503020204020204" pitchFamily="34" typeface="微软雅黑"/>
              </a:rPr>
              <a:t>社会历练</a:t>
            </a:r>
          </a:p>
        </p:txBody>
      </p:sp>
      <p:sp>
        <p:nvSpPr>
          <p:cNvPr id="107" name="文本框 106"/>
          <p:cNvSpPr txBox="1"/>
          <p:nvPr/>
        </p:nvSpPr>
        <p:spPr>
          <a:xfrm>
            <a:off x="4911479" y="1126629"/>
            <a:ext cx="2497222" cy="39624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altLang="zh-CN" lang="en-US" sz="2000">
                <a:blipFill>
                  <a:blip r:embed="rId2"/>
                  <a:stretch>
                    <a:fillRect/>
                  </a:stretch>
                </a:blipFill>
                <a:latin charset="0" panose="02000000000000000000" pitchFamily="2" typeface="AR JULIAN"/>
              </a:rPr>
              <a:t>Social experience</a:t>
            </a:r>
          </a:p>
        </p:txBody>
      </p:sp>
      <p:grpSp>
        <p:nvGrpSpPr>
          <p:cNvPr id="330" name="Group 4"/>
          <p:cNvGrpSpPr>
            <a:grpSpLocks noChangeAspect="1"/>
          </p:cNvGrpSpPr>
          <p:nvPr/>
        </p:nvGrpSpPr>
        <p:grpSpPr>
          <a:xfrm>
            <a:off x="805536" y="1654148"/>
            <a:ext cx="10555288" cy="666750"/>
            <a:chOff x="508" y="1249"/>
            <a:chExt cx="6649" cy="420"/>
          </a:xfrm>
          <a:blipFill>
            <a:blip r:embed="rId2"/>
            <a:stretch>
              <a:fillRect/>
            </a:stretch>
          </a:blipFill>
        </p:grpSpPr>
        <p:grpSp>
          <p:nvGrpSpPr>
            <p:cNvPr id="331" name="Group 205"/>
            <p:cNvGrpSpPr/>
            <p:nvPr/>
          </p:nvGrpSpPr>
          <p:grpSpPr>
            <a:xfrm>
              <a:off x="508" y="1249"/>
              <a:ext cx="6649" cy="420"/>
              <a:chOff x="508" y="1249"/>
              <a:chExt cx="6649" cy="420"/>
            </a:xfrm>
            <a:grpFill/>
          </p:grpSpPr>
          <p:sp>
            <p:nvSpPr>
              <p:cNvPr id="420" name="Freeform 5"/>
              <p:cNvSpPr>
                <a:spLocks noEditPoints="1"/>
              </p:cNvSpPr>
              <p:nvPr/>
            </p:nvSpPr>
            <p:spPr bwMode="auto">
              <a:xfrm>
                <a:off x="508" y="1574"/>
                <a:ext cx="91" cy="95"/>
              </a:xfrm>
              <a:custGeom>
                <a:gdLst>
                  <a:gd fmla="*/ 19 w 69" name="T0"/>
                  <a:gd fmla="*/ 0 h 72" name="T1"/>
                  <a:gd fmla="*/ 50 w 69" name="T2"/>
                  <a:gd fmla="*/ 0 h 72" name="T3"/>
                  <a:gd fmla="*/ 50 w 69" name="T4"/>
                  <a:gd fmla="*/ 0 h 72" name="T5"/>
                  <a:gd fmla="*/ 69 w 69" name="T6"/>
                  <a:gd fmla="*/ 19 h 72" name="T7"/>
                  <a:gd fmla="*/ 69 w 69" name="T8"/>
                  <a:gd fmla="*/ 53 h 72" name="T9"/>
                  <a:gd fmla="*/ 69 w 69" name="T10"/>
                  <a:gd fmla="*/ 53 h 72" name="T11"/>
                  <a:gd fmla="*/ 50 w 69" name="T12"/>
                  <a:gd fmla="*/ 72 h 72" name="T13"/>
                  <a:gd fmla="*/ 19 w 69" name="T14"/>
                  <a:gd fmla="*/ 72 h 72" name="T15"/>
                  <a:gd fmla="*/ 19 w 69" name="T16"/>
                  <a:gd fmla="*/ 72 h 72" name="T17"/>
                  <a:gd fmla="*/ 0 w 69" name="T18"/>
                  <a:gd fmla="*/ 53 h 72" name="T19"/>
                  <a:gd fmla="*/ 0 w 69" name="T20"/>
                  <a:gd fmla="*/ 19 h 72" name="T21"/>
                  <a:gd fmla="*/ 0 w 69" name="T22"/>
                  <a:gd fmla="*/ 19 h 72" name="T23"/>
                  <a:gd fmla="*/ 19 w 69" name="T24"/>
                  <a:gd fmla="*/ 0 h 72" name="T25"/>
                  <a:gd fmla="*/ 8 w 69" name="T26"/>
                  <a:gd fmla="*/ 53 h 72" name="T27"/>
                  <a:gd fmla="*/ 19 w 69" name="T28"/>
                  <a:gd fmla="*/ 64 h 72" name="T29"/>
                  <a:gd fmla="*/ 50 w 69" name="T30"/>
                  <a:gd fmla="*/ 64 h 72" name="T31"/>
                  <a:gd fmla="*/ 50 w 69" name="T32"/>
                  <a:gd fmla="*/ 64 h 72" name="T33"/>
                  <a:gd fmla="*/ 62 w 69" name="T34"/>
                  <a:gd fmla="*/ 53 h 72" name="T35"/>
                  <a:gd fmla="*/ 62 w 69" name="T36"/>
                  <a:gd fmla="*/ 19 h 72" name="T37"/>
                  <a:gd fmla="*/ 62 w 69" name="T38"/>
                  <a:gd fmla="*/ 19 h 72" name="T39"/>
                  <a:gd fmla="*/ 50 w 69" name="T40"/>
                  <a:gd fmla="*/ 8 h 72" name="T41"/>
                  <a:gd fmla="*/ 19 w 69" name="T42"/>
                  <a:gd fmla="*/ 8 h 72" name="T43"/>
                  <a:gd fmla="*/ 19 w 69" name="T44"/>
                  <a:gd fmla="*/ 8 h 72" name="T45"/>
                  <a:gd fmla="*/ 8 w 69" name="T46"/>
                  <a:gd fmla="*/ 19 h 72" name="T47"/>
                  <a:gd fmla="*/ 8 w 69" name="T48"/>
                  <a:gd fmla="*/ 53 h 72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72" w="69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1" y="0"/>
                      <a:pt x="69" y="9"/>
                      <a:pt x="69" y="19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4"/>
                      <a:pt x="61" y="72"/>
                      <a:pt x="50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9" y="72"/>
                      <a:pt x="0" y="64"/>
                      <a:pt x="0" y="5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9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59"/>
                      <a:pt x="13" y="64"/>
                      <a:pt x="19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7" y="64"/>
                      <a:pt x="62" y="59"/>
                      <a:pt x="62" y="53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3"/>
                      <a:pt x="57" y="8"/>
                      <a:pt x="50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3" y="8"/>
                      <a:pt x="8" y="13"/>
                      <a:pt x="8" y="19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421" name="Freeform 6"/>
              <p:cNvSpPr/>
              <p:nvPr/>
            </p:nvSpPr>
            <p:spPr bwMode="auto">
              <a:xfrm>
                <a:off x="529" y="1596"/>
                <a:ext cx="49" cy="52"/>
              </a:xfrm>
              <a:custGeom>
                <a:gdLst>
                  <a:gd fmla="*/ 37 w 37" name="T0"/>
                  <a:gd fmla="*/ 9 h 39" name="T1"/>
                  <a:gd fmla="*/ 28 w 37" name="T2"/>
                  <a:gd fmla="*/ 0 h 39" name="T3"/>
                  <a:gd fmla="*/ 9 w 37" name="T4"/>
                  <a:gd fmla="*/ 0 h 39" name="T5"/>
                  <a:gd fmla="*/ 0 w 37" name="T6"/>
                  <a:gd fmla="*/ 9 h 39" name="T7"/>
                  <a:gd fmla="*/ 0 w 37" name="T8"/>
                  <a:gd fmla="*/ 29 h 39" name="T9"/>
                  <a:gd fmla="*/ 9 w 37" name="T10"/>
                  <a:gd fmla="*/ 39 h 39" name="T11"/>
                  <a:gd fmla="*/ 28 w 37" name="T12"/>
                  <a:gd fmla="*/ 39 h 39" name="T13"/>
                  <a:gd fmla="*/ 37 w 37" name="T14"/>
                  <a:gd fmla="*/ 29 h 39" name="T15"/>
                  <a:gd fmla="*/ 37 w 37" name="T16"/>
                  <a:gd fmla="*/ 9 h 39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9" w="37">
                    <a:moveTo>
                      <a:pt x="37" y="9"/>
                    </a:moveTo>
                    <a:cubicBezTo>
                      <a:pt x="37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7" y="35"/>
                      <a:pt x="37" y="29"/>
                    </a:cubicBezTo>
                    <a:lnTo>
                      <a:pt x="37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422" name="Freeform 7"/>
              <p:cNvSpPr>
                <a:spLocks noEditPoints="1"/>
              </p:cNvSpPr>
              <p:nvPr/>
            </p:nvSpPr>
            <p:spPr bwMode="auto">
              <a:xfrm>
                <a:off x="621" y="1574"/>
                <a:ext cx="91" cy="95"/>
              </a:xfrm>
              <a:custGeom>
                <a:gdLst>
                  <a:gd fmla="*/ 19 w 69" name="T0"/>
                  <a:gd fmla="*/ 0 h 72" name="T1"/>
                  <a:gd fmla="*/ 50 w 69" name="T2"/>
                  <a:gd fmla="*/ 0 h 72" name="T3"/>
                  <a:gd fmla="*/ 50 w 69" name="T4"/>
                  <a:gd fmla="*/ 0 h 72" name="T5"/>
                  <a:gd fmla="*/ 69 w 69" name="T6"/>
                  <a:gd fmla="*/ 19 h 72" name="T7"/>
                  <a:gd fmla="*/ 69 w 69" name="T8"/>
                  <a:gd fmla="*/ 53 h 72" name="T9"/>
                  <a:gd fmla="*/ 69 w 69" name="T10"/>
                  <a:gd fmla="*/ 53 h 72" name="T11"/>
                  <a:gd fmla="*/ 50 w 69" name="T12"/>
                  <a:gd fmla="*/ 72 h 72" name="T13"/>
                  <a:gd fmla="*/ 19 w 69" name="T14"/>
                  <a:gd fmla="*/ 72 h 72" name="T15"/>
                  <a:gd fmla="*/ 19 w 69" name="T16"/>
                  <a:gd fmla="*/ 72 h 72" name="T17"/>
                  <a:gd fmla="*/ 0 w 69" name="T18"/>
                  <a:gd fmla="*/ 53 h 72" name="T19"/>
                  <a:gd fmla="*/ 0 w 69" name="T20"/>
                  <a:gd fmla="*/ 19 h 72" name="T21"/>
                  <a:gd fmla="*/ 0 w 69" name="T22"/>
                  <a:gd fmla="*/ 19 h 72" name="T23"/>
                  <a:gd fmla="*/ 19 w 69" name="T24"/>
                  <a:gd fmla="*/ 0 h 72" name="T25"/>
                  <a:gd fmla="*/ 8 w 69" name="T26"/>
                  <a:gd fmla="*/ 53 h 72" name="T27"/>
                  <a:gd fmla="*/ 19 w 69" name="T28"/>
                  <a:gd fmla="*/ 64 h 72" name="T29"/>
                  <a:gd fmla="*/ 50 w 69" name="T30"/>
                  <a:gd fmla="*/ 64 h 72" name="T31"/>
                  <a:gd fmla="*/ 50 w 69" name="T32"/>
                  <a:gd fmla="*/ 64 h 72" name="T33"/>
                  <a:gd fmla="*/ 62 w 69" name="T34"/>
                  <a:gd fmla="*/ 53 h 72" name="T35"/>
                  <a:gd fmla="*/ 62 w 69" name="T36"/>
                  <a:gd fmla="*/ 19 h 72" name="T37"/>
                  <a:gd fmla="*/ 62 w 69" name="T38"/>
                  <a:gd fmla="*/ 19 h 72" name="T39"/>
                  <a:gd fmla="*/ 50 w 69" name="T40"/>
                  <a:gd fmla="*/ 8 h 72" name="T41"/>
                  <a:gd fmla="*/ 19 w 69" name="T42"/>
                  <a:gd fmla="*/ 8 h 72" name="T43"/>
                  <a:gd fmla="*/ 19 w 69" name="T44"/>
                  <a:gd fmla="*/ 8 h 72" name="T45"/>
                  <a:gd fmla="*/ 8 w 69" name="T46"/>
                  <a:gd fmla="*/ 19 h 72" name="T47"/>
                  <a:gd fmla="*/ 8 w 69" name="T48"/>
                  <a:gd fmla="*/ 53 h 72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72" w="69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1" y="0"/>
                      <a:pt x="69" y="9"/>
                      <a:pt x="69" y="19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4"/>
                      <a:pt x="61" y="72"/>
                      <a:pt x="50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9" y="72"/>
                      <a:pt x="0" y="64"/>
                      <a:pt x="0" y="5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9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59"/>
                      <a:pt x="13" y="64"/>
                      <a:pt x="19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7" y="64"/>
                      <a:pt x="62" y="59"/>
                      <a:pt x="62" y="53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3"/>
                      <a:pt x="57" y="8"/>
                      <a:pt x="50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3" y="8"/>
                      <a:pt x="8" y="13"/>
                      <a:pt x="8" y="19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423" name="Freeform 8"/>
              <p:cNvSpPr/>
              <p:nvPr/>
            </p:nvSpPr>
            <p:spPr bwMode="auto">
              <a:xfrm>
                <a:off x="642" y="1596"/>
                <a:ext cx="49" cy="52"/>
              </a:xfrm>
              <a:custGeom>
                <a:gdLst>
                  <a:gd fmla="*/ 37 w 37" name="T0"/>
                  <a:gd fmla="*/ 9 h 39" name="T1"/>
                  <a:gd fmla="*/ 28 w 37" name="T2"/>
                  <a:gd fmla="*/ 0 h 39" name="T3"/>
                  <a:gd fmla="*/ 9 w 37" name="T4"/>
                  <a:gd fmla="*/ 0 h 39" name="T5"/>
                  <a:gd fmla="*/ 0 w 37" name="T6"/>
                  <a:gd fmla="*/ 9 h 39" name="T7"/>
                  <a:gd fmla="*/ 0 w 37" name="T8"/>
                  <a:gd fmla="*/ 29 h 39" name="T9"/>
                  <a:gd fmla="*/ 9 w 37" name="T10"/>
                  <a:gd fmla="*/ 39 h 39" name="T11"/>
                  <a:gd fmla="*/ 28 w 37" name="T12"/>
                  <a:gd fmla="*/ 39 h 39" name="T13"/>
                  <a:gd fmla="*/ 37 w 37" name="T14"/>
                  <a:gd fmla="*/ 29 h 39" name="T15"/>
                  <a:gd fmla="*/ 37 w 37" name="T16"/>
                  <a:gd fmla="*/ 9 h 39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9" w="37">
                    <a:moveTo>
                      <a:pt x="37" y="9"/>
                    </a:moveTo>
                    <a:cubicBezTo>
                      <a:pt x="37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7" y="35"/>
                      <a:pt x="37" y="29"/>
                    </a:cubicBezTo>
                    <a:lnTo>
                      <a:pt x="37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424" name="Freeform 9"/>
              <p:cNvSpPr>
                <a:spLocks noEditPoints="1"/>
              </p:cNvSpPr>
              <p:nvPr/>
            </p:nvSpPr>
            <p:spPr bwMode="auto">
              <a:xfrm>
                <a:off x="734" y="1574"/>
                <a:ext cx="91" cy="95"/>
              </a:xfrm>
              <a:custGeom>
                <a:gdLst>
                  <a:gd fmla="*/ 19 w 69" name="T0"/>
                  <a:gd fmla="*/ 0 h 72" name="T1"/>
                  <a:gd fmla="*/ 50 w 69" name="T2"/>
                  <a:gd fmla="*/ 0 h 72" name="T3"/>
                  <a:gd fmla="*/ 50 w 69" name="T4"/>
                  <a:gd fmla="*/ 0 h 72" name="T5"/>
                  <a:gd fmla="*/ 69 w 69" name="T6"/>
                  <a:gd fmla="*/ 19 h 72" name="T7"/>
                  <a:gd fmla="*/ 69 w 69" name="T8"/>
                  <a:gd fmla="*/ 53 h 72" name="T9"/>
                  <a:gd fmla="*/ 69 w 69" name="T10"/>
                  <a:gd fmla="*/ 53 h 72" name="T11"/>
                  <a:gd fmla="*/ 50 w 69" name="T12"/>
                  <a:gd fmla="*/ 72 h 72" name="T13"/>
                  <a:gd fmla="*/ 19 w 69" name="T14"/>
                  <a:gd fmla="*/ 72 h 72" name="T15"/>
                  <a:gd fmla="*/ 19 w 69" name="T16"/>
                  <a:gd fmla="*/ 72 h 72" name="T17"/>
                  <a:gd fmla="*/ 0 w 69" name="T18"/>
                  <a:gd fmla="*/ 53 h 72" name="T19"/>
                  <a:gd fmla="*/ 0 w 69" name="T20"/>
                  <a:gd fmla="*/ 19 h 72" name="T21"/>
                  <a:gd fmla="*/ 0 w 69" name="T22"/>
                  <a:gd fmla="*/ 19 h 72" name="T23"/>
                  <a:gd fmla="*/ 19 w 69" name="T24"/>
                  <a:gd fmla="*/ 0 h 72" name="T25"/>
                  <a:gd fmla="*/ 8 w 69" name="T26"/>
                  <a:gd fmla="*/ 53 h 72" name="T27"/>
                  <a:gd fmla="*/ 19 w 69" name="T28"/>
                  <a:gd fmla="*/ 64 h 72" name="T29"/>
                  <a:gd fmla="*/ 50 w 69" name="T30"/>
                  <a:gd fmla="*/ 64 h 72" name="T31"/>
                  <a:gd fmla="*/ 50 w 69" name="T32"/>
                  <a:gd fmla="*/ 64 h 72" name="T33"/>
                  <a:gd fmla="*/ 62 w 69" name="T34"/>
                  <a:gd fmla="*/ 53 h 72" name="T35"/>
                  <a:gd fmla="*/ 62 w 69" name="T36"/>
                  <a:gd fmla="*/ 19 h 72" name="T37"/>
                  <a:gd fmla="*/ 62 w 69" name="T38"/>
                  <a:gd fmla="*/ 19 h 72" name="T39"/>
                  <a:gd fmla="*/ 50 w 69" name="T40"/>
                  <a:gd fmla="*/ 8 h 72" name="T41"/>
                  <a:gd fmla="*/ 19 w 69" name="T42"/>
                  <a:gd fmla="*/ 8 h 72" name="T43"/>
                  <a:gd fmla="*/ 19 w 69" name="T44"/>
                  <a:gd fmla="*/ 8 h 72" name="T45"/>
                  <a:gd fmla="*/ 8 w 69" name="T46"/>
                  <a:gd fmla="*/ 19 h 72" name="T47"/>
                  <a:gd fmla="*/ 8 w 69" name="T48"/>
                  <a:gd fmla="*/ 53 h 72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72" w="69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1" y="0"/>
                      <a:pt x="69" y="9"/>
                      <a:pt x="69" y="19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4"/>
                      <a:pt x="61" y="72"/>
                      <a:pt x="50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9" y="72"/>
                      <a:pt x="0" y="64"/>
                      <a:pt x="0" y="5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9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59"/>
                      <a:pt x="13" y="64"/>
                      <a:pt x="19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7" y="64"/>
                      <a:pt x="62" y="59"/>
                      <a:pt x="62" y="53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3"/>
                      <a:pt x="57" y="8"/>
                      <a:pt x="50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3" y="8"/>
                      <a:pt x="8" y="13"/>
                      <a:pt x="8" y="19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425" name="Freeform 10"/>
              <p:cNvSpPr/>
              <p:nvPr/>
            </p:nvSpPr>
            <p:spPr bwMode="auto">
              <a:xfrm>
                <a:off x="755" y="1596"/>
                <a:ext cx="49" cy="52"/>
              </a:xfrm>
              <a:custGeom>
                <a:gdLst>
                  <a:gd fmla="*/ 37 w 37" name="T0"/>
                  <a:gd fmla="*/ 9 h 39" name="T1"/>
                  <a:gd fmla="*/ 28 w 37" name="T2"/>
                  <a:gd fmla="*/ 0 h 39" name="T3"/>
                  <a:gd fmla="*/ 9 w 37" name="T4"/>
                  <a:gd fmla="*/ 0 h 39" name="T5"/>
                  <a:gd fmla="*/ 0 w 37" name="T6"/>
                  <a:gd fmla="*/ 9 h 39" name="T7"/>
                  <a:gd fmla="*/ 0 w 37" name="T8"/>
                  <a:gd fmla="*/ 29 h 39" name="T9"/>
                  <a:gd fmla="*/ 9 w 37" name="T10"/>
                  <a:gd fmla="*/ 39 h 39" name="T11"/>
                  <a:gd fmla="*/ 28 w 37" name="T12"/>
                  <a:gd fmla="*/ 39 h 39" name="T13"/>
                  <a:gd fmla="*/ 37 w 37" name="T14"/>
                  <a:gd fmla="*/ 29 h 39" name="T15"/>
                  <a:gd fmla="*/ 37 w 37" name="T16"/>
                  <a:gd fmla="*/ 9 h 39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9" w="37">
                    <a:moveTo>
                      <a:pt x="37" y="9"/>
                    </a:moveTo>
                    <a:cubicBezTo>
                      <a:pt x="37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7" y="35"/>
                      <a:pt x="37" y="29"/>
                    </a:cubicBezTo>
                    <a:lnTo>
                      <a:pt x="37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426" name="Freeform 11"/>
              <p:cNvSpPr>
                <a:spLocks noEditPoints="1"/>
              </p:cNvSpPr>
              <p:nvPr/>
            </p:nvSpPr>
            <p:spPr bwMode="auto">
              <a:xfrm>
                <a:off x="847" y="1574"/>
                <a:ext cx="91" cy="95"/>
              </a:xfrm>
              <a:custGeom>
                <a:gdLst>
                  <a:gd fmla="*/ 19 w 69" name="T0"/>
                  <a:gd fmla="*/ 0 h 72" name="T1"/>
                  <a:gd fmla="*/ 50 w 69" name="T2"/>
                  <a:gd fmla="*/ 0 h 72" name="T3"/>
                  <a:gd fmla="*/ 50 w 69" name="T4"/>
                  <a:gd fmla="*/ 0 h 72" name="T5"/>
                  <a:gd fmla="*/ 69 w 69" name="T6"/>
                  <a:gd fmla="*/ 19 h 72" name="T7"/>
                  <a:gd fmla="*/ 69 w 69" name="T8"/>
                  <a:gd fmla="*/ 53 h 72" name="T9"/>
                  <a:gd fmla="*/ 69 w 69" name="T10"/>
                  <a:gd fmla="*/ 53 h 72" name="T11"/>
                  <a:gd fmla="*/ 50 w 69" name="T12"/>
                  <a:gd fmla="*/ 72 h 72" name="T13"/>
                  <a:gd fmla="*/ 19 w 69" name="T14"/>
                  <a:gd fmla="*/ 72 h 72" name="T15"/>
                  <a:gd fmla="*/ 19 w 69" name="T16"/>
                  <a:gd fmla="*/ 72 h 72" name="T17"/>
                  <a:gd fmla="*/ 0 w 69" name="T18"/>
                  <a:gd fmla="*/ 53 h 72" name="T19"/>
                  <a:gd fmla="*/ 0 w 69" name="T20"/>
                  <a:gd fmla="*/ 19 h 72" name="T21"/>
                  <a:gd fmla="*/ 0 w 69" name="T22"/>
                  <a:gd fmla="*/ 19 h 72" name="T23"/>
                  <a:gd fmla="*/ 19 w 69" name="T24"/>
                  <a:gd fmla="*/ 0 h 72" name="T25"/>
                  <a:gd fmla="*/ 8 w 69" name="T26"/>
                  <a:gd fmla="*/ 53 h 72" name="T27"/>
                  <a:gd fmla="*/ 19 w 69" name="T28"/>
                  <a:gd fmla="*/ 64 h 72" name="T29"/>
                  <a:gd fmla="*/ 50 w 69" name="T30"/>
                  <a:gd fmla="*/ 64 h 72" name="T31"/>
                  <a:gd fmla="*/ 50 w 69" name="T32"/>
                  <a:gd fmla="*/ 64 h 72" name="T33"/>
                  <a:gd fmla="*/ 62 w 69" name="T34"/>
                  <a:gd fmla="*/ 53 h 72" name="T35"/>
                  <a:gd fmla="*/ 62 w 69" name="T36"/>
                  <a:gd fmla="*/ 19 h 72" name="T37"/>
                  <a:gd fmla="*/ 62 w 69" name="T38"/>
                  <a:gd fmla="*/ 19 h 72" name="T39"/>
                  <a:gd fmla="*/ 50 w 69" name="T40"/>
                  <a:gd fmla="*/ 8 h 72" name="T41"/>
                  <a:gd fmla="*/ 19 w 69" name="T42"/>
                  <a:gd fmla="*/ 8 h 72" name="T43"/>
                  <a:gd fmla="*/ 19 w 69" name="T44"/>
                  <a:gd fmla="*/ 8 h 72" name="T45"/>
                  <a:gd fmla="*/ 8 w 69" name="T46"/>
                  <a:gd fmla="*/ 19 h 72" name="T47"/>
                  <a:gd fmla="*/ 8 w 69" name="T48"/>
                  <a:gd fmla="*/ 53 h 72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72" w="69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1" y="0"/>
                      <a:pt x="69" y="9"/>
                      <a:pt x="69" y="19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4"/>
                      <a:pt x="61" y="72"/>
                      <a:pt x="50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9" y="72"/>
                      <a:pt x="0" y="64"/>
                      <a:pt x="0" y="5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9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59"/>
                      <a:pt x="13" y="64"/>
                      <a:pt x="19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7" y="64"/>
                      <a:pt x="62" y="59"/>
                      <a:pt x="62" y="53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3"/>
                      <a:pt x="57" y="8"/>
                      <a:pt x="50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3" y="8"/>
                      <a:pt x="8" y="13"/>
                      <a:pt x="8" y="19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427" name="Freeform 12"/>
              <p:cNvSpPr/>
              <p:nvPr/>
            </p:nvSpPr>
            <p:spPr bwMode="auto">
              <a:xfrm>
                <a:off x="868" y="1596"/>
                <a:ext cx="50" cy="52"/>
              </a:xfrm>
              <a:custGeom>
                <a:gdLst>
                  <a:gd fmla="*/ 38 w 38" name="T0"/>
                  <a:gd fmla="*/ 9 h 39" name="T1"/>
                  <a:gd fmla="*/ 28 w 38" name="T2"/>
                  <a:gd fmla="*/ 0 h 39" name="T3"/>
                  <a:gd fmla="*/ 9 w 38" name="T4"/>
                  <a:gd fmla="*/ 0 h 39" name="T5"/>
                  <a:gd fmla="*/ 0 w 38" name="T6"/>
                  <a:gd fmla="*/ 9 h 39" name="T7"/>
                  <a:gd fmla="*/ 0 w 38" name="T8"/>
                  <a:gd fmla="*/ 29 h 39" name="T9"/>
                  <a:gd fmla="*/ 9 w 38" name="T10"/>
                  <a:gd fmla="*/ 39 h 39" name="T11"/>
                  <a:gd fmla="*/ 28 w 38" name="T12"/>
                  <a:gd fmla="*/ 39 h 39" name="T13"/>
                  <a:gd fmla="*/ 38 w 38" name="T14"/>
                  <a:gd fmla="*/ 29 h 39" name="T15"/>
                  <a:gd fmla="*/ 38 w 38" name="T16"/>
                  <a:gd fmla="*/ 9 h 39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9" w="38">
                    <a:moveTo>
                      <a:pt x="38" y="9"/>
                    </a:moveTo>
                    <a:cubicBezTo>
                      <a:pt x="38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8" y="35"/>
                      <a:pt x="38" y="29"/>
                    </a:cubicBezTo>
                    <a:lnTo>
                      <a:pt x="38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428" name="Freeform 13"/>
              <p:cNvSpPr>
                <a:spLocks noEditPoints="1"/>
              </p:cNvSpPr>
              <p:nvPr/>
            </p:nvSpPr>
            <p:spPr bwMode="auto">
              <a:xfrm>
                <a:off x="1186" y="1574"/>
                <a:ext cx="91" cy="95"/>
              </a:xfrm>
              <a:custGeom>
                <a:gdLst>
                  <a:gd fmla="*/ 19 w 69" name="T0"/>
                  <a:gd fmla="*/ 0 h 72" name="T1"/>
                  <a:gd fmla="*/ 51 w 69" name="T2"/>
                  <a:gd fmla="*/ 0 h 72" name="T3"/>
                  <a:gd fmla="*/ 51 w 69" name="T4"/>
                  <a:gd fmla="*/ 0 h 72" name="T5"/>
                  <a:gd fmla="*/ 69 w 69" name="T6"/>
                  <a:gd fmla="*/ 19 h 72" name="T7"/>
                  <a:gd fmla="*/ 69 w 69" name="T8"/>
                  <a:gd fmla="*/ 53 h 72" name="T9"/>
                  <a:gd fmla="*/ 69 w 69" name="T10"/>
                  <a:gd fmla="*/ 53 h 72" name="T11"/>
                  <a:gd fmla="*/ 51 w 69" name="T12"/>
                  <a:gd fmla="*/ 72 h 72" name="T13"/>
                  <a:gd fmla="*/ 19 w 69" name="T14"/>
                  <a:gd fmla="*/ 72 h 72" name="T15"/>
                  <a:gd fmla="*/ 19 w 69" name="T16"/>
                  <a:gd fmla="*/ 72 h 72" name="T17"/>
                  <a:gd fmla="*/ 0 w 69" name="T18"/>
                  <a:gd fmla="*/ 53 h 72" name="T19"/>
                  <a:gd fmla="*/ 0 w 69" name="T20"/>
                  <a:gd fmla="*/ 19 h 72" name="T21"/>
                  <a:gd fmla="*/ 0 w 69" name="T22"/>
                  <a:gd fmla="*/ 19 h 72" name="T23"/>
                  <a:gd fmla="*/ 19 w 69" name="T24"/>
                  <a:gd fmla="*/ 0 h 72" name="T25"/>
                  <a:gd fmla="*/ 8 w 69" name="T26"/>
                  <a:gd fmla="*/ 53 h 72" name="T27"/>
                  <a:gd fmla="*/ 19 w 69" name="T28"/>
                  <a:gd fmla="*/ 64 h 72" name="T29"/>
                  <a:gd fmla="*/ 51 w 69" name="T30"/>
                  <a:gd fmla="*/ 64 h 72" name="T31"/>
                  <a:gd fmla="*/ 51 w 69" name="T32"/>
                  <a:gd fmla="*/ 64 h 72" name="T33"/>
                  <a:gd fmla="*/ 62 w 69" name="T34"/>
                  <a:gd fmla="*/ 53 h 72" name="T35"/>
                  <a:gd fmla="*/ 62 w 69" name="T36"/>
                  <a:gd fmla="*/ 19 h 72" name="T37"/>
                  <a:gd fmla="*/ 62 w 69" name="T38"/>
                  <a:gd fmla="*/ 19 h 72" name="T39"/>
                  <a:gd fmla="*/ 51 w 69" name="T40"/>
                  <a:gd fmla="*/ 8 h 72" name="T41"/>
                  <a:gd fmla="*/ 19 w 69" name="T42"/>
                  <a:gd fmla="*/ 8 h 72" name="T43"/>
                  <a:gd fmla="*/ 19 w 69" name="T44"/>
                  <a:gd fmla="*/ 8 h 72" name="T45"/>
                  <a:gd fmla="*/ 8 w 69" name="T46"/>
                  <a:gd fmla="*/ 19 h 72" name="T47"/>
                  <a:gd fmla="*/ 8 w 69" name="T48"/>
                  <a:gd fmla="*/ 53 h 72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72" w="69">
                    <a:moveTo>
                      <a:pt x="19" y="0"/>
                    </a:moveTo>
                    <a:cubicBezTo>
                      <a:pt x="51" y="0"/>
                      <a:pt x="51" y="0"/>
                      <a:pt x="51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61" y="0"/>
                      <a:pt x="69" y="9"/>
                      <a:pt x="69" y="19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4"/>
                      <a:pt x="61" y="72"/>
                      <a:pt x="51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9" y="72"/>
                      <a:pt x="0" y="64"/>
                      <a:pt x="0" y="5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9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59"/>
                      <a:pt x="13" y="64"/>
                      <a:pt x="19" y="64"/>
                    </a:cubicBezTo>
                    <a:cubicBezTo>
                      <a:pt x="51" y="64"/>
                      <a:pt x="51" y="64"/>
                      <a:pt x="51" y="64"/>
                    </a:cubicBezTo>
                    <a:cubicBezTo>
                      <a:pt x="51" y="64"/>
                      <a:pt x="51" y="64"/>
                      <a:pt x="51" y="64"/>
                    </a:cubicBezTo>
                    <a:cubicBezTo>
                      <a:pt x="57" y="64"/>
                      <a:pt x="62" y="59"/>
                      <a:pt x="62" y="53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3"/>
                      <a:pt x="57" y="8"/>
                      <a:pt x="51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3" y="8"/>
                      <a:pt x="8" y="13"/>
                      <a:pt x="8" y="19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429" name="Freeform 14"/>
              <p:cNvSpPr/>
              <p:nvPr/>
            </p:nvSpPr>
            <p:spPr bwMode="auto">
              <a:xfrm>
                <a:off x="1207" y="1596"/>
                <a:ext cx="50" cy="52"/>
              </a:xfrm>
              <a:custGeom>
                <a:gdLst>
                  <a:gd fmla="*/ 38 w 38" name="T0"/>
                  <a:gd fmla="*/ 9 h 39" name="T1"/>
                  <a:gd fmla="*/ 28 w 38" name="T2"/>
                  <a:gd fmla="*/ 0 h 39" name="T3"/>
                  <a:gd fmla="*/ 9 w 38" name="T4"/>
                  <a:gd fmla="*/ 0 h 39" name="T5"/>
                  <a:gd fmla="*/ 0 w 38" name="T6"/>
                  <a:gd fmla="*/ 9 h 39" name="T7"/>
                  <a:gd fmla="*/ 0 w 38" name="T8"/>
                  <a:gd fmla="*/ 29 h 39" name="T9"/>
                  <a:gd fmla="*/ 9 w 38" name="T10"/>
                  <a:gd fmla="*/ 39 h 39" name="T11"/>
                  <a:gd fmla="*/ 28 w 38" name="T12"/>
                  <a:gd fmla="*/ 39 h 39" name="T13"/>
                  <a:gd fmla="*/ 38 w 38" name="T14"/>
                  <a:gd fmla="*/ 29 h 39" name="T15"/>
                  <a:gd fmla="*/ 38 w 38" name="T16"/>
                  <a:gd fmla="*/ 9 h 39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9" w="38">
                    <a:moveTo>
                      <a:pt x="38" y="9"/>
                    </a:moveTo>
                    <a:cubicBezTo>
                      <a:pt x="38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8" y="35"/>
                      <a:pt x="38" y="29"/>
                    </a:cubicBezTo>
                    <a:lnTo>
                      <a:pt x="38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430" name="Freeform 15"/>
              <p:cNvSpPr>
                <a:spLocks noEditPoints="1"/>
              </p:cNvSpPr>
              <p:nvPr/>
            </p:nvSpPr>
            <p:spPr bwMode="auto">
              <a:xfrm>
                <a:off x="1299" y="1574"/>
                <a:ext cx="91" cy="95"/>
              </a:xfrm>
              <a:custGeom>
                <a:gdLst>
                  <a:gd fmla="*/ 19 w 69" name="T0"/>
                  <a:gd fmla="*/ 0 h 72" name="T1"/>
                  <a:gd fmla="*/ 51 w 69" name="T2"/>
                  <a:gd fmla="*/ 0 h 72" name="T3"/>
                  <a:gd fmla="*/ 51 w 69" name="T4"/>
                  <a:gd fmla="*/ 0 h 72" name="T5"/>
                  <a:gd fmla="*/ 69 w 69" name="T6"/>
                  <a:gd fmla="*/ 19 h 72" name="T7"/>
                  <a:gd fmla="*/ 69 w 69" name="T8"/>
                  <a:gd fmla="*/ 53 h 72" name="T9"/>
                  <a:gd fmla="*/ 69 w 69" name="T10"/>
                  <a:gd fmla="*/ 53 h 72" name="T11"/>
                  <a:gd fmla="*/ 51 w 69" name="T12"/>
                  <a:gd fmla="*/ 72 h 72" name="T13"/>
                  <a:gd fmla="*/ 19 w 69" name="T14"/>
                  <a:gd fmla="*/ 72 h 72" name="T15"/>
                  <a:gd fmla="*/ 19 w 69" name="T16"/>
                  <a:gd fmla="*/ 72 h 72" name="T17"/>
                  <a:gd fmla="*/ 0 w 69" name="T18"/>
                  <a:gd fmla="*/ 53 h 72" name="T19"/>
                  <a:gd fmla="*/ 0 w 69" name="T20"/>
                  <a:gd fmla="*/ 19 h 72" name="T21"/>
                  <a:gd fmla="*/ 0 w 69" name="T22"/>
                  <a:gd fmla="*/ 19 h 72" name="T23"/>
                  <a:gd fmla="*/ 19 w 69" name="T24"/>
                  <a:gd fmla="*/ 0 h 72" name="T25"/>
                  <a:gd fmla="*/ 8 w 69" name="T26"/>
                  <a:gd fmla="*/ 53 h 72" name="T27"/>
                  <a:gd fmla="*/ 19 w 69" name="T28"/>
                  <a:gd fmla="*/ 64 h 72" name="T29"/>
                  <a:gd fmla="*/ 51 w 69" name="T30"/>
                  <a:gd fmla="*/ 64 h 72" name="T31"/>
                  <a:gd fmla="*/ 51 w 69" name="T32"/>
                  <a:gd fmla="*/ 64 h 72" name="T33"/>
                  <a:gd fmla="*/ 62 w 69" name="T34"/>
                  <a:gd fmla="*/ 53 h 72" name="T35"/>
                  <a:gd fmla="*/ 62 w 69" name="T36"/>
                  <a:gd fmla="*/ 19 h 72" name="T37"/>
                  <a:gd fmla="*/ 62 w 69" name="T38"/>
                  <a:gd fmla="*/ 19 h 72" name="T39"/>
                  <a:gd fmla="*/ 51 w 69" name="T40"/>
                  <a:gd fmla="*/ 8 h 72" name="T41"/>
                  <a:gd fmla="*/ 19 w 69" name="T42"/>
                  <a:gd fmla="*/ 8 h 72" name="T43"/>
                  <a:gd fmla="*/ 19 w 69" name="T44"/>
                  <a:gd fmla="*/ 8 h 72" name="T45"/>
                  <a:gd fmla="*/ 8 w 69" name="T46"/>
                  <a:gd fmla="*/ 19 h 72" name="T47"/>
                  <a:gd fmla="*/ 8 w 69" name="T48"/>
                  <a:gd fmla="*/ 53 h 72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72" w="69">
                    <a:moveTo>
                      <a:pt x="19" y="0"/>
                    </a:moveTo>
                    <a:cubicBezTo>
                      <a:pt x="51" y="0"/>
                      <a:pt x="51" y="0"/>
                      <a:pt x="51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61" y="0"/>
                      <a:pt x="69" y="9"/>
                      <a:pt x="69" y="19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4"/>
                      <a:pt x="61" y="72"/>
                      <a:pt x="51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9" y="72"/>
                      <a:pt x="0" y="64"/>
                      <a:pt x="0" y="5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9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59"/>
                      <a:pt x="13" y="64"/>
                      <a:pt x="19" y="64"/>
                    </a:cubicBezTo>
                    <a:cubicBezTo>
                      <a:pt x="51" y="64"/>
                      <a:pt x="51" y="64"/>
                      <a:pt x="51" y="64"/>
                    </a:cubicBezTo>
                    <a:cubicBezTo>
                      <a:pt x="51" y="64"/>
                      <a:pt x="51" y="64"/>
                      <a:pt x="51" y="64"/>
                    </a:cubicBezTo>
                    <a:cubicBezTo>
                      <a:pt x="57" y="64"/>
                      <a:pt x="62" y="59"/>
                      <a:pt x="62" y="53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3"/>
                      <a:pt x="57" y="8"/>
                      <a:pt x="51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3" y="8"/>
                      <a:pt x="8" y="13"/>
                      <a:pt x="8" y="19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431" name="Freeform 16"/>
              <p:cNvSpPr/>
              <p:nvPr/>
            </p:nvSpPr>
            <p:spPr bwMode="auto">
              <a:xfrm>
                <a:off x="1320" y="1596"/>
                <a:ext cx="50" cy="52"/>
              </a:xfrm>
              <a:custGeom>
                <a:gdLst>
                  <a:gd fmla="*/ 38 w 38" name="T0"/>
                  <a:gd fmla="*/ 9 h 39" name="T1"/>
                  <a:gd fmla="*/ 28 w 38" name="T2"/>
                  <a:gd fmla="*/ 0 h 39" name="T3"/>
                  <a:gd fmla="*/ 9 w 38" name="T4"/>
                  <a:gd fmla="*/ 0 h 39" name="T5"/>
                  <a:gd fmla="*/ 0 w 38" name="T6"/>
                  <a:gd fmla="*/ 9 h 39" name="T7"/>
                  <a:gd fmla="*/ 0 w 38" name="T8"/>
                  <a:gd fmla="*/ 29 h 39" name="T9"/>
                  <a:gd fmla="*/ 9 w 38" name="T10"/>
                  <a:gd fmla="*/ 39 h 39" name="T11"/>
                  <a:gd fmla="*/ 28 w 38" name="T12"/>
                  <a:gd fmla="*/ 39 h 39" name="T13"/>
                  <a:gd fmla="*/ 38 w 38" name="T14"/>
                  <a:gd fmla="*/ 29 h 39" name="T15"/>
                  <a:gd fmla="*/ 38 w 38" name="T16"/>
                  <a:gd fmla="*/ 9 h 39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9" w="38">
                    <a:moveTo>
                      <a:pt x="38" y="9"/>
                    </a:moveTo>
                    <a:cubicBezTo>
                      <a:pt x="38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8" y="35"/>
                      <a:pt x="38" y="29"/>
                    </a:cubicBezTo>
                    <a:lnTo>
                      <a:pt x="38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432" name="Freeform 17"/>
              <p:cNvSpPr>
                <a:spLocks noEditPoints="1"/>
              </p:cNvSpPr>
              <p:nvPr/>
            </p:nvSpPr>
            <p:spPr bwMode="auto">
              <a:xfrm>
                <a:off x="2205" y="1574"/>
                <a:ext cx="91" cy="95"/>
              </a:xfrm>
              <a:custGeom>
                <a:gdLst>
                  <a:gd fmla="*/ 19 w 69" name="T0"/>
                  <a:gd fmla="*/ 0 h 72" name="T1"/>
                  <a:gd fmla="*/ 50 w 69" name="T2"/>
                  <a:gd fmla="*/ 0 h 72" name="T3"/>
                  <a:gd fmla="*/ 50 w 69" name="T4"/>
                  <a:gd fmla="*/ 0 h 72" name="T5"/>
                  <a:gd fmla="*/ 69 w 69" name="T6"/>
                  <a:gd fmla="*/ 19 h 72" name="T7"/>
                  <a:gd fmla="*/ 69 w 69" name="T8"/>
                  <a:gd fmla="*/ 53 h 72" name="T9"/>
                  <a:gd fmla="*/ 69 w 69" name="T10"/>
                  <a:gd fmla="*/ 53 h 72" name="T11"/>
                  <a:gd fmla="*/ 50 w 69" name="T12"/>
                  <a:gd fmla="*/ 72 h 72" name="T13"/>
                  <a:gd fmla="*/ 19 w 69" name="T14"/>
                  <a:gd fmla="*/ 72 h 72" name="T15"/>
                  <a:gd fmla="*/ 19 w 69" name="T16"/>
                  <a:gd fmla="*/ 72 h 72" name="T17"/>
                  <a:gd fmla="*/ 0 w 69" name="T18"/>
                  <a:gd fmla="*/ 53 h 72" name="T19"/>
                  <a:gd fmla="*/ 0 w 69" name="T20"/>
                  <a:gd fmla="*/ 19 h 72" name="T21"/>
                  <a:gd fmla="*/ 0 w 69" name="T22"/>
                  <a:gd fmla="*/ 19 h 72" name="T23"/>
                  <a:gd fmla="*/ 19 w 69" name="T24"/>
                  <a:gd fmla="*/ 0 h 72" name="T25"/>
                  <a:gd fmla="*/ 7 w 69" name="T26"/>
                  <a:gd fmla="*/ 53 h 72" name="T27"/>
                  <a:gd fmla="*/ 19 w 69" name="T28"/>
                  <a:gd fmla="*/ 64 h 72" name="T29"/>
                  <a:gd fmla="*/ 50 w 69" name="T30"/>
                  <a:gd fmla="*/ 64 h 72" name="T31"/>
                  <a:gd fmla="*/ 50 w 69" name="T32"/>
                  <a:gd fmla="*/ 64 h 72" name="T33"/>
                  <a:gd fmla="*/ 61 w 69" name="T34"/>
                  <a:gd fmla="*/ 53 h 72" name="T35"/>
                  <a:gd fmla="*/ 61 w 69" name="T36"/>
                  <a:gd fmla="*/ 19 h 72" name="T37"/>
                  <a:gd fmla="*/ 61 w 69" name="T38"/>
                  <a:gd fmla="*/ 19 h 72" name="T39"/>
                  <a:gd fmla="*/ 50 w 69" name="T40"/>
                  <a:gd fmla="*/ 8 h 72" name="T41"/>
                  <a:gd fmla="*/ 19 w 69" name="T42"/>
                  <a:gd fmla="*/ 8 h 72" name="T43"/>
                  <a:gd fmla="*/ 19 w 69" name="T44"/>
                  <a:gd fmla="*/ 8 h 72" name="T45"/>
                  <a:gd fmla="*/ 7 w 69" name="T46"/>
                  <a:gd fmla="*/ 19 h 72" name="T47"/>
                  <a:gd fmla="*/ 7 w 69" name="T48"/>
                  <a:gd fmla="*/ 53 h 72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72" w="69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0" y="0"/>
                      <a:pt x="69" y="9"/>
                      <a:pt x="69" y="19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4"/>
                      <a:pt x="60" y="72"/>
                      <a:pt x="50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8" y="72"/>
                      <a:pt x="0" y="64"/>
                      <a:pt x="0" y="5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9"/>
                      <a:pt x="8" y="0"/>
                      <a:pt x="19" y="0"/>
                    </a:cubicBezTo>
                    <a:close/>
                    <a:moveTo>
                      <a:pt x="7" y="53"/>
                    </a:moveTo>
                    <a:cubicBezTo>
                      <a:pt x="7" y="59"/>
                      <a:pt x="12" y="64"/>
                      <a:pt x="19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6" y="64"/>
                      <a:pt x="61" y="59"/>
                      <a:pt x="61" y="53"/>
                    </a:cubicBezTo>
                    <a:cubicBezTo>
                      <a:pt x="61" y="19"/>
                      <a:pt x="61" y="19"/>
                      <a:pt x="61" y="19"/>
                    </a:cubicBezTo>
                    <a:cubicBezTo>
                      <a:pt x="61" y="19"/>
                      <a:pt x="61" y="19"/>
                      <a:pt x="61" y="19"/>
                    </a:cubicBezTo>
                    <a:cubicBezTo>
                      <a:pt x="61" y="13"/>
                      <a:pt x="56" y="8"/>
                      <a:pt x="50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2" y="8"/>
                      <a:pt x="7" y="13"/>
                      <a:pt x="7" y="19"/>
                    </a:cubicBezTo>
                    <a:cubicBezTo>
                      <a:pt x="7" y="53"/>
                      <a:pt x="7" y="53"/>
                      <a:pt x="7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433" name="Freeform 18"/>
              <p:cNvSpPr/>
              <p:nvPr/>
            </p:nvSpPr>
            <p:spPr bwMode="auto">
              <a:xfrm>
                <a:off x="2225" y="1596"/>
                <a:ext cx="49" cy="52"/>
              </a:xfrm>
              <a:custGeom>
                <a:gdLst>
                  <a:gd fmla="*/ 38 w 38" name="T0"/>
                  <a:gd fmla="*/ 9 h 39" name="T1"/>
                  <a:gd fmla="*/ 29 w 38" name="T2"/>
                  <a:gd fmla="*/ 0 h 39" name="T3"/>
                  <a:gd fmla="*/ 10 w 38" name="T4"/>
                  <a:gd fmla="*/ 0 h 39" name="T5"/>
                  <a:gd fmla="*/ 0 w 38" name="T6"/>
                  <a:gd fmla="*/ 9 h 39" name="T7"/>
                  <a:gd fmla="*/ 0 w 38" name="T8"/>
                  <a:gd fmla="*/ 29 h 39" name="T9"/>
                  <a:gd fmla="*/ 10 w 38" name="T10"/>
                  <a:gd fmla="*/ 39 h 39" name="T11"/>
                  <a:gd fmla="*/ 29 w 38" name="T12"/>
                  <a:gd fmla="*/ 39 h 39" name="T13"/>
                  <a:gd fmla="*/ 38 w 38" name="T14"/>
                  <a:gd fmla="*/ 29 h 39" name="T15"/>
                  <a:gd fmla="*/ 38 w 38" name="T16"/>
                  <a:gd fmla="*/ 9 h 39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9" w="38">
                    <a:moveTo>
                      <a:pt x="38" y="9"/>
                    </a:moveTo>
                    <a:cubicBezTo>
                      <a:pt x="38" y="4"/>
                      <a:pt x="34" y="0"/>
                      <a:pt x="29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5" y="0"/>
                      <a:pt x="0" y="4"/>
                      <a:pt x="0" y="9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35"/>
                      <a:pt x="5" y="39"/>
                      <a:pt x="10" y="39"/>
                    </a:cubicBezTo>
                    <a:cubicBezTo>
                      <a:pt x="29" y="39"/>
                      <a:pt x="29" y="39"/>
                      <a:pt x="29" y="39"/>
                    </a:cubicBezTo>
                    <a:cubicBezTo>
                      <a:pt x="34" y="39"/>
                      <a:pt x="38" y="35"/>
                      <a:pt x="38" y="29"/>
                    </a:cubicBezTo>
                    <a:lnTo>
                      <a:pt x="38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434" name="Freeform 19"/>
              <p:cNvSpPr>
                <a:spLocks noEditPoints="1"/>
              </p:cNvSpPr>
              <p:nvPr/>
            </p:nvSpPr>
            <p:spPr bwMode="auto">
              <a:xfrm>
                <a:off x="2770" y="1574"/>
                <a:ext cx="91" cy="95"/>
              </a:xfrm>
              <a:custGeom>
                <a:gdLst>
                  <a:gd fmla="*/ 19 w 69" name="T0"/>
                  <a:gd fmla="*/ 0 h 72" name="T1"/>
                  <a:gd fmla="*/ 50 w 69" name="T2"/>
                  <a:gd fmla="*/ 0 h 72" name="T3"/>
                  <a:gd fmla="*/ 50 w 69" name="T4"/>
                  <a:gd fmla="*/ 0 h 72" name="T5"/>
                  <a:gd fmla="*/ 69 w 69" name="T6"/>
                  <a:gd fmla="*/ 19 h 72" name="T7"/>
                  <a:gd fmla="*/ 69 w 69" name="T8"/>
                  <a:gd fmla="*/ 53 h 72" name="T9"/>
                  <a:gd fmla="*/ 69 w 69" name="T10"/>
                  <a:gd fmla="*/ 53 h 72" name="T11"/>
                  <a:gd fmla="*/ 50 w 69" name="T12"/>
                  <a:gd fmla="*/ 72 h 72" name="T13"/>
                  <a:gd fmla="*/ 19 w 69" name="T14"/>
                  <a:gd fmla="*/ 72 h 72" name="T15"/>
                  <a:gd fmla="*/ 19 w 69" name="T16"/>
                  <a:gd fmla="*/ 72 h 72" name="T17"/>
                  <a:gd fmla="*/ 0 w 69" name="T18"/>
                  <a:gd fmla="*/ 53 h 72" name="T19"/>
                  <a:gd fmla="*/ 0 w 69" name="T20"/>
                  <a:gd fmla="*/ 19 h 72" name="T21"/>
                  <a:gd fmla="*/ 0 w 69" name="T22"/>
                  <a:gd fmla="*/ 19 h 72" name="T23"/>
                  <a:gd fmla="*/ 19 w 69" name="T24"/>
                  <a:gd fmla="*/ 0 h 72" name="T25"/>
                  <a:gd fmla="*/ 7 w 69" name="T26"/>
                  <a:gd fmla="*/ 53 h 72" name="T27"/>
                  <a:gd fmla="*/ 19 w 69" name="T28"/>
                  <a:gd fmla="*/ 64 h 72" name="T29"/>
                  <a:gd fmla="*/ 50 w 69" name="T30"/>
                  <a:gd fmla="*/ 64 h 72" name="T31"/>
                  <a:gd fmla="*/ 50 w 69" name="T32"/>
                  <a:gd fmla="*/ 64 h 72" name="T33"/>
                  <a:gd fmla="*/ 61 w 69" name="T34"/>
                  <a:gd fmla="*/ 53 h 72" name="T35"/>
                  <a:gd fmla="*/ 61 w 69" name="T36"/>
                  <a:gd fmla="*/ 19 h 72" name="T37"/>
                  <a:gd fmla="*/ 61 w 69" name="T38"/>
                  <a:gd fmla="*/ 19 h 72" name="T39"/>
                  <a:gd fmla="*/ 50 w 69" name="T40"/>
                  <a:gd fmla="*/ 8 h 72" name="T41"/>
                  <a:gd fmla="*/ 19 w 69" name="T42"/>
                  <a:gd fmla="*/ 8 h 72" name="T43"/>
                  <a:gd fmla="*/ 19 w 69" name="T44"/>
                  <a:gd fmla="*/ 8 h 72" name="T45"/>
                  <a:gd fmla="*/ 7 w 69" name="T46"/>
                  <a:gd fmla="*/ 19 h 72" name="T47"/>
                  <a:gd fmla="*/ 7 w 69" name="T48"/>
                  <a:gd fmla="*/ 53 h 72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72" w="69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0" y="0"/>
                      <a:pt x="69" y="9"/>
                      <a:pt x="69" y="19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4"/>
                      <a:pt x="60" y="72"/>
                      <a:pt x="50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8" y="72"/>
                      <a:pt x="0" y="64"/>
                      <a:pt x="0" y="5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9"/>
                      <a:pt x="8" y="0"/>
                      <a:pt x="19" y="0"/>
                    </a:cubicBezTo>
                    <a:close/>
                    <a:moveTo>
                      <a:pt x="7" y="53"/>
                    </a:moveTo>
                    <a:cubicBezTo>
                      <a:pt x="7" y="59"/>
                      <a:pt x="12" y="64"/>
                      <a:pt x="19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6" y="64"/>
                      <a:pt x="61" y="59"/>
                      <a:pt x="61" y="53"/>
                    </a:cubicBezTo>
                    <a:cubicBezTo>
                      <a:pt x="61" y="19"/>
                      <a:pt x="61" y="19"/>
                      <a:pt x="61" y="19"/>
                    </a:cubicBezTo>
                    <a:cubicBezTo>
                      <a:pt x="61" y="19"/>
                      <a:pt x="61" y="19"/>
                      <a:pt x="61" y="19"/>
                    </a:cubicBezTo>
                    <a:cubicBezTo>
                      <a:pt x="61" y="13"/>
                      <a:pt x="56" y="8"/>
                      <a:pt x="50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2" y="8"/>
                      <a:pt x="7" y="13"/>
                      <a:pt x="7" y="19"/>
                    </a:cubicBezTo>
                    <a:cubicBezTo>
                      <a:pt x="7" y="53"/>
                      <a:pt x="7" y="53"/>
                      <a:pt x="7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435" name="Freeform 20"/>
              <p:cNvSpPr/>
              <p:nvPr/>
            </p:nvSpPr>
            <p:spPr bwMode="auto">
              <a:xfrm>
                <a:off x="2791" y="1596"/>
                <a:ext cx="49" cy="52"/>
              </a:xfrm>
              <a:custGeom>
                <a:gdLst>
                  <a:gd fmla="*/ 37 w 37" name="T0"/>
                  <a:gd fmla="*/ 9 h 39" name="T1"/>
                  <a:gd fmla="*/ 28 w 37" name="T2"/>
                  <a:gd fmla="*/ 0 h 39" name="T3"/>
                  <a:gd fmla="*/ 9 w 37" name="T4"/>
                  <a:gd fmla="*/ 0 h 39" name="T5"/>
                  <a:gd fmla="*/ 0 w 37" name="T6"/>
                  <a:gd fmla="*/ 9 h 39" name="T7"/>
                  <a:gd fmla="*/ 0 w 37" name="T8"/>
                  <a:gd fmla="*/ 29 h 39" name="T9"/>
                  <a:gd fmla="*/ 9 w 37" name="T10"/>
                  <a:gd fmla="*/ 39 h 39" name="T11"/>
                  <a:gd fmla="*/ 28 w 37" name="T12"/>
                  <a:gd fmla="*/ 39 h 39" name="T13"/>
                  <a:gd fmla="*/ 37 w 37" name="T14"/>
                  <a:gd fmla="*/ 29 h 39" name="T15"/>
                  <a:gd fmla="*/ 37 w 37" name="T16"/>
                  <a:gd fmla="*/ 9 h 39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9" w="37">
                    <a:moveTo>
                      <a:pt x="37" y="9"/>
                    </a:moveTo>
                    <a:cubicBezTo>
                      <a:pt x="37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7" y="35"/>
                      <a:pt x="37" y="29"/>
                    </a:cubicBezTo>
                    <a:lnTo>
                      <a:pt x="37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436" name="Freeform 21"/>
              <p:cNvSpPr>
                <a:spLocks noEditPoints="1"/>
              </p:cNvSpPr>
              <p:nvPr/>
            </p:nvSpPr>
            <p:spPr bwMode="auto">
              <a:xfrm>
                <a:off x="4579" y="1574"/>
                <a:ext cx="90" cy="95"/>
              </a:xfrm>
              <a:custGeom>
                <a:gdLst>
                  <a:gd fmla="*/ 19 w 69" name="T0"/>
                  <a:gd fmla="*/ 0 h 72" name="T1"/>
                  <a:gd fmla="*/ 50 w 69" name="T2"/>
                  <a:gd fmla="*/ 0 h 72" name="T3"/>
                  <a:gd fmla="*/ 50 w 69" name="T4"/>
                  <a:gd fmla="*/ 0 h 72" name="T5"/>
                  <a:gd fmla="*/ 69 w 69" name="T6"/>
                  <a:gd fmla="*/ 19 h 72" name="T7"/>
                  <a:gd fmla="*/ 69 w 69" name="T8"/>
                  <a:gd fmla="*/ 53 h 72" name="T9"/>
                  <a:gd fmla="*/ 69 w 69" name="T10"/>
                  <a:gd fmla="*/ 53 h 72" name="T11"/>
                  <a:gd fmla="*/ 50 w 69" name="T12"/>
                  <a:gd fmla="*/ 72 h 72" name="T13"/>
                  <a:gd fmla="*/ 19 w 69" name="T14"/>
                  <a:gd fmla="*/ 72 h 72" name="T15"/>
                  <a:gd fmla="*/ 19 w 69" name="T16"/>
                  <a:gd fmla="*/ 72 h 72" name="T17"/>
                  <a:gd fmla="*/ 0 w 69" name="T18"/>
                  <a:gd fmla="*/ 53 h 72" name="T19"/>
                  <a:gd fmla="*/ 0 w 69" name="T20"/>
                  <a:gd fmla="*/ 19 h 72" name="T21"/>
                  <a:gd fmla="*/ 0 w 69" name="T22"/>
                  <a:gd fmla="*/ 19 h 72" name="T23"/>
                  <a:gd fmla="*/ 19 w 69" name="T24"/>
                  <a:gd fmla="*/ 0 h 72" name="T25"/>
                  <a:gd fmla="*/ 8 w 69" name="T26"/>
                  <a:gd fmla="*/ 53 h 72" name="T27"/>
                  <a:gd fmla="*/ 19 w 69" name="T28"/>
                  <a:gd fmla="*/ 64 h 72" name="T29"/>
                  <a:gd fmla="*/ 50 w 69" name="T30"/>
                  <a:gd fmla="*/ 64 h 72" name="T31"/>
                  <a:gd fmla="*/ 50 w 69" name="T32"/>
                  <a:gd fmla="*/ 64 h 72" name="T33"/>
                  <a:gd fmla="*/ 62 w 69" name="T34"/>
                  <a:gd fmla="*/ 53 h 72" name="T35"/>
                  <a:gd fmla="*/ 62 w 69" name="T36"/>
                  <a:gd fmla="*/ 19 h 72" name="T37"/>
                  <a:gd fmla="*/ 62 w 69" name="T38"/>
                  <a:gd fmla="*/ 19 h 72" name="T39"/>
                  <a:gd fmla="*/ 50 w 69" name="T40"/>
                  <a:gd fmla="*/ 8 h 72" name="T41"/>
                  <a:gd fmla="*/ 19 w 69" name="T42"/>
                  <a:gd fmla="*/ 8 h 72" name="T43"/>
                  <a:gd fmla="*/ 19 w 69" name="T44"/>
                  <a:gd fmla="*/ 8 h 72" name="T45"/>
                  <a:gd fmla="*/ 8 w 69" name="T46"/>
                  <a:gd fmla="*/ 19 h 72" name="T47"/>
                  <a:gd fmla="*/ 8 w 69" name="T48"/>
                  <a:gd fmla="*/ 53 h 72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72" w="69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1" y="0"/>
                      <a:pt x="69" y="9"/>
                      <a:pt x="69" y="19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4"/>
                      <a:pt x="61" y="72"/>
                      <a:pt x="50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9" y="72"/>
                      <a:pt x="0" y="64"/>
                      <a:pt x="0" y="5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9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59"/>
                      <a:pt x="13" y="64"/>
                      <a:pt x="19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6" y="64"/>
                      <a:pt x="62" y="59"/>
                      <a:pt x="62" y="53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3"/>
                      <a:pt x="56" y="8"/>
                      <a:pt x="50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3" y="8"/>
                      <a:pt x="8" y="13"/>
                      <a:pt x="8" y="19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437" name="Freeform 22"/>
              <p:cNvSpPr/>
              <p:nvPr/>
            </p:nvSpPr>
            <p:spPr bwMode="auto">
              <a:xfrm>
                <a:off x="4600" y="1596"/>
                <a:ext cx="48" cy="52"/>
              </a:xfrm>
              <a:custGeom>
                <a:gdLst>
                  <a:gd fmla="*/ 37 w 37" name="T0"/>
                  <a:gd fmla="*/ 9 h 39" name="T1"/>
                  <a:gd fmla="*/ 28 w 37" name="T2"/>
                  <a:gd fmla="*/ 0 h 39" name="T3"/>
                  <a:gd fmla="*/ 9 w 37" name="T4"/>
                  <a:gd fmla="*/ 0 h 39" name="T5"/>
                  <a:gd fmla="*/ 0 w 37" name="T6"/>
                  <a:gd fmla="*/ 9 h 39" name="T7"/>
                  <a:gd fmla="*/ 0 w 37" name="T8"/>
                  <a:gd fmla="*/ 29 h 39" name="T9"/>
                  <a:gd fmla="*/ 9 w 37" name="T10"/>
                  <a:gd fmla="*/ 39 h 39" name="T11"/>
                  <a:gd fmla="*/ 28 w 37" name="T12"/>
                  <a:gd fmla="*/ 39 h 39" name="T13"/>
                  <a:gd fmla="*/ 37 w 37" name="T14"/>
                  <a:gd fmla="*/ 29 h 39" name="T15"/>
                  <a:gd fmla="*/ 37 w 37" name="T16"/>
                  <a:gd fmla="*/ 9 h 39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9" w="37">
                    <a:moveTo>
                      <a:pt x="37" y="9"/>
                    </a:moveTo>
                    <a:cubicBezTo>
                      <a:pt x="37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7" y="35"/>
                      <a:pt x="37" y="29"/>
                    </a:cubicBezTo>
                    <a:lnTo>
                      <a:pt x="37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438" name="Freeform 23"/>
              <p:cNvSpPr>
                <a:spLocks noEditPoints="1"/>
              </p:cNvSpPr>
              <p:nvPr/>
            </p:nvSpPr>
            <p:spPr bwMode="auto">
              <a:xfrm>
                <a:off x="4692" y="1574"/>
                <a:ext cx="90" cy="95"/>
              </a:xfrm>
              <a:custGeom>
                <a:gdLst>
                  <a:gd fmla="*/ 19 w 69" name="T0"/>
                  <a:gd fmla="*/ 0 h 72" name="T1"/>
                  <a:gd fmla="*/ 50 w 69" name="T2"/>
                  <a:gd fmla="*/ 0 h 72" name="T3"/>
                  <a:gd fmla="*/ 50 w 69" name="T4"/>
                  <a:gd fmla="*/ 0 h 72" name="T5"/>
                  <a:gd fmla="*/ 69 w 69" name="T6"/>
                  <a:gd fmla="*/ 19 h 72" name="T7"/>
                  <a:gd fmla="*/ 69 w 69" name="T8"/>
                  <a:gd fmla="*/ 53 h 72" name="T9"/>
                  <a:gd fmla="*/ 69 w 69" name="T10"/>
                  <a:gd fmla="*/ 53 h 72" name="T11"/>
                  <a:gd fmla="*/ 50 w 69" name="T12"/>
                  <a:gd fmla="*/ 72 h 72" name="T13"/>
                  <a:gd fmla="*/ 19 w 69" name="T14"/>
                  <a:gd fmla="*/ 72 h 72" name="T15"/>
                  <a:gd fmla="*/ 19 w 69" name="T16"/>
                  <a:gd fmla="*/ 72 h 72" name="T17"/>
                  <a:gd fmla="*/ 0 w 69" name="T18"/>
                  <a:gd fmla="*/ 53 h 72" name="T19"/>
                  <a:gd fmla="*/ 0 w 69" name="T20"/>
                  <a:gd fmla="*/ 19 h 72" name="T21"/>
                  <a:gd fmla="*/ 0 w 69" name="T22"/>
                  <a:gd fmla="*/ 19 h 72" name="T23"/>
                  <a:gd fmla="*/ 19 w 69" name="T24"/>
                  <a:gd fmla="*/ 0 h 72" name="T25"/>
                  <a:gd fmla="*/ 8 w 69" name="T26"/>
                  <a:gd fmla="*/ 53 h 72" name="T27"/>
                  <a:gd fmla="*/ 19 w 69" name="T28"/>
                  <a:gd fmla="*/ 64 h 72" name="T29"/>
                  <a:gd fmla="*/ 50 w 69" name="T30"/>
                  <a:gd fmla="*/ 64 h 72" name="T31"/>
                  <a:gd fmla="*/ 50 w 69" name="T32"/>
                  <a:gd fmla="*/ 64 h 72" name="T33"/>
                  <a:gd fmla="*/ 62 w 69" name="T34"/>
                  <a:gd fmla="*/ 53 h 72" name="T35"/>
                  <a:gd fmla="*/ 62 w 69" name="T36"/>
                  <a:gd fmla="*/ 19 h 72" name="T37"/>
                  <a:gd fmla="*/ 62 w 69" name="T38"/>
                  <a:gd fmla="*/ 19 h 72" name="T39"/>
                  <a:gd fmla="*/ 50 w 69" name="T40"/>
                  <a:gd fmla="*/ 8 h 72" name="T41"/>
                  <a:gd fmla="*/ 19 w 69" name="T42"/>
                  <a:gd fmla="*/ 8 h 72" name="T43"/>
                  <a:gd fmla="*/ 19 w 69" name="T44"/>
                  <a:gd fmla="*/ 8 h 72" name="T45"/>
                  <a:gd fmla="*/ 8 w 69" name="T46"/>
                  <a:gd fmla="*/ 19 h 72" name="T47"/>
                  <a:gd fmla="*/ 8 w 69" name="T48"/>
                  <a:gd fmla="*/ 53 h 72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72" w="69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1" y="0"/>
                      <a:pt x="69" y="9"/>
                      <a:pt x="69" y="19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4"/>
                      <a:pt x="61" y="72"/>
                      <a:pt x="50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9" y="72"/>
                      <a:pt x="0" y="64"/>
                      <a:pt x="0" y="5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9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59"/>
                      <a:pt x="13" y="64"/>
                      <a:pt x="19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6" y="64"/>
                      <a:pt x="62" y="59"/>
                      <a:pt x="62" y="53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3"/>
                      <a:pt x="56" y="8"/>
                      <a:pt x="50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3" y="8"/>
                      <a:pt x="8" y="13"/>
                      <a:pt x="8" y="19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439" name="Freeform 24"/>
              <p:cNvSpPr/>
              <p:nvPr/>
            </p:nvSpPr>
            <p:spPr bwMode="auto">
              <a:xfrm>
                <a:off x="4713" y="1596"/>
                <a:ext cx="48" cy="52"/>
              </a:xfrm>
              <a:custGeom>
                <a:gdLst>
                  <a:gd fmla="*/ 37 w 37" name="T0"/>
                  <a:gd fmla="*/ 9 h 39" name="T1"/>
                  <a:gd fmla="*/ 28 w 37" name="T2"/>
                  <a:gd fmla="*/ 0 h 39" name="T3"/>
                  <a:gd fmla="*/ 9 w 37" name="T4"/>
                  <a:gd fmla="*/ 0 h 39" name="T5"/>
                  <a:gd fmla="*/ 0 w 37" name="T6"/>
                  <a:gd fmla="*/ 9 h 39" name="T7"/>
                  <a:gd fmla="*/ 0 w 37" name="T8"/>
                  <a:gd fmla="*/ 29 h 39" name="T9"/>
                  <a:gd fmla="*/ 9 w 37" name="T10"/>
                  <a:gd fmla="*/ 39 h 39" name="T11"/>
                  <a:gd fmla="*/ 28 w 37" name="T12"/>
                  <a:gd fmla="*/ 39 h 39" name="T13"/>
                  <a:gd fmla="*/ 37 w 37" name="T14"/>
                  <a:gd fmla="*/ 29 h 39" name="T15"/>
                  <a:gd fmla="*/ 37 w 37" name="T16"/>
                  <a:gd fmla="*/ 9 h 39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9" w="37">
                    <a:moveTo>
                      <a:pt x="37" y="9"/>
                    </a:moveTo>
                    <a:cubicBezTo>
                      <a:pt x="37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7" y="35"/>
                      <a:pt x="37" y="29"/>
                    </a:cubicBezTo>
                    <a:lnTo>
                      <a:pt x="37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440" name="Freeform 25"/>
              <p:cNvSpPr>
                <a:spLocks noEditPoints="1"/>
              </p:cNvSpPr>
              <p:nvPr/>
            </p:nvSpPr>
            <p:spPr bwMode="auto">
              <a:xfrm>
                <a:off x="4805" y="1574"/>
                <a:ext cx="90" cy="95"/>
              </a:xfrm>
              <a:custGeom>
                <a:gdLst>
                  <a:gd fmla="*/ 19 w 69" name="T0"/>
                  <a:gd fmla="*/ 0 h 72" name="T1"/>
                  <a:gd fmla="*/ 50 w 69" name="T2"/>
                  <a:gd fmla="*/ 0 h 72" name="T3"/>
                  <a:gd fmla="*/ 50 w 69" name="T4"/>
                  <a:gd fmla="*/ 0 h 72" name="T5"/>
                  <a:gd fmla="*/ 69 w 69" name="T6"/>
                  <a:gd fmla="*/ 19 h 72" name="T7"/>
                  <a:gd fmla="*/ 69 w 69" name="T8"/>
                  <a:gd fmla="*/ 53 h 72" name="T9"/>
                  <a:gd fmla="*/ 69 w 69" name="T10"/>
                  <a:gd fmla="*/ 53 h 72" name="T11"/>
                  <a:gd fmla="*/ 50 w 69" name="T12"/>
                  <a:gd fmla="*/ 72 h 72" name="T13"/>
                  <a:gd fmla="*/ 19 w 69" name="T14"/>
                  <a:gd fmla="*/ 72 h 72" name="T15"/>
                  <a:gd fmla="*/ 19 w 69" name="T16"/>
                  <a:gd fmla="*/ 72 h 72" name="T17"/>
                  <a:gd fmla="*/ 0 w 69" name="T18"/>
                  <a:gd fmla="*/ 53 h 72" name="T19"/>
                  <a:gd fmla="*/ 0 w 69" name="T20"/>
                  <a:gd fmla="*/ 19 h 72" name="T21"/>
                  <a:gd fmla="*/ 0 w 69" name="T22"/>
                  <a:gd fmla="*/ 19 h 72" name="T23"/>
                  <a:gd fmla="*/ 19 w 69" name="T24"/>
                  <a:gd fmla="*/ 0 h 72" name="T25"/>
                  <a:gd fmla="*/ 8 w 69" name="T26"/>
                  <a:gd fmla="*/ 53 h 72" name="T27"/>
                  <a:gd fmla="*/ 19 w 69" name="T28"/>
                  <a:gd fmla="*/ 64 h 72" name="T29"/>
                  <a:gd fmla="*/ 50 w 69" name="T30"/>
                  <a:gd fmla="*/ 64 h 72" name="T31"/>
                  <a:gd fmla="*/ 50 w 69" name="T32"/>
                  <a:gd fmla="*/ 64 h 72" name="T33"/>
                  <a:gd fmla="*/ 62 w 69" name="T34"/>
                  <a:gd fmla="*/ 53 h 72" name="T35"/>
                  <a:gd fmla="*/ 62 w 69" name="T36"/>
                  <a:gd fmla="*/ 19 h 72" name="T37"/>
                  <a:gd fmla="*/ 62 w 69" name="T38"/>
                  <a:gd fmla="*/ 19 h 72" name="T39"/>
                  <a:gd fmla="*/ 50 w 69" name="T40"/>
                  <a:gd fmla="*/ 8 h 72" name="T41"/>
                  <a:gd fmla="*/ 19 w 69" name="T42"/>
                  <a:gd fmla="*/ 8 h 72" name="T43"/>
                  <a:gd fmla="*/ 19 w 69" name="T44"/>
                  <a:gd fmla="*/ 8 h 72" name="T45"/>
                  <a:gd fmla="*/ 8 w 69" name="T46"/>
                  <a:gd fmla="*/ 19 h 72" name="T47"/>
                  <a:gd fmla="*/ 8 w 69" name="T48"/>
                  <a:gd fmla="*/ 53 h 72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72" w="69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1" y="0"/>
                      <a:pt x="69" y="9"/>
                      <a:pt x="69" y="19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4"/>
                      <a:pt x="61" y="72"/>
                      <a:pt x="50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9" y="72"/>
                      <a:pt x="0" y="64"/>
                      <a:pt x="0" y="5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9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59"/>
                      <a:pt x="13" y="64"/>
                      <a:pt x="19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6" y="64"/>
                      <a:pt x="62" y="59"/>
                      <a:pt x="62" y="53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3"/>
                      <a:pt x="56" y="8"/>
                      <a:pt x="50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3" y="8"/>
                      <a:pt x="8" y="13"/>
                      <a:pt x="8" y="19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441" name="Freeform 26"/>
              <p:cNvSpPr/>
              <p:nvPr/>
            </p:nvSpPr>
            <p:spPr bwMode="auto">
              <a:xfrm>
                <a:off x="4826" y="1596"/>
                <a:ext cx="48" cy="52"/>
              </a:xfrm>
              <a:custGeom>
                <a:gdLst>
                  <a:gd fmla="*/ 37 w 37" name="T0"/>
                  <a:gd fmla="*/ 9 h 39" name="T1"/>
                  <a:gd fmla="*/ 28 w 37" name="T2"/>
                  <a:gd fmla="*/ 0 h 39" name="T3"/>
                  <a:gd fmla="*/ 9 w 37" name="T4"/>
                  <a:gd fmla="*/ 0 h 39" name="T5"/>
                  <a:gd fmla="*/ 0 w 37" name="T6"/>
                  <a:gd fmla="*/ 9 h 39" name="T7"/>
                  <a:gd fmla="*/ 0 w 37" name="T8"/>
                  <a:gd fmla="*/ 29 h 39" name="T9"/>
                  <a:gd fmla="*/ 9 w 37" name="T10"/>
                  <a:gd fmla="*/ 39 h 39" name="T11"/>
                  <a:gd fmla="*/ 28 w 37" name="T12"/>
                  <a:gd fmla="*/ 39 h 39" name="T13"/>
                  <a:gd fmla="*/ 37 w 37" name="T14"/>
                  <a:gd fmla="*/ 29 h 39" name="T15"/>
                  <a:gd fmla="*/ 37 w 37" name="T16"/>
                  <a:gd fmla="*/ 9 h 39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9" w="37">
                    <a:moveTo>
                      <a:pt x="37" y="9"/>
                    </a:moveTo>
                    <a:cubicBezTo>
                      <a:pt x="37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7" y="35"/>
                      <a:pt x="37" y="29"/>
                    </a:cubicBezTo>
                    <a:lnTo>
                      <a:pt x="37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442" name="Freeform 27"/>
              <p:cNvSpPr>
                <a:spLocks noEditPoints="1"/>
              </p:cNvSpPr>
              <p:nvPr/>
            </p:nvSpPr>
            <p:spPr bwMode="auto">
              <a:xfrm>
                <a:off x="4918" y="1574"/>
                <a:ext cx="90" cy="95"/>
              </a:xfrm>
              <a:custGeom>
                <a:gdLst>
                  <a:gd fmla="*/ 19 w 69" name="T0"/>
                  <a:gd fmla="*/ 0 h 72" name="T1"/>
                  <a:gd fmla="*/ 50 w 69" name="T2"/>
                  <a:gd fmla="*/ 0 h 72" name="T3"/>
                  <a:gd fmla="*/ 50 w 69" name="T4"/>
                  <a:gd fmla="*/ 0 h 72" name="T5"/>
                  <a:gd fmla="*/ 69 w 69" name="T6"/>
                  <a:gd fmla="*/ 19 h 72" name="T7"/>
                  <a:gd fmla="*/ 69 w 69" name="T8"/>
                  <a:gd fmla="*/ 53 h 72" name="T9"/>
                  <a:gd fmla="*/ 69 w 69" name="T10"/>
                  <a:gd fmla="*/ 53 h 72" name="T11"/>
                  <a:gd fmla="*/ 50 w 69" name="T12"/>
                  <a:gd fmla="*/ 72 h 72" name="T13"/>
                  <a:gd fmla="*/ 19 w 69" name="T14"/>
                  <a:gd fmla="*/ 72 h 72" name="T15"/>
                  <a:gd fmla="*/ 19 w 69" name="T16"/>
                  <a:gd fmla="*/ 72 h 72" name="T17"/>
                  <a:gd fmla="*/ 0 w 69" name="T18"/>
                  <a:gd fmla="*/ 53 h 72" name="T19"/>
                  <a:gd fmla="*/ 0 w 69" name="T20"/>
                  <a:gd fmla="*/ 19 h 72" name="T21"/>
                  <a:gd fmla="*/ 0 w 69" name="T22"/>
                  <a:gd fmla="*/ 19 h 72" name="T23"/>
                  <a:gd fmla="*/ 19 w 69" name="T24"/>
                  <a:gd fmla="*/ 0 h 72" name="T25"/>
                  <a:gd fmla="*/ 8 w 69" name="T26"/>
                  <a:gd fmla="*/ 53 h 72" name="T27"/>
                  <a:gd fmla="*/ 19 w 69" name="T28"/>
                  <a:gd fmla="*/ 64 h 72" name="T29"/>
                  <a:gd fmla="*/ 50 w 69" name="T30"/>
                  <a:gd fmla="*/ 64 h 72" name="T31"/>
                  <a:gd fmla="*/ 50 w 69" name="T32"/>
                  <a:gd fmla="*/ 64 h 72" name="T33"/>
                  <a:gd fmla="*/ 62 w 69" name="T34"/>
                  <a:gd fmla="*/ 53 h 72" name="T35"/>
                  <a:gd fmla="*/ 62 w 69" name="T36"/>
                  <a:gd fmla="*/ 19 h 72" name="T37"/>
                  <a:gd fmla="*/ 62 w 69" name="T38"/>
                  <a:gd fmla="*/ 19 h 72" name="T39"/>
                  <a:gd fmla="*/ 50 w 69" name="T40"/>
                  <a:gd fmla="*/ 8 h 72" name="T41"/>
                  <a:gd fmla="*/ 19 w 69" name="T42"/>
                  <a:gd fmla="*/ 8 h 72" name="T43"/>
                  <a:gd fmla="*/ 19 w 69" name="T44"/>
                  <a:gd fmla="*/ 8 h 72" name="T45"/>
                  <a:gd fmla="*/ 8 w 69" name="T46"/>
                  <a:gd fmla="*/ 19 h 72" name="T47"/>
                  <a:gd fmla="*/ 8 w 69" name="T48"/>
                  <a:gd fmla="*/ 53 h 72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72" w="69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1" y="0"/>
                      <a:pt x="69" y="9"/>
                      <a:pt x="69" y="19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4"/>
                      <a:pt x="61" y="72"/>
                      <a:pt x="50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9" y="72"/>
                      <a:pt x="0" y="64"/>
                      <a:pt x="0" y="5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9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59"/>
                      <a:pt x="13" y="64"/>
                      <a:pt x="19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7" y="64"/>
                      <a:pt x="62" y="59"/>
                      <a:pt x="62" y="53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3"/>
                      <a:pt x="57" y="8"/>
                      <a:pt x="50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3" y="8"/>
                      <a:pt x="8" y="13"/>
                      <a:pt x="8" y="19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443" name="Freeform 28"/>
              <p:cNvSpPr/>
              <p:nvPr/>
            </p:nvSpPr>
            <p:spPr bwMode="auto">
              <a:xfrm>
                <a:off x="4939" y="1596"/>
                <a:ext cx="48" cy="52"/>
              </a:xfrm>
              <a:custGeom>
                <a:gdLst>
                  <a:gd fmla="*/ 37 w 37" name="T0"/>
                  <a:gd fmla="*/ 9 h 39" name="T1"/>
                  <a:gd fmla="*/ 28 w 37" name="T2"/>
                  <a:gd fmla="*/ 0 h 39" name="T3"/>
                  <a:gd fmla="*/ 9 w 37" name="T4"/>
                  <a:gd fmla="*/ 0 h 39" name="T5"/>
                  <a:gd fmla="*/ 0 w 37" name="T6"/>
                  <a:gd fmla="*/ 9 h 39" name="T7"/>
                  <a:gd fmla="*/ 0 w 37" name="T8"/>
                  <a:gd fmla="*/ 29 h 39" name="T9"/>
                  <a:gd fmla="*/ 9 w 37" name="T10"/>
                  <a:gd fmla="*/ 39 h 39" name="T11"/>
                  <a:gd fmla="*/ 28 w 37" name="T12"/>
                  <a:gd fmla="*/ 39 h 39" name="T13"/>
                  <a:gd fmla="*/ 37 w 37" name="T14"/>
                  <a:gd fmla="*/ 29 h 39" name="T15"/>
                  <a:gd fmla="*/ 37 w 37" name="T16"/>
                  <a:gd fmla="*/ 9 h 39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9" w="37">
                    <a:moveTo>
                      <a:pt x="37" y="9"/>
                    </a:moveTo>
                    <a:cubicBezTo>
                      <a:pt x="37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7" y="35"/>
                      <a:pt x="37" y="29"/>
                    </a:cubicBezTo>
                    <a:lnTo>
                      <a:pt x="37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444" name="Freeform 29"/>
              <p:cNvSpPr>
                <a:spLocks noEditPoints="1"/>
              </p:cNvSpPr>
              <p:nvPr/>
            </p:nvSpPr>
            <p:spPr bwMode="auto">
              <a:xfrm>
                <a:off x="5257" y="1574"/>
                <a:ext cx="90" cy="95"/>
              </a:xfrm>
              <a:custGeom>
                <a:gdLst>
                  <a:gd fmla="*/ 19 w 69" name="T0"/>
                  <a:gd fmla="*/ 0 h 72" name="T1"/>
                  <a:gd fmla="*/ 50 w 69" name="T2"/>
                  <a:gd fmla="*/ 0 h 72" name="T3"/>
                  <a:gd fmla="*/ 50 w 69" name="T4"/>
                  <a:gd fmla="*/ 0 h 72" name="T5"/>
                  <a:gd fmla="*/ 69 w 69" name="T6"/>
                  <a:gd fmla="*/ 19 h 72" name="T7"/>
                  <a:gd fmla="*/ 69 w 69" name="T8"/>
                  <a:gd fmla="*/ 53 h 72" name="T9"/>
                  <a:gd fmla="*/ 69 w 69" name="T10"/>
                  <a:gd fmla="*/ 53 h 72" name="T11"/>
                  <a:gd fmla="*/ 50 w 69" name="T12"/>
                  <a:gd fmla="*/ 72 h 72" name="T13"/>
                  <a:gd fmla="*/ 19 w 69" name="T14"/>
                  <a:gd fmla="*/ 72 h 72" name="T15"/>
                  <a:gd fmla="*/ 19 w 69" name="T16"/>
                  <a:gd fmla="*/ 72 h 72" name="T17"/>
                  <a:gd fmla="*/ 0 w 69" name="T18"/>
                  <a:gd fmla="*/ 53 h 72" name="T19"/>
                  <a:gd fmla="*/ 0 w 69" name="T20"/>
                  <a:gd fmla="*/ 19 h 72" name="T21"/>
                  <a:gd fmla="*/ 0 w 69" name="T22"/>
                  <a:gd fmla="*/ 19 h 72" name="T23"/>
                  <a:gd fmla="*/ 19 w 69" name="T24"/>
                  <a:gd fmla="*/ 0 h 72" name="T25"/>
                  <a:gd fmla="*/ 8 w 69" name="T26"/>
                  <a:gd fmla="*/ 53 h 72" name="T27"/>
                  <a:gd fmla="*/ 19 w 69" name="T28"/>
                  <a:gd fmla="*/ 64 h 72" name="T29"/>
                  <a:gd fmla="*/ 50 w 69" name="T30"/>
                  <a:gd fmla="*/ 64 h 72" name="T31"/>
                  <a:gd fmla="*/ 50 w 69" name="T32"/>
                  <a:gd fmla="*/ 64 h 72" name="T33"/>
                  <a:gd fmla="*/ 62 w 69" name="T34"/>
                  <a:gd fmla="*/ 53 h 72" name="T35"/>
                  <a:gd fmla="*/ 62 w 69" name="T36"/>
                  <a:gd fmla="*/ 19 h 72" name="T37"/>
                  <a:gd fmla="*/ 62 w 69" name="T38"/>
                  <a:gd fmla="*/ 19 h 72" name="T39"/>
                  <a:gd fmla="*/ 50 w 69" name="T40"/>
                  <a:gd fmla="*/ 8 h 72" name="T41"/>
                  <a:gd fmla="*/ 19 w 69" name="T42"/>
                  <a:gd fmla="*/ 8 h 72" name="T43"/>
                  <a:gd fmla="*/ 19 w 69" name="T44"/>
                  <a:gd fmla="*/ 8 h 72" name="T45"/>
                  <a:gd fmla="*/ 8 w 69" name="T46"/>
                  <a:gd fmla="*/ 19 h 72" name="T47"/>
                  <a:gd fmla="*/ 8 w 69" name="T48"/>
                  <a:gd fmla="*/ 53 h 72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72" w="69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1" y="0"/>
                      <a:pt x="69" y="9"/>
                      <a:pt x="69" y="19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4"/>
                      <a:pt x="61" y="72"/>
                      <a:pt x="50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9" y="72"/>
                      <a:pt x="0" y="64"/>
                      <a:pt x="0" y="5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9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59"/>
                      <a:pt x="13" y="64"/>
                      <a:pt x="19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7" y="64"/>
                      <a:pt x="62" y="59"/>
                      <a:pt x="62" y="53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3"/>
                      <a:pt x="57" y="8"/>
                      <a:pt x="50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3" y="8"/>
                      <a:pt x="8" y="13"/>
                      <a:pt x="8" y="19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445" name="Freeform 30"/>
              <p:cNvSpPr/>
              <p:nvPr/>
            </p:nvSpPr>
            <p:spPr bwMode="auto">
              <a:xfrm>
                <a:off x="5278" y="1596"/>
                <a:ext cx="48" cy="52"/>
              </a:xfrm>
              <a:custGeom>
                <a:gdLst>
                  <a:gd fmla="*/ 37 w 37" name="T0"/>
                  <a:gd fmla="*/ 9 h 39" name="T1"/>
                  <a:gd fmla="*/ 28 w 37" name="T2"/>
                  <a:gd fmla="*/ 0 h 39" name="T3"/>
                  <a:gd fmla="*/ 9 w 37" name="T4"/>
                  <a:gd fmla="*/ 0 h 39" name="T5"/>
                  <a:gd fmla="*/ 0 w 37" name="T6"/>
                  <a:gd fmla="*/ 9 h 39" name="T7"/>
                  <a:gd fmla="*/ 0 w 37" name="T8"/>
                  <a:gd fmla="*/ 29 h 39" name="T9"/>
                  <a:gd fmla="*/ 9 w 37" name="T10"/>
                  <a:gd fmla="*/ 39 h 39" name="T11"/>
                  <a:gd fmla="*/ 28 w 37" name="T12"/>
                  <a:gd fmla="*/ 39 h 39" name="T13"/>
                  <a:gd fmla="*/ 37 w 37" name="T14"/>
                  <a:gd fmla="*/ 29 h 39" name="T15"/>
                  <a:gd fmla="*/ 37 w 37" name="T16"/>
                  <a:gd fmla="*/ 9 h 39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9" w="37">
                    <a:moveTo>
                      <a:pt x="37" y="9"/>
                    </a:moveTo>
                    <a:cubicBezTo>
                      <a:pt x="37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7" y="35"/>
                      <a:pt x="37" y="29"/>
                    </a:cubicBezTo>
                    <a:lnTo>
                      <a:pt x="37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446" name="Freeform 31"/>
              <p:cNvSpPr>
                <a:spLocks noEditPoints="1"/>
              </p:cNvSpPr>
              <p:nvPr/>
            </p:nvSpPr>
            <p:spPr bwMode="auto">
              <a:xfrm>
                <a:off x="5370" y="1574"/>
                <a:ext cx="91" cy="95"/>
              </a:xfrm>
              <a:custGeom>
                <a:gdLst>
                  <a:gd fmla="*/ 19 w 69" name="T0"/>
                  <a:gd fmla="*/ 0 h 72" name="T1"/>
                  <a:gd fmla="*/ 50 w 69" name="T2"/>
                  <a:gd fmla="*/ 0 h 72" name="T3"/>
                  <a:gd fmla="*/ 50 w 69" name="T4"/>
                  <a:gd fmla="*/ 0 h 72" name="T5"/>
                  <a:gd fmla="*/ 69 w 69" name="T6"/>
                  <a:gd fmla="*/ 19 h 72" name="T7"/>
                  <a:gd fmla="*/ 69 w 69" name="T8"/>
                  <a:gd fmla="*/ 53 h 72" name="T9"/>
                  <a:gd fmla="*/ 69 w 69" name="T10"/>
                  <a:gd fmla="*/ 53 h 72" name="T11"/>
                  <a:gd fmla="*/ 50 w 69" name="T12"/>
                  <a:gd fmla="*/ 72 h 72" name="T13"/>
                  <a:gd fmla="*/ 19 w 69" name="T14"/>
                  <a:gd fmla="*/ 72 h 72" name="T15"/>
                  <a:gd fmla="*/ 19 w 69" name="T16"/>
                  <a:gd fmla="*/ 72 h 72" name="T17"/>
                  <a:gd fmla="*/ 0 w 69" name="T18"/>
                  <a:gd fmla="*/ 53 h 72" name="T19"/>
                  <a:gd fmla="*/ 0 w 69" name="T20"/>
                  <a:gd fmla="*/ 19 h 72" name="T21"/>
                  <a:gd fmla="*/ 0 w 69" name="T22"/>
                  <a:gd fmla="*/ 19 h 72" name="T23"/>
                  <a:gd fmla="*/ 19 w 69" name="T24"/>
                  <a:gd fmla="*/ 0 h 72" name="T25"/>
                  <a:gd fmla="*/ 8 w 69" name="T26"/>
                  <a:gd fmla="*/ 53 h 72" name="T27"/>
                  <a:gd fmla="*/ 19 w 69" name="T28"/>
                  <a:gd fmla="*/ 64 h 72" name="T29"/>
                  <a:gd fmla="*/ 50 w 69" name="T30"/>
                  <a:gd fmla="*/ 64 h 72" name="T31"/>
                  <a:gd fmla="*/ 50 w 69" name="T32"/>
                  <a:gd fmla="*/ 64 h 72" name="T33"/>
                  <a:gd fmla="*/ 62 w 69" name="T34"/>
                  <a:gd fmla="*/ 53 h 72" name="T35"/>
                  <a:gd fmla="*/ 62 w 69" name="T36"/>
                  <a:gd fmla="*/ 19 h 72" name="T37"/>
                  <a:gd fmla="*/ 62 w 69" name="T38"/>
                  <a:gd fmla="*/ 19 h 72" name="T39"/>
                  <a:gd fmla="*/ 50 w 69" name="T40"/>
                  <a:gd fmla="*/ 8 h 72" name="T41"/>
                  <a:gd fmla="*/ 19 w 69" name="T42"/>
                  <a:gd fmla="*/ 8 h 72" name="T43"/>
                  <a:gd fmla="*/ 19 w 69" name="T44"/>
                  <a:gd fmla="*/ 8 h 72" name="T45"/>
                  <a:gd fmla="*/ 8 w 69" name="T46"/>
                  <a:gd fmla="*/ 19 h 72" name="T47"/>
                  <a:gd fmla="*/ 8 w 69" name="T48"/>
                  <a:gd fmla="*/ 53 h 72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72" w="69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1" y="0"/>
                      <a:pt x="69" y="9"/>
                      <a:pt x="69" y="19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4"/>
                      <a:pt x="61" y="72"/>
                      <a:pt x="50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9" y="72"/>
                      <a:pt x="0" y="64"/>
                      <a:pt x="0" y="5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9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59"/>
                      <a:pt x="13" y="64"/>
                      <a:pt x="19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7" y="64"/>
                      <a:pt x="62" y="59"/>
                      <a:pt x="62" y="53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3"/>
                      <a:pt x="57" y="8"/>
                      <a:pt x="50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3" y="8"/>
                      <a:pt x="8" y="13"/>
                      <a:pt x="8" y="19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447" name="Freeform 32"/>
              <p:cNvSpPr/>
              <p:nvPr/>
            </p:nvSpPr>
            <p:spPr bwMode="auto">
              <a:xfrm>
                <a:off x="5391" y="1596"/>
                <a:ext cx="48" cy="52"/>
              </a:xfrm>
              <a:custGeom>
                <a:gdLst>
                  <a:gd fmla="*/ 37 w 37" name="T0"/>
                  <a:gd fmla="*/ 9 h 39" name="T1"/>
                  <a:gd fmla="*/ 28 w 37" name="T2"/>
                  <a:gd fmla="*/ 0 h 39" name="T3"/>
                  <a:gd fmla="*/ 9 w 37" name="T4"/>
                  <a:gd fmla="*/ 0 h 39" name="T5"/>
                  <a:gd fmla="*/ 0 w 37" name="T6"/>
                  <a:gd fmla="*/ 9 h 39" name="T7"/>
                  <a:gd fmla="*/ 0 w 37" name="T8"/>
                  <a:gd fmla="*/ 29 h 39" name="T9"/>
                  <a:gd fmla="*/ 9 w 37" name="T10"/>
                  <a:gd fmla="*/ 39 h 39" name="T11"/>
                  <a:gd fmla="*/ 28 w 37" name="T12"/>
                  <a:gd fmla="*/ 39 h 39" name="T13"/>
                  <a:gd fmla="*/ 37 w 37" name="T14"/>
                  <a:gd fmla="*/ 29 h 39" name="T15"/>
                  <a:gd fmla="*/ 37 w 37" name="T16"/>
                  <a:gd fmla="*/ 9 h 39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9" w="37">
                    <a:moveTo>
                      <a:pt x="37" y="9"/>
                    </a:moveTo>
                    <a:cubicBezTo>
                      <a:pt x="37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7" y="35"/>
                      <a:pt x="37" y="29"/>
                    </a:cubicBezTo>
                    <a:lnTo>
                      <a:pt x="37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448" name="Freeform 33"/>
              <p:cNvSpPr>
                <a:spLocks noEditPoints="1"/>
              </p:cNvSpPr>
              <p:nvPr/>
            </p:nvSpPr>
            <p:spPr bwMode="auto">
              <a:xfrm>
                <a:off x="6387" y="1574"/>
                <a:ext cx="91" cy="95"/>
              </a:xfrm>
              <a:custGeom>
                <a:gdLst>
                  <a:gd fmla="*/ 19 w 69" name="T0"/>
                  <a:gd fmla="*/ 0 h 72" name="T1"/>
                  <a:gd fmla="*/ 51 w 69" name="T2"/>
                  <a:gd fmla="*/ 0 h 72" name="T3"/>
                  <a:gd fmla="*/ 51 w 69" name="T4"/>
                  <a:gd fmla="*/ 0 h 72" name="T5"/>
                  <a:gd fmla="*/ 69 w 69" name="T6"/>
                  <a:gd fmla="*/ 19 h 72" name="T7"/>
                  <a:gd fmla="*/ 69 w 69" name="T8"/>
                  <a:gd fmla="*/ 53 h 72" name="T9"/>
                  <a:gd fmla="*/ 69 w 69" name="T10"/>
                  <a:gd fmla="*/ 53 h 72" name="T11"/>
                  <a:gd fmla="*/ 51 w 69" name="T12"/>
                  <a:gd fmla="*/ 72 h 72" name="T13"/>
                  <a:gd fmla="*/ 19 w 69" name="T14"/>
                  <a:gd fmla="*/ 72 h 72" name="T15"/>
                  <a:gd fmla="*/ 19 w 69" name="T16"/>
                  <a:gd fmla="*/ 72 h 72" name="T17"/>
                  <a:gd fmla="*/ 0 w 69" name="T18"/>
                  <a:gd fmla="*/ 53 h 72" name="T19"/>
                  <a:gd fmla="*/ 0 w 69" name="T20"/>
                  <a:gd fmla="*/ 19 h 72" name="T21"/>
                  <a:gd fmla="*/ 0 w 69" name="T22"/>
                  <a:gd fmla="*/ 19 h 72" name="T23"/>
                  <a:gd fmla="*/ 19 w 69" name="T24"/>
                  <a:gd fmla="*/ 0 h 72" name="T25"/>
                  <a:gd fmla="*/ 8 w 69" name="T26"/>
                  <a:gd fmla="*/ 53 h 72" name="T27"/>
                  <a:gd fmla="*/ 19 w 69" name="T28"/>
                  <a:gd fmla="*/ 64 h 72" name="T29"/>
                  <a:gd fmla="*/ 51 w 69" name="T30"/>
                  <a:gd fmla="*/ 64 h 72" name="T31"/>
                  <a:gd fmla="*/ 51 w 69" name="T32"/>
                  <a:gd fmla="*/ 64 h 72" name="T33"/>
                  <a:gd fmla="*/ 62 w 69" name="T34"/>
                  <a:gd fmla="*/ 53 h 72" name="T35"/>
                  <a:gd fmla="*/ 62 w 69" name="T36"/>
                  <a:gd fmla="*/ 19 h 72" name="T37"/>
                  <a:gd fmla="*/ 62 w 69" name="T38"/>
                  <a:gd fmla="*/ 19 h 72" name="T39"/>
                  <a:gd fmla="*/ 51 w 69" name="T40"/>
                  <a:gd fmla="*/ 8 h 72" name="T41"/>
                  <a:gd fmla="*/ 19 w 69" name="T42"/>
                  <a:gd fmla="*/ 8 h 72" name="T43"/>
                  <a:gd fmla="*/ 19 w 69" name="T44"/>
                  <a:gd fmla="*/ 8 h 72" name="T45"/>
                  <a:gd fmla="*/ 8 w 69" name="T46"/>
                  <a:gd fmla="*/ 19 h 72" name="T47"/>
                  <a:gd fmla="*/ 8 w 69" name="T48"/>
                  <a:gd fmla="*/ 53 h 72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72" w="69">
                    <a:moveTo>
                      <a:pt x="19" y="0"/>
                    </a:moveTo>
                    <a:cubicBezTo>
                      <a:pt x="51" y="0"/>
                      <a:pt x="51" y="0"/>
                      <a:pt x="51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61" y="0"/>
                      <a:pt x="69" y="9"/>
                      <a:pt x="69" y="19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4"/>
                      <a:pt x="61" y="72"/>
                      <a:pt x="51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9" y="72"/>
                      <a:pt x="0" y="64"/>
                      <a:pt x="0" y="5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9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59"/>
                      <a:pt x="13" y="64"/>
                      <a:pt x="19" y="64"/>
                    </a:cubicBezTo>
                    <a:cubicBezTo>
                      <a:pt x="51" y="64"/>
                      <a:pt x="51" y="64"/>
                      <a:pt x="51" y="64"/>
                    </a:cubicBezTo>
                    <a:cubicBezTo>
                      <a:pt x="51" y="64"/>
                      <a:pt x="51" y="64"/>
                      <a:pt x="51" y="64"/>
                    </a:cubicBezTo>
                    <a:cubicBezTo>
                      <a:pt x="57" y="64"/>
                      <a:pt x="62" y="59"/>
                      <a:pt x="62" y="53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3"/>
                      <a:pt x="57" y="8"/>
                      <a:pt x="51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3" y="8"/>
                      <a:pt x="8" y="13"/>
                      <a:pt x="8" y="19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449" name="Freeform 34"/>
              <p:cNvSpPr/>
              <p:nvPr/>
            </p:nvSpPr>
            <p:spPr bwMode="auto">
              <a:xfrm>
                <a:off x="6408" y="1596"/>
                <a:ext cx="50" cy="52"/>
              </a:xfrm>
              <a:custGeom>
                <a:gdLst>
                  <a:gd fmla="*/ 38 w 38" name="T0"/>
                  <a:gd fmla="*/ 9 h 39" name="T1"/>
                  <a:gd fmla="*/ 28 w 38" name="T2"/>
                  <a:gd fmla="*/ 0 h 39" name="T3"/>
                  <a:gd fmla="*/ 9 w 38" name="T4"/>
                  <a:gd fmla="*/ 0 h 39" name="T5"/>
                  <a:gd fmla="*/ 0 w 38" name="T6"/>
                  <a:gd fmla="*/ 9 h 39" name="T7"/>
                  <a:gd fmla="*/ 0 w 38" name="T8"/>
                  <a:gd fmla="*/ 29 h 39" name="T9"/>
                  <a:gd fmla="*/ 9 w 38" name="T10"/>
                  <a:gd fmla="*/ 39 h 39" name="T11"/>
                  <a:gd fmla="*/ 28 w 38" name="T12"/>
                  <a:gd fmla="*/ 39 h 39" name="T13"/>
                  <a:gd fmla="*/ 38 w 38" name="T14"/>
                  <a:gd fmla="*/ 29 h 39" name="T15"/>
                  <a:gd fmla="*/ 38 w 38" name="T16"/>
                  <a:gd fmla="*/ 9 h 39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9" w="38">
                    <a:moveTo>
                      <a:pt x="38" y="9"/>
                    </a:moveTo>
                    <a:cubicBezTo>
                      <a:pt x="38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8" y="35"/>
                      <a:pt x="38" y="29"/>
                    </a:cubicBezTo>
                    <a:lnTo>
                      <a:pt x="38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450" name="Freeform 35"/>
              <p:cNvSpPr>
                <a:spLocks noEditPoints="1"/>
              </p:cNvSpPr>
              <p:nvPr/>
            </p:nvSpPr>
            <p:spPr bwMode="auto">
              <a:xfrm>
                <a:off x="6500" y="1574"/>
                <a:ext cx="91" cy="95"/>
              </a:xfrm>
              <a:custGeom>
                <a:gdLst>
                  <a:gd fmla="*/ 19 w 69" name="T0"/>
                  <a:gd fmla="*/ 0 h 72" name="T1"/>
                  <a:gd fmla="*/ 51 w 69" name="T2"/>
                  <a:gd fmla="*/ 0 h 72" name="T3"/>
                  <a:gd fmla="*/ 51 w 69" name="T4"/>
                  <a:gd fmla="*/ 0 h 72" name="T5"/>
                  <a:gd fmla="*/ 69 w 69" name="T6"/>
                  <a:gd fmla="*/ 19 h 72" name="T7"/>
                  <a:gd fmla="*/ 69 w 69" name="T8"/>
                  <a:gd fmla="*/ 53 h 72" name="T9"/>
                  <a:gd fmla="*/ 69 w 69" name="T10"/>
                  <a:gd fmla="*/ 53 h 72" name="T11"/>
                  <a:gd fmla="*/ 51 w 69" name="T12"/>
                  <a:gd fmla="*/ 72 h 72" name="T13"/>
                  <a:gd fmla="*/ 19 w 69" name="T14"/>
                  <a:gd fmla="*/ 72 h 72" name="T15"/>
                  <a:gd fmla="*/ 19 w 69" name="T16"/>
                  <a:gd fmla="*/ 72 h 72" name="T17"/>
                  <a:gd fmla="*/ 0 w 69" name="T18"/>
                  <a:gd fmla="*/ 53 h 72" name="T19"/>
                  <a:gd fmla="*/ 0 w 69" name="T20"/>
                  <a:gd fmla="*/ 19 h 72" name="T21"/>
                  <a:gd fmla="*/ 0 w 69" name="T22"/>
                  <a:gd fmla="*/ 19 h 72" name="T23"/>
                  <a:gd fmla="*/ 19 w 69" name="T24"/>
                  <a:gd fmla="*/ 0 h 72" name="T25"/>
                  <a:gd fmla="*/ 8 w 69" name="T26"/>
                  <a:gd fmla="*/ 53 h 72" name="T27"/>
                  <a:gd fmla="*/ 19 w 69" name="T28"/>
                  <a:gd fmla="*/ 64 h 72" name="T29"/>
                  <a:gd fmla="*/ 51 w 69" name="T30"/>
                  <a:gd fmla="*/ 64 h 72" name="T31"/>
                  <a:gd fmla="*/ 51 w 69" name="T32"/>
                  <a:gd fmla="*/ 64 h 72" name="T33"/>
                  <a:gd fmla="*/ 62 w 69" name="T34"/>
                  <a:gd fmla="*/ 53 h 72" name="T35"/>
                  <a:gd fmla="*/ 62 w 69" name="T36"/>
                  <a:gd fmla="*/ 19 h 72" name="T37"/>
                  <a:gd fmla="*/ 62 w 69" name="T38"/>
                  <a:gd fmla="*/ 19 h 72" name="T39"/>
                  <a:gd fmla="*/ 51 w 69" name="T40"/>
                  <a:gd fmla="*/ 8 h 72" name="T41"/>
                  <a:gd fmla="*/ 19 w 69" name="T42"/>
                  <a:gd fmla="*/ 8 h 72" name="T43"/>
                  <a:gd fmla="*/ 19 w 69" name="T44"/>
                  <a:gd fmla="*/ 8 h 72" name="T45"/>
                  <a:gd fmla="*/ 8 w 69" name="T46"/>
                  <a:gd fmla="*/ 19 h 72" name="T47"/>
                  <a:gd fmla="*/ 8 w 69" name="T48"/>
                  <a:gd fmla="*/ 53 h 72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72" w="69">
                    <a:moveTo>
                      <a:pt x="19" y="0"/>
                    </a:moveTo>
                    <a:cubicBezTo>
                      <a:pt x="51" y="0"/>
                      <a:pt x="51" y="0"/>
                      <a:pt x="51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61" y="0"/>
                      <a:pt x="69" y="9"/>
                      <a:pt x="69" y="19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4"/>
                      <a:pt x="61" y="72"/>
                      <a:pt x="51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9" y="72"/>
                      <a:pt x="0" y="64"/>
                      <a:pt x="0" y="5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9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59"/>
                      <a:pt x="13" y="64"/>
                      <a:pt x="19" y="64"/>
                    </a:cubicBezTo>
                    <a:cubicBezTo>
                      <a:pt x="51" y="64"/>
                      <a:pt x="51" y="64"/>
                      <a:pt x="51" y="64"/>
                    </a:cubicBezTo>
                    <a:cubicBezTo>
                      <a:pt x="51" y="64"/>
                      <a:pt x="51" y="64"/>
                      <a:pt x="51" y="64"/>
                    </a:cubicBezTo>
                    <a:cubicBezTo>
                      <a:pt x="57" y="64"/>
                      <a:pt x="62" y="59"/>
                      <a:pt x="62" y="53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3"/>
                      <a:pt x="57" y="8"/>
                      <a:pt x="51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3" y="8"/>
                      <a:pt x="8" y="13"/>
                      <a:pt x="8" y="19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451" name="Freeform 36"/>
              <p:cNvSpPr/>
              <p:nvPr/>
            </p:nvSpPr>
            <p:spPr bwMode="auto">
              <a:xfrm>
                <a:off x="6521" y="1596"/>
                <a:ext cx="50" cy="52"/>
              </a:xfrm>
              <a:custGeom>
                <a:gdLst>
                  <a:gd fmla="*/ 38 w 38" name="T0"/>
                  <a:gd fmla="*/ 9 h 39" name="T1"/>
                  <a:gd fmla="*/ 28 w 38" name="T2"/>
                  <a:gd fmla="*/ 0 h 39" name="T3"/>
                  <a:gd fmla="*/ 10 w 38" name="T4"/>
                  <a:gd fmla="*/ 0 h 39" name="T5"/>
                  <a:gd fmla="*/ 0 w 38" name="T6"/>
                  <a:gd fmla="*/ 9 h 39" name="T7"/>
                  <a:gd fmla="*/ 0 w 38" name="T8"/>
                  <a:gd fmla="*/ 29 h 39" name="T9"/>
                  <a:gd fmla="*/ 10 w 38" name="T10"/>
                  <a:gd fmla="*/ 39 h 39" name="T11"/>
                  <a:gd fmla="*/ 28 w 38" name="T12"/>
                  <a:gd fmla="*/ 39 h 39" name="T13"/>
                  <a:gd fmla="*/ 38 w 38" name="T14"/>
                  <a:gd fmla="*/ 29 h 39" name="T15"/>
                  <a:gd fmla="*/ 38 w 38" name="T16"/>
                  <a:gd fmla="*/ 9 h 39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9" w="38">
                    <a:moveTo>
                      <a:pt x="38" y="9"/>
                    </a:moveTo>
                    <a:cubicBezTo>
                      <a:pt x="38" y="4"/>
                      <a:pt x="34" y="0"/>
                      <a:pt x="28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35"/>
                      <a:pt x="4" y="39"/>
                      <a:pt x="10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4" y="39"/>
                      <a:pt x="38" y="35"/>
                      <a:pt x="38" y="29"/>
                    </a:cubicBezTo>
                    <a:lnTo>
                      <a:pt x="38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452" name="Freeform 37"/>
              <p:cNvSpPr>
                <a:spLocks noEditPoints="1"/>
              </p:cNvSpPr>
              <p:nvPr/>
            </p:nvSpPr>
            <p:spPr bwMode="auto">
              <a:xfrm>
                <a:off x="7067" y="1574"/>
                <a:ext cx="90" cy="95"/>
              </a:xfrm>
              <a:custGeom>
                <a:gdLst>
                  <a:gd fmla="*/ 18 w 69" name="T0"/>
                  <a:gd fmla="*/ 0 h 72" name="T1"/>
                  <a:gd fmla="*/ 50 w 69" name="T2"/>
                  <a:gd fmla="*/ 0 h 72" name="T3"/>
                  <a:gd fmla="*/ 50 w 69" name="T4"/>
                  <a:gd fmla="*/ 0 h 72" name="T5"/>
                  <a:gd fmla="*/ 69 w 69" name="T6"/>
                  <a:gd fmla="*/ 19 h 72" name="T7"/>
                  <a:gd fmla="*/ 69 w 69" name="T8"/>
                  <a:gd fmla="*/ 53 h 72" name="T9"/>
                  <a:gd fmla="*/ 69 w 69" name="T10"/>
                  <a:gd fmla="*/ 53 h 72" name="T11"/>
                  <a:gd fmla="*/ 50 w 69" name="T12"/>
                  <a:gd fmla="*/ 72 h 72" name="T13"/>
                  <a:gd fmla="*/ 18 w 69" name="T14"/>
                  <a:gd fmla="*/ 72 h 72" name="T15"/>
                  <a:gd fmla="*/ 18 w 69" name="T16"/>
                  <a:gd fmla="*/ 72 h 72" name="T17"/>
                  <a:gd fmla="*/ 0 w 69" name="T18"/>
                  <a:gd fmla="*/ 53 h 72" name="T19"/>
                  <a:gd fmla="*/ 0 w 69" name="T20"/>
                  <a:gd fmla="*/ 19 h 72" name="T21"/>
                  <a:gd fmla="*/ 0 w 69" name="T22"/>
                  <a:gd fmla="*/ 19 h 72" name="T23"/>
                  <a:gd fmla="*/ 18 w 69" name="T24"/>
                  <a:gd fmla="*/ 0 h 72" name="T25"/>
                  <a:gd fmla="*/ 7 w 69" name="T26"/>
                  <a:gd fmla="*/ 53 h 72" name="T27"/>
                  <a:gd fmla="*/ 18 w 69" name="T28"/>
                  <a:gd fmla="*/ 64 h 72" name="T29"/>
                  <a:gd fmla="*/ 50 w 69" name="T30"/>
                  <a:gd fmla="*/ 64 h 72" name="T31"/>
                  <a:gd fmla="*/ 50 w 69" name="T32"/>
                  <a:gd fmla="*/ 64 h 72" name="T33"/>
                  <a:gd fmla="*/ 61 w 69" name="T34"/>
                  <a:gd fmla="*/ 53 h 72" name="T35"/>
                  <a:gd fmla="*/ 61 w 69" name="T36"/>
                  <a:gd fmla="*/ 19 h 72" name="T37"/>
                  <a:gd fmla="*/ 61 w 69" name="T38"/>
                  <a:gd fmla="*/ 19 h 72" name="T39"/>
                  <a:gd fmla="*/ 50 w 69" name="T40"/>
                  <a:gd fmla="*/ 8 h 72" name="T41"/>
                  <a:gd fmla="*/ 18 w 69" name="T42"/>
                  <a:gd fmla="*/ 8 h 72" name="T43"/>
                  <a:gd fmla="*/ 18 w 69" name="T44"/>
                  <a:gd fmla="*/ 8 h 72" name="T45"/>
                  <a:gd fmla="*/ 7 w 69" name="T46"/>
                  <a:gd fmla="*/ 19 h 72" name="T47"/>
                  <a:gd fmla="*/ 7 w 69" name="T48"/>
                  <a:gd fmla="*/ 53 h 72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72" w="69">
                    <a:moveTo>
                      <a:pt x="18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0" y="0"/>
                      <a:pt x="69" y="9"/>
                      <a:pt x="69" y="19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4"/>
                      <a:pt x="60" y="72"/>
                      <a:pt x="50" y="72"/>
                    </a:cubicBezTo>
                    <a:cubicBezTo>
                      <a:pt x="18" y="72"/>
                      <a:pt x="18" y="72"/>
                      <a:pt x="18" y="72"/>
                    </a:cubicBezTo>
                    <a:cubicBezTo>
                      <a:pt x="18" y="72"/>
                      <a:pt x="18" y="72"/>
                      <a:pt x="18" y="72"/>
                    </a:cubicBezTo>
                    <a:cubicBezTo>
                      <a:pt x="8" y="72"/>
                      <a:pt x="0" y="64"/>
                      <a:pt x="0" y="5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9"/>
                      <a:pt x="8" y="0"/>
                      <a:pt x="18" y="0"/>
                    </a:cubicBezTo>
                    <a:close/>
                    <a:moveTo>
                      <a:pt x="7" y="53"/>
                    </a:moveTo>
                    <a:cubicBezTo>
                      <a:pt x="7" y="59"/>
                      <a:pt x="12" y="64"/>
                      <a:pt x="18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6" y="64"/>
                      <a:pt x="61" y="59"/>
                      <a:pt x="61" y="53"/>
                    </a:cubicBezTo>
                    <a:cubicBezTo>
                      <a:pt x="61" y="19"/>
                      <a:pt x="61" y="19"/>
                      <a:pt x="61" y="19"/>
                    </a:cubicBezTo>
                    <a:cubicBezTo>
                      <a:pt x="61" y="19"/>
                      <a:pt x="61" y="19"/>
                      <a:pt x="61" y="19"/>
                    </a:cubicBezTo>
                    <a:cubicBezTo>
                      <a:pt x="61" y="13"/>
                      <a:pt x="56" y="8"/>
                      <a:pt x="50" y="8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2" y="8"/>
                      <a:pt x="7" y="13"/>
                      <a:pt x="7" y="19"/>
                    </a:cubicBezTo>
                    <a:cubicBezTo>
                      <a:pt x="7" y="53"/>
                      <a:pt x="7" y="53"/>
                      <a:pt x="7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453" name="Freeform 38"/>
              <p:cNvSpPr/>
              <p:nvPr/>
            </p:nvSpPr>
            <p:spPr bwMode="auto">
              <a:xfrm>
                <a:off x="7086" y="1596"/>
                <a:ext cx="50" cy="52"/>
              </a:xfrm>
              <a:custGeom>
                <a:gdLst>
                  <a:gd fmla="*/ 38 w 38" name="T0"/>
                  <a:gd fmla="*/ 9 h 39" name="T1"/>
                  <a:gd fmla="*/ 29 w 38" name="T2"/>
                  <a:gd fmla="*/ 0 h 39" name="T3"/>
                  <a:gd fmla="*/ 10 w 38" name="T4"/>
                  <a:gd fmla="*/ 0 h 39" name="T5"/>
                  <a:gd fmla="*/ 0 w 38" name="T6"/>
                  <a:gd fmla="*/ 9 h 39" name="T7"/>
                  <a:gd fmla="*/ 0 w 38" name="T8"/>
                  <a:gd fmla="*/ 29 h 39" name="T9"/>
                  <a:gd fmla="*/ 10 w 38" name="T10"/>
                  <a:gd fmla="*/ 39 h 39" name="T11"/>
                  <a:gd fmla="*/ 29 w 38" name="T12"/>
                  <a:gd fmla="*/ 39 h 39" name="T13"/>
                  <a:gd fmla="*/ 38 w 38" name="T14"/>
                  <a:gd fmla="*/ 29 h 39" name="T15"/>
                  <a:gd fmla="*/ 38 w 38" name="T16"/>
                  <a:gd fmla="*/ 9 h 39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9" w="38">
                    <a:moveTo>
                      <a:pt x="38" y="9"/>
                    </a:moveTo>
                    <a:cubicBezTo>
                      <a:pt x="38" y="4"/>
                      <a:pt x="34" y="0"/>
                      <a:pt x="29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5" y="0"/>
                      <a:pt x="0" y="4"/>
                      <a:pt x="0" y="9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35"/>
                      <a:pt x="5" y="39"/>
                      <a:pt x="10" y="39"/>
                    </a:cubicBezTo>
                    <a:cubicBezTo>
                      <a:pt x="29" y="39"/>
                      <a:pt x="29" y="39"/>
                      <a:pt x="29" y="39"/>
                    </a:cubicBezTo>
                    <a:cubicBezTo>
                      <a:pt x="34" y="39"/>
                      <a:pt x="38" y="35"/>
                      <a:pt x="38" y="29"/>
                    </a:cubicBezTo>
                    <a:lnTo>
                      <a:pt x="38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454" name="Freeform 39"/>
              <p:cNvSpPr>
                <a:spLocks noEditPoints="1"/>
              </p:cNvSpPr>
              <p:nvPr/>
            </p:nvSpPr>
            <p:spPr bwMode="auto">
              <a:xfrm>
                <a:off x="508" y="1465"/>
                <a:ext cx="91" cy="96"/>
              </a:xfrm>
              <a:custGeom>
                <a:gdLst>
                  <a:gd fmla="*/ 19 w 69" name="T0"/>
                  <a:gd fmla="*/ 0 h 72" name="T1"/>
                  <a:gd fmla="*/ 50 w 69" name="T2"/>
                  <a:gd fmla="*/ 0 h 72" name="T3"/>
                  <a:gd fmla="*/ 50 w 69" name="T4"/>
                  <a:gd fmla="*/ 0 h 72" name="T5"/>
                  <a:gd fmla="*/ 69 w 69" name="T6"/>
                  <a:gd fmla="*/ 19 h 72" name="T7"/>
                  <a:gd fmla="*/ 69 w 69" name="T8"/>
                  <a:gd fmla="*/ 53 h 72" name="T9"/>
                  <a:gd fmla="*/ 69 w 69" name="T10"/>
                  <a:gd fmla="*/ 53 h 72" name="T11"/>
                  <a:gd fmla="*/ 50 w 69" name="T12"/>
                  <a:gd fmla="*/ 72 h 72" name="T13"/>
                  <a:gd fmla="*/ 19 w 69" name="T14"/>
                  <a:gd fmla="*/ 72 h 72" name="T15"/>
                  <a:gd fmla="*/ 19 w 69" name="T16"/>
                  <a:gd fmla="*/ 72 h 72" name="T17"/>
                  <a:gd fmla="*/ 0 w 69" name="T18"/>
                  <a:gd fmla="*/ 53 h 72" name="T19"/>
                  <a:gd fmla="*/ 0 w 69" name="T20"/>
                  <a:gd fmla="*/ 19 h 72" name="T21"/>
                  <a:gd fmla="*/ 0 w 69" name="T22"/>
                  <a:gd fmla="*/ 19 h 72" name="T23"/>
                  <a:gd fmla="*/ 19 w 69" name="T24"/>
                  <a:gd fmla="*/ 0 h 72" name="T25"/>
                  <a:gd fmla="*/ 8 w 69" name="T26"/>
                  <a:gd fmla="*/ 53 h 72" name="T27"/>
                  <a:gd fmla="*/ 19 w 69" name="T28"/>
                  <a:gd fmla="*/ 65 h 72" name="T29"/>
                  <a:gd fmla="*/ 50 w 69" name="T30"/>
                  <a:gd fmla="*/ 65 h 72" name="T31"/>
                  <a:gd fmla="*/ 50 w 69" name="T32"/>
                  <a:gd fmla="*/ 65 h 72" name="T33"/>
                  <a:gd fmla="*/ 62 w 69" name="T34"/>
                  <a:gd fmla="*/ 53 h 72" name="T35"/>
                  <a:gd fmla="*/ 62 w 69" name="T36"/>
                  <a:gd fmla="*/ 19 h 72" name="T37"/>
                  <a:gd fmla="*/ 62 w 69" name="T38"/>
                  <a:gd fmla="*/ 19 h 72" name="T39"/>
                  <a:gd fmla="*/ 50 w 69" name="T40"/>
                  <a:gd fmla="*/ 8 h 72" name="T41"/>
                  <a:gd fmla="*/ 19 w 69" name="T42"/>
                  <a:gd fmla="*/ 8 h 72" name="T43"/>
                  <a:gd fmla="*/ 19 w 69" name="T44"/>
                  <a:gd fmla="*/ 8 h 72" name="T45"/>
                  <a:gd fmla="*/ 8 w 69" name="T46"/>
                  <a:gd fmla="*/ 19 h 72" name="T47"/>
                  <a:gd fmla="*/ 8 w 69" name="T48"/>
                  <a:gd fmla="*/ 53 h 72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72" w="69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1" y="0"/>
                      <a:pt x="69" y="9"/>
                      <a:pt x="69" y="19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4"/>
                      <a:pt x="61" y="72"/>
                      <a:pt x="50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9" y="72"/>
                      <a:pt x="0" y="64"/>
                      <a:pt x="0" y="5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9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60"/>
                      <a:pt x="13" y="65"/>
                      <a:pt x="19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7" y="65"/>
                      <a:pt x="62" y="60"/>
                      <a:pt x="62" y="53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3"/>
                      <a:pt x="57" y="8"/>
                      <a:pt x="50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3" y="8"/>
                      <a:pt x="8" y="13"/>
                      <a:pt x="8" y="19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455" name="Freeform 40"/>
              <p:cNvSpPr/>
              <p:nvPr/>
            </p:nvSpPr>
            <p:spPr bwMode="auto">
              <a:xfrm>
                <a:off x="529" y="1488"/>
                <a:ext cx="49" cy="51"/>
              </a:xfrm>
              <a:custGeom>
                <a:gdLst>
                  <a:gd fmla="*/ 37 w 37" name="T0"/>
                  <a:gd fmla="*/ 9 h 39" name="T1"/>
                  <a:gd fmla="*/ 28 w 37" name="T2"/>
                  <a:gd fmla="*/ 0 h 39" name="T3"/>
                  <a:gd fmla="*/ 9 w 37" name="T4"/>
                  <a:gd fmla="*/ 0 h 39" name="T5"/>
                  <a:gd fmla="*/ 0 w 37" name="T6"/>
                  <a:gd fmla="*/ 9 h 39" name="T7"/>
                  <a:gd fmla="*/ 0 w 37" name="T8"/>
                  <a:gd fmla="*/ 30 h 39" name="T9"/>
                  <a:gd fmla="*/ 9 w 37" name="T10"/>
                  <a:gd fmla="*/ 39 h 39" name="T11"/>
                  <a:gd fmla="*/ 28 w 37" name="T12"/>
                  <a:gd fmla="*/ 39 h 39" name="T13"/>
                  <a:gd fmla="*/ 37 w 37" name="T14"/>
                  <a:gd fmla="*/ 30 h 39" name="T15"/>
                  <a:gd fmla="*/ 37 w 37" name="T16"/>
                  <a:gd fmla="*/ 9 h 39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9" w="37">
                    <a:moveTo>
                      <a:pt x="37" y="9"/>
                    </a:moveTo>
                    <a:cubicBezTo>
                      <a:pt x="37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7" y="35"/>
                      <a:pt x="37" y="30"/>
                    </a:cubicBezTo>
                    <a:lnTo>
                      <a:pt x="37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456" name="Freeform 41"/>
              <p:cNvSpPr>
                <a:spLocks noEditPoints="1"/>
              </p:cNvSpPr>
              <p:nvPr/>
            </p:nvSpPr>
            <p:spPr bwMode="auto">
              <a:xfrm>
                <a:off x="621" y="1465"/>
                <a:ext cx="91" cy="96"/>
              </a:xfrm>
              <a:custGeom>
                <a:gdLst>
                  <a:gd fmla="*/ 19 w 69" name="T0"/>
                  <a:gd fmla="*/ 0 h 72" name="T1"/>
                  <a:gd fmla="*/ 50 w 69" name="T2"/>
                  <a:gd fmla="*/ 0 h 72" name="T3"/>
                  <a:gd fmla="*/ 50 w 69" name="T4"/>
                  <a:gd fmla="*/ 0 h 72" name="T5"/>
                  <a:gd fmla="*/ 69 w 69" name="T6"/>
                  <a:gd fmla="*/ 19 h 72" name="T7"/>
                  <a:gd fmla="*/ 69 w 69" name="T8"/>
                  <a:gd fmla="*/ 53 h 72" name="T9"/>
                  <a:gd fmla="*/ 69 w 69" name="T10"/>
                  <a:gd fmla="*/ 53 h 72" name="T11"/>
                  <a:gd fmla="*/ 50 w 69" name="T12"/>
                  <a:gd fmla="*/ 72 h 72" name="T13"/>
                  <a:gd fmla="*/ 19 w 69" name="T14"/>
                  <a:gd fmla="*/ 72 h 72" name="T15"/>
                  <a:gd fmla="*/ 19 w 69" name="T16"/>
                  <a:gd fmla="*/ 72 h 72" name="T17"/>
                  <a:gd fmla="*/ 0 w 69" name="T18"/>
                  <a:gd fmla="*/ 53 h 72" name="T19"/>
                  <a:gd fmla="*/ 0 w 69" name="T20"/>
                  <a:gd fmla="*/ 19 h 72" name="T21"/>
                  <a:gd fmla="*/ 0 w 69" name="T22"/>
                  <a:gd fmla="*/ 19 h 72" name="T23"/>
                  <a:gd fmla="*/ 19 w 69" name="T24"/>
                  <a:gd fmla="*/ 0 h 72" name="T25"/>
                  <a:gd fmla="*/ 8 w 69" name="T26"/>
                  <a:gd fmla="*/ 53 h 72" name="T27"/>
                  <a:gd fmla="*/ 19 w 69" name="T28"/>
                  <a:gd fmla="*/ 65 h 72" name="T29"/>
                  <a:gd fmla="*/ 50 w 69" name="T30"/>
                  <a:gd fmla="*/ 65 h 72" name="T31"/>
                  <a:gd fmla="*/ 50 w 69" name="T32"/>
                  <a:gd fmla="*/ 65 h 72" name="T33"/>
                  <a:gd fmla="*/ 62 w 69" name="T34"/>
                  <a:gd fmla="*/ 53 h 72" name="T35"/>
                  <a:gd fmla="*/ 62 w 69" name="T36"/>
                  <a:gd fmla="*/ 19 h 72" name="T37"/>
                  <a:gd fmla="*/ 62 w 69" name="T38"/>
                  <a:gd fmla="*/ 19 h 72" name="T39"/>
                  <a:gd fmla="*/ 50 w 69" name="T40"/>
                  <a:gd fmla="*/ 8 h 72" name="T41"/>
                  <a:gd fmla="*/ 19 w 69" name="T42"/>
                  <a:gd fmla="*/ 8 h 72" name="T43"/>
                  <a:gd fmla="*/ 19 w 69" name="T44"/>
                  <a:gd fmla="*/ 8 h 72" name="T45"/>
                  <a:gd fmla="*/ 8 w 69" name="T46"/>
                  <a:gd fmla="*/ 19 h 72" name="T47"/>
                  <a:gd fmla="*/ 8 w 69" name="T48"/>
                  <a:gd fmla="*/ 53 h 72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72" w="69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1" y="0"/>
                      <a:pt x="69" y="9"/>
                      <a:pt x="69" y="19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4"/>
                      <a:pt x="61" y="72"/>
                      <a:pt x="50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9" y="72"/>
                      <a:pt x="0" y="64"/>
                      <a:pt x="0" y="5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9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60"/>
                      <a:pt x="13" y="65"/>
                      <a:pt x="19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7" y="65"/>
                      <a:pt x="62" y="60"/>
                      <a:pt x="62" y="53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3"/>
                      <a:pt x="57" y="8"/>
                      <a:pt x="50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3" y="8"/>
                      <a:pt x="8" y="13"/>
                      <a:pt x="8" y="19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457" name="Freeform 42"/>
              <p:cNvSpPr/>
              <p:nvPr/>
            </p:nvSpPr>
            <p:spPr bwMode="auto">
              <a:xfrm>
                <a:off x="642" y="1488"/>
                <a:ext cx="49" cy="51"/>
              </a:xfrm>
              <a:custGeom>
                <a:gdLst>
                  <a:gd fmla="*/ 37 w 37" name="T0"/>
                  <a:gd fmla="*/ 9 h 39" name="T1"/>
                  <a:gd fmla="*/ 28 w 37" name="T2"/>
                  <a:gd fmla="*/ 0 h 39" name="T3"/>
                  <a:gd fmla="*/ 9 w 37" name="T4"/>
                  <a:gd fmla="*/ 0 h 39" name="T5"/>
                  <a:gd fmla="*/ 0 w 37" name="T6"/>
                  <a:gd fmla="*/ 9 h 39" name="T7"/>
                  <a:gd fmla="*/ 0 w 37" name="T8"/>
                  <a:gd fmla="*/ 30 h 39" name="T9"/>
                  <a:gd fmla="*/ 9 w 37" name="T10"/>
                  <a:gd fmla="*/ 39 h 39" name="T11"/>
                  <a:gd fmla="*/ 28 w 37" name="T12"/>
                  <a:gd fmla="*/ 39 h 39" name="T13"/>
                  <a:gd fmla="*/ 37 w 37" name="T14"/>
                  <a:gd fmla="*/ 30 h 39" name="T15"/>
                  <a:gd fmla="*/ 37 w 37" name="T16"/>
                  <a:gd fmla="*/ 9 h 39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9" w="37">
                    <a:moveTo>
                      <a:pt x="37" y="9"/>
                    </a:moveTo>
                    <a:cubicBezTo>
                      <a:pt x="37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7" y="35"/>
                      <a:pt x="37" y="30"/>
                    </a:cubicBezTo>
                    <a:lnTo>
                      <a:pt x="37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458" name="Freeform 43"/>
              <p:cNvSpPr>
                <a:spLocks noEditPoints="1"/>
              </p:cNvSpPr>
              <p:nvPr/>
            </p:nvSpPr>
            <p:spPr bwMode="auto">
              <a:xfrm>
                <a:off x="734" y="1465"/>
                <a:ext cx="91" cy="96"/>
              </a:xfrm>
              <a:custGeom>
                <a:gdLst>
                  <a:gd fmla="*/ 19 w 69" name="T0"/>
                  <a:gd fmla="*/ 0 h 72" name="T1"/>
                  <a:gd fmla="*/ 50 w 69" name="T2"/>
                  <a:gd fmla="*/ 0 h 72" name="T3"/>
                  <a:gd fmla="*/ 50 w 69" name="T4"/>
                  <a:gd fmla="*/ 0 h 72" name="T5"/>
                  <a:gd fmla="*/ 69 w 69" name="T6"/>
                  <a:gd fmla="*/ 19 h 72" name="T7"/>
                  <a:gd fmla="*/ 69 w 69" name="T8"/>
                  <a:gd fmla="*/ 53 h 72" name="T9"/>
                  <a:gd fmla="*/ 69 w 69" name="T10"/>
                  <a:gd fmla="*/ 53 h 72" name="T11"/>
                  <a:gd fmla="*/ 50 w 69" name="T12"/>
                  <a:gd fmla="*/ 72 h 72" name="T13"/>
                  <a:gd fmla="*/ 19 w 69" name="T14"/>
                  <a:gd fmla="*/ 72 h 72" name="T15"/>
                  <a:gd fmla="*/ 19 w 69" name="T16"/>
                  <a:gd fmla="*/ 72 h 72" name="T17"/>
                  <a:gd fmla="*/ 0 w 69" name="T18"/>
                  <a:gd fmla="*/ 53 h 72" name="T19"/>
                  <a:gd fmla="*/ 0 w 69" name="T20"/>
                  <a:gd fmla="*/ 19 h 72" name="T21"/>
                  <a:gd fmla="*/ 0 w 69" name="T22"/>
                  <a:gd fmla="*/ 19 h 72" name="T23"/>
                  <a:gd fmla="*/ 19 w 69" name="T24"/>
                  <a:gd fmla="*/ 0 h 72" name="T25"/>
                  <a:gd fmla="*/ 8 w 69" name="T26"/>
                  <a:gd fmla="*/ 53 h 72" name="T27"/>
                  <a:gd fmla="*/ 19 w 69" name="T28"/>
                  <a:gd fmla="*/ 65 h 72" name="T29"/>
                  <a:gd fmla="*/ 50 w 69" name="T30"/>
                  <a:gd fmla="*/ 65 h 72" name="T31"/>
                  <a:gd fmla="*/ 50 w 69" name="T32"/>
                  <a:gd fmla="*/ 65 h 72" name="T33"/>
                  <a:gd fmla="*/ 62 w 69" name="T34"/>
                  <a:gd fmla="*/ 53 h 72" name="T35"/>
                  <a:gd fmla="*/ 62 w 69" name="T36"/>
                  <a:gd fmla="*/ 19 h 72" name="T37"/>
                  <a:gd fmla="*/ 62 w 69" name="T38"/>
                  <a:gd fmla="*/ 19 h 72" name="T39"/>
                  <a:gd fmla="*/ 50 w 69" name="T40"/>
                  <a:gd fmla="*/ 8 h 72" name="T41"/>
                  <a:gd fmla="*/ 19 w 69" name="T42"/>
                  <a:gd fmla="*/ 8 h 72" name="T43"/>
                  <a:gd fmla="*/ 19 w 69" name="T44"/>
                  <a:gd fmla="*/ 8 h 72" name="T45"/>
                  <a:gd fmla="*/ 8 w 69" name="T46"/>
                  <a:gd fmla="*/ 19 h 72" name="T47"/>
                  <a:gd fmla="*/ 8 w 69" name="T48"/>
                  <a:gd fmla="*/ 53 h 72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72" w="69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1" y="0"/>
                      <a:pt x="69" y="9"/>
                      <a:pt x="69" y="19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4"/>
                      <a:pt x="61" y="72"/>
                      <a:pt x="50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9" y="72"/>
                      <a:pt x="0" y="64"/>
                      <a:pt x="0" y="5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9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60"/>
                      <a:pt x="13" y="65"/>
                      <a:pt x="19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7" y="65"/>
                      <a:pt x="62" y="60"/>
                      <a:pt x="62" y="53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3"/>
                      <a:pt x="57" y="8"/>
                      <a:pt x="50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3" y="8"/>
                      <a:pt x="8" y="13"/>
                      <a:pt x="8" y="19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459" name="Freeform 44"/>
              <p:cNvSpPr/>
              <p:nvPr/>
            </p:nvSpPr>
            <p:spPr bwMode="auto">
              <a:xfrm>
                <a:off x="755" y="1488"/>
                <a:ext cx="49" cy="51"/>
              </a:xfrm>
              <a:custGeom>
                <a:gdLst>
                  <a:gd fmla="*/ 37 w 37" name="T0"/>
                  <a:gd fmla="*/ 9 h 39" name="T1"/>
                  <a:gd fmla="*/ 28 w 37" name="T2"/>
                  <a:gd fmla="*/ 0 h 39" name="T3"/>
                  <a:gd fmla="*/ 9 w 37" name="T4"/>
                  <a:gd fmla="*/ 0 h 39" name="T5"/>
                  <a:gd fmla="*/ 0 w 37" name="T6"/>
                  <a:gd fmla="*/ 9 h 39" name="T7"/>
                  <a:gd fmla="*/ 0 w 37" name="T8"/>
                  <a:gd fmla="*/ 30 h 39" name="T9"/>
                  <a:gd fmla="*/ 9 w 37" name="T10"/>
                  <a:gd fmla="*/ 39 h 39" name="T11"/>
                  <a:gd fmla="*/ 28 w 37" name="T12"/>
                  <a:gd fmla="*/ 39 h 39" name="T13"/>
                  <a:gd fmla="*/ 37 w 37" name="T14"/>
                  <a:gd fmla="*/ 30 h 39" name="T15"/>
                  <a:gd fmla="*/ 37 w 37" name="T16"/>
                  <a:gd fmla="*/ 9 h 39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9" w="37">
                    <a:moveTo>
                      <a:pt x="37" y="9"/>
                    </a:moveTo>
                    <a:cubicBezTo>
                      <a:pt x="37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7" y="35"/>
                      <a:pt x="37" y="30"/>
                    </a:cubicBezTo>
                    <a:lnTo>
                      <a:pt x="37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460" name="Freeform 45"/>
              <p:cNvSpPr>
                <a:spLocks noEditPoints="1"/>
              </p:cNvSpPr>
              <p:nvPr/>
            </p:nvSpPr>
            <p:spPr bwMode="auto">
              <a:xfrm>
                <a:off x="847" y="1465"/>
                <a:ext cx="91" cy="96"/>
              </a:xfrm>
              <a:custGeom>
                <a:gdLst>
                  <a:gd fmla="*/ 19 w 69" name="T0"/>
                  <a:gd fmla="*/ 0 h 72" name="T1"/>
                  <a:gd fmla="*/ 50 w 69" name="T2"/>
                  <a:gd fmla="*/ 0 h 72" name="T3"/>
                  <a:gd fmla="*/ 50 w 69" name="T4"/>
                  <a:gd fmla="*/ 0 h 72" name="T5"/>
                  <a:gd fmla="*/ 69 w 69" name="T6"/>
                  <a:gd fmla="*/ 19 h 72" name="T7"/>
                  <a:gd fmla="*/ 69 w 69" name="T8"/>
                  <a:gd fmla="*/ 53 h 72" name="T9"/>
                  <a:gd fmla="*/ 69 w 69" name="T10"/>
                  <a:gd fmla="*/ 53 h 72" name="T11"/>
                  <a:gd fmla="*/ 50 w 69" name="T12"/>
                  <a:gd fmla="*/ 72 h 72" name="T13"/>
                  <a:gd fmla="*/ 19 w 69" name="T14"/>
                  <a:gd fmla="*/ 72 h 72" name="T15"/>
                  <a:gd fmla="*/ 19 w 69" name="T16"/>
                  <a:gd fmla="*/ 72 h 72" name="T17"/>
                  <a:gd fmla="*/ 0 w 69" name="T18"/>
                  <a:gd fmla="*/ 53 h 72" name="T19"/>
                  <a:gd fmla="*/ 0 w 69" name="T20"/>
                  <a:gd fmla="*/ 19 h 72" name="T21"/>
                  <a:gd fmla="*/ 0 w 69" name="T22"/>
                  <a:gd fmla="*/ 19 h 72" name="T23"/>
                  <a:gd fmla="*/ 19 w 69" name="T24"/>
                  <a:gd fmla="*/ 0 h 72" name="T25"/>
                  <a:gd fmla="*/ 8 w 69" name="T26"/>
                  <a:gd fmla="*/ 53 h 72" name="T27"/>
                  <a:gd fmla="*/ 19 w 69" name="T28"/>
                  <a:gd fmla="*/ 65 h 72" name="T29"/>
                  <a:gd fmla="*/ 50 w 69" name="T30"/>
                  <a:gd fmla="*/ 65 h 72" name="T31"/>
                  <a:gd fmla="*/ 50 w 69" name="T32"/>
                  <a:gd fmla="*/ 65 h 72" name="T33"/>
                  <a:gd fmla="*/ 62 w 69" name="T34"/>
                  <a:gd fmla="*/ 53 h 72" name="T35"/>
                  <a:gd fmla="*/ 62 w 69" name="T36"/>
                  <a:gd fmla="*/ 19 h 72" name="T37"/>
                  <a:gd fmla="*/ 62 w 69" name="T38"/>
                  <a:gd fmla="*/ 19 h 72" name="T39"/>
                  <a:gd fmla="*/ 50 w 69" name="T40"/>
                  <a:gd fmla="*/ 8 h 72" name="T41"/>
                  <a:gd fmla="*/ 19 w 69" name="T42"/>
                  <a:gd fmla="*/ 8 h 72" name="T43"/>
                  <a:gd fmla="*/ 19 w 69" name="T44"/>
                  <a:gd fmla="*/ 8 h 72" name="T45"/>
                  <a:gd fmla="*/ 8 w 69" name="T46"/>
                  <a:gd fmla="*/ 19 h 72" name="T47"/>
                  <a:gd fmla="*/ 8 w 69" name="T48"/>
                  <a:gd fmla="*/ 53 h 72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72" w="69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1" y="0"/>
                      <a:pt x="69" y="9"/>
                      <a:pt x="69" y="19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4"/>
                      <a:pt x="61" y="72"/>
                      <a:pt x="50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9" y="72"/>
                      <a:pt x="0" y="64"/>
                      <a:pt x="0" y="5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9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60"/>
                      <a:pt x="13" y="65"/>
                      <a:pt x="19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7" y="65"/>
                      <a:pt x="62" y="60"/>
                      <a:pt x="62" y="53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3"/>
                      <a:pt x="57" y="8"/>
                      <a:pt x="50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3" y="8"/>
                      <a:pt x="8" y="13"/>
                      <a:pt x="8" y="19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461" name="Freeform 46"/>
              <p:cNvSpPr/>
              <p:nvPr/>
            </p:nvSpPr>
            <p:spPr bwMode="auto">
              <a:xfrm>
                <a:off x="868" y="1488"/>
                <a:ext cx="50" cy="51"/>
              </a:xfrm>
              <a:custGeom>
                <a:gdLst>
                  <a:gd fmla="*/ 38 w 38" name="T0"/>
                  <a:gd fmla="*/ 9 h 39" name="T1"/>
                  <a:gd fmla="*/ 28 w 38" name="T2"/>
                  <a:gd fmla="*/ 0 h 39" name="T3"/>
                  <a:gd fmla="*/ 9 w 38" name="T4"/>
                  <a:gd fmla="*/ 0 h 39" name="T5"/>
                  <a:gd fmla="*/ 0 w 38" name="T6"/>
                  <a:gd fmla="*/ 9 h 39" name="T7"/>
                  <a:gd fmla="*/ 0 w 38" name="T8"/>
                  <a:gd fmla="*/ 30 h 39" name="T9"/>
                  <a:gd fmla="*/ 9 w 38" name="T10"/>
                  <a:gd fmla="*/ 39 h 39" name="T11"/>
                  <a:gd fmla="*/ 28 w 38" name="T12"/>
                  <a:gd fmla="*/ 39 h 39" name="T13"/>
                  <a:gd fmla="*/ 38 w 38" name="T14"/>
                  <a:gd fmla="*/ 30 h 39" name="T15"/>
                  <a:gd fmla="*/ 38 w 38" name="T16"/>
                  <a:gd fmla="*/ 9 h 39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9" w="38">
                    <a:moveTo>
                      <a:pt x="38" y="9"/>
                    </a:moveTo>
                    <a:cubicBezTo>
                      <a:pt x="38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8" y="35"/>
                      <a:pt x="38" y="30"/>
                    </a:cubicBezTo>
                    <a:lnTo>
                      <a:pt x="38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462" name="Freeform 47"/>
              <p:cNvSpPr>
                <a:spLocks noEditPoints="1"/>
              </p:cNvSpPr>
              <p:nvPr/>
            </p:nvSpPr>
            <p:spPr bwMode="auto">
              <a:xfrm>
                <a:off x="960" y="1465"/>
                <a:ext cx="91" cy="96"/>
              </a:xfrm>
              <a:custGeom>
                <a:gdLst>
                  <a:gd fmla="*/ 19 w 69" name="T0"/>
                  <a:gd fmla="*/ 0 h 72" name="T1"/>
                  <a:gd fmla="*/ 50 w 69" name="T2"/>
                  <a:gd fmla="*/ 0 h 72" name="T3"/>
                  <a:gd fmla="*/ 50 w 69" name="T4"/>
                  <a:gd fmla="*/ 0 h 72" name="T5"/>
                  <a:gd fmla="*/ 69 w 69" name="T6"/>
                  <a:gd fmla="*/ 19 h 72" name="T7"/>
                  <a:gd fmla="*/ 69 w 69" name="T8"/>
                  <a:gd fmla="*/ 53 h 72" name="T9"/>
                  <a:gd fmla="*/ 69 w 69" name="T10"/>
                  <a:gd fmla="*/ 53 h 72" name="T11"/>
                  <a:gd fmla="*/ 50 w 69" name="T12"/>
                  <a:gd fmla="*/ 72 h 72" name="T13"/>
                  <a:gd fmla="*/ 19 w 69" name="T14"/>
                  <a:gd fmla="*/ 72 h 72" name="T15"/>
                  <a:gd fmla="*/ 19 w 69" name="T16"/>
                  <a:gd fmla="*/ 72 h 72" name="T17"/>
                  <a:gd fmla="*/ 0 w 69" name="T18"/>
                  <a:gd fmla="*/ 53 h 72" name="T19"/>
                  <a:gd fmla="*/ 0 w 69" name="T20"/>
                  <a:gd fmla="*/ 19 h 72" name="T21"/>
                  <a:gd fmla="*/ 0 w 69" name="T22"/>
                  <a:gd fmla="*/ 19 h 72" name="T23"/>
                  <a:gd fmla="*/ 19 w 69" name="T24"/>
                  <a:gd fmla="*/ 0 h 72" name="T25"/>
                  <a:gd fmla="*/ 8 w 69" name="T26"/>
                  <a:gd fmla="*/ 53 h 72" name="T27"/>
                  <a:gd fmla="*/ 19 w 69" name="T28"/>
                  <a:gd fmla="*/ 65 h 72" name="T29"/>
                  <a:gd fmla="*/ 50 w 69" name="T30"/>
                  <a:gd fmla="*/ 65 h 72" name="T31"/>
                  <a:gd fmla="*/ 50 w 69" name="T32"/>
                  <a:gd fmla="*/ 65 h 72" name="T33"/>
                  <a:gd fmla="*/ 62 w 69" name="T34"/>
                  <a:gd fmla="*/ 53 h 72" name="T35"/>
                  <a:gd fmla="*/ 62 w 69" name="T36"/>
                  <a:gd fmla="*/ 19 h 72" name="T37"/>
                  <a:gd fmla="*/ 62 w 69" name="T38"/>
                  <a:gd fmla="*/ 19 h 72" name="T39"/>
                  <a:gd fmla="*/ 50 w 69" name="T40"/>
                  <a:gd fmla="*/ 8 h 72" name="T41"/>
                  <a:gd fmla="*/ 19 w 69" name="T42"/>
                  <a:gd fmla="*/ 8 h 72" name="T43"/>
                  <a:gd fmla="*/ 19 w 69" name="T44"/>
                  <a:gd fmla="*/ 8 h 72" name="T45"/>
                  <a:gd fmla="*/ 8 w 69" name="T46"/>
                  <a:gd fmla="*/ 19 h 72" name="T47"/>
                  <a:gd fmla="*/ 8 w 69" name="T48"/>
                  <a:gd fmla="*/ 53 h 72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72" w="69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1" y="0"/>
                      <a:pt x="69" y="9"/>
                      <a:pt x="69" y="19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4"/>
                      <a:pt x="61" y="72"/>
                      <a:pt x="50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9" y="72"/>
                      <a:pt x="0" y="64"/>
                      <a:pt x="0" y="5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9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60"/>
                      <a:pt x="13" y="65"/>
                      <a:pt x="19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7" y="65"/>
                      <a:pt x="62" y="60"/>
                      <a:pt x="62" y="53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3"/>
                      <a:pt x="57" y="8"/>
                      <a:pt x="50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3" y="8"/>
                      <a:pt x="8" y="13"/>
                      <a:pt x="8" y="19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463" name="Freeform 48"/>
              <p:cNvSpPr/>
              <p:nvPr/>
            </p:nvSpPr>
            <p:spPr bwMode="auto">
              <a:xfrm>
                <a:off x="981" y="1488"/>
                <a:ext cx="50" cy="51"/>
              </a:xfrm>
              <a:custGeom>
                <a:gdLst>
                  <a:gd fmla="*/ 38 w 38" name="T0"/>
                  <a:gd fmla="*/ 9 h 39" name="T1"/>
                  <a:gd fmla="*/ 28 w 38" name="T2"/>
                  <a:gd fmla="*/ 0 h 39" name="T3"/>
                  <a:gd fmla="*/ 9 w 38" name="T4"/>
                  <a:gd fmla="*/ 0 h 39" name="T5"/>
                  <a:gd fmla="*/ 0 w 38" name="T6"/>
                  <a:gd fmla="*/ 9 h 39" name="T7"/>
                  <a:gd fmla="*/ 0 w 38" name="T8"/>
                  <a:gd fmla="*/ 30 h 39" name="T9"/>
                  <a:gd fmla="*/ 9 w 38" name="T10"/>
                  <a:gd fmla="*/ 39 h 39" name="T11"/>
                  <a:gd fmla="*/ 28 w 38" name="T12"/>
                  <a:gd fmla="*/ 39 h 39" name="T13"/>
                  <a:gd fmla="*/ 38 w 38" name="T14"/>
                  <a:gd fmla="*/ 30 h 39" name="T15"/>
                  <a:gd fmla="*/ 38 w 38" name="T16"/>
                  <a:gd fmla="*/ 9 h 39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9" w="38">
                    <a:moveTo>
                      <a:pt x="38" y="9"/>
                    </a:moveTo>
                    <a:cubicBezTo>
                      <a:pt x="38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8" y="35"/>
                      <a:pt x="38" y="30"/>
                    </a:cubicBezTo>
                    <a:lnTo>
                      <a:pt x="38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464" name="Freeform 49"/>
              <p:cNvSpPr>
                <a:spLocks noEditPoints="1"/>
              </p:cNvSpPr>
              <p:nvPr/>
            </p:nvSpPr>
            <p:spPr bwMode="auto">
              <a:xfrm>
                <a:off x="1186" y="1465"/>
                <a:ext cx="91" cy="96"/>
              </a:xfrm>
              <a:custGeom>
                <a:gdLst>
                  <a:gd fmla="*/ 19 w 69" name="T0"/>
                  <a:gd fmla="*/ 0 h 72" name="T1"/>
                  <a:gd fmla="*/ 51 w 69" name="T2"/>
                  <a:gd fmla="*/ 0 h 72" name="T3"/>
                  <a:gd fmla="*/ 51 w 69" name="T4"/>
                  <a:gd fmla="*/ 0 h 72" name="T5"/>
                  <a:gd fmla="*/ 69 w 69" name="T6"/>
                  <a:gd fmla="*/ 19 h 72" name="T7"/>
                  <a:gd fmla="*/ 69 w 69" name="T8"/>
                  <a:gd fmla="*/ 53 h 72" name="T9"/>
                  <a:gd fmla="*/ 69 w 69" name="T10"/>
                  <a:gd fmla="*/ 53 h 72" name="T11"/>
                  <a:gd fmla="*/ 51 w 69" name="T12"/>
                  <a:gd fmla="*/ 72 h 72" name="T13"/>
                  <a:gd fmla="*/ 19 w 69" name="T14"/>
                  <a:gd fmla="*/ 72 h 72" name="T15"/>
                  <a:gd fmla="*/ 19 w 69" name="T16"/>
                  <a:gd fmla="*/ 72 h 72" name="T17"/>
                  <a:gd fmla="*/ 0 w 69" name="T18"/>
                  <a:gd fmla="*/ 53 h 72" name="T19"/>
                  <a:gd fmla="*/ 0 w 69" name="T20"/>
                  <a:gd fmla="*/ 19 h 72" name="T21"/>
                  <a:gd fmla="*/ 0 w 69" name="T22"/>
                  <a:gd fmla="*/ 19 h 72" name="T23"/>
                  <a:gd fmla="*/ 19 w 69" name="T24"/>
                  <a:gd fmla="*/ 0 h 72" name="T25"/>
                  <a:gd fmla="*/ 8 w 69" name="T26"/>
                  <a:gd fmla="*/ 53 h 72" name="T27"/>
                  <a:gd fmla="*/ 19 w 69" name="T28"/>
                  <a:gd fmla="*/ 65 h 72" name="T29"/>
                  <a:gd fmla="*/ 51 w 69" name="T30"/>
                  <a:gd fmla="*/ 65 h 72" name="T31"/>
                  <a:gd fmla="*/ 51 w 69" name="T32"/>
                  <a:gd fmla="*/ 65 h 72" name="T33"/>
                  <a:gd fmla="*/ 62 w 69" name="T34"/>
                  <a:gd fmla="*/ 53 h 72" name="T35"/>
                  <a:gd fmla="*/ 62 w 69" name="T36"/>
                  <a:gd fmla="*/ 19 h 72" name="T37"/>
                  <a:gd fmla="*/ 62 w 69" name="T38"/>
                  <a:gd fmla="*/ 19 h 72" name="T39"/>
                  <a:gd fmla="*/ 51 w 69" name="T40"/>
                  <a:gd fmla="*/ 8 h 72" name="T41"/>
                  <a:gd fmla="*/ 19 w 69" name="T42"/>
                  <a:gd fmla="*/ 8 h 72" name="T43"/>
                  <a:gd fmla="*/ 19 w 69" name="T44"/>
                  <a:gd fmla="*/ 8 h 72" name="T45"/>
                  <a:gd fmla="*/ 8 w 69" name="T46"/>
                  <a:gd fmla="*/ 19 h 72" name="T47"/>
                  <a:gd fmla="*/ 8 w 69" name="T48"/>
                  <a:gd fmla="*/ 53 h 72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72" w="69">
                    <a:moveTo>
                      <a:pt x="19" y="0"/>
                    </a:moveTo>
                    <a:cubicBezTo>
                      <a:pt x="51" y="0"/>
                      <a:pt x="51" y="0"/>
                      <a:pt x="51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61" y="0"/>
                      <a:pt x="69" y="9"/>
                      <a:pt x="69" y="19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4"/>
                      <a:pt x="61" y="72"/>
                      <a:pt x="51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9" y="72"/>
                      <a:pt x="0" y="64"/>
                      <a:pt x="0" y="5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9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60"/>
                      <a:pt x="13" y="65"/>
                      <a:pt x="19" y="65"/>
                    </a:cubicBezTo>
                    <a:cubicBezTo>
                      <a:pt x="51" y="65"/>
                      <a:pt x="51" y="65"/>
                      <a:pt x="51" y="65"/>
                    </a:cubicBezTo>
                    <a:cubicBezTo>
                      <a:pt x="51" y="65"/>
                      <a:pt x="51" y="65"/>
                      <a:pt x="51" y="65"/>
                    </a:cubicBezTo>
                    <a:cubicBezTo>
                      <a:pt x="57" y="65"/>
                      <a:pt x="62" y="60"/>
                      <a:pt x="62" y="53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3"/>
                      <a:pt x="57" y="8"/>
                      <a:pt x="51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3" y="8"/>
                      <a:pt x="8" y="13"/>
                      <a:pt x="8" y="19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465" name="Freeform 50"/>
              <p:cNvSpPr/>
              <p:nvPr/>
            </p:nvSpPr>
            <p:spPr bwMode="auto">
              <a:xfrm>
                <a:off x="1207" y="1488"/>
                <a:ext cx="50" cy="51"/>
              </a:xfrm>
              <a:custGeom>
                <a:gdLst>
                  <a:gd fmla="*/ 38 w 38" name="T0"/>
                  <a:gd fmla="*/ 9 h 39" name="T1"/>
                  <a:gd fmla="*/ 28 w 38" name="T2"/>
                  <a:gd fmla="*/ 0 h 39" name="T3"/>
                  <a:gd fmla="*/ 9 w 38" name="T4"/>
                  <a:gd fmla="*/ 0 h 39" name="T5"/>
                  <a:gd fmla="*/ 0 w 38" name="T6"/>
                  <a:gd fmla="*/ 9 h 39" name="T7"/>
                  <a:gd fmla="*/ 0 w 38" name="T8"/>
                  <a:gd fmla="*/ 30 h 39" name="T9"/>
                  <a:gd fmla="*/ 9 w 38" name="T10"/>
                  <a:gd fmla="*/ 39 h 39" name="T11"/>
                  <a:gd fmla="*/ 28 w 38" name="T12"/>
                  <a:gd fmla="*/ 39 h 39" name="T13"/>
                  <a:gd fmla="*/ 38 w 38" name="T14"/>
                  <a:gd fmla="*/ 30 h 39" name="T15"/>
                  <a:gd fmla="*/ 38 w 38" name="T16"/>
                  <a:gd fmla="*/ 9 h 39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9" w="38">
                    <a:moveTo>
                      <a:pt x="38" y="9"/>
                    </a:moveTo>
                    <a:cubicBezTo>
                      <a:pt x="38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8" y="35"/>
                      <a:pt x="38" y="30"/>
                    </a:cubicBezTo>
                    <a:lnTo>
                      <a:pt x="38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466" name="Freeform 51"/>
              <p:cNvSpPr>
                <a:spLocks noEditPoints="1"/>
              </p:cNvSpPr>
              <p:nvPr/>
            </p:nvSpPr>
            <p:spPr bwMode="auto">
              <a:xfrm>
                <a:off x="1299" y="1465"/>
                <a:ext cx="91" cy="96"/>
              </a:xfrm>
              <a:custGeom>
                <a:gdLst>
                  <a:gd fmla="*/ 19 w 69" name="T0"/>
                  <a:gd fmla="*/ 0 h 72" name="T1"/>
                  <a:gd fmla="*/ 51 w 69" name="T2"/>
                  <a:gd fmla="*/ 0 h 72" name="T3"/>
                  <a:gd fmla="*/ 51 w 69" name="T4"/>
                  <a:gd fmla="*/ 0 h 72" name="T5"/>
                  <a:gd fmla="*/ 69 w 69" name="T6"/>
                  <a:gd fmla="*/ 19 h 72" name="T7"/>
                  <a:gd fmla="*/ 69 w 69" name="T8"/>
                  <a:gd fmla="*/ 53 h 72" name="T9"/>
                  <a:gd fmla="*/ 69 w 69" name="T10"/>
                  <a:gd fmla="*/ 53 h 72" name="T11"/>
                  <a:gd fmla="*/ 51 w 69" name="T12"/>
                  <a:gd fmla="*/ 72 h 72" name="T13"/>
                  <a:gd fmla="*/ 19 w 69" name="T14"/>
                  <a:gd fmla="*/ 72 h 72" name="T15"/>
                  <a:gd fmla="*/ 19 w 69" name="T16"/>
                  <a:gd fmla="*/ 72 h 72" name="T17"/>
                  <a:gd fmla="*/ 0 w 69" name="T18"/>
                  <a:gd fmla="*/ 53 h 72" name="T19"/>
                  <a:gd fmla="*/ 0 w 69" name="T20"/>
                  <a:gd fmla="*/ 19 h 72" name="T21"/>
                  <a:gd fmla="*/ 0 w 69" name="T22"/>
                  <a:gd fmla="*/ 19 h 72" name="T23"/>
                  <a:gd fmla="*/ 19 w 69" name="T24"/>
                  <a:gd fmla="*/ 0 h 72" name="T25"/>
                  <a:gd fmla="*/ 8 w 69" name="T26"/>
                  <a:gd fmla="*/ 53 h 72" name="T27"/>
                  <a:gd fmla="*/ 19 w 69" name="T28"/>
                  <a:gd fmla="*/ 65 h 72" name="T29"/>
                  <a:gd fmla="*/ 51 w 69" name="T30"/>
                  <a:gd fmla="*/ 65 h 72" name="T31"/>
                  <a:gd fmla="*/ 51 w 69" name="T32"/>
                  <a:gd fmla="*/ 65 h 72" name="T33"/>
                  <a:gd fmla="*/ 62 w 69" name="T34"/>
                  <a:gd fmla="*/ 53 h 72" name="T35"/>
                  <a:gd fmla="*/ 62 w 69" name="T36"/>
                  <a:gd fmla="*/ 19 h 72" name="T37"/>
                  <a:gd fmla="*/ 62 w 69" name="T38"/>
                  <a:gd fmla="*/ 19 h 72" name="T39"/>
                  <a:gd fmla="*/ 51 w 69" name="T40"/>
                  <a:gd fmla="*/ 8 h 72" name="T41"/>
                  <a:gd fmla="*/ 19 w 69" name="T42"/>
                  <a:gd fmla="*/ 8 h 72" name="T43"/>
                  <a:gd fmla="*/ 19 w 69" name="T44"/>
                  <a:gd fmla="*/ 8 h 72" name="T45"/>
                  <a:gd fmla="*/ 8 w 69" name="T46"/>
                  <a:gd fmla="*/ 19 h 72" name="T47"/>
                  <a:gd fmla="*/ 8 w 69" name="T48"/>
                  <a:gd fmla="*/ 53 h 72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72" w="69">
                    <a:moveTo>
                      <a:pt x="19" y="0"/>
                    </a:moveTo>
                    <a:cubicBezTo>
                      <a:pt x="51" y="0"/>
                      <a:pt x="51" y="0"/>
                      <a:pt x="51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61" y="0"/>
                      <a:pt x="69" y="9"/>
                      <a:pt x="69" y="19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4"/>
                      <a:pt x="61" y="72"/>
                      <a:pt x="51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9" y="72"/>
                      <a:pt x="0" y="64"/>
                      <a:pt x="0" y="5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9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60"/>
                      <a:pt x="13" y="65"/>
                      <a:pt x="19" y="65"/>
                    </a:cubicBezTo>
                    <a:cubicBezTo>
                      <a:pt x="51" y="65"/>
                      <a:pt x="51" y="65"/>
                      <a:pt x="51" y="65"/>
                    </a:cubicBezTo>
                    <a:cubicBezTo>
                      <a:pt x="51" y="65"/>
                      <a:pt x="51" y="65"/>
                      <a:pt x="51" y="65"/>
                    </a:cubicBezTo>
                    <a:cubicBezTo>
                      <a:pt x="57" y="65"/>
                      <a:pt x="62" y="60"/>
                      <a:pt x="62" y="53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3"/>
                      <a:pt x="57" y="8"/>
                      <a:pt x="51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3" y="8"/>
                      <a:pt x="8" y="13"/>
                      <a:pt x="8" y="19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467" name="Freeform 52"/>
              <p:cNvSpPr/>
              <p:nvPr/>
            </p:nvSpPr>
            <p:spPr bwMode="auto">
              <a:xfrm>
                <a:off x="1320" y="1488"/>
                <a:ext cx="50" cy="51"/>
              </a:xfrm>
              <a:custGeom>
                <a:gdLst>
                  <a:gd fmla="*/ 38 w 38" name="T0"/>
                  <a:gd fmla="*/ 9 h 39" name="T1"/>
                  <a:gd fmla="*/ 28 w 38" name="T2"/>
                  <a:gd fmla="*/ 0 h 39" name="T3"/>
                  <a:gd fmla="*/ 9 w 38" name="T4"/>
                  <a:gd fmla="*/ 0 h 39" name="T5"/>
                  <a:gd fmla="*/ 0 w 38" name="T6"/>
                  <a:gd fmla="*/ 9 h 39" name="T7"/>
                  <a:gd fmla="*/ 0 w 38" name="T8"/>
                  <a:gd fmla="*/ 30 h 39" name="T9"/>
                  <a:gd fmla="*/ 9 w 38" name="T10"/>
                  <a:gd fmla="*/ 39 h 39" name="T11"/>
                  <a:gd fmla="*/ 28 w 38" name="T12"/>
                  <a:gd fmla="*/ 39 h 39" name="T13"/>
                  <a:gd fmla="*/ 38 w 38" name="T14"/>
                  <a:gd fmla="*/ 30 h 39" name="T15"/>
                  <a:gd fmla="*/ 38 w 38" name="T16"/>
                  <a:gd fmla="*/ 9 h 39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9" w="38">
                    <a:moveTo>
                      <a:pt x="38" y="9"/>
                    </a:moveTo>
                    <a:cubicBezTo>
                      <a:pt x="38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8" y="35"/>
                      <a:pt x="38" y="30"/>
                    </a:cubicBezTo>
                    <a:lnTo>
                      <a:pt x="38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468" name="Freeform 53"/>
              <p:cNvSpPr>
                <a:spLocks noEditPoints="1"/>
              </p:cNvSpPr>
              <p:nvPr/>
            </p:nvSpPr>
            <p:spPr bwMode="auto">
              <a:xfrm>
                <a:off x="1640" y="1465"/>
                <a:ext cx="90" cy="96"/>
              </a:xfrm>
              <a:custGeom>
                <a:gdLst>
                  <a:gd fmla="*/ 18 w 69" name="T0"/>
                  <a:gd fmla="*/ 0 h 72" name="T1"/>
                  <a:gd fmla="*/ 50 w 69" name="T2"/>
                  <a:gd fmla="*/ 0 h 72" name="T3"/>
                  <a:gd fmla="*/ 50 w 69" name="T4"/>
                  <a:gd fmla="*/ 0 h 72" name="T5"/>
                  <a:gd fmla="*/ 69 w 69" name="T6"/>
                  <a:gd fmla="*/ 19 h 72" name="T7"/>
                  <a:gd fmla="*/ 69 w 69" name="T8"/>
                  <a:gd fmla="*/ 53 h 72" name="T9"/>
                  <a:gd fmla="*/ 69 w 69" name="T10"/>
                  <a:gd fmla="*/ 53 h 72" name="T11"/>
                  <a:gd fmla="*/ 50 w 69" name="T12"/>
                  <a:gd fmla="*/ 72 h 72" name="T13"/>
                  <a:gd fmla="*/ 18 w 69" name="T14"/>
                  <a:gd fmla="*/ 72 h 72" name="T15"/>
                  <a:gd fmla="*/ 18 w 69" name="T16"/>
                  <a:gd fmla="*/ 72 h 72" name="T17"/>
                  <a:gd fmla="*/ 0 w 69" name="T18"/>
                  <a:gd fmla="*/ 53 h 72" name="T19"/>
                  <a:gd fmla="*/ 0 w 69" name="T20"/>
                  <a:gd fmla="*/ 19 h 72" name="T21"/>
                  <a:gd fmla="*/ 0 w 69" name="T22"/>
                  <a:gd fmla="*/ 19 h 72" name="T23"/>
                  <a:gd fmla="*/ 18 w 69" name="T24"/>
                  <a:gd fmla="*/ 0 h 72" name="T25"/>
                  <a:gd fmla="*/ 7 w 69" name="T26"/>
                  <a:gd fmla="*/ 53 h 72" name="T27"/>
                  <a:gd fmla="*/ 18 w 69" name="T28"/>
                  <a:gd fmla="*/ 65 h 72" name="T29"/>
                  <a:gd fmla="*/ 50 w 69" name="T30"/>
                  <a:gd fmla="*/ 65 h 72" name="T31"/>
                  <a:gd fmla="*/ 50 w 69" name="T32"/>
                  <a:gd fmla="*/ 65 h 72" name="T33"/>
                  <a:gd fmla="*/ 61 w 69" name="T34"/>
                  <a:gd fmla="*/ 53 h 72" name="T35"/>
                  <a:gd fmla="*/ 61 w 69" name="T36"/>
                  <a:gd fmla="*/ 19 h 72" name="T37"/>
                  <a:gd fmla="*/ 61 w 69" name="T38"/>
                  <a:gd fmla="*/ 19 h 72" name="T39"/>
                  <a:gd fmla="*/ 50 w 69" name="T40"/>
                  <a:gd fmla="*/ 8 h 72" name="T41"/>
                  <a:gd fmla="*/ 18 w 69" name="T42"/>
                  <a:gd fmla="*/ 8 h 72" name="T43"/>
                  <a:gd fmla="*/ 18 w 69" name="T44"/>
                  <a:gd fmla="*/ 8 h 72" name="T45"/>
                  <a:gd fmla="*/ 7 w 69" name="T46"/>
                  <a:gd fmla="*/ 19 h 72" name="T47"/>
                  <a:gd fmla="*/ 7 w 69" name="T48"/>
                  <a:gd fmla="*/ 53 h 72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72" w="69">
                    <a:moveTo>
                      <a:pt x="18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0" y="0"/>
                      <a:pt x="69" y="9"/>
                      <a:pt x="69" y="19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4"/>
                      <a:pt x="60" y="72"/>
                      <a:pt x="50" y="72"/>
                    </a:cubicBezTo>
                    <a:cubicBezTo>
                      <a:pt x="18" y="72"/>
                      <a:pt x="18" y="72"/>
                      <a:pt x="18" y="72"/>
                    </a:cubicBezTo>
                    <a:cubicBezTo>
                      <a:pt x="18" y="72"/>
                      <a:pt x="18" y="72"/>
                      <a:pt x="18" y="72"/>
                    </a:cubicBezTo>
                    <a:cubicBezTo>
                      <a:pt x="8" y="72"/>
                      <a:pt x="0" y="64"/>
                      <a:pt x="0" y="5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9"/>
                      <a:pt x="8" y="0"/>
                      <a:pt x="18" y="0"/>
                    </a:cubicBezTo>
                    <a:close/>
                    <a:moveTo>
                      <a:pt x="7" y="53"/>
                    </a:moveTo>
                    <a:cubicBezTo>
                      <a:pt x="7" y="60"/>
                      <a:pt x="12" y="65"/>
                      <a:pt x="18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6" y="65"/>
                      <a:pt x="61" y="60"/>
                      <a:pt x="61" y="53"/>
                    </a:cubicBezTo>
                    <a:cubicBezTo>
                      <a:pt x="61" y="19"/>
                      <a:pt x="61" y="19"/>
                      <a:pt x="61" y="19"/>
                    </a:cubicBezTo>
                    <a:cubicBezTo>
                      <a:pt x="61" y="19"/>
                      <a:pt x="61" y="19"/>
                      <a:pt x="61" y="19"/>
                    </a:cubicBezTo>
                    <a:cubicBezTo>
                      <a:pt x="61" y="13"/>
                      <a:pt x="56" y="8"/>
                      <a:pt x="50" y="8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2" y="8"/>
                      <a:pt x="7" y="13"/>
                      <a:pt x="7" y="19"/>
                    </a:cubicBezTo>
                    <a:cubicBezTo>
                      <a:pt x="7" y="53"/>
                      <a:pt x="7" y="53"/>
                      <a:pt x="7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469" name="Freeform 54"/>
              <p:cNvSpPr/>
              <p:nvPr/>
            </p:nvSpPr>
            <p:spPr bwMode="auto">
              <a:xfrm>
                <a:off x="1659" y="1488"/>
                <a:ext cx="50" cy="51"/>
              </a:xfrm>
              <a:custGeom>
                <a:gdLst>
                  <a:gd fmla="*/ 38 w 38" name="T0"/>
                  <a:gd fmla="*/ 9 h 39" name="T1"/>
                  <a:gd fmla="*/ 28 w 38" name="T2"/>
                  <a:gd fmla="*/ 0 h 39" name="T3"/>
                  <a:gd fmla="*/ 10 w 38" name="T4"/>
                  <a:gd fmla="*/ 0 h 39" name="T5"/>
                  <a:gd fmla="*/ 0 w 38" name="T6"/>
                  <a:gd fmla="*/ 9 h 39" name="T7"/>
                  <a:gd fmla="*/ 0 w 38" name="T8"/>
                  <a:gd fmla="*/ 30 h 39" name="T9"/>
                  <a:gd fmla="*/ 10 w 38" name="T10"/>
                  <a:gd fmla="*/ 39 h 39" name="T11"/>
                  <a:gd fmla="*/ 28 w 38" name="T12"/>
                  <a:gd fmla="*/ 39 h 39" name="T13"/>
                  <a:gd fmla="*/ 38 w 38" name="T14"/>
                  <a:gd fmla="*/ 30 h 39" name="T15"/>
                  <a:gd fmla="*/ 38 w 38" name="T16"/>
                  <a:gd fmla="*/ 9 h 39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9" w="38">
                    <a:moveTo>
                      <a:pt x="38" y="9"/>
                    </a:moveTo>
                    <a:cubicBezTo>
                      <a:pt x="38" y="4"/>
                      <a:pt x="34" y="0"/>
                      <a:pt x="28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10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4" y="39"/>
                      <a:pt x="38" y="35"/>
                      <a:pt x="38" y="30"/>
                    </a:cubicBezTo>
                    <a:lnTo>
                      <a:pt x="38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470" name="Freeform 55"/>
              <p:cNvSpPr>
                <a:spLocks noEditPoints="1"/>
              </p:cNvSpPr>
              <p:nvPr/>
            </p:nvSpPr>
            <p:spPr bwMode="auto">
              <a:xfrm>
                <a:off x="2205" y="1465"/>
                <a:ext cx="91" cy="96"/>
              </a:xfrm>
              <a:custGeom>
                <a:gdLst>
                  <a:gd fmla="*/ 19 w 69" name="T0"/>
                  <a:gd fmla="*/ 0 h 72" name="T1"/>
                  <a:gd fmla="*/ 50 w 69" name="T2"/>
                  <a:gd fmla="*/ 0 h 72" name="T3"/>
                  <a:gd fmla="*/ 50 w 69" name="T4"/>
                  <a:gd fmla="*/ 0 h 72" name="T5"/>
                  <a:gd fmla="*/ 69 w 69" name="T6"/>
                  <a:gd fmla="*/ 19 h 72" name="T7"/>
                  <a:gd fmla="*/ 69 w 69" name="T8"/>
                  <a:gd fmla="*/ 53 h 72" name="T9"/>
                  <a:gd fmla="*/ 69 w 69" name="T10"/>
                  <a:gd fmla="*/ 53 h 72" name="T11"/>
                  <a:gd fmla="*/ 50 w 69" name="T12"/>
                  <a:gd fmla="*/ 72 h 72" name="T13"/>
                  <a:gd fmla="*/ 19 w 69" name="T14"/>
                  <a:gd fmla="*/ 72 h 72" name="T15"/>
                  <a:gd fmla="*/ 19 w 69" name="T16"/>
                  <a:gd fmla="*/ 72 h 72" name="T17"/>
                  <a:gd fmla="*/ 0 w 69" name="T18"/>
                  <a:gd fmla="*/ 53 h 72" name="T19"/>
                  <a:gd fmla="*/ 0 w 69" name="T20"/>
                  <a:gd fmla="*/ 19 h 72" name="T21"/>
                  <a:gd fmla="*/ 0 w 69" name="T22"/>
                  <a:gd fmla="*/ 19 h 72" name="T23"/>
                  <a:gd fmla="*/ 19 w 69" name="T24"/>
                  <a:gd fmla="*/ 0 h 72" name="T25"/>
                  <a:gd fmla="*/ 7 w 69" name="T26"/>
                  <a:gd fmla="*/ 53 h 72" name="T27"/>
                  <a:gd fmla="*/ 19 w 69" name="T28"/>
                  <a:gd fmla="*/ 65 h 72" name="T29"/>
                  <a:gd fmla="*/ 50 w 69" name="T30"/>
                  <a:gd fmla="*/ 65 h 72" name="T31"/>
                  <a:gd fmla="*/ 50 w 69" name="T32"/>
                  <a:gd fmla="*/ 65 h 72" name="T33"/>
                  <a:gd fmla="*/ 61 w 69" name="T34"/>
                  <a:gd fmla="*/ 53 h 72" name="T35"/>
                  <a:gd fmla="*/ 61 w 69" name="T36"/>
                  <a:gd fmla="*/ 19 h 72" name="T37"/>
                  <a:gd fmla="*/ 61 w 69" name="T38"/>
                  <a:gd fmla="*/ 19 h 72" name="T39"/>
                  <a:gd fmla="*/ 50 w 69" name="T40"/>
                  <a:gd fmla="*/ 8 h 72" name="T41"/>
                  <a:gd fmla="*/ 19 w 69" name="T42"/>
                  <a:gd fmla="*/ 8 h 72" name="T43"/>
                  <a:gd fmla="*/ 19 w 69" name="T44"/>
                  <a:gd fmla="*/ 8 h 72" name="T45"/>
                  <a:gd fmla="*/ 7 w 69" name="T46"/>
                  <a:gd fmla="*/ 19 h 72" name="T47"/>
                  <a:gd fmla="*/ 7 w 69" name="T48"/>
                  <a:gd fmla="*/ 53 h 72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72" w="69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0" y="0"/>
                      <a:pt x="69" y="9"/>
                      <a:pt x="69" y="19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4"/>
                      <a:pt x="60" y="72"/>
                      <a:pt x="50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8" y="72"/>
                      <a:pt x="0" y="64"/>
                      <a:pt x="0" y="5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9"/>
                      <a:pt x="8" y="0"/>
                      <a:pt x="19" y="0"/>
                    </a:cubicBezTo>
                    <a:close/>
                    <a:moveTo>
                      <a:pt x="7" y="53"/>
                    </a:moveTo>
                    <a:cubicBezTo>
                      <a:pt x="7" y="60"/>
                      <a:pt x="12" y="65"/>
                      <a:pt x="19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6" y="65"/>
                      <a:pt x="61" y="60"/>
                      <a:pt x="61" y="53"/>
                    </a:cubicBezTo>
                    <a:cubicBezTo>
                      <a:pt x="61" y="19"/>
                      <a:pt x="61" y="19"/>
                      <a:pt x="61" y="19"/>
                    </a:cubicBezTo>
                    <a:cubicBezTo>
                      <a:pt x="61" y="19"/>
                      <a:pt x="61" y="19"/>
                      <a:pt x="61" y="19"/>
                    </a:cubicBezTo>
                    <a:cubicBezTo>
                      <a:pt x="61" y="13"/>
                      <a:pt x="56" y="8"/>
                      <a:pt x="50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2" y="8"/>
                      <a:pt x="7" y="13"/>
                      <a:pt x="7" y="19"/>
                    </a:cubicBezTo>
                    <a:cubicBezTo>
                      <a:pt x="7" y="53"/>
                      <a:pt x="7" y="53"/>
                      <a:pt x="7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471" name="Freeform 56"/>
              <p:cNvSpPr/>
              <p:nvPr/>
            </p:nvSpPr>
            <p:spPr bwMode="auto">
              <a:xfrm>
                <a:off x="2225" y="1488"/>
                <a:ext cx="49" cy="51"/>
              </a:xfrm>
              <a:custGeom>
                <a:gdLst>
                  <a:gd fmla="*/ 38 w 38" name="T0"/>
                  <a:gd fmla="*/ 9 h 39" name="T1"/>
                  <a:gd fmla="*/ 29 w 38" name="T2"/>
                  <a:gd fmla="*/ 0 h 39" name="T3"/>
                  <a:gd fmla="*/ 10 w 38" name="T4"/>
                  <a:gd fmla="*/ 0 h 39" name="T5"/>
                  <a:gd fmla="*/ 0 w 38" name="T6"/>
                  <a:gd fmla="*/ 9 h 39" name="T7"/>
                  <a:gd fmla="*/ 0 w 38" name="T8"/>
                  <a:gd fmla="*/ 30 h 39" name="T9"/>
                  <a:gd fmla="*/ 10 w 38" name="T10"/>
                  <a:gd fmla="*/ 39 h 39" name="T11"/>
                  <a:gd fmla="*/ 29 w 38" name="T12"/>
                  <a:gd fmla="*/ 39 h 39" name="T13"/>
                  <a:gd fmla="*/ 38 w 38" name="T14"/>
                  <a:gd fmla="*/ 30 h 39" name="T15"/>
                  <a:gd fmla="*/ 38 w 38" name="T16"/>
                  <a:gd fmla="*/ 9 h 39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9" w="38">
                    <a:moveTo>
                      <a:pt x="38" y="9"/>
                    </a:moveTo>
                    <a:cubicBezTo>
                      <a:pt x="38" y="4"/>
                      <a:pt x="34" y="0"/>
                      <a:pt x="29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5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5" y="39"/>
                      <a:pt x="10" y="39"/>
                    </a:cubicBezTo>
                    <a:cubicBezTo>
                      <a:pt x="29" y="39"/>
                      <a:pt x="29" y="39"/>
                      <a:pt x="29" y="39"/>
                    </a:cubicBezTo>
                    <a:cubicBezTo>
                      <a:pt x="34" y="39"/>
                      <a:pt x="38" y="35"/>
                      <a:pt x="38" y="30"/>
                    </a:cubicBezTo>
                    <a:lnTo>
                      <a:pt x="38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472" name="Freeform 57"/>
              <p:cNvSpPr>
                <a:spLocks noEditPoints="1"/>
              </p:cNvSpPr>
              <p:nvPr/>
            </p:nvSpPr>
            <p:spPr bwMode="auto">
              <a:xfrm>
                <a:off x="2770" y="1465"/>
                <a:ext cx="91" cy="96"/>
              </a:xfrm>
              <a:custGeom>
                <a:gdLst>
                  <a:gd fmla="*/ 19 w 69" name="T0"/>
                  <a:gd fmla="*/ 0 h 72" name="T1"/>
                  <a:gd fmla="*/ 50 w 69" name="T2"/>
                  <a:gd fmla="*/ 0 h 72" name="T3"/>
                  <a:gd fmla="*/ 50 w 69" name="T4"/>
                  <a:gd fmla="*/ 0 h 72" name="T5"/>
                  <a:gd fmla="*/ 69 w 69" name="T6"/>
                  <a:gd fmla="*/ 19 h 72" name="T7"/>
                  <a:gd fmla="*/ 69 w 69" name="T8"/>
                  <a:gd fmla="*/ 53 h 72" name="T9"/>
                  <a:gd fmla="*/ 69 w 69" name="T10"/>
                  <a:gd fmla="*/ 53 h 72" name="T11"/>
                  <a:gd fmla="*/ 50 w 69" name="T12"/>
                  <a:gd fmla="*/ 72 h 72" name="T13"/>
                  <a:gd fmla="*/ 19 w 69" name="T14"/>
                  <a:gd fmla="*/ 72 h 72" name="T15"/>
                  <a:gd fmla="*/ 19 w 69" name="T16"/>
                  <a:gd fmla="*/ 72 h 72" name="T17"/>
                  <a:gd fmla="*/ 0 w 69" name="T18"/>
                  <a:gd fmla="*/ 53 h 72" name="T19"/>
                  <a:gd fmla="*/ 0 w 69" name="T20"/>
                  <a:gd fmla="*/ 19 h 72" name="T21"/>
                  <a:gd fmla="*/ 0 w 69" name="T22"/>
                  <a:gd fmla="*/ 19 h 72" name="T23"/>
                  <a:gd fmla="*/ 19 w 69" name="T24"/>
                  <a:gd fmla="*/ 0 h 72" name="T25"/>
                  <a:gd fmla="*/ 7 w 69" name="T26"/>
                  <a:gd fmla="*/ 53 h 72" name="T27"/>
                  <a:gd fmla="*/ 19 w 69" name="T28"/>
                  <a:gd fmla="*/ 65 h 72" name="T29"/>
                  <a:gd fmla="*/ 50 w 69" name="T30"/>
                  <a:gd fmla="*/ 65 h 72" name="T31"/>
                  <a:gd fmla="*/ 50 w 69" name="T32"/>
                  <a:gd fmla="*/ 65 h 72" name="T33"/>
                  <a:gd fmla="*/ 61 w 69" name="T34"/>
                  <a:gd fmla="*/ 53 h 72" name="T35"/>
                  <a:gd fmla="*/ 61 w 69" name="T36"/>
                  <a:gd fmla="*/ 19 h 72" name="T37"/>
                  <a:gd fmla="*/ 61 w 69" name="T38"/>
                  <a:gd fmla="*/ 19 h 72" name="T39"/>
                  <a:gd fmla="*/ 50 w 69" name="T40"/>
                  <a:gd fmla="*/ 8 h 72" name="T41"/>
                  <a:gd fmla="*/ 19 w 69" name="T42"/>
                  <a:gd fmla="*/ 8 h 72" name="T43"/>
                  <a:gd fmla="*/ 19 w 69" name="T44"/>
                  <a:gd fmla="*/ 8 h 72" name="T45"/>
                  <a:gd fmla="*/ 7 w 69" name="T46"/>
                  <a:gd fmla="*/ 19 h 72" name="T47"/>
                  <a:gd fmla="*/ 7 w 69" name="T48"/>
                  <a:gd fmla="*/ 53 h 72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72" w="69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0" y="0"/>
                      <a:pt x="69" y="9"/>
                      <a:pt x="69" y="19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4"/>
                      <a:pt x="60" y="72"/>
                      <a:pt x="50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8" y="72"/>
                      <a:pt x="0" y="64"/>
                      <a:pt x="0" y="5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9"/>
                      <a:pt x="8" y="0"/>
                      <a:pt x="19" y="0"/>
                    </a:cubicBezTo>
                    <a:close/>
                    <a:moveTo>
                      <a:pt x="7" y="53"/>
                    </a:moveTo>
                    <a:cubicBezTo>
                      <a:pt x="7" y="60"/>
                      <a:pt x="12" y="65"/>
                      <a:pt x="19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6" y="65"/>
                      <a:pt x="61" y="60"/>
                      <a:pt x="61" y="53"/>
                    </a:cubicBezTo>
                    <a:cubicBezTo>
                      <a:pt x="61" y="19"/>
                      <a:pt x="61" y="19"/>
                      <a:pt x="61" y="19"/>
                    </a:cubicBezTo>
                    <a:cubicBezTo>
                      <a:pt x="61" y="19"/>
                      <a:pt x="61" y="19"/>
                      <a:pt x="61" y="19"/>
                    </a:cubicBezTo>
                    <a:cubicBezTo>
                      <a:pt x="61" y="13"/>
                      <a:pt x="56" y="8"/>
                      <a:pt x="50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2" y="8"/>
                      <a:pt x="7" y="13"/>
                      <a:pt x="7" y="19"/>
                    </a:cubicBezTo>
                    <a:cubicBezTo>
                      <a:pt x="7" y="53"/>
                      <a:pt x="7" y="53"/>
                      <a:pt x="7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473" name="Freeform 58"/>
              <p:cNvSpPr/>
              <p:nvPr/>
            </p:nvSpPr>
            <p:spPr bwMode="auto">
              <a:xfrm>
                <a:off x="2791" y="1488"/>
                <a:ext cx="49" cy="51"/>
              </a:xfrm>
              <a:custGeom>
                <a:gdLst>
                  <a:gd fmla="*/ 37 w 37" name="T0"/>
                  <a:gd fmla="*/ 9 h 39" name="T1"/>
                  <a:gd fmla="*/ 28 w 37" name="T2"/>
                  <a:gd fmla="*/ 0 h 39" name="T3"/>
                  <a:gd fmla="*/ 9 w 37" name="T4"/>
                  <a:gd fmla="*/ 0 h 39" name="T5"/>
                  <a:gd fmla="*/ 0 w 37" name="T6"/>
                  <a:gd fmla="*/ 9 h 39" name="T7"/>
                  <a:gd fmla="*/ 0 w 37" name="T8"/>
                  <a:gd fmla="*/ 30 h 39" name="T9"/>
                  <a:gd fmla="*/ 9 w 37" name="T10"/>
                  <a:gd fmla="*/ 39 h 39" name="T11"/>
                  <a:gd fmla="*/ 28 w 37" name="T12"/>
                  <a:gd fmla="*/ 39 h 39" name="T13"/>
                  <a:gd fmla="*/ 37 w 37" name="T14"/>
                  <a:gd fmla="*/ 30 h 39" name="T15"/>
                  <a:gd fmla="*/ 37 w 37" name="T16"/>
                  <a:gd fmla="*/ 9 h 39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9" w="37">
                    <a:moveTo>
                      <a:pt x="37" y="9"/>
                    </a:moveTo>
                    <a:cubicBezTo>
                      <a:pt x="37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7" y="35"/>
                      <a:pt x="37" y="30"/>
                    </a:cubicBezTo>
                    <a:lnTo>
                      <a:pt x="37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474" name="Freeform 59"/>
              <p:cNvSpPr>
                <a:spLocks noEditPoints="1"/>
              </p:cNvSpPr>
              <p:nvPr/>
            </p:nvSpPr>
            <p:spPr bwMode="auto">
              <a:xfrm>
                <a:off x="2996" y="1465"/>
                <a:ext cx="91" cy="96"/>
              </a:xfrm>
              <a:custGeom>
                <a:gdLst>
                  <a:gd fmla="*/ 19 w 69" name="T0"/>
                  <a:gd fmla="*/ 0 h 72" name="T1"/>
                  <a:gd fmla="*/ 50 w 69" name="T2"/>
                  <a:gd fmla="*/ 0 h 72" name="T3"/>
                  <a:gd fmla="*/ 50 w 69" name="T4"/>
                  <a:gd fmla="*/ 0 h 72" name="T5"/>
                  <a:gd fmla="*/ 69 w 69" name="T6"/>
                  <a:gd fmla="*/ 19 h 72" name="T7"/>
                  <a:gd fmla="*/ 69 w 69" name="T8"/>
                  <a:gd fmla="*/ 53 h 72" name="T9"/>
                  <a:gd fmla="*/ 69 w 69" name="T10"/>
                  <a:gd fmla="*/ 53 h 72" name="T11"/>
                  <a:gd fmla="*/ 50 w 69" name="T12"/>
                  <a:gd fmla="*/ 72 h 72" name="T13"/>
                  <a:gd fmla="*/ 19 w 69" name="T14"/>
                  <a:gd fmla="*/ 72 h 72" name="T15"/>
                  <a:gd fmla="*/ 19 w 69" name="T16"/>
                  <a:gd fmla="*/ 72 h 72" name="T17"/>
                  <a:gd fmla="*/ 0 w 69" name="T18"/>
                  <a:gd fmla="*/ 53 h 72" name="T19"/>
                  <a:gd fmla="*/ 0 w 69" name="T20"/>
                  <a:gd fmla="*/ 19 h 72" name="T21"/>
                  <a:gd fmla="*/ 0 w 69" name="T22"/>
                  <a:gd fmla="*/ 19 h 72" name="T23"/>
                  <a:gd fmla="*/ 19 w 69" name="T24"/>
                  <a:gd fmla="*/ 0 h 72" name="T25"/>
                  <a:gd fmla="*/ 7 w 69" name="T26"/>
                  <a:gd fmla="*/ 53 h 72" name="T27"/>
                  <a:gd fmla="*/ 19 w 69" name="T28"/>
                  <a:gd fmla="*/ 65 h 72" name="T29"/>
                  <a:gd fmla="*/ 50 w 69" name="T30"/>
                  <a:gd fmla="*/ 65 h 72" name="T31"/>
                  <a:gd fmla="*/ 50 w 69" name="T32"/>
                  <a:gd fmla="*/ 65 h 72" name="T33"/>
                  <a:gd fmla="*/ 61 w 69" name="T34"/>
                  <a:gd fmla="*/ 53 h 72" name="T35"/>
                  <a:gd fmla="*/ 61 w 69" name="T36"/>
                  <a:gd fmla="*/ 19 h 72" name="T37"/>
                  <a:gd fmla="*/ 61 w 69" name="T38"/>
                  <a:gd fmla="*/ 19 h 72" name="T39"/>
                  <a:gd fmla="*/ 50 w 69" name="T40"/>
                  <a:gd fmla="*/ 8 h 72" name="T41"/>
                  <a:gd fmla="*/ 19 w 69" name="T42"/>
                  <a:gd fmla="*/ 8 h 72" name="T43"/>
                  <a:gd fmla="*/ 19 w 69" name="T44"/>
                  <a:gd fmla="*/ 8 h 72" name="T45"/>
                  <a:gd fmla="*/ 7 w 69" name="T46"/>
                  <a:gd fmla="*/ 19 h 72" name="T47"/>
                  <a:gd fmla="*/ 7 w 69" name="T48"/>
                  <a:gd fmla="*/ 53 h 72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72" w="69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0" y="0"/>
                      <a:pt x="69" y="9"/>
                      <a:pt x="69" y="19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4"/>
                      <a:pt x="60" y="72"/>
                      <a:pt x="50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8" y="72"/>
                      <a:pt x="0" y="64"/>
                      <a:pt x="0" y="5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9"/>
                      <a:pt x="8" y="0"/>
                      <a:pt x="19" y="0"/>
                    </a:cubicBezTo>
                    <a:close/>
                    <a:moveTo>
                      <a:pt x="7" y="53"/>
                    </a:moveTo>
                    <a:cubicBezTo>
                      <a:pt x="7" y="60"/>
                      <a:pt x="12" y="65"/>
                      <a:pt x="19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6" y="65"/>
                      <a:pt x="61" y="60"/>
                      <a:pt x="61" y="53"/>
                    </a:cubicBezTo>
                    <a:cubicBezTo>
                      <a:pt x="61" y="19"/>
                      <a:pt x="61" y="19"/>
                      <a:pt x="61" y="19"/>
                    </a:cubicBezTo>
                    <a:cubicBezTo>
                      <a:pt x="61" y="19"/>
                      <a:pt x="61" y="19"/>
                      <a:pt x="61" y="19"/>
                    </a:cubicBezTo>
                    <a:cubicBezTo>
                      <a:pt x="61" y="13"/>
                      <a:pt x="56" y="8"/>
                      <a:pt x="50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2" y="8"/>
                      <a:pt x="7" y="13"/>
                      <a:pt x="7" y="19"/>
                    </a:cubicBezTo>
                    <a:cubicBezTo>
                      <a:pt x="7" y="53"/>
                      <a:pt x="7" y="53"/>
                      <a:pt x="7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475" name="Freeform 60"/>
              <p:cNvSpPr/>
              <p:nvPr/>
            </p:nvSpPr>
            <p:spPr bwMode="auto">
              <a:xfrm>
                <a:off x="3017" y="1488"/>
                <a:ext cx="49" cy="51"/>
              </a:xfrm>
              <a:custGeom>
                <a:gdLst>
                  <a:gd fmla="*/ 37 w 37" name="T0"/>
                  <a:gd fmla="*/ 9 h 39" name="T1"/>
                  <a:gd fmla="*/ 28 w 37" name="T2"/>
                  <a:gd fmla="*/ 0 h 39" name="T3"/>
                  <a:gd fmla="*/ 9 w 37" name="T4"/>
                  <a:gd fmla="*/ 0 h 39" name="T5"/>
                  <a:gd fmla="*/ 0 w 37" name="T6"/>
                  <a:gd fmla="*/ 9 h 39" name="T7"/>
                  <a:gd fmla="*/ 0 w 37" name="T8"/>
                  <a:gd fmla="*/ 30 h 39" name="T9"/>
                  <a:gd fmla="*/ 9 w 37" name="T10"/>
                  <a:gd fmla="*/ 39 h 39" name="T11"/>
                  <a:gd fmla="*/ 28 w 37" name="T12"/>
                  <a:gd fmla="*/ 39 h 39" name="T13"/>
                  <a:gd fmla="*/ 37 w 37" name="T14"/>
                  <a:gd fmla="*/ 30 h 39" name="T15"/>
                  <a:gd fmla="*/ 37 w 37" name="T16"/>
                  <a:gd fmla="*/ 9 h 39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9" w="37">
                    <a:moveTo>
                      <a:pt x="37" y="9"/>
                    </a:moveTo>
                    <a:cubicBezTo>
                      <a:pt x="37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7" y="35"/>
                      <a:pt x="37" y="30"/>
                    </a:cubicBezTo>
                    <a:lnTo>
                      <a:pt x="37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476" name="Freeform 61"/>
              <p:cNvSpPr>
                <a:spLocks noEditPoints="1"/>
              </p:cNvSpPr>
              <p:nvPr/>
            </p:nvSpPr>
            <p:spPr bwMode="auto">
              <a:xfrm>
                <a:off x="4579" y="1465"/>
                <a:ext cx="90" cy="96"/>
              </a:xfrm>
              <a:custGeom>
                <a:gdLst>
                  <a:gd fmla="*/ 19 w 69" name="T0"/>
                  <a:gd fmla="*/ 0 h 72" name="T1"/>
                  <a:gd fmla="*/ 50 w 69" name="T2"/>
                  <a:gd fmla="*/ 0 h 72" name="T3"/>
                  <a:gd fmla="*/ 50 w 69" name="T4"/>
                  <a:gd fmla="*/ 0 h 72" name="T5"/>
                  <a:gd fmla="*/ 69 w 69" name="T6"/>
                  <a:gd fmla="*/ 19 h 72" name="T7"/>
                  <a:gd fmla="*/ 69 w 69" name="T8"/>
                  <a:gd fmla="*/ 53 h 72" name="T9"/>
                  <a:gd fmla="*/ 69 w 69" name="T10"/>
                  <a:gd fmla="*/ 53 h 72" name="T11"/>
                  <a:gd fmla="*/ 50 w 69" name="T12"/>
                  <a:gd fmla="*/ 72 h 72" name="T13"/>
                  <a:gd fmla="*/ 19 w 69" name="T14"/>
                  <a:gd fmla="*/ 72 h 72" name="T15"/>
                  <a:gd fmla="*/ 19 w 69" name="T16"/>
                  <a:gd fmla="*/ 72 h 72" name="T17"/>
                  <a:gd fmla="*/ 0 w 69" name="T18"/>
                  <a:gd fmla="*/ 53 h 72" name="T19"/>
                  <a:gd fmla="*/ 0 w 69" name="T20"/>
                  <a:gd fmla="*/ 19 h 72" name="T21"/>
                  <a:gd fmla="*/ 0 w 69" name="T22"/>
                  <a:gd fmla="*/ 19 h 72" name="T23"/>
                  <a:gd fmla="*/ 19 w 69" name="T24"/>
                  <a:gd fmla="*/ 0 h 72" name="T25"/>
                  <a:gd fmla="*/ 8 w 69" name="T26"/>
                  <a:gd fmla="*/ 53 h 72" name="T27"/>
                  <a:gd fmla="*/ 19 w 69" name="T28"/>
                  <a:gd fmla="*/ 65 h 72" name="T29"/>
                  <a:gd fmla="*/ 50 w 69" name="T30"/>
                  <a:gd fmla="*/ 65 h 72" name="T31"/>
                  <a:gd fmla="*/ 50 w 69" name="T32"/>
                  <a:gd fmla="*/ 65 h 72" name="T33"/>
                  <a:gd fmla="*/ 62 w 69" name="T34"/>
                  <a:gd fmla="*/ 53 h 72" name="T35"/>
                  <a:gd fmla="*/ 62 w 69" name="T36"/>
                  <a:gd fmla="*/ 19 h 72" name="T37"/>
                  <a:gd fmla="*/ 62 w 69" name="T38"/>
                  <a:gd fmla="*/ 19 h 72" name="T39"/>
                  <a:gd fmla="*/ 50 w 69" name="T40"/>
                  <a:gd fmla="*/ 8 h 72" name="T41"/>
                  <a:gd fmla="*/ 19 w 69" name="T42"/>
                  <a:gd fmla="*/ 8 h 72" name="T43"/>
                  <a:gd fmla="*/ 19 w 69" name="T44"/>
                  <a:gd fmla="*/ 8 h 72" name="T45"/>
                  <a:gd fmla="*/ 8 w 69" name="T46"/>
                  <a:gd fmla="*/ 19 h 72" name="T47"/>
                  <a:gd fmla="*/ 8 w 69" name="T48"/>
                  <a:gd fmla="*/ 53 h 72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72" w="69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1" y="0"/>
                      <a:pt x="69" y="9"/>
                      <a:pt x="69" y="19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4"/>
                      <a:pt x="61" y="72"/>
                      <a:pt x="50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9" y="72"/>
                      <a:pt x="0" y="64"/>
                      <a:pt x="0" y="5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9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60"/>
                      <a:pt x="13" y="65"/>
                      <a:pt x="19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6" y="65"/>
                      <a:pt x="62" y="60"/>
                      <a:pt x="62" y="53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3"/>
                      <a:pt x="56" y="8"/>
                      <a:pt x="50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3" y="8"/>
                      <a:pt x="8" y="13"/>
                      <a:pt x="8" y="19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477" name="Freeform 62"/>
              <p:cNvSpPr/>
              <p:nvPr/>
            </p:nvSpPr>
            <p:spPr bwMode="auto">
              <a:xfrm>
                <a:off x="4600" y="1488"/>
                <a:ext cx="48" cy="51"/>
              </a:xfrm>
              <a:custGeom>
                <a:gdLst>
                  <a:gd fmla="*/ 37 w 37" name="T0"/>
                  <a:gd fmla="*/ 9 h 39" name="T1"/>
                  <a:gd fmla="*/ 28 w 37" name="T2"/>
                  <a:gd fmla="*/ 0 h 39" name="T3"/>
                  <a:gd fmla="*/ 9 w 37" name="T4"/>
                  <a:gd fmla="*/ 0 h 39" name="T5"/>
                  <a:gd fmla="*/ 0 w 37" name="T6"/>
                  <a:gd fmla="*/ 9 h 39" name="T7"/>
                  <a:gd fmla="*/ 0 w 37" name="T8"/>
                  <a:gd fmla="*/ 30 h 39" name="T9"/>
                  <a:gd fmla="*/ 9 w 37" name="T10"/>
                  <a:gd fmla="*/ 39 h 39" name="T11"/>
                  <a:gd fmla="*/ 28 w 37" name="T12"/>
                  <a:gd fmla="*/ 39 h 39" name="T13"/>
                  <a:gd fmla="*/ 37 w 37" name="T14"/>
                  <a:gd fmla="*/ 30 h 39" name="T15"/>
                  <a:gd fmla="*/ 37 w 37" name="T16"/>
                  <a:gd fmla="*/ 9 h 39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9" w="37">
                    <a:moveTo>
                      <a:pt x="37" y="9"/>
                    </a:moveTo>
                    <a:cubicBezTo>
                      <a:pt x="37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7" y="35"/>
                      <a:pt x="37" y="30"/>
                    </a:cubicBezTo>
                    <a:lnTo>
                      <a:pt x="37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478" name="Freeform 63"/>
              <p:cNvSpPr>
                <a:spLocks noEditPoints="1"/>
              </p:cNvSpPr>
              <p:nvPr/>
            </p:nvSpPr>
            <p:spPr bwMode="auto">
              <a:xfrm>
                <a:off x="4692" y="1465"/>
                <a:ext cx="90" cy="96"/>
              </a:xfrm>
              <a:custGeom>
                <a:gdLst>
                  <a:gd fmla="*/ 19 w 69" name="T0"/>
                  <a:gd fmla="*/ 0 h 72" name="T1"/>
                  <a:gd fmla="*/ 50 w 69" name="T2"/>
                  <a:gd fmla="*/ 0 h 72" name="T3"/>
                  <a:gd fmla="*/ 50 w 69" name="T4"/>
                  <a:gd fmla="*/ 0 h 72" name="T5"/>
                  <a:gd fmla="*/ 69 w 69" name="T6"/>
                  <a:gd fmla="*/ 19 h 72" name="T7"/>
                  <a:gd fmla="*/ 69 w 69" name="T8"/>
                  <a:gd fmla="*/ 53 h 72" name="T9"/>
                  <a:gd fmla="*/ 69 w 69" name="T10"/>
                  <a:gd fmla="*/ 53 h 72" name="T11"/>
                  <a:gd fmla="*/ 50 w 69" name="T12"/>
                  <a:gd fmla="*/ 72 h 72" name="T13"/>
                  <a:gd fmla="*/ 19 w 69" name="T14"/>
                  <a:gd fmla="*/ 72 h 72" name="T15"/>
                  <a:gd fmla="*/ 19 w 69" name="T16"/>
                  <a:gd fmla="*/ 72 h 72" name="T17"/>
                  <a:gd fmla="*/ 0 w 69" name="T18"/>
                  <a:gd fmla="*/ 53 h 72" name="T19"/>
                  <a:gd fmla="*/ 0 w 69" name="T20"/>
                  <a:gd fmla="*/ 19 h 72" name="T21"/>
                  <a:gd fmla="*/ 0 w 69" name="T22"/>
                  <a:gd fmla="*/ 19 h 72" name="T23"/>
                  <a:gd fmla="*/ 19 w 69" name="T24"/>
                  <a:gd fmla="*/ 0 h 72" name="T25"/>
                  <a:gd fmla="*/ 8 w 69" name="T26"/>
                  <a:gd fmla="*/ 53 h 72" name="T27"/>
                  <a:gd fmla="*/ 19 w 69" name="T28"/>
                  <a:gd fmla="*/ 65 h 72" name="T29"/>
                  <a:gd fmla="*/ 50 w 69" name="T30"/>
                  <a:gd fmla="*/ 65 h 72" name="T31"/>
                  <a:gd fmla="*/ 50 w 69" name="T32"/>
                  <a:gd fmla="*/ 65 h 72" name="T33"/>
                  <a:gd fmla="*/ 62 w 69" name="T34"/>
                  <a:gd fmla="*/ 53 h 72" name="T35"/>
                  <a:gd fmla="*/ 62 w 69" name="T36"/>
                  <a:gd fmla="*/ 19 h 72" name="T37"/>
                  <a:gd fmla="*/ 62 w 69" name="T38"/>
                  <a:gd fmla="*/ 19 h 72" name="T39"/>
                  <a:gd fmla="*/ 50 w 69" name="T40"/>
                  <a:gd fmla="*/ 8 h 72" name="T41"/>
                  <a:gd fmla="*/ 19 w 69" name="T42"/>
                  <a:gd fmla="*/ 8 h 72" name="T43"/>
                  <a:gd fmla="*/ 19 w 69" name="T44"/>
                  <a:gd fmla="*/ 8 h 72" name="T45"/>
                  <a:gd fmla="*/ 8 w 69" name="T46"/>
                  <a:gd fmla="*/ 19 h 72" name="T47"/>
                  <a:gd fmla="*/ 8 w 69" name="T48"/>
                  <a:gd fmla="*/ 53 h 72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72" w="69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1" y="0"/>
                      <a:pt x="69" y="9"/>
                      <a:pt x="69" y="19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4"/>
                      <a:pt x="61" y="72"/>
                      <a:pt x="50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9" y="72"/>
                      <a:pt x="0" y="64"/>
                      <a:pt x="0" y="5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9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60"/>
                      <a:pt x="13" y="65"/>
                      <a:pt x="19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6" y="65"/>
                      <a:pt x="62" y="60"/>
                      <a:pt x="62" y="53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3"/>
                      <a:pt x="56" y="8"/>
                      <a:pt x="50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3" y="8"/>
                      <a:pt x="8" y="13"/>
                      <a:pt x="8" y="19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479" name="Freeform 64"/>
              <p:cNvSpPr/>
              <p:nvPr/>
            </p:nvSpPr>
            <p:spPr bwMode="auto">
              <a:xfrm>
                <a:off x="4713" y="1488"/>
                <a:ext cx="48" cy="51"/>
              </a:xfrm>
              <a:custGeom>
                <a:gdLst>
                  <a:gd fmla="*/ 37 w 37" name="T0"/>
                  <a:gd fmla="*/ 9 h 39" name="T1"/>
                  <a:gd fmla="*/ 28 w 37" name="T2"/>
                  <a:gd fmla="*/ 0 h 39" name="T3"/>
                  <a:gd fmla="*/ 9 w 37" name="T4"/>
                  <a:gd fmla="*/ 0 h 39" name="T5"/>
                  <a:gd fmla="*/ 0 w 37" name="T6"/>
                  <a:gd fmla="*/ 9 h 39" name="T7"/>
                  <a:gd fmla="*/ 0 w 37" name="T8"/>
                  <a:gd fmla="*/ 30 h 39" name="T9"/>
                  <a:gd fmla="*/ 9 w 37" name="T10"/>
                  <a:gd fmla="*/ 39 h 39" name="T11"/>
                  <a:gd fmla="*/ 28 w 37" name="T12"/>
                  <a:gd fmla="*/ 39 h 39" name="T13"/>
                  <a:gd fmla="*/ 37 w 37" name="T14"/>
                  <a:gd fmla="*/ 30 h 39" name="T15"/>
                  <a:gd fmla="*/ 37 w 37" name="T16"/>
                  <a:gd fmla="*/ 9 h 39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9" w="37">
                    <a:moveTo>
                      <a:pt x="37" y="9"/>
                    </a:moveTo>
                    <a:cubicBezTo>
                      <a:pt x="37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7" y="35"/>
                      <a:pt x="37" y="30"/>
                    </a:cubicBezTo>
                    <a:lnTo>
                      <a:pt x="37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480" name="Freeform 65"/>
              <p:cNvSpPr>
                <a:spLocks noEditPoints="1"/>
              </p:cNvSpPr>
              <p:nvPr/>
            </p:nvSpPr>
            <p:spPr bwMode="auto">
              <a:xfrm>
                <a:off x="4805" y="1465"/>
                <a:ext cx="90" cy="96"/>
              </a:xfrm>
              <a:custGeom>
                <a:gdLst>
                  <a:gd fmla="*/ 19 w 69" name="T0"/>
                  <a:gd fmla="*/ 0 h 72" name="T1"/>
                  <a:gd fmla="*/ 50 w 69" name="T2"/>
                  <a:gd fmla="*/ 0 h 72" name="T3"/>
                  <a:gd fmla="*/ 50 w 69" name="T4"/>
                  <a:gd fmla="*/ 0 h 72" name="T5"/>
                  <a:gd fmla="*/ 69 w 69" name="T6"/>
                  <a:gd fmla="*/ 19 h 72" name="T7"/>
                  <a:gd fmla="*/ 69 w 69" name="T8"/>
                  <a:gd fmla="*/ 53 h 72" name="T9"/>
                  <a:gd fmla="*/ 69 w 69" name="T10"/>
                  <a:gd fmla="*/ 53 h 72" name="T11"/>
                  <a:gd fmla="*/ 50 w 69" name="T12"/>
                  <a:gd fmla="*/ 72 h 72" name="T13"/>
                  <a:gd fmla="*/ 19 w 69" name="T14"/>
                  <a:gd fmla="*/ 72 h 72" name="T15"/>
                  <a:gd fmla="*/ 19 w 69" name="T16"/>
                  <a:gd fmla="*/ 72 h 72" name="T17"/>
                  <a:gd fmla="*/ 0 w 69" name="T18"/>
                  <a:gd fmla="*/ 53 h 72" name="T19"/>
                  <a:gd fmla="*/ 0 w 69" name="T20"/>
                  <a:gd fmla="*/ 19 h 72" name="T21"/>
                  <a:gd fmla="*/ 0 w 69" name="T22"/>
                  <a:gd fmla="*/ 19 h 72" name="T23"/>
                  <a:gd fmla="*/ 19 w 69" name="T24"/>
                  <a:gd fmla="*/ 0 h 72" name="T25"/>
                  <a:gd fmla="*/ 8 w 69" name="T26"/>
                  <a:gd fmla="*/ 53 h 72" name="T27"/>
                  <a:gd fmla="*/ 19 w 69" name="T28"/>
                  <a:gd fmla="*/ 65 h 72" name="T29"/>
                  <a:gd fmla="*/ 50 w 69" name="T30"/>
                  <a:gd fmla="*/ 65 h 72" name="T31"/>
                  <a:gd fmla="*/ 50 w 69" name="T32"/>
                  <a:gd fmla="*/ 65 h 72" name="T33"/>
                  <a:gd fmla="*/ 62 w 69" name="T34"/>
                  <a:gd fmla="*/ 53 h 72" name="T35"/>
                  <a:gd fmla="*/ 62 w 69" name="T36"/>
                  <a:gd fmla="*/ 19 h 72" name="T37"/>
                  <a:gd fmla="*/ 62 w 69" name="T38"/>
                  <a:gd fmla="*/ 19 h 72" name="T39"/>
                  <a:gd fmla="*/ 50 w 69" name="T40"/>
                  <a:gd fmla="*/ 8 h 72" name="T41"/>
                  <a:gd fmla="*/ 19 w 69" name="T42"/>
                  <a:gd fmla="*/ 8 h 72" name="T43"/>
                  <a:gd fmla="*/ 19 w 69" name="T44"/>
                  <a:gd fmla="*/ 8 h 72" name="T45"/>
                  <a:gd fmla="*/ 8 w 69" name="T46"/>
                  <a:gd fmla="*/ 19 h 72" name="T47"/>
                  <a:gd fmla="*/ 8 w 69" name="T48"/>
                  <a:gd fmla="*/ 53 h 72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72" w="69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1" y="0"/>
                      <a:pt x="69" y="9"/>
                      <a:pt x="69" y="19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4"/>
                      <a:pt x="61" y="72"/>
                      <a:pt x="50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9" y="72"/>
                      <a:pt x="0" y="64"/>
                      <a:pt x="0" y="5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9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60"/>
                      <a:pt x="13" y="65"/>
                      <a:pt x="19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6" y="65"/>
                      <a:pt x="62" y="60"/>
                      <a:pt x="62" y="53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3"/>
                      <a:pt x="56" y="8"/>
                      <a:pt x="50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3" y="8"/>
                      <a:pt x="8" y="13"/>
                      <a:pt x="8" y="19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481" name="Freeform 66"/>
              <p:cNvSpPr/>
              <p:nvPr/>
            </p:nvSpPr>
            <p:spPr bwMode="auto">
              <a:xfrm>
                <a:off x="4826" y="1488"/>
                <a:ext cx="48" cy="51"/>
              </a:xfrm>
              <a:custGeom>
                <a:gdLst>
                  <a:gd fmla="*/ 37 w 37" name="T0"/>
                  <a:gd fmla="*/ 9 h 39" name="T1"/>
                  <a:gd fmla="*/ 28 w 37" name="T2"/>
                  <a:gd fmla="*/ 0 h 39" name="T3"/>
                  <a:gd fmla="*/ 9 w 37" name="T4"/>
                  <a:gd fmla="*/ 0 h 39" name="T5"/>
                  <a:gd fmla="*/ 0 w 37" name="T6"/>
                  <a:gd fmla="*/ 9 h 39" name="T7"/>
                  <a:gd fmla="*/ 0 w 37" name="T8"/>
                  <a:gd fmla="*/ 30 h 39" name="T9"/>
                  <a:gd fmla="*/ 9 w 37" name="T10"/>
                  <a:gd fmla="*/ 39 h 39" name="T11"/>
                  <a:gd fmla="*/ 28 w 37" name="T12"/>
                  <a:gd fmla="*/ 39 h 39" name="T13"/>
                  <a:gd fmla="*/ 37 w 37" name="T14"/>
                  <a:gd fmla="*/ 30 h 39" name="T15"/>
                  <a:gd fmla="*/ 37 w 37" name="T16"/>
                  <a:gd fmla="*/ 9 h 39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9" w="37">
                    <a:moveTo>
                      <a:pt x="37" y="9"/>
                    </a:moveTo>
                    <a:cubicBezTo>
                      <a:pt x="37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7" y="35"/>
                      <a:pt x="37" y="30"/>
                    </a:cubicBezTo>
                    <a:lnTo>
                      <a:pt x="37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482" name="Freeform 67"/>
              <p:cNvSpPr>
                <a:spLocks noEditPoints="1"/>
              </p:cNvSpPr>
              <p:nvPr/>
            </p:nvSpPr>
            <p:spPr bwMode="auto">
              <a:xfrm>
                <a:off x="4918" y="1465"/>
                <a:ext cx="90" cy="96"/>
              </a:xfrm>
              <a:custGeom>
                <a:gdLst>
                  <a:gd fmla="*/ 19 w 69" name="T0"/>
                  <a:gd fmla="*/ 0 h 72" name="T1"/>
                  <a:gd fmla="*/ 50 w 69" name="T2"/>
                  <a:gd fmla="*/ 0 h 72" name="T3"/>
                  <a:gd fmla="*/ 50 w 69" name="T4"/>
                  <a:gd fmla="*/ 0 h 72" name="T5"/>
                  <a:gd fmla="*/ 69 w 69" name="T6"/>
                  <a:gd fmla="*/ 19 h 72" name="T7"/>
                  <a:gd fmla="*/ 69 w 69" name="T8"/>
                  <a:gd fmla="*/ 53 h 72" name="T9"/>
                  <a:gd fmla="*/ 69 w 69" name="T10"/>
                  <a:gd fmla="*/ 53 h 72" name="T11"/>
                  <a:gd fmla="*/ 50 w 69" name="T12"/>
                  <a:gd fmla="*/ 72 h 72" name="T13"/>
                  <a:gd fmla="*/ 19 w 69" name="T14"/>
                  <a:gd fmla="*/ 72 h 72" name="T15"/>
                  <a:gd fmla="*/ 19 w 69" name="T16"/>
                  <a:gd fmla="*/ 72 h 72" name="T17"/>
                  <a:gd fmla="*/ 0 w 69" name="T18"/>
                  <a:gd fmla="*/ 53 h 72" name="T19"/>
                  <a:gd fmla="*/ 0 w 69" name="T20"/>
                  <a:gd fmla="*/ 19 h 72" name="T21"/>
                  <a:gd fmla="*/ 0 w 69" name="T22"/>
                  <a:gd fmla="*/ 19 h 72" name="T23"/>
                  <a:gd fmla="*/ 19 w 69" name="T24"/>
                  <a:gd fmla="*/ 0 h 72" name="T25"/>
                  <a:gd fmla="*/ 8 w 69" name="T26"/>
                  <a:gd fmla="*/ 53 h 72" name="T27"/>
                  <a:gd fmla="*/ 19 w 69" name="T28"/>
                  <a:gd fmla="*/ 65 h 72" name="T29"/>
                  <a:gd fmla="*/ 50 w 69" name="T30"/>
                  <a:gd fmla="*/ 65 h 72" name="T31"/>
                  <a:gd fmla="*/ 50 w 69" name="T32"/>
                  <a:gd fmla="*/ 65 h 72" name="T33"/>
                  <a:gd fmla="*/ 62 w 69" name="T34"/>
                  <a:gd fmla="*/ 53 h 72" name="T35"/>
                  <a:gd fmla="*/ 62 w 69" name="T36"/>
                  <a:gd fmla="*/ 19 h 72" name="T37"/>
                  <a:gd fmla="*/ 62 w 69" name="T38"/>
                  <a:gd fmla="*/ 19 h 72" name="T39"/>
                  <a:gd fmla="*/ 50 w 69" name="T40"/>
                  <a:gd fmla="*/ 8 h 72" name="T41"/>
                  <a:gd fmla="*/ 19 w 69" name="T42"/>
                  <a:gd fmla="*/ 8 h 72" name="T43"/>
                  <a:gd fmla="*/ 19 w 69" name="T44"/>
                  <a:gd fmla="*/ 8 h 72" name="T45"/>
                  <a:gd fmla="*/ 8 w 69" name="T46"/>
                  <a:gd fmla="*/ 19 h 72" name="T47"/>
                  <a:gd fmla="*/ 8 w 69" name="T48"/>
                  <a:gd fmla="*/ 53 h 72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72" w="69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1" y="0"/>
                      <a:pt x="69" y="9"/>
                      <a:pt x="69" y="19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4"/>
                      <a:pt x="61" y="72"/>
                      <a:pt x="50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9" y="72"/>
                      <a:pt x="0" y="64"/>
                      <a:pt x="0" y="5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9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60"/>
                      <a:pt x="13" y="65"/>
                      <a:pt x="19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7" y="65"/>
                      <a:pt x="62" y="60"/>
                      <a:pt x="62" y="53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3"/>
                      <a:pt x="57" y="8"/>
                      <a:pt x="50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3" y="8"/>
                      <a:pt x="8" y="13"/>
                      <a:pt x="8" y="19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483" name="Freeform 68"/>
              <p:cNvSpPr/>
              <p:nvPr/>
            </p:nvSpPr>
            <p:spPr bwMode="auto">
              <a:xfrm>
                <a:off x="4939" y="1488"/>
                <a:ext cx="48" cy="51"/>
              </a:xfrm>
              <a:custGeom>
                <a:gdLst>
                  <a:gd fmla="*/ 37 w 37" name="T0"/>
                  <a:gd fmla="*/ 9 h 39" name="T1"/>
                  <a:gd fmla="*/ 28 w 37" name="T2"/>
                  <a:gd fmla="*/ 0 h 39" name="T3"/>
                  <a:gd fmla="*/ 9 w 37" name="T4"/>
                  <a:gd fmla="*/ 0 h 39" name="T5"/>
                  <a:gd fmla="*/ 0 w 37" name="T6"/>
                  <a:gd fmla="*/ 9 h 39" name="T7"/>
                  <a:gd fmla="*/ 0 w 37" name="T8"/>
                  <a:gd fmla="*/ 30 h 39" name="T9"/>
                  <a:gd fmla="*/ 9 w 37" name="T10"/>
                  <a:gd fmla="*/ 39 h 39" name="T11"/>
                  <a:gd fmla="*/ 28 w 37" name="T12"/>
                  <a:gd fmla="*/ 39 h 39" name="T13"/>
                  <a:gd fmla="*/ 37 w 37" name="T14"/>
                  <a:gd fmla="*/ 30 h 39" name="T15"/>
                  <a:gd fmla="*/ 37 w 37" name="T16"/>
                  <a:gd fmla="*/ 9 h 39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9" w="37">
                    <a:moveTo>
                      <a:pt x="37" y="9"/>
                    </a:moveTo>
                    <a:cubicBezTo>
                      <a:pt x="37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7" y="35"/>
                      <a:pt x="37" y="30"/>
                    </a:cubicBezTo>
                    <a:lnTo>
                      <a:pt x="37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484" name="Freeform 69"/>
              <p:cNvSpPr>
                <a:spLocks noEditPoints="1"/>
              </p:cNvSpPr>
              <p:nvPr/>
            </p:nvSpPr>
            <p:spPr bwMode="auto">
              <a:xfrm>
                <a:off x="5257" y="1465"/>
                <a:ext cx="90" cy="96"/>
              </a:xfrm>
              <a:custGeom>
                <a:gdLst>
                  <a:gd fmla="*/ 19 w 69" name="T0"/>
                  <a:gd fmla="*/ 0 h 72" name="T1"/>
                  <a:gd fmla="*/ 50 w 69" name="T2"/>
                  <a:gd fmla="*/ 0 h 72" name="T3"/>
                  <a:gd fmla="*/ 50 w 69" name="T4"/>
                  <a:gd fmla="*/ 0 h 72" name="T5"/>
                  <a:gd fmla="*/ 69 w 69" name="T6"/>
                  <a:gd fmla="*/ 19 h 72" name="T7"/>
                  <a:gd fmla="*/ 69 w 69" name="T8"/>
                  <a:gd fmla="*/ 53 h 72" name="T9"/>
                  <a:gd fmla="*/ 69 w 69" name="T10"/>
                  <a:gd fmla="*/ 53 h 72" name="T11"/>
                  <a:gd fmla="*/ 50 w 69" name="T12"/>
                  <a:gd fmla="*/ 72 h 72" name="T13"/>
                  <a:gd fmla="*/ 19 w 69" name="T14"/>
                  <a:gd fmla="*/ 72 h 72" name="T15"/>
                  <a:gd fmla="*/ 19 w 69" name="T16"/>
                  <a:gd fmla="*/ 72 h 72" name="T17"/>
                  <a:gd fmla="*/ 0 w 69" name="T18"/>
                  <a:gd fmla="*/ 53 h 72" name="T19"/>
                  <a:gd fmla="*/ 0 w 69" name="T20"/>
                  <a:gd fmla="*/ 19 h 72" name="T21"/>
                  <a:gd fmla="*/ 0 w 69" name="T22"/>
                  <a:gd fmla="*/ 19 h 72" name="T23"/>
                  <a:gd fmla="*/ 19 w 69" name="T24"/>
                  <a:gd fmla="*/ 0 h 72" name="T25"/>
                  <a:gd fmla="*/ 8 w 69" name="T26"/>
                  <a:gd fmla="*/ 53 h 72" name="T27"/>
                  <a:gd fmla="*/ 19 w 69" name="T28"/>
                  <a:gd fmla="*/ 65 h 72" name="T29"/>
                  <a:gd fmla="*/ 50 w 69" name="T30"/>
                  <a:gd fmla="*/ 65 h 72" name="T31"/>
                  <a:gd fmla="*/ 50 w 69" name="T32"/>
                  <a:gd fmla="*/ 65 h 72" name="T33"/>
                  <a:gd fmla="*/ 62 w 69" name="T34"/>
                  <a:gd fmla="*/ 53 h 72" name="T35"/>
                  <a:gd fmla="*/ 62 w 69" name="T36"/>
                  <a:gd fmla="*/ 19 h 72" name="T37"/>
                  <a:gd fmla="*/ 62 w 69" name="T38"/>
                  <a:gd fmla="*/ 19 h 72" name="T39"/>
                  <a:gd fmla="*/ 50 w 69" name="T40"/>
                  <a:gd fmla="*/ 8 h 72" name="T41"/>
                  <a:gd fmla="*/ 19 w 69" name="T42"/>
                  <a:gd fmla="*/ 8 h 72" name="T43"/>
                  <a:gd fmla="*/ 19 w 69" name="T44"/>
                  <a:gd fmla="*/ 8 h 72" name="T45"/>
                  <a:gd fmla="*/ 8 w 69" name="T46"/>
                  <a:gd fmla="*/ 19 h 72" name="T47"/>
                  <a:gd fmla="*/ 8 w 69" name="T48"/>
                  <a:gd fmla="*/ 53 h 72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72" w="69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1" y="0"/>
                      <a:pt x="69" y="9"/>
                      <a:pt x="69" y="19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4"/>
                      <a:pt x="61" y="72"/>
                      <a:pt x="50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9" y="72"/>
                      <a:pt x="0" y="64"/>
                      <a:pt x="0" y="5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9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60"/>
                      <a:pt x="13" y="65"/>
                      <a:pt x="19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7" y="65"/>
                      <a:pt x="62" y="60"/>
                      <a:pt x="62" y="53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3"/>
                      <a:pt x="57" y="8"/>
                      <a:pt x="50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3" y="8"/>
                      <a:pt x="8" y="13"/>
                      <a:pt x="8" y="19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485" name="Freeform 70"/>
              <p:cNvSpPr/>
              <p:nvPr/>
            </p:nvSpPr>
            <p:spPr bwMode="auto">
              <a:xfrm>
                <a:off x="5278" y="1488"/>
                <a:ext cx="48" cy="51"/>
              </a:xfrm>
              <a:custGeom>
                <a:gdLst>
                  <a:gd fmla="*/ 37 w 37" name="T0"/>
                  <a:gd fmla="*/ 9 h 39" name="T1"/>
                  <a:gd fmla="*/ 28 w 37" name="T2"/>
                  <a:gd fmla="*/ 0 h 39" name="T3"/>
                  <a:gd fmla="*/ 9 w 37" name="T4"/>
                  <a:gd fmla="*/ 0 h 39" name="T5"/>
                  <a:gd fmla="*/ 0 w 37" name="T6"/>
                  <a:gd fmla="*/ 9 h 39" name="T7"/>
                  <a:gd fmla="*/ 0 w 37" name="T8"/>
                  <a:gd fmla="*/ 30 h 39" name="T9"/>
                  <a:gd fmla="*/ 9 w 37" name="T10"/>
                  <a:gd fmla="*/ 39 h 39" name="T11"/>
                  <a:gd fmla="*/ 28 w 37" name="T12"/>
                  <a:gd fmla="*/ 39 h 39" name="T13"/>
                  <a:gd fmla="*/ 37 w 37" name="T14"/>
                  <a:gd fmla="*/ 30 h 39" name="T15"/>
                  <a:gd fmla="*/ 37 w 37" name="T16"/>
                  <a:gd fmla="*/ 9 h 39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9" w="37">
                    <a:moveTo>
                      <a:pt x="37" y="9"/>
                    </a:moveTo>
                    <a:cubicBezTo>
                      <a:pt x="37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7" y="35"/>
                      <a:pt x="37" y="30"/>
                    </a:cubicBezTo>
                    <a:lnTo>
                      <a:pt x="37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486" name="Freeform 71"/>
              <p:cNvSpPr>
                <a:spLocks noEditPoints="1"/>
              </p:cNvSpPr>
              <p:nvPr/>
            </p:nvSpPr>
            <p:spPr bwMode="auto">
              <a:xfrm>
                <a:off x="5370" y="1465"/>
                <a:ext cx="91" cy="96"/>
              </a:xfrm>
              <a:custGeom>
                <a:gdLst>
                  <a:gd fmla="*/ 19 w 69" name="T0"/>
                  <a:gd fmla="*/ 0 h 72" name="T1"/>
                  <a:gd fmla="*/ 50 w 69" name="T2"/>
                  <a:gd fmla="*/ 0 h 72" name="T3"/>
                  <a:gd fmla="*/ 50 w 69" name="T4"/>
                  <a:gd fmla="*/ 0 h 72" name="T5"/>
                  <a:gd fmla="*/ 69 w 69" name="T6"/>
                  <a:gd fmla="*/ 19 h 72" name="T7"/>
                  <a:gd fmla="*/ 69 w 69" name="T8"/>
                  <a:gd fmla="*/ 53 h 72" name="T9"/>
                  <a:gd fmla="*/ 69 w 69" name="T10"/>
                  <a:gd fmla="*/ 53 h 72" name="T11"/>
                  <a:gd fmla="*/ 50 w 69" name="T12"/>
                  <a:gd fmla="*/ 72 h 72" name="T13"/>
                  <a:gd fmla="*/ 19 w 69" name="T14"/>
                  <a:gd fmla="*/ 72 h 72" name="T15"/>
                  <a:gd fmla="*/ 19 w 69" name="T16"/>
                  <a:gd fmla="*/ 72 h 72" name="T17"/>
                  <a:gd fmla="*/ 0 w 69" name="T18"/>
                  <a:gd fmla="*/ 53 h 72" name="T19"/>
                  <a:gd fmla="*/ 0 w 69" name="T20"/>
                  <a:gd fmla="*/ 19 h 72" name="T21"/>
                  <a:gd fmla="*/ 0 w 69" name="T22"/>
                  <a:gd fmla="*/ 19 h 72" name="T23"/>
                  <a:gd fmla="*/ 19 w 69" name="T24"/>
                  <a:gd fmla="*/ 0 h 72" name="T25"/>
                  <a:gd fmla="*/ 8 w 69" name="T26"/>
                  <a:gd fmla="*/ 53 h 72" name="T27"/>
                  <a:gd fmla="*/ 19 w 69" name="T28"/>
                  <a:gd fmla="*/ 65 h 72" name="T29"/>
                  <a:gd fmla="*/ 50 w 69" name="T30"/>
                  <a:gd fmla="*/ 65 h 72" name="T31"/>
                  <a:gd fmla="*/ 50 w 69" name="T32"/>
                  <a:gd fmla="*/ 65 h 72" name="T33"/>
                  <a:gd fmla="*/ 62 w 69" name="T34"/>
                  <a:gd fmla="*/ 53 h 72" name="T35"/>
                  <a:gd fmla="*/ 62 w 69" name="T36"/>
                  <a:gd fmla="*/ 19 h 72" name="T37"/>
                  <a:gd fmla="*/ 62 w 69" name="T38"/>
                  <a:gd fmla="*/ 19 h 72" name="T39"/>
                  <a:gd fmla="*/ 50 w 69" name="T40"/>
                  <a:gd fmla="*/ 8 h 72" name="T41"/>
                  <a:gd fmla="*/ 19 w 69" name="T42"/>
                  <a:gd fmla="*/ 8 h 72" name="T43"/>
                  <a:gd fmla="*/ 19 w 69" name="T44"/>
                  <a:gd fmla="*/ 8 h 72" name="T45"/>
                  <a:gd fmla="*/ 8 w 69" name="T46"/>
                  <a:gd fmla="*/ 19 h 72" name="T47"/>
                  <a:gd fmla="*/ 8 w 69" name="T48"/>
                  <a:gd fmla="*/ 53 h 72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72" w="69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1" y="0"/>
                      <a:pt x="69" y="9"/>
                      <a:pt x="69" y="19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4"/>
                      <a:pt x="61" y="72"/>
                      <a:pt x="50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9" y="72"/>
                      <a:pt x="0" y="64"/>
                      <a:pt x="0" y="5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9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60"/>
                      <a:pt x="13" y="65"/>
                      <a:pt x="19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7" y="65"/>
                      <a:pt x="62" y="60"/>
                      <a:pt x="62" y="53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3"/>
                      <a:pt x="57" y="8"/>
                      <a:pt x="50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3" y="8"/>
                      <a:pt x="8" y="13"/>
                      <a:pt x="8" y="19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487" name="Freeform 72"/>
              <p:cNvSpPr/>
              <p:nvPr/>
            </p:nvSpPr>
            <p:spPr bwMode="auto">
              <a:xfrm>
                <a:off x="5391" y="1488"/>
                <a:ext cx="48" cy="51"/>
              </a:xfrm>
              <a:custGeom>
                <a:gdLst>
                  <a:gd fmla="*/ 37 w 37" name="T0"/>
                  <a:gd fmla="*/ 9 h 39" name="T1"/>
                  <a:gd fmla="*/ 28 w 37" name="T2"/>
                  <a:gd fmla="*/ 0 h 39" name="T3"/>
                  <a:gd fmla="*/ 9 w 37" name="T4"/>
                  <a:gd fmla="*/ 0 h 39" name="T5"/>
                  <a:gd fmla="*/ 0 w 37" name="T6"/>
                  <a:gd fmla="*/ 9 h 39" name="T7"/>
                  <a:gd fmla="*/ 0 w 37" name="T8"/>
                  <a:gd fmla="*/ 30 h 39" name="T9"/>
                  <a:gd fmla="*/ 9 w 37" name="T10"/>
                  <a:gd fmla="*/ 39 h 39" name="T11"/>
                  <a:gd fmla="*/ 28 w 37" name="T12"/>
                  <a:gd fmla="*/ 39 h 39" name="T13"/>
                  <a:gd fmla="*/ 37 w 37" name="T14"/>
                  <a:gd fmla="*/ 30 h 39" name="T15"/>
                  <a:gd fmla="*/ 37 w 37" name="T16"/>
                  <a:gd fmla="*/ 9 h 39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9" w="37">
                    <a:moveTo>
                      <a:pt x="37" y="9"/>
                    </a:moveTo>
                    <a:cubicBezTo>
                      <a:pt x="37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7" y="35"/>
                      <a:pt x="37" y="30"/>
                    </a:cubicBezTo>
                    <a:lnTo>
                      <a:pt x="37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488" name="Freeform 73"/>
              <p:cNvSpPr>
                <a:spLocks noEditPoints="1"/>
              </p:cNvSpPr>
              <p:nvPr/>
            </p:nvSpPr>
            <p:spPr bwMode="auto">
              <a:xfrm>
                <a:off x="5483" y="1465"/>
                <a:ext cx="91" cy="96"/>
              </a:xfrm>
              <a:custGeom>
                <a:gdLst>
                  <a:gd fmla="*/ 19 w 69" name="T0"/>
                  <a:gd fmla="*/ 0 h 72" name="T1"/>
                  <a:gd fmla="*/ 50 w 69" name="T2"/>
                  <a:gd fmla="*/ 0 h 72" name="T3"/>
                  <a:gd fmla="*/ 50 w 69" name="T4"/>
                  <a:gd fmla="*/ 0 h 72" name="T5"/>
                  <a:gd fmla="*/ 69 w 69" name="T6"/>
                  <a:gd fmla="*/ 19 h 72" name="T7"/>
                  <a:gd fmla="*/ 69 w 69" name="T8"/>
                  <a:gd fmla="*/ 53 h 72" name="T9"/>
                  <a:gd fmla="*/ 69 w 69" name="T10"/>
                  <a:gd fmla="*/ 53 h 72" name="T11"/>
                  <a:gd fmla="*/ 50 w 69" name="T12"/>
                  <a:gd fmla="*/ 72 h 72" name="T13"/>
                  <a:gd fmla="*/ 19 w 69" name="T14"/>
                  <a:gd fmla="*/ 72 h 72" name="T15"/>
                  <a:gd fmla="*/ 19 w 69" name="T16"/>
                  <a:gd fmla="*/ 72 h 72" name="T17"/>
                  <a:gd fmla="*/ 0 w 69" name="T18"/>
                  <a:gd fmla="*/ 53 h 72" name="T19"/>
                  <a:gd fmla="*/ 0 w 69" name="T20"/>
                  <a:gd fmla="*/ 19 h 72" name="T21"/>
                  <a:gd fmla="*/ 0 w 69" name="T22"/>
                  <a:gd fmla="*/ 19 h 72" name="T23"/>
                  <a:gd fmla="*/ 19 w 69" name="T24"/>
                  <a:gd fmla="*/ 0 h 72" name="T25"/>
                  <a:gd fmla="*/ 8 w 69" name="T26"/>
                  <a:gd fmla="*/ 53 h 72" name="T27"/>
                  <a:gd fmla="*/ 19 w 69" name="T28"/>
                  <a:gd fmla="*/ 65 h 72" name="T29"/>
                  <a:gd fmla="*/ 50 w 69" name="T30"/>
                  <a:gd fmla="*/ 65 h 72" name="T31"/>
                  <a:gd fmla="*/ 50 w 69" name="T32"/>
                  <a:gd fmla="*/ 65 h 72" name="T33"/>
                  <a:gd fmla="*/ 62 w 69" name="T34"/>
                  <a:gd fmla="*/ 53 h 72" name="T35"/>
                  <a:gd fmla="*/ 62 w 69" name="T36"/>
                  <a:gd fmla="*/ 19 h 72" name="T37"/>
                  <a:gd fmla="*/ 62 w 69" name="T38"/>
                  <a:gd fmla="*/ 19 h 72" name="T39"/>
                  <a:gd fmla="*/ 50 w 69" name="T40"/>
                  <a:gd fmla="*/ 8 h 72" name="T41"/>
                  <a:gd fmla="*/ 19 w 69" name="T42"/>
                  <a:gd fmla="*/ 8 h 72" name="T43"/>
                  <a:gd fmla="*/ 19 w 69" name="T44"/>
                  <a:gd fmla="*/ 8 h 72" name="T45"/>
                  <a:gd fmla="*/ 8 w 69" name="T46"/>
                  <a:gd fmla="*/ 19 h 72" name="T47"/>
                  <a:gd fmla="*/ 8 w 69" name="T48"/>
                  <a:gd fmla="*/ 53 h 72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72" w="69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1" y="0"/>
                      <a:pt x="69" y="9"/>
                      <a:pt x="69" y="19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4"/>
                      <a:pt x="61" y="72"/>
                      <a:pt x="50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9" y="72"/>
                      <a:pt x="0" y="64"/>
                      <a:pt x="0" y="5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9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60"/>
                      <a:pt x="13" y="65"/>
                      <a:pt x="19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7" y="65"/>
                      <a:pt x="62" y="60"/>
                      <a:pt x="62" y="53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3"/>
                      <a:pt x="57" y="8"/>
                      <a:pt x="50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3" y="8"/>
                      <a:pt x="8" y="13"/>
                      <a:pt x="8" y="19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489" name="Freeform 74"/>
              <p:cNvSpPr/>
              <p:nvPr/>
            </p:nvSpPr>
            <p:spPr bwMode="auto">
              <a:xfrm>
                <a:off x="5504" y="1488"/>
                <a:ext cx="49" cy="51"/>
              </a:xfrm>
              <a:custGeom>
                <a:gdLst>
                  <a:gd fmla="*/ 37 w 37" name="T0"/>
                  <a:gd fmla="*/ 9 h 39" name="T1"/>
                  <a:gd fmla="*/ 28 w 37" name="T2"/>
                  <a:gd fmla="*/ 0 h 39" name="T3"/>
                  <a:gd fmla="*/ 9 w 37" name="T4"/>
                  <a:gd fmla="*/ 0 h 39" name="T5"/>
                  <a:gd fmla="*/ 0 w 37" name="T6"/>
                  <a:gd fmla="*/ 9 h 39" name="T7"/>
                  <a:gd fmla="*/ 0 w 37" name="T8"/>
                  <a:gd fmla="*/ 30 h 39" name="T9"/>
                  <a:gd fmla="*/ 9 w 37" name="T10"/>
                  <a:gd fmla="*/ 39 h 39" name="T11"/>
                  <a:gd fmla="*/ 28 w 37" name="T12"/>
                  <a:gd fmla="*/ 39 h 39" name="T13"/>
                  <a:gd fmla="*/ 37 w 37" name="T14"/>
                  <a:gd fmla="*/ 30 h 39" name="T15"/>
                  <a:gd fmla="*/ 37 w 37" name="T16"/>
                  <a:gd fmla="*/ 9 h 39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9" w="37">
                    <a:moveTo>
                      <a:pt x="37" y="9"/>
                    </a:moveTo>
                    <a:cubicBezTo>
                      <a:pt x="37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7" y="35"/>
                      <a:pt x="37" y="30"/>
                    </a:cubicBezTo>
                    <a:lnTo>
                      <a:pt x="37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490" name="Freeform 75"/>
              <p:cNvSpPr>
                <a:spLocks noEditPoints="1"/>
              </p:cNvSpPr>
              <p:nvPr/>
            </p:nvSpPr>
            <p:spPr bwMode="auto">
              <a:xfrm>
                <a:off x="5596" y="1465"/>
                <a:ext cx="91" cy="96"/>
              </a:xfrm>
              <a:custGeom>
                <a:gdLst>
                  <a:gd fmla="*/ 19 w 69" name="T0"/>
                  <a:gd fmla="*/ 0 h 72" name="T1"/>
                  <a:gd fmla="*/ 50 w 69" name="T2"/>
                  <a:gd fmla="*/ 0 h 72" name="T3"/>
                  <a:gd fmla="*/ 50 w 69" name="T4"/>
                  <a:gd fmla="*/ 0 h 72" name="T5"/>
                  <a:gd fmla="*/ 69 w 69" name="T6"/>
                  <a:gd fmla="*/ 19 h 72" name="T7"/>
                  <a:gd fmla="*/ 69 w 69" name="T8"/>
                  <a:gd fmla="*/ 53 h 72" name="T9"/>
                  <a:gd fmla="*/ 69 w 69" name="T10"/>
                  <a:gd fmla="*/ 53 h 72" name="T11"/>
                  <a:gd fmla="*/ 50 w 69" name="T12"/>
                  <a:gd fmla="*/ 72 h 72" name="T13"/>
                  <a:gd fmla="*/ 19 w 69" name="T14"/>
                  <a:gd fmla="*/ 72 h 72" name="T15"/>
                  <a:gd fmla="*/ 19 w 69" name="T16"/>
                  <a:gd fmla="*/ 72 h 72" name="T17"/>
                  <a:gd fmla="*/ 0 w 69" name="T18"/>
                  <a:gd fmla="*/ 53 h 72" name="T19"/>
                  <a:gd fmla="*/ 0 w 69" name="T20"/>
                  <a:gd fmla="*/ 19 h 72" name="T21"/>
                  <a:gd fmla="*/ 0 w 69" name="T22"/>
                  <a:gd fmla="*/ 19 h 72" name="T23"/>
                  <a:gd fmla="*/ 19 w 69" name="T24"/>
                  <a:gd fmla="*/ 0 h 72" name="T25"/>
                  <a:gd fmla="*/ 8 w 69" name="T26"/>
                  <a:gd fmla="*/ 53 h 72" name="T27"/>
                  <a:gd fmla="*/ 19 w 69" name="T28"/>
                  <a:gd fmla="*/ 65 h 72" name="T29"/>
                  <a:gd fmla="*/ 50 w 69" name="T30"/>
                  <a:gd fmla="*/ 65 h 72" name="T31"/>
                  <a:gd fmla="*/ 50 w 69" name="T32"/>
                  <a:gd fmla="*/ 65 h 72" name="T33"/>
                  <a:gd fmla="*/ 62 w 69" name="T34"/>
                  <a:gd fmla="*/ 53 h 72" name="T35"/>
                  <a:gd fmla="*/ 62 w 69" name="T36"/>
                  <a:gd fmla="*/ 19 h 72" name="T37"/>
                  <a:gd fmla="*/ 62 w 69" name="T38"/>
                  <a:gd fmla="*/ 19 h 72" name="T39"/>
                  <a:gd fmla="*/ 50 w 69" name="T40"/>
                  <a:gd fmla="*/ 8 h 72" name="T41"/>
                  <a:gd fmla="*/ 19 w 69" name="T42"/>
                  <a:gd fmla="*/ 8 h 72" name="T43"/>
                  <a:gd fmla="*/ 19 w 69" name="T44"/>
                  <a:gd fmla="*/ 8 h 72" name="T45"/>
                  <a:gd fmla="*/ 8 w 69" name="T46"/>
                  <a:gd fmla="*/ 19 h 72" name="T47"/>
                  <a:gd fmla="*/ 8 w 69" name="T48"/>
                  <a:gd fmla="*/ 53 h 72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72" w="69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1" y="0"/>
                      <a:pt x="69" y="9"/>
                      <a:pt x="69" y="19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4"/>
                      <a:pt x="61" y="72"/>
                      <a:pt x="50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9" y="72"/>
                      <a:pt x="0" y="64"/>
                      <a:pt x="0" y="5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9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60"/>
                      <a:pt x="13" y="65"/>
                      <a:pt x="19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7" y="65"/>
                      <a:pt x="62" y="60"/>
                      <a:pt x="62" y="53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3"/>
                      <a:pt x="57" y="8"/>
                      <a:pt x="50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3" y="8"/>
                      <a:pt x="8" y="13"/>
                      <a:pt x="8" y="19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491" name="Freeform 76"/>
              <p:cNvSpPr/>
              <p:nvPr/>
            </p:nvSpPr>
            <p:spPr bwMode="auto">
              <a:xfrm>
                <a:off x="5617" y="1488"/>
                <a:ext cx="49" cy="51"/>
              </a:xfrm>
              <a:custGeom>
                <a:gdLst>
                  <a:gd fmla="*/ 37 w 37" name="T0"/>
                  <a:gd fmla="*/ 9 h 39" name="T1"/>
                  <a:gd fmla="*/ 28 w 37" name="T2"/>
                  <a:gd fmla="*/ 0 h 39" name="T3"/>
                  <a:gd fmla="*/ 9 w 37" name="T4"/>
                  <a:gd fmla="*/ 0 h 39" name="T5"/>
                  <a:gd fmla="*/ 0 w 37" name="T6"/>
                  <a:gd fmla="*/ 9 h 39" name="T7"/>
                  <a:gd fmla="*/ 0 w 37" name="T8"/>
                  <a:gd fmla="*/ 30 h 39" name="T9"/>
                  <a:gd fmla="*/ 9 w 37" name="T10"/>
                  <a:gd fmla="*/ 39 h 39" name="T11"/>
                  <a:gd fmla="*/ 28 w 37" name="T12"/>
                  <a:gd fmla="*/ 39 h 39" name="T13"/>
                  <a:gd fmla="*/ 37 w 37" name="T14"/>
                  <a:gd fmla="*/ 30 h 39" name="T15"/>
                  <a:gd fmla="*/ 37 w 37" name="T16"/>
                  <a:gd fmla="*/ 9 h 39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9" w="37">
                    <a:moveTo>
                      <a:pt x="37" y="9"/>
                    </a:moveTo>
                    <a:cubicBezTo>
                      <a:pt x="37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7" y="35"/>
                      <a:pt x="37" y="30"/>
                    </a:cubicBezTo>
                    <a:lnTo>
                      <a:pt x="37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492" name="Freeform 77"/>
              <p:cNvSpPr>
                <a:spLocks noEditPoints="1"/>
              </p:cNvSpPr>
              <p:nvPr/>
            </p:nvSpPr>
            <p:spPr bwMode="auto">
              <a:xfrm>
                <a:off x="5709" y="1465"/>
                <a:ext cx="91" cy="96"/>
              </a:xfrm>
              <a:custGeom>
                <a:gdLst>
                  <a:gd fmla="*/ 19 w 69" name="T0"/>
                  <a:gd fmla="*/ 0 h 72" name="T1"/>
                  <a:gd fmla="*/ 50 w 69" name="T2"/>
                  <a:gd fmla="*/ 0 h 72" name="T3"/>
                  <a:gd fmla="*/ 50 w 69" name="T4"/>
                  <a:gd fmla="*/ 0 h 72" name="T5"/>
                  <a:gd fmla="*/ 69 w 69" name="T6"/>
                  <a:gd fmla="*/ 19 h 72" name="T7"/>
                  <a:gd fmla="*/ 69 w 69" name="T8"/>
                  <a:gd fmla="*/ 53 h 72" name="T9"/>
                  <a:gd fmla="*/ 69 w 69" name="T10"/>
                  <a:gd fmla="*/ 53 h 72" name="T11"/>
                  <a:gd fmla="*/ 50 w 69" name="T12"/>
                  <a:gd fmla="*/ 72 h 72" name="T13"/>
                  <a:gd fmla="*/ 19 w 69" name="T14"/>
                  <a:gd fmla="*/ 72 h 72" name="T15"/>
                  <a:gd fmla="*/ 19 w 69" name="T16"/>
                  <a:gd fmla="*/ 72 h 72" name="T17"/>
                  <a:gd fmla="*/ 0 w 69" name="T18"/>
                  <a:gd fmla="*/ 53 h 72" name="T19"/>
                  <a:gd fmla="*/ 0 w 69" name="T20"/>
                  <a:gd fmla="*/ 19 h 72" name="T21"/>
                  <a:gd fmla="*/ 0 w 69" name="T22"/>
                  <a:gd fmla="*/ 19 h 72" name="T23"/>
                  <a:gd fmla="*/ 19 w 69" name="T24"/>
                  <a:gd fmla="*/ 0 h 72" name="T25"/>
                  <a:gd fmla="*/ 8 w 69" name="T26"/>
                  <a:gd fmla="*/ 53 h 72" name="T27"/>
                  <a:gd fmla="*/ 19 w 69" name="T28"/>
                  <a:gd fmla="*/ 65 h 72" name="T29"/>
                  <a:gd fmla="*/ 50 w 69" name="T30"/>
                  <a:gd fmla="*/ 65 h 72" name="T31"/>
                  <a:gd fmla="*/ 50 w 69" name="T32"/>
                  <a:gd fmla="*/ 65 h 72" name="T33"/>
                  <a:gd fmla="*/ 62 w 69" name="T34"/>
                  <a:gd fmla="*/ 53 h 72" name="T35"/>
                  <a:gd fmla="*/ 62 w 69" name="T36"/>
                  <a:gd fmla="*/ 19 h 72" name="T37"/>
                  <a:gd fmla="*/ 62 w 69" name="T38"/>
                  <a:gd fmla="*/ 19 h 72" name="T39"/>
                  <a:gd fmla="*/ 50 w 69" name="T40"/>
                  <a:gd fmla="*/ 8 h 72" name="T41"/>
                  <a:gd fmla="*/ 19 w 69" name="T42"/>
                  <a:gd fmla="*/ 8 h 72" name="T43"/>
                  <a:gd fmla="*/ 19 w 69" name="T44"/>
                  <a:gd fmla="*/ 8 h 72" name="T45"/>
                  <a:gd fmla="*/ 8 w 69" name="T46"/>
                  <a:gd fmla="*/ 19 h 72" name="T47"/>
                  <a:gd fmla="*/ 8 w 69" name="T48"/>
                  <a:gd fmla="*/ 53 h 72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72" w="69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1" y="0"/>
                      <a:pt x="69" y="9"/>
                      <a:pt x="69" y="19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4"/>
                      <a:pt x="61" y="72"/>
                      <a:pt x="50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9" y="72"/>
                      <a:pt x="0" y="64"/>
                      <a:pt x="0" y="5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9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60"/>
                      <a:pt x="13" y="65"/>
                      <a:pt x="19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7" y="65"/>
                      <a:pt x="62" y="60"/>
                      <a:pt x="62" y="53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3"/>
                      <a:pt x="57" y="8"/>
                      <a:pt x="50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3" y="8"/>
                      <a:pt x="8" y="13"/>
                      <a:pt x="8" y="19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493" name="Freeform 78"/>
              <p:cNvSpPr/>
              <p:nvPr/>
            </p:nvSpPr>
            <p:spPr bwMode="auto">
              <a:xfrm>
                <a:off x="5730" y="1488"/>
                <a:ext cx="49" cy="51"/>
              </a:xfrm>
              <a:custGeom>
                <a:gdLst>
                  <a:gd fmla="*/ 37 w 37" name="T0"/>
                  <a:gd fmla="*/ 9 h 39" name="T1"/>
                  <a:gd fmla="*/ 28 w 37" name="T2"/>
                  <a:gd fmla="*/ 0 h 39" name="T3"/>
                  <a:gd fmla="*/ 9 w 37" name="T4"/>
                  <a:gd fmla="*/ 0 h 39" name="T5"/>
                  <a:gd fmla="*/ 0 w 37" name="T6"/>
                  <a:gd fmla="*/ 9 h 39" name="T7"/>
                  <a:gd fmla="*/ 0 w 37" name="T8"/>
                  <a:gd fmla="*/ 30 h 39" name="T9"/>
                  <a:gd fmla="*/ 9 w 37" name="T10"/>
                  <a:gd fmla="*/ 39 h 39" name="T11"/>
                  <a:gd fmla="*/ 28 w 37" name="T12"/>
                  <a:gd fmla="*/ 39 h 39" name="T13"/>
                  <a:gd fmla="*/ 37 w 37" name="T14"/>
                  <a:gd fmla="*/ 30 h 39" name="T15"/>
                  <a:gd fmla="*/ 37 w 37" name="T16"/>
                  <a:gd fmla="*/ 9 h 39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9" w="37">
                    <a:moveTo>
                      <a:pt x="37" y="9"/>
                    </a:moveTo>
                    <a:cubicBezTo>
                      <a:pt x="37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7" y="35"/>
                      <a:pt x="37" y="30"/>
                    </a:cubicBezTo>
                    <a:lnTo>
                      <a:pt x="37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494" name="Freeform 79"/>
              <p:cNvSpPr>
                <a:spLocks noEditPoints="1"/>
              </p:cNvSpPr>
              <p:nvPr/>
            </p:nvSpPr>
            <p:spPr bwMode="auto">
              <a:xfrm>
                <a:off x="6387" y="1465"/>
                <a:ext cx="91" cy="96"/>
              </a:xfrm>
              <a:custGeom>
                <a:gdLst>
                  <a:gd fmla="*/ 19 w 69" name="T0"/>
                  <a:gd fmla="*/ 0 h 72" name="T1"/>
                  <a:gd fmla="*/ 51 w 69" name="T2"/>
                  <a:gd fmla="*/ 0 h 72" name="T3"/>
                  <a:gd fmla="*/ 51 w 69" name="T4"/>
                  <a:gd fmla="*/ 0 h 72" name="T5"/>
                  <a:gd fmla="*/ 69 w 69" name="T6"/>
                  <a:gd fmla="*/ 19 h 72" name="T7"/>
                  <a:gd fmla="*/ 69 w 69" name="T8"/>
                  <a:gd fmla="*/ 53 h 72" name="T9"/>
                  <a:gd fmla="*/ 69 w 69" name="T10"/>
                  <a:gd fmla="*/ 53 h 72" name="T11"/>
                  <a:gd fmla="*/ 51 w 69" name="T12"/>
                  <a:gd fmla="*/ 72 h 72" name="T13"/>
                  <a:gd fmla="*/ 19 w 69" name="T14"/>
                  <a:gd fmla="*/ 72 h 72" name="T15"/>
                  <a:gd fmla="*/ 19 w 69" name="T16"/>
                  <a:gd fmla="*/ 72 h 72" name="T17"/>
                  <a:gd fmla="*/ 0 w 69" name="T18"/>
                  <a:gd fmla="*/ 53 h 72" name="T19"/>
                  <a:gd fmla="*/ 0 w 69" name="T20"/>
                  <a:gd fmla="*/ 19 h 72" name="T21"/>
                  <a:gd fmla="*/ 0 w 69" name="T22"/>
                  <a:gd fmla="*/ 19 h 72" name="T23"/>
                  <a:gd fmla="*/ 19 w 69" name="T24"/>
                  <a:gd fmla="*/ 0 h 72" name="T25"/>
                  <a:gd fmla="*/ 8 w 69" name="T26"/>
                  <a:gd fmla="*/ 53 h 72" name="T27"/>
                  <a:gd fmla="*/ 19 w 69" name="T28"/>
                  <a:gd fmla="*/ 65 h 72" name="T29"/>
                  <a:gd fmla="*/ 51 w 69" name="T30"/>
                  <a:gd fmla="*/ 65 h 72" name="T31"/>
                  <a:gd fmla="*/ 51 w 69" name="T32"/>
                  <a:gd fmla="*/ 65 h 72" name="T33"/>
                  <a:gd fmla="*/ 62 w 69" name="T34"/>
                  <a:gd fmla="*/ 53 h 72" name="T35"/>
                  <a:gd fmla="*/ 62 w 69" name="T36"/>
                  <a:gd fmla="*/ 19 h 72" name="T37"/>
                  <a:gd fmla="*/ 62 w 69" name="T38"/>
                  <a:gd fmla="*/ 19 h 72" name="T39"/>
                  <a:gd fmla="*/ 51 w 69" name="T40"/>
                  <a:gd fmla="*/ 8 h 72" name="T41"/>
                  <a:gd fmla="*/ 19 w 69" name="T42"/>
                  <a:gd fmla="*/ 8 h 72" name="T43"/>
                  <a:gd fmla="*/ 19 w 69" name="T44"/>
                  <a:gd fmla="*/ 8 h 72" name="T45"/>
                  <a:gd fmla="*/ 8 w 69" name="T46"/>
                  <a:gd fmla="*/ 19 h 72" name="T47"/>
                  <a:gd fmla="*/ 8 w 69" name="T48"/>
                  <a:gd fmla="*/ 53 h 72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72" w="69">
                    <a:moveTo>
                      <a:pt x="19" y="0"/>
                    </a:moveTo>
                    <a:cubicBezTo>
                      <a:pt x="51" y="0"/>
                      <a:pt x="51" y="0"/>
                      <a:pt x="51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61" y="0"/>
                      <a:pt x="69" y="9"/>
                      <a:pt x="69" y="19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4"/>
                      <a:pt x="61" y="72"/>
                      <a:pt x="51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9" y="72"/>
                      <a:pt x="0" y="64"/>
                      <a:pt x="0" y="5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9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60"/>
                      <a:pt x="13" y="65"/>
                      <a:pt x="19" y="65"/>
                    </a:cubicBezTo>
                    <a:cubicBezTo>
                      <a:pt x="51" y="65"/>
                      <a:pt x="51" y="65"/>
                      <a:pt x="51" y="65"/>
                    </a:cubicBezTo>
                    <a:cubicBezTo>
                      <a:pt x="51" y="65"/>
                      <a:pt x="51" y="65"/>
                      <a:pt x="51" y="65"/>
                    </a:cubicBezTo>
                    <a:cubicBezTo>
                      <a:pt x="57" y="65"/>
                      <a:pt x="62" y="60"/>
                      <a:pt x="62" y="53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3"/>
                      <a:pt x="57" y="8"/>
                      <a:pt x="51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3" y="8"/>
                      <a:pt x="8" y="13"/>
                      <a:pt x="8" y="19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495" name="Freeform 80"/>
              <p:cNvSpPr/>
              <p:nvPr/>
            </p:nvSpPr>
            <p:spPr bwMode="auto">
              <a:xfrm>
                <a:off x="6408" y="1488"/>
                <a:ext cx="50" cy="51"/>
              </a:xfrm>
              <a:custGeom>
                <a:gdLst>
                  <a:gd fmla="*/ 38 w 38" name="T0"/>
                  <a:gd fmla="*/ 9 h 39" name="T1"/>
                  <a:gd fmla="*/ 28 w 38" name="T2"/>
                  <a:gd fmla="*/ 0 h 39" name="T3"/>
                  <a:gd fmla="*/ 9 w 38" name="T4"/>
                  <a:gd fmla="*/ 0 h 39" name="T5"/>
                  <a:gd fmla="*/ 0 w 38" name="T6"/>
                  <a:gd fmla="*/ 9 h 39" name="T7"/>
                  <a:gd fmla="*/ 0 w 38" name="T8"/>
                  <a:gd fmla="*/ 30 h 39" name="T9"/>
                  <a:gd fmla="*/ 9 w 38" name="T10"/>
                  <a:gd fmla="*/ 39 h 39" name="T11"/>
                  <a:gd fmla="*/ 28 w 38" name="T12"/>
                  <a:gd fmla="*/ 39 h 39" name="T13"/>
                  <a:gd fmla="*/ 38 w 38" name="T14"/>
                  <a:gd fmla="*/ 30 h 39" name="T15"/>
                  <a:gd fmla="*/ 38 w 38" name="T16"/>
                  <a:gd fmla="*/ 9 h 39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9" w="38">
                    <a:moveTo>
                      <a:pt x="38" y="9"/>
                    </a:moveTo>
                    <a:cubicBezTo>
                      <a:pt x="38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8" y="35"/>
                      <a:pt x="38" y="30"/>
                    </a:cubicBezTo>
                    <a:lnTo>
                      <a:pt x="38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496" name="Freeform 81"/>
              <p:cNvSpPr>
                <a:spLocks noEditPoints="1"/>
              </p:cNvSpPr>
              <p:nvPr/>
            </p:nvSpPr>
            <p:spPr bwMode="auto">
              <a:xfrm>
                <a:off x="6500" y="1465"/>
                <a:ext cx="91" cy="96"/>
              </a:xfrm>
              <a:custGeom>
                <a:gdLst>
                  <a:gd fmla="*/ 19 w 69" name="T0"/>
                  <a:gd fmla="*/ 0 h 72" name="T1"/>
                  <a:gd fmla="*/ 51 w 69" name="T2"/>
                  <a:gd fmla="*/ 0 h 72" name="T3"/>
                  <a:gd fmla="*/ 51 w 69" name="T4"/>
                  <a:gd fmla="*/ 0 h 72" name="T5"/>
                  <a:gd fmla="*/ 69 w 69" name="T6"/>
                  <a:gd fmla="*/ 19 h 72" name="T7"/>
                  <a:gd fmla="*/ 69 w 69" name="T8"/>
                  <a:gd fmla="*/ 53 h 72" name="T9"/>
                  <a:gd fmla="*/ 69 w 69" name="T10"/>
                  <a:gd fmla="*/ 53 h 72" name="T11"/>
                  <a:gd fmla="*/ 51 w 69" name="T12"/>
                  <a:gd fmla="*/ 72 h 72" name="T13"/>
                  <a:gd fmla="*/ 19 w 69" name="T14"/>
                  <a:gd fmla="*/ 72 h 72" name="T15"/>
                  <a:gd fmla="*/ 19 w 69" name="T16"/>
                  <a:gd fmla="*/ 72 h 72" name="T17"/>
                  <a:gd fmla="*/ 0 w 69" name="T18"/>
                  <a:gd fmla="*/ 53 h 72" name="T19"/>
                  <a:gd fmla="*/ 0 w 69" name="T20"/>
                  <a:gd fmla="*/ 19 h 72" name="T21"/>
                  <a:gd fmla="*/ 0 w 69" name="T22"/>
                  <a:gd fmla="*/ 19 h 72" name="T23"/>
                  <a:gd fmla="*/ 19 w 69" name="T24"/>
                  <a:gd fmla="*/ 0 h 72" name="T25"/>
                  <a:gd fmla="*/ 8 w 69" name="T26"/>
                  <a:gd fmla="*/ 53 h 72" name="T27"/>
                  <a:gd fmla="*/ 19 w 69" name="T28"/>
                  <a:gd fmla="*/ 65 h 72" name="T29"/>
                  <a:gd fmla="*/ 51 w 69" name="T30"/>
                  <a:gd fmla="*/ 65 h 72" name="T31"/>
                  <a:gd fmla="*/ 51 w 69" name="T32"/>
                  <a:gd fmla="*/ 65 h 72" name="T33"/>
                  <a:gd fmla="*/ 62 w 69" name="T34"/>
                  <a:gd fmla="*/ 53 h 72" name="T35"/>
                  <a:gd fmla="*/ 62 w 69" name="T36"/>
                  <a:gd fmla="*/ 19 h 72" name="T37"/>
                  <a:gd fmla="*/ 62 w 69" name="T38"/>
                  <a:gd fmla="*/ 19 h 72" name="T39"/>
                  <a:gd fmla="*/ 51 w 69" name="T40"/>
                  <a:gd fmla="*/ 8 h 72" name="T41"/>
                  <a:gd fmla="*/ 19 w 69" name="T42"/>
                  <a:gd fmla="*/ 8 h 72" name="T43"/>
                  <a:gd fmla="*/ 19 w 69" name="T44"/>
                  <a:gd fmla="*/ 8 h 72" name="T45"/>
                  <a:gd fmla="*/ 8 w 69" name="T46"/>
                  <a:gd fmla="*/ 19 h 72" name="T47"/>
                  <a:gd fmla="*/ 8 w 69" name="T48"/>
                  <a:gd fmla="*/ 53 h 72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72" w="69">
                    <a:moveTo>
                      <a:pt x="19" y="0"/>
                    </a:moveTo>
                    <a:cubicBezTo>
                      <a:pt x="51" y="0"/>
                      <a:pt x="51" y="0"/>
                      <a:pt x="51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61" y="0"/>
                      <a:pt x="69" y="9"/>
                      <a:pt x="69" y="19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4"/>
                      <a:pt x="61" y="72"/>
                      <a:pt x="51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9" y="72"/>
                      <a:pt x="0" y="64"/>
                      <a:pt x="0" y="5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9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60"/>
                      <a:pt x="13" y="65"/>
                      <a:pt x="19" y="65"/>
                    </a:cubicBezTo>
                    <a:cubicBezTo>
                      <a:pt x="51" y="65"/>
                      <a:pt x="51" y="65"/>
                      <a:pt x="51" y="65"/>
                    </a:cubicBezTo>
                    <a:cubicBezTo>
                      <a:pt x="51" y="65"/>
                      <a:pt x="51" y="65"/>
                      <a:pt x="51" y="65"/>
                    </a:cubicBezTo>
                    <a:cubicBezTo>
                      <a:pt x="57" y="65"/>
                      <a:pt x="62" y="60"/>
                      <a:pt x="62" y="53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3"/>
                      <a:pt x="57" y="8"/>
                      <a:pt x="51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3" y="8"/>
                      <a:pt x="8" y="13"/>
                      <a:pt x="8" y="19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497" name="Freeform 82"/>
              <p:cNvSpPr/>
              <p:nvPr/>
            </p:nvSpPr>
            <p:spPr bwMode="auto">
              <a:xfrm>
                <a:off x="6521" y="1488"/>
                <a:ext cx="50" cy="51"/>
              </a:xfrm>
              <a:custGeom>
                <a:gdLst>
                  <a:gd fmla="*/ 38 w 38" name="T0"/>
                  <a:gd fmla="*/ 9 h 39" name="T1"/>
                  <a:gd fmla="*/ 28 w 38" name="T2"/>
                  <a:gd fmla="*/ 0 h 39" name="T3"/>
                  <a:gd fmla="*/ 10 w 38" name="T4"/>
                  <a:gd fmla="*/ 0 h 39" name="T5"/>
                  <a:gd fmla="*/ 0 w 38" name="T6"/>
                  <a:gd fmla="*/ 9 h 39" name="T7"/>
                  <a:gd fmla="*/ 0 w 38" name="T8"/>
                  <a:gd fmla="*/ 30 h 39" name="T9"/>
                  <a:gd fmla="*/ 10 w 38" name="T10"/>
                  <a:gd fmla="*/ 39 h 39" name="T11"/>
                  <a:gd fmla="*/ 28 w 38" name="T12"/>
                  <a:gd fmla="*/ 39 h 39" name="T13"/>
                  <a:gd fmla="*/ 38 w 38" name="T14"/>
                  <a:gd fmla="*/ 30 h 39" name="T15"/>
                  <a:gd fmla="*/ 38 w 38" name="T16"/>
                  <a:gd fmla="*/ 9 h 39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9" w="38">
                    <a:moveTo>
                      <a:pt x="38" y="9"/>
                    </a:moveTo>
                    <a:cubicBezTo>
                      <a:pt x="38" y="4"/>
                      <a:pt x="34" y="0"/>
                      <a:pt x="28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10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4" y="39"/>
                      <a:pt x="38" y="35"/>
                      <a:pt x="38" y="30"/>
                    </a:cubicBezTo>
                    <a:lnTo>
                      <a:pt x="38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498" name="Freeform 83"/>
              <p:cNvSpPr>
                <a:spLocks noEditPoints="1"/>
              </p:cNvSpPr>
              <p:nvPr/>
            </p:nvSpPr>
            <p:spPr bwMode="auto">
              <a:xfrm>
                <a:off x="6613" y="1465"/>
                <a:ext cx="92" cy="96"/>
              </a:xfrm>
              <a:custGeom>
                <a:gdLst>
                  <a:gd fmla="*/ 19 w 70" name="T0"/>
                  <a:gd fmla="*/ 0 h 72" name="T1"/>
                  <a:gd fmla="*/ 51 w 70" name="T2"/>
                  <a:gd fmla="*/ 0 h 72" name="T3"/>
                  <a:gd fmla="*/ 51 w 70" name="T4"/>
                  <a:gd fmla="*/ 0 h 72" name="T5"/>
                  <a:gd fmla="*/ 70 w 70" name="T6"/>
                  <a:gd fmla="*/ 19 h 72" name="T7"/>
                  <a:gd fmla="*/ 70 w 70" name="T8"/>
                  <a:gd fmla="*/ 53 h 72" name="T9"/>
                  <a:gd fmla="*/ 70 w 70" name="T10"/>
                  <a:gd fmla="*/ 53 h 72" name="T11"/>
                  <a:gd fmla="*/ 51 w 70" name="T12"/>
                  <a:gd fmla="*/ 72 h 72" name="T13"/>
                  <a:gd fmla="*/ 19 w 70" name="T14"/>
                  <a:gd fmla="*/ 72 h 72" name="T15"/>
                  <a:gd fmla="*/ 19 w 70" name="T16"/>
                  <a:gd fmla="*/ 72 h 72" name="T17"/>
                  <a:gd fmla="*/ 0 w 70" name="T18"/>
                  <a:gd fmla="*/ 53 h 72" name="T19"/>
                  <a:gd fmla="*/ 0 w 70" name="T20"/>
                  <a:gd fmla="*/ 19 h 72" name="T21"/>
                  <a:gd fmla="*/ 0 w 70" name="T22"/>
                  <a:gd fmla="*/ 19 h 72" name="T23"/>
                  <a:gd fmla="*/ 19 w 70" name="T24"/>
                  <a:gd fmla="*/ 0 h 72" name="T25"/>
                  <a:gd fmla="*/ 8 w 70" name="T26"/>
                  <a:gd fmla="*/ 53 h 72" name="T27"/>
                  <a:gd fmla="*/ 19 w 70" name="T28"/>
                  <a:gd fmla="*/ 65 h 72" name="T29"/>
                  <a:gd fmla="*/ 51 w 70" name="T30"/>
                  <a:gd fmla="*/ 65 h 72" name="T31"/>
                  <a:gd fmla="*/ 51 w 70" name="T32"/>
                  <a:gd fmla="*/ 65 h 72" name="T33"/>
                  <a:gd fmla="*/ 62 w 70" name="T34"/>
                  <a:gd fmla="*/ 53 h 72" name="T35"/>
                  <a:gd fmla="*/ 62 w 70" name="T36"/>
                  <a:gd fmla="*/ 19 h 72" name="T37"/>
                  <a:gd fmla="*/ 62 w 70" name="T38"/>
                  <a:gd fmla="*/ 19 h 72" name="T39"/>
                  <a:gd fmla="*/ 51 w 70" name="T40"/>
                  <a:gd fmla="*/ 8 h 72" name="T41"/>
                  <a:gd fmla="*/ 19 w 70" name="T42"/>
                  <a:gd fmla="*/ 8 h 72" name="T43"/>
                  <a:gd fmla="*/ 19 w 70" name="T44"/>
                  <a:gd fmla="*/ 8 h 72" name="T45"/>
                  <a:gd fmla="*/ 8 w 70" name="T46"/>
                  <a:gd fmla="*/ 19 h 72" name="T47"/>
                  <a:gd fmla="*/ 8 w 70" name="T48"/>
                  <a:gd fmla="*/ 53 h 72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72" w="70">
                    <a:moveTo>
                      <a:pt x="19" y="0"/>
                    </a:moveTo>
                    <a:cubicBezTo>
                      <a:pt x="51" y="0"/>
                      <a:pt x="51" y="0"/>
                      <a:pt x="51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61" y="0"/>
                      <a:pt x="70" y="9"/>
                      <a:pt x="70" y="19"/>
                    </a:cubicBezTo>
                    <a:cubicBezTo>
                      <a:pt x="70" y="53"/>
                      <a:pt x="70" y="53"/>
                      <a:pt x="70" y="53"/>
                    </a:cubicBezTo>
                    <a:cubicBezTo>
                      <a:pt x="70" y="53"/>
                      <a:pt x="70" y="53"/>
                      <a:pt x="70" y="53"/>
                    </a:cubicBezTo>
                    <a:cubicBezTo>
                      <a:pt x="70" y="64"/>
                      <a:pt x="61" y="72"/>
                      <a:pt x="51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9" y="72"/>
                      <a:pt x="0" y="64"/>
                      <a:pt x="0" y="5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9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60"/>
                      <a:pt x="13" y="65"/>
                      <a:pt x="19" y="65"/>
                    </a:cubicBezTo>
                    <a:cubicBezTo>
                      <a:pt x="51" y="65"/>
                      <a:pt x="51" y="65"/>
                      <a:pt x="51" y="65"/>
                    </a:cubicBezTo>
                    <a:cubicBezTo>
                      <a:pt x="51" y="65"/>
                      <a:pt x="51" y="65"/>
                      <a:pt x="51" y="65"/>
                    </a:cubicBezTo>
                    <a:cubicBezTo>
                      <a:pt x="57" y="65"/>
                      <a:pt x="62" y="60"/>
                      <a:pt x="62" y="53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3"/>
                      <a:pt x="57" y="8"/>
                      <a:pt x="51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3" y="8"/>
                      <a:pt x="8" y="13"/>
                      <a:pt x="8" y="19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499" name="Freeform 84"/>
              <p:cNvSpPr/>
              <p:nvPr/>
            </p:nvSpPr>
            <p:spPr bwMode="auto">
              <a:xfrm>
                <a:off x="6634" y="1488"/>
                <a:ext cx="50" cy="51"/>
              </a:xfrm>
              <a:custGeom>
                <a:gdLst>
                  <a:gd fmla="*/ 38 w 38" name="T0"/>
                  <a:gd fmla="*/ 9 h 39" name="T1"/>
                  <a:gd fmla="*/ 28 w 38" name="T2"/>
                  <a:gd fmla="*/ 0 h 39" name="T3"/>
                  <a:gd fmla="*/ 10 w 38" name="T4"/>
                  <a:gd fmla="*/ 0 h 39" name="T5"/>
                  <a:gd fmla="*/ 0 w 38" name="T6"/>
                  <a:gd fmla="*/ 9 h 39" name="T7"/>
                  <a:gd fmla="*/ 0 w 38" name="T8"/>
                  <a:gd fmla="*/ 30 h 39" name="T9"/>
                  <a:gd fmla="*/ 10 w 38" name="T10"/>
                  <a:gd fmla="*/ 39 h 39" name="T11"/>
                  <a:gd fmla="*/ 28 w 38" name="T12"/>
                  <a:gd fmla="*/ 39 h 39" name="T13"/>
                  <a:gd fmla="*/ 38 w 38" name="T14"/>
                  <a:gd fmla="*/ 30 h 39" name="T15"/>
                  <a:gd fmla="*/ 38 w 38" name="T16"/>
                  <a:gd fmla="*/ 9 h 39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9" w="38">
                    <a:moveTo>
                      <a:pt x="38" y="9"/>
                    </a:moveTo>
                    <a:cubicBezTo>
                      <a:pt x="38" y="4"/>
                      <a:pt x="34" y="0"/>
                      <a:pt x="28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10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4" y="39"/>
                      <a:pt x="38" y="35"/>
                      <a:pt x="38" y="30"/>
                    </a:cubicBezTo>
                    <a:lnTo>
                      <a:pt x="38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500" name="Freeform 85"/>
              <p:cNvSpPr>
                <a:spLocks noEditPoints="1"/>
              </p:cNvSpPr>
              <p:nvPr/>
            </p:nvSpPr>
            <p:spPr bwMode="auto">
              <a:xfrm>
                <a:off x="6841" y="1465"/>
                <a:ext cx="90" cy="96"/>
              </a:xfrm>
              <a:custGeom>
                <a:gdLst>
                  <a:gd fmla="*/ 18 w 69" name="T0"/>
                  <a:gd fmla="*/ 0 h 72" name="T1"/>
                  <a:gd fmla="*/ 50 w 69" name="T2"/>
                  <a:gd fmla="*/ 0 h 72" name="T3"/>
                  <a:gd fmla="*/ 50 w 69" name="T4"/>
                  <a:gd fmla="*/ 0 h 72" name="T5"/>
                  <a:gd fmla="*/ 69 w 69" name="T6"/>
                  <a:gd fmla="*/ 19 h 72" name="T7"/>
                  <a:gd fmla="*/ 69 w 69" name="T8"/>
                  <a:gd fmla="*/ 53 h 72" name="T9"/>
                  <a:gd fmla="*/ 69 w 69" name="T10"/>
                  <a:gd fmla="*/ 53 h 72" name="T11"/>
                  <a:gd fmla="*/ 50 w 69" name="T12"/>
                  <a:gd fmla="*/ 72 h 72" name="T13"/>
                  <a:gd fmla="*/ 18 w 69" name="T14"/>
                  <a:gd fmla="*/ 72 h 72" name="T15"/>
                  <a:gd fmla="*/ 18 w 69" name="T16"/>
                  <a:gd fmla="*/ 72 h 72" name="T17"/>
                  <a:gd fmla="*/ 0 w 69" name="T18"/>
                  <a:gd fmla="*/ 53 h 72" name="T19"/>
                  <a:gd fmla="*/ 0 w 69" name="T20"/>
                  <a:gd fmla="*/ 19 h 72" name="T21"/>
                  <a:gd fmla="*/ 0 w 69" name="T22"/>
                  <a:gd fmla="*/ 19 h 72" name="T23"/>
                  <a:gd fmla="*/ 18 w 69" name="T24"/>
                  <a:gd fmla="*/ 0 h 72" name="T25"/>
                  <a:gd fmla="*/ 7 w 69" name="T26"/>
                  <a:gd fmla="*/ 53 h 72" name="T27"/>
                  <a:gd fmla="*/ 18 w 69" name="T28"/>
                  <a:gd fmla="*/ 65 h 72" name="T29"/>
                  <a:gd fmla="*/ 50 w 69" name="T30"/>
                  <a:gd fmla="*/ 65 h 72" name="T31"/>
                  <a:gd fmla="*/ 50 w 69" name="T32"/>
                  <a:gd fmla="*/ 65 h 72" name="T33"/>
                  <a:gd fmla="*/ 61 w 69" name="T34"/>
                  <a:gd fmla="*/ 53 h 72" name="T35"/>
                  <a:gd fmla="*/ 61 w 69" name="T36"/>
                  <a:gd fmla="*/ 19 h 72" name="T37"/>
                  <a:gd fmla="*/ 61 w 69" name="T38"/>
                  <a:gd fmla="*/ 19 h 72" name="T39"/>
                  <a:gd fmla="*/ 50 w 69" name="T40"/>
                  <a:gd fmla="*/ 8 h 72" name="T41"/>
                  <a:gd fmla="*/ 18 w 69" name="T42"/>
                  <a:gd fmla="*/ 8 h 72" name="T43"/>
                  <a:gd fmla="*/ 18 w 69" name="T44"/>
                  <a:gd fmla="*/ 8 h 72" name="T45"/>
                  <a:gd fmla="*/ 7 w 69" name="T46"/>
                  <a:gd fmla="*/ 19 h 72" name="T47"/>
                  <a:gd fmla="*/ 7 w 69" name="T48"/>
                  <a:gd fmla="*/ 53 h 72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72" w="69">
                    <a:moveTo>
                      <a:pt x="18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0" y="0"/>
                      <a:pt x="69" y="9"/>
                      <a:pt x="69" y="19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4"/>
                      <a:pt x="60" y="72"/>
                      <a:pt x="50" y="72"/>
                    </a:cubicBezTo>
                    <a:cubicBezTo>
                      <a:pt x="18" y="72"/>
                      <a:pt x="18" y="72"/>
                      <a:pt x="18" y="72"/>
                    </a:cubicBezTo>
                    <a:cubicBezTo>
                      <a:pt x="18" y="72"/>
                      <a:pt x="18" y="72"/>
                      <a:pt x="18" y="72"/>
                    </a:cubicBezTo>
                    <a:cubicBezTo>
                      <a:pt x="8" y="72"/>
                      <a:pt x="0" y="64"/>
                      <a:pt x="0" y="5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9"/>
                      <a:pt x="8" y="0"/>
                      <a:pt x="18" y="0"/>
                    </a:cubicBezTo>
                    <a:close/>
                    <a:moveTo>
                      <a:pt x="7" y="53"/>
                    </a:moveTo>
                    <a:cubicBezTo>
                      <a:pt x="7" y="60"/>
                      <a:pt x="12" y="65"/>
                      <a:pt x="18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6" y="65"/>
                      <a:pt x="61" y="60"/>
                      <a:pt x="61" y="53"/>
                    </a:cubicBezTo>
                    <a:cubicBezTo>
                      <a:pt x="61" y="19"/>
                      <a:pt x="61" y="19"/>
                      <a:pt x="61" y="19"/>
                    </a:cubicBezTo>
                    <a:cubicBezTo>
                      <a:pt x="61" y="19"/>
                      <a:pt x="61" y="19"/>
                      <a:pt x="61" y="19"/>
                    </a:cubicBezTo>
                    <a:cubicBezTo>
                      <a:pt x="61" y="13"/>
                      <a:pt x="56" y="8"/>
                      <a:pt x="50" y="8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2" y="8"/>
                      <a:pt x="7" y="13"/>
                      <a:pt x="7" y="19"/>
                    </a:cubicBezTo>
                    <a:cubicBezTo>
                      <a:pt x="7" y="53"/>
                      <a:pt x="7" y="53"/>
                      <a:pt x="7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501" name="Freeform 86"/>
              <p:cNvSpPr/>
              <p:nvPr/>
            </p:nvSpPr>
            <p:spPr bwMode="auto">
              <a:xfrm>
                <a:off x="6860" y="1488"/>
                <a:ext cx="50" cy="51"/>
              </a:xfrm>
              <a:custGeom>
                <a:gdLst>
                  <a:gd fmla="*/ 38 w 38" name="T0"/>
                  <a:gd fmla="*/ 9 h 39" name="T1"/>
                  <a:gd fmla="*/ 29 w 38" name="T2"/>
                  <a:gd fmla="*/ 0 h 39" name="T3"/>
                  <a:gd fmla="*/ 10 w 38" name="T4"/>
                  <a:gd fmla="*/ 0 h 39" name="T5"/>
                  <a:gd fmla="*/ 0 w 38" name="T6"/>
                  <a:gd fmla="*/ 9 h 39" name="T7"/>
                  <a:gd fmla="*/ 0 w 38" name="T8"/>
                  <a:gd fmla="*/ 30 h 39" name="T9"/>
                  <a:gd fmla="*/ 10 w 38" name="T10"/>
                  <a:gd fmla="*/ 39 h 39" name="T11"/>
                  <a:gd fmla="*/ 29 w 38" name="T12"/>
                  <a:gd fmla="*/ 39 h 39" name="T13"/>
                  <a:gd fmla="*/ 38 w 38" name="T14"/>
                  <a:gd fmla="*/ 30 h 39" name="T15"/>
                  <a:gd fmla="*/ 38 w 38" name="T16"/>
                  <a:gd fmla="*/ 9 h 39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9" w="38">
                    <a:moveTo>
                      <a:pt x="38" y="9"/>
                    </a:moveTo>
                    <a:cubicBezTo>
                      <a:pt x="38" y="4"/>
                      <a:pt x="34" y="0"/>
                      <a:pt x="29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5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5" y="39"/>
                      <a:pt x="10" y="39"/>
                    </a:cubicBezTo>
                    <a:cubicBezTo>
                      <a:pt x="29" y="39"/>
                      <a:pt x="29" y="39"/>
                      <a:pt x="29" y="39"/>
                    </a:cubicBezTo>
                    <a:cubicBezTo>
                      <a:pt x="34" y="39"/>
                      <a:pt x="38" y="35"/>
                      <a:pt x="38" y="30"/>
                    </a:cubicBezTo>
                    <a:lnTo>
                      <a:pt x="38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502" name="Freeform 87"/>
              <p:cNvSpPr>
                <a:spLocks noEditPoints="1"/>
              </p:cNvSpPr>
              <p:nvPr/>
            </p:nvSpPr>
            <p:spPr bwMode="auto">
              <a:xfrm>
                <a:off x="6954" y="1465"/>
                <a:ext cx="90" cy="96"/>
              </a:xfrm>
              <a:custGeom>
                <a:gdLst>
                  <a:gd fmla="*/ 18 w 69" name="T0"/>
                  <a:gd fmla="*/ 0 h 72" name="T1"/>
                  <a:gd fmla="*/ 50 w 69" name="T2"/>
                  <a:gd fmla="*/ 0 h 72" name="T3"/>
                  <a:gd fmla="*/ 50 w 69" name="T4"/>
                  <a:gd fmla="*/ 0 h 72" name="T5"/>
                  <a:gd fmla="*/ 69 w 69" name="T6"/>
                  <a:gd fmla="*/ 19 h 72" name="T7"/>
                  <a:gd fmla="*/ 69 w 69" name="T8"/>
                  <a:gd fmla="*/ 53 h 72" name="T9"/>
                  <a:gd fmla="*/ 69 w 69" name="T10"/>
                  <a:gd fmla="*/ 53 h 72" name="T11"/>
                  <a:gd fmla="*/ 50 w 69" name="T12"/>
                  <a:gd fmla="*/ 72 h 72" name="T13"/>
                  <a:gd fmla="*/ 18 w 69" name="T14"/>
                  <a:gd fmla="*/ 72 h 72" name="T15"/>
                  <a:gd fmla="*/ 18 w 69" name="T16"/>
                  <a:gd fmla="*/ 72 h 72" name="T17"/>
                  <a:gd fmla="*/ 0 w 69" name="T18"/>
                  <a:gd fmla="*/ 53 h 72" name="T19"/>
                  <a:gd fmla="*/ 0 w 69" name="T20"/>
                  <a:gd fmla="*/ 19 h 72" name="T21"/>
                  <a:gd fmla="*/ 0 w 69" name="T22"/>
                  <a:gd fmla="*/ 19 h 72" name="T23"/>
                  <a:gd fmla="*/ 18 w 69" name="T24"/>
                  <a:gd fmla="*/ 0 h 72" name="T25"/>
                  <a:gd fmla="*/ 7 w 69" name="T26"/>
                  <a:gd fmla="*/ 53 h 72" name="T27"/>
                  <a:gd fmla="*/ 18 w 69" name="T28"/>
                  <a:gd fmla="*/ 65 h 72" name="T29"/>
                  <a:gd fmla="*/ 50 w 69" name="T30"/>
                  <a:gd fmla="*/ 65 h 72" name="T31"/>
                  <a:gd fmla="*/ 50 w 69" name="T32"/>
                  <a:gd fmla="*/ 65 h 72" name="T33"/>
                  <a:gd fmla="*/ 61 w 69" name="T34"/>
                  <a:gd fmla="*/ 53 h 72" name="T35"/>
                  <a:gd fmla="*/ 61 w 69" name="T36"/>
                  <a:gd fmla="*/ 19 h 72" name="T37"/>
                  <a:gd fmla="*/ 61 w 69" name="T38"/>
                  <a:gd fmla="*/ 19 h 72" name="T39"/>
                  <a:gd fmla="*/ 50 w 69" name="T40"/>
                  <a:gd fmla="*/ 8 h 72" name="T41"/>
                  <a:gd fmla="*/ 18 w 69" name="T42"/>
                  <a:gd fmla="*/ 8 h 72" name="T43"/>
                  <a:gd fmla="*/ 18 w 69" name="T44"/>
                  <a:gd fmla="*/ 8 h 72" name="T45"/>
                  <a:gd fmla="*/ 7 w 69" name="T46"/>
                  <a:gd fmla="*/ 19 h 72" name="T47"/>
                  <a:gd fmla="*/ 7 w 69" name="T48"/>
                  <a:gd fmla="*/ 53 h 72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72" w="69">
                    <a:moveTo>
                      <a:pt x="18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0" y="0"/>
                      <a:pt x="69" y="9"/>
                      <a:pt x="69" y="19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4"/>
                      <a:pt x="60" y="72"/>
                      <a:pt x="50" y="72"/>
                    </a:cubicBezTo>
                    <a:cubicBezTo>
                      <a:pt x="18" y="72"/>
                      <a:pt x="18" y="72"/>
                      <a:pt x="18" y="72"/>
                    </a:cubicBezTo>
                    <a:cubicBezTo>
                      <a:pt x="18" y="72"/>
                      <a:pt x="18" y="72"/>
                      <a:pt x="18" y="72"/>
                    </a:cubicBezTo>
                    <a:cubicBezTo>
                      <a:pt x="8" y="72"/>
                      <a:pt x="0" y="64"/>
                      <a:pt x="0" y="5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9"/>
                      <a:pt x="8" y="0"/>
                      <a:pt x="18" y="0"/>
                    </a:cubicBezTo>
                    <a:close/>
                    <a:moveTo>
                      <a:pt x="7" y="53"/>
                    </a:moveTo>
                    <a:cubicBezTo>
                      <a:pt x="7" y="60"/>
                      <a:pt x="12" y="65"/>
                      <a:pt x="18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6" y="65"/>
                      <a:pt x="61" y="60"/>
                      <a:pt x="61" y="53"/>
                    </a:cubicBezTo>
                    <a:cubicBezTo>
                      <a:pt x="61" y="19"/>
                      <a:pt x="61" y="19"/>
                      <a:pt x="61" y="19"/>
                    </a:cubicBezTo>
                    <a:cubicBezTo>
                      <a:pt x="61" y="19"/>
                      <a:pt x="61" y="19"/>
                      <a:pt x="61" y="19"/>
                    </a:cubicBezTo>
                    <a:cubicBezTo>
                      <a:pt x="61" y="13"/>
                      <a:pt x="56" y="8"/>
                      <a:pt x="50" y="8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2" y="8"/>
                      <a:pt x="7" y="13"/>
                      <a:pt x="7" y="19"/>
                    </a:cubicBezTo>
                    <a:cubicBezTo>
                      <a:pt x="7" y="53"/>
                      <a:pt x="7" y="53"/>
                      <a:pt x="7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503" name="Freeform 88"/>
              <p:cNvSpPr/>
              <p:nvPr/>
            </p:nvSpPr>
            <p:spPr bwMode="auto">
              <a:xfrm>
                <a:off x="6973" y="1488"/>
                <a:ext cx="50" cy="51"/>
              </a:xfrm>
              <a:custGeom>
                <a:gdLst>
                  <a:gd fmla="*/ 38 w 38" name="T0"/>
                  <a:gd fmla="*/ 9 h 39" name="T1"/>
                  <a:gd fmla="*/ 29 w 38" name="T2"/>
                  <a:gd fmla="*/ 0 h 39" name="T3"/>
                  <a:gd fmla="*/ 10 w 38" name="T4"/>
                  <a:gd fmla="*/ 0 h 39" name="T5"/>
                  <a:gd fmla="*/ 0 w 38" name="T6"/>
                  <a:gd fmla="*/ 9 h 39" name="T7"/>
                  <a:gd fmla="*/ 0 w 38" name="T8"/>
                  <a:gd fmla="*/ 30 h 39" name="T9"/>
                  <a:gd fmla="*/ 10 w 38" name="T10"/>
                  <a:gd fmla="*/ 39 h 39" name="T11"/>
                  <a:gd fmla="*/ 29 w 38" name="T12"/>
                  <a:gd fmla="*/ 39 h 39" name="T13"/>
                  <a:gd fmla="*/ 38 w 38" name="T14"/>
                  <a:gd fmla="*/ 30 h 39" name="T15"/>
                  <a:gd fmla="*/ 38 w 38" name="T16"/>
                  <a:gd fmla="*/ 9 h 39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9" w="38">
                    <a:moveTo>
                      <a:pt x="38" y="9"/>
                    </a:moveTo>
                    <a:cubicBezTo>
                      <a:pt x="38" y="4"/>
                      <a:pt x="34" y="0"/>
                      <a:pt x="29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5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5" y="39"/>
                      <a:pt x="10" y="39"/>
                    </a:cubicBezTo>
                    <a:cubicBezTo>
                      <a:pt x="29" y="39"/>
                      <a:pt x="29" y="39"/>
                      <a:pt x="29" y="39"/>
                    </a:cubicBezTo>
                    <a:cubicBezTo>
                      <a:pt x="34" y="39"/>
                      <a:pt x="38" y="35"/>
                      <a:pt x="38" y="30"/>
                    </a:cubicBezTo>
                    <a:lnTo>
                      <a:pt x="38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504" name="Freeform 89"/>
              <p:cNvSpPr>
                <a:spLocks noEditPoints="1"/>
              </p:cNvSpPr>
              <p:nvPr/>
            </p:nvSpPr>
            <p:spPr bwMode="auto">
              <a:xfrm>
                <a:off x="7067" y="1465"/>
                <a:ext cx="90" cy="96"/>
              </a:xfrm>
              <a:custGeom>
                <a:gdLst>
                  <a:gd fmla="*/ 18 w 69" name="T0"/>
                  <a:gd fmla="*/ 0 h 72" name="T1"/>
                  <a:gd fmla="*/ 50 w 69" name="T2"/>
                  <a:gd fmla="*/ 0 h 72" name="T3"/>
                  <a:gd fmla="*/ 50 w 69" name="T4"/>
                  <a:gd fmla="*/ 0 h 72" name="T5"/>
                  <a:gd fmla="*/ 69 w 69" name="T6"/>
                  <a:gd fmla="*/ 19 h 72" name="T7"/>
                  <a:gd fmla="*/ 69 w 69" name="T8"/>
                  <a:gd fmla="*/ 53 h 72" name="T9"/>
                  <a:gd fmla="*/ 69 w 69" name="T10"/>
                  <a:gd fmla="*/ 53 h 72" name="T11"/>
                  <a:gd fmla="*/ 50 w 69" name="T12"/>
                  <a:gd fmla="*/ 72 h 72" name="T13"/>
                  <a:gd fmla="*/ 18 w 69" name="T14"/>
                  <a:gd fmla="*/ 72 h 72" name="T15"/>
                  <a:gd fmla="*/ 18 w 69" name="T16"/>
                  <a:gd fmla="*/ 72 h 72" name="T17"/>
                  <a:gd fmla="*/ 0 w 69" name="T18"/>
                  <a:gd fmla="*/ 53 h 72" name="T19"/>
                  <a:gd fmla="*/ 0 w 69" name="T20"/>
                  <a:gd fmla="*/ 19 h 72" name="T21"/>
                  <a:gd fmla="*/ 0 w 69" name="T22"/>
                  <a:gd fmla="*/ 19 h 72" name="T23"/>
                  <a:gd fmla="*/ 18 w 69" name="T24"/>
                  <a:gd fmla="*/ 0 h 72" name="T25"/>
                  <a:gd fmla="*/ 7 w 69" name="T26"/>
                  <a:gd fmla="*/ 53 h 72" name="T27"/>
                  <a:gd fmla="*/ 18 w 69" name="T28"/>
                  <a:gd fmla="*/ 65 h 72" name="T29"/>
                  <a:gd fmla="*/ 50 w 69" name="T30"/>
                  <a:gd fmla="*/ 65 h 72" name="T31"/>
                  <a:gd fmla="*/ 50 w 69" name="T32"/>
                  <a:gd fmla="*/ 65 h 72" name="T33"/>
                  <a:gd fmla="*/ 61 w 69" name="T34"/>
                  <a:gd fmla="*/ 53 h 72" name="T35"/>
                  <a:gd fmla="*/ 61 w 69" name="T36"/>
                  <a:gd fmla="*/ 19 h 72" name="T37"/>
                  <a:gd fmla="*/ 61 w 69" name="T38"/>
                  <a:gd fmla="*/ 19 h 72" name="T39"/>
                  <a:gd fmla="*/ 50 w 69" name="T40"/>
                  <a:gd fmla="*/ 8 h 72" name="T41"/>
                  <a:gd fmla="*/ 18 w 69" name="T42"/>
                  <a:gd fmla="*/ 8 h 72" name="T43"/>
                  <a:gd fmla="*/ 18 w 69" name="T44"/>
                  <a:gd fmla="*/ 8 h 72" name="T45"/>
                  <a:gd fmla="*/ 7 w 69" name="T46"/>
                  <a:gd fmla="*/ 19 h 72" name="T47"/>
                  <a:gd fmla="*/ 7 w 69" name="T48"/>
                  <a:gd fmla="*/ 53 h 72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72" w="69">
                    <a:moveTo>
                      <a:pt x="18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0" y="0"/>
                      <a:pt x="69" y="9"/>
                      <a:pt x="69" y="19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4"/>
                      <a:pt x="60" y="72"/>
                      <a:pt x="50" y="72"/>
                    </a:cubicBezTo>
                    <a:cubicBezTo>
                      <a:pt x="18" y="72"/>
                      <a:pt x="18" y="72"/>
                      <a:pt x="18" y="72"/>
                    </a:cubicBezTo>
                    <a:cubicBezTo>
                      <a:pt x="18" y="72"/>
                      <a:pt x="18" y="72"/>
                      <a:pt x="18" y="72"/>
                    </a:cubicBezTo>
                    <a:cubicBezTo>
                      <a:pt x="8" y="72"/>
                      <a:pt x="0" y="64"/>
                      <a:pt x="0" y="5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9"/>
                      <a:pt x="8" y="0"/>
                      <a:pt x="18" y="0"/>
                    </a:cubicBezTo>
                    <a:close/>
                    <a:moveTo>
                      <a:pt x="7" y="53"/>
                    </a:moveTo>
                    <a:cubicBezTo>
                      <a:pt x="7" y="60"/>
                      <a:pt x="12" y="65"/>
                      <a:pt x="18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6" y="65"/>
                      <a:pt x="61" y="60"/>
                      <a:pt x="61" y="53"/>
                    </a:cubicBezTo>
                    <a:cubicBezTo>
                      <a:pt x="61" y="19"/>
                      <a:pt x="61" y="19"/>
                      <a:pt x="61" y="19"/>
                    </a:cubicBezTo>
                    <a:cubicBezTo>
                      <a:pt x="61" y="19"/>
                      <a:pt x="61" y="19"/>
                      <a:pt x="61" y="19"/>
                    </a:cubicBezTo>
                    <a:cubicBezTo>
                      <a:pt x="61" y="13"/>
                      <a:pt x="56" y="8"/>
                      <a:pt x="50" y="8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2" y="8"/>
                      <a:pt x="7" y="13"/>
                      <a:pt x="7" y="19"/>
                    </a:cubicBezTo>
                    <a:cubicBezTo>
                      <a:pt x="7" y="53"/>
                      <a:pt x="7" y="53"/>
                      <a:pt x="7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505" name="Freeform 90"/>
              <p:cNvSpPr/>
              <p:nvPr/>
            </p:nvSpPr>
            <p:spPr bwMode="auto">
              <a:xfrm>
                <a:off x="7086" y="1488"/>
                <a:ext cx="50" cy="51"/>
              </a:xfrm>
              <a:custGeom>
                <a:gdLst>
                  <a:gd fmla="*/ 38 w 38" name="T0"/>
                  <a:gd fmla="*/ 9 h 39" name="T1"/>
                  <a:gd fmla="*/ 29 w 38" name="T2"/>
                  <a:gd fmla="*/ 0 h 39" name="T3"/>
                  <a:gd fmla="*/ 10 w 38" name="T4"/>
                  <a:gd fmla="*/ 0 h 39" name="T5"/>
                  <a:gd fmla="*/ 0 w 38" name="T6"/>
                  <a:gd fmla="*/ 9 h 39" name="T7"/>
                  <a:gd fmla="*/ 0 w 38" name="T8"/>
                  <a:gd fmla="*/ 30 h 39" name="T9"/>
                  <a:gd fmla="*/ 10 w 38" name="T10"/>
                  <a:gd fmla="*/ 39 h 39" name="T11"/>
                  <a:gd fmla="*/ 29 w 38" name="T12"/>
                  <a:gd fmla="*/ 39 h 39" name="T13"/>
                  <a:gd fmla="*/ 38 w 38" name="T14"/>
                  <a:gd fmla="*/ 30 h 39" name="T15"/>
                  <a:gd fmla="*/ 38 w 38" name="T16"/>
                  <a:gd fmla="*/ 9 h 39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9" w="38">
                    <a:moveTo>
                      <a:pt x="38" y="9"/>
                    </a:moveTo>
                    <a:cubicBezTo>
                      <a:pt x="38" y="4"/>
                      <a:pt x="34" y="0"/>
                      <a:pt x="29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5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5" y="39"/>
                      <a:pt x="10" y="39"/>
                    </a:cubicBezTo>
                    <a:cubicBezTo>
                      <a:pt x="29" y="39"/>
                      <a:pt x="29" y="39"/>
                      <a:pt x="29" y="39"/>
                    </a:cubicBezTo>
                    <a:cubicBezTo>
                      <a:pt x="34" y="39"/>
                      <a:pt x="38" y="35"/>
                      <a:pt x="38" y="30"/>
                    </a:cubicBezTo>
                    <a:lnTo>
                      <a:pt x="38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506" name="Freeform 91"/>
              <p:cNvSpPr>
                <a:spLocks noEditPoints="1"/>
              </p:cNvSpPr>
              <p:nvPr/>
            </p:nvSpPr>
            <p:spPr bwMode="auto">
              <a:xfrm>
                <a:off x="508" y="1358"/>
                <a:ext cx="91" cy="94"/>
              </a:xfrm>
              <a:custGeom>
                <a:gdLst>
                  <a:gd fmla="*/ 19 w 69" name="T0"/>
                  <a:gd fmla="*/ 0 h 71" name="T1"/>
                  <a:gd fmla="*/ 50 w 69" name="T2"/>
                  <a:gd fmla="*/ 0 h 71" name="T3"/>
                  <a:gd fmla="*/ 50 w 69" name="T4"/>
                  <a:gd fmla="*/ 0 h 71" name="T5"/>
                  <a:gd fmla="*/ 69 w 69" name="T6"/>
                  <a:gd fmla="*/ 18 h 71" name="T7"/>
                  <a:gd fmla="*/ 69 w 69" name="T8"/>
                  <a:gd fmla="*/ 53 h 71" name="T9"/>
                  <a:gd fmla="*/ 69 w 69" name="T10"/>
                  <a:gd fmla="*/ 53 h 71" name="T11"/>
                  <a:gd fmla="*/ 50 w 69" name="T12"/>
                  <a:gd fmla="*/ 71 h 71" name="T13"/>
                  <a:gd fmla="*/ 19 w 69" name="T14"/>
                  <a:gd fmla="*/ 71 h 71" name="T15"/>
                  <a:gd fmla="*/ 19 w 69" name="T16"/>
                  <a:gd fmla="*/ 71 h 71" name="T17"/>
                  <a:gd fmla="*/ 0 w 69" name="T18"/>
                  <a:gd fmla="*/ 53 h 71" name="T19"/>
                  <a:gd fmla="*/ 0 w 69" name="T20"/>
                  <a:gd fmla="*/ 18 h 71" name="T21"/>
                  <a:gd fmla="*/ 0 w 69" name="T22"/>
                  <a:gd fmla="*/ 18 h 71" name="T23"/>
                  <a:gd fmla="*/ 19 w 69" name="T24"/>
                  <a:gd fmla="*/ 0 h 71" name="T25"/>
                  <a:gd fmla="*/ 8 w 69" name="T26"/>
                  <a:gd fmla="*/ 53 h 71" name="T27"/>
                  <a:gd fmla="*/ 19 w 69" name="T28"/>
                  <a:gd fmla="*/ 64 h 71" name="T29"/>
                  <a:gd fmla="*/ 50 w 69" name="T30"/>
                  <a:gd fmla="*/ 64 h 71" name="T31"/>
                  <a:gd fmla="*/ 50 w 69" name="T32"/>
                  <a:gd fmla="*/ 64 h 71" name="T33"/>
                  <a:gd fmla="*/ 62 w 69" name="T34"/>
                  <a:gd fmla="*/ 53 h 71" name="T35"/>
                  <a:gd fmla="*/ 62 w 69" name="T36"/>
                  <a:gd fmla="*/ 18 h 71" name="T37"/>
                  <a:gd fmla="*/ 62 w 69" name="T38"/>
                  <a:gd fmla="*/ 18 h 71" name="T39"/>
                  <a:gd fmla="*/ 50 w 69" name="T40"/>
                  <a:gd fmla="*/ 7 h 71" name="T41"/>
                  <a:gd fmla="*/ 19 w 69" name="T42"/>
                  <a:gd fmla="*/ 7 h 71" name="T43"/>
                  <a:gd fmla="*/ 19 w 69" name="T44"/>
                  <a:gd fmla="*/ 7 h 71" name="T45"/>
                  <a:gd fmla="*/ 8 w 69" name="T46"/>
                  <a:gd fmla="*/ 18 h 71" name="T47"/>
                  <a:gd fmla="*/ 8 w 69" name="T48"/>
                  <a:gd fmla="*/ 53 h 71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71" w="69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1" y="0"/>
                      <a:pt x="69" y="8"/>
                      <a:pt x="69" y="18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1" y="71"/>
                      <a:pt x="50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9" y="71"/>
                      <a:pt x="0" y="63"/>
                      <a:pt x="0" y="5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59"/>
                      <a:pt x="13" y="64"/>
                      <a:pt x="19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7" y="64"/>
                      <a:pt x="62" y="59"/>
                      <a:pt x="62" y="53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2"/>
                      <a:pt x="57" y="7"/>
                      <a:pt x="50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3" y="7"/>
                      <a:pt x="8" y="12"/>
                      <a:pt x="8" y="18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507" name="Freeform 92"/>
              <p:cNvSpPr/>
              <p:nvPr/>
            </p:nvSpPr>
            <p:spPr bwMode="auto">
              <a:xfrm>
                <a:off x="529" y="1379"/>
                <a:ext cx="49" cy="52"/>
              </a:xfrm>
              <a:custGeom>
                <a:gdLst>
                  <a:gd fmla="*/ 37 w 37" name="T0"/>
                  <a:gd fmla="*/ 9 h 39" name="T1"/>
                  <a:gd fmla="*/ 28 w 37" name="T2"/>
                  <a:gd fmla="*/ 0 h 39" name="T3"/>
                  <a:gd fmla="*/ 9 w 37" name="T4"/>
                  <a:gd fmla="*/ 0 h 39" name="T5"/>
                  <a:gd fmla="*/ 0 w 37" name="T6"/>
                  <a:gd fmla="*/ 9 h 39" name="T7"/>
                  <a:gd fmla="*/ 0 w 37" name="T8"/>
                  <a:gd fmla="*/ 30 h 39" name="T9"/>
                  <a:gd fmla="*/ 9 w 37" name="T10"/>
                  <a:gd fmla="*/ 39 h 39" name="T11"/>
                  <a:gd fmla="*/ 28 w 37" name="T12"/>
                  <a:gd fmla="*/ 39 h 39" name="T13"/>
                  <a:gd fmla="*/ 37 w 37" name="T14"/>
                  <a:gd fmla="*/ 30 h 39" name="T15"/>
                  <a:gd fmla="*/ 37 w 37" name="T16"/>
                  <a:gd fmla="*/ 9 h 39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9" w="37">
                    <a:moveTo>
                      <a:pt x="37" y="9"/>
                    </a:moveTo>
                    <a:cubicBezTo>
                      <a:pt x="37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7" y="35"/>
                      <a:pt x="37" y="30"/>
                    </a:cubicBezTo>
                    <a:lnTo>
                      <a:pt x="37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508" name="Freeform 93"/>
              <p:cNvSpPr>
                <a:spLocks noEditPoints="1"/>
              </p:cNvSpPr>
              <p:nvPr/>
            </p:nvSpPr>
            <p:spPr bwMode="auto">
              <a:xfrm>
                <a:off x="621" y="1358"/>
                <a:ext cx="91" cy="94"/>
              </a:xfrm>
              <a:custGeom>
                <a:gdLst>
                  <a:gd fmla="*/ 19 w 69" name="T0"/>
                  <a:gd fmla="*/ 0 h 71" name="T1"/>
                  <a:gd fmla="*/ 50 w 69" name="T2"/>
                  <a:gd fmla="*/ 0 h 71" name="T3"/>
                  <a:gd fmla="*/ 50 w 69" name="T4"/>
                  <a:gd fmla="*/ 0 h 71" name="T5"/>
                  <a:gd fmla="*/ 69 w 69" name="T6"/>
                  <a:gd fmla="*/ 18 h 71" name="T7"/>
                  <a:gd fmla="*/ 69 w 69" name="T8"/>
                  <a:gd fmla="*/ 53 h 71" name="T9"/>
                  <a:gd fmla="*/ 69 w 69" name="T10"/>
                  <a:gd fmla="*/ 53 h 71" name="T11"/>
                  <a:gd fmla="*/ 50 w 69" name="T12"/>
                  <a:gd fmla="*/ 71 h 71" name="T13"/>
                  <a:gd fmla="*/ 19 w 69" name="T14"/>
                  <a:gd fmla="*/ 71 h 71" name="T15"/>
                  <a:gd fmla="*/ 19 w 69" name="T16"/>
                  <a:gd fmla="*/ 71 h 71" name="T17"/>
                  <a:gd fmla="*/ 0 w 69" name="T18"/>
                  <a:gd fmla="*/ 53 h 71" name="T19"/>
                  <a:gd fmla="*/ 0 w 69" name="T20"/>
                  <a:gd fmla="*/ 18 h 71" name="T21"/>
                  <a:gd fmla="*/ 0 w 69" name="T22"/>
                  <a:gd fmla="*/ 18 h 71" name="T23"/>
                  <a:gd fmla="*/ 19 w 69" name="T24"/>
                  <a:gd fmla="*/ 0 h 71" name="T25"/>
                  <a:gd fmla="*/ 8 w 69" name="T26"/>
                  <a:gd fmla="*/ 53 h 71" name="T27"/>
                  <a:gd fmla="*/ 19 w 69" name="T28"/>
                  <a:gd fmla="*/ 64 h 71" name="T29"/>
                  <a:gd fmla="*/ 50 w 69" name="T30"/>
                  <a:gd fmla="*/ 64 h 71" name="T31"/>
                  <a:gd fmla="*/ 50 w 69" name="T32"/>
                  <a:gd fmla="*/ 64 h 71" name="T33"/>
                  <a:gd fmla="*/ 62 w 69" name="T34"/>
                  <a:gd fmla="*/ 53 h 71" name="T35"/>
                  <a:gd fmla="*/ 62 w 69" name="T36"/>
                  <a:gd fmla="*/ 18 h 71" name="T37"/>
                  <a:gd fmla="*/ 62 w 69" name="T38"/>
                  <a:gd fmla="*/ 18 h 71" name="T39"/>
                  <a:gd fmla="*/ 50 w 69" name="T40"/>
                  <a:gd fmla="*/ 7 h 71" name="T41"/>
                  <a:gd fmla="*/ 19 w 69" name="T42"/>
                  <a:gd fmla="*/ 7 h 71" name="T43"/>
                  <a:gd fmla="*/ 19 w 69" name="T44"/>
                  <a:gd fmla="*/ 7 h 71" name="T45"/>
                  <a:gd fmla="*/ 8 w 69" name="T46"/>
                  <a:gd fmla="*/ 18 h 71" name="T47"/>
                  <a:gd fmla="*/ 8 w 69" name="T48"/>
                  <a:gd fmla="*/ 53 h 71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71" w="69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1" y="0"/>
                      <a:pt x="69" y="8"/>
                      <a:pt x="69" y="18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1" y="71"/>
                      <a:pt x="50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9" y="71"/>
                      <a:pt x="0" y="63"/>
                      <a:pt x="0" y="5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59"/>
                      <a:pt x="13" y="64"/>
                      <a:pt x="19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7" y="64"/>
                      <a:pt x="62" y="59"/>
                      <a:pt x="62" y="53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2"/>
                      <a:pt x="57" y="7"/>
                      <a:pt x="50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3" y="7"/>
                      <a:pt x="8" y="12"/>
                      <a:pt x="8" y="18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509" name="Freeform 94"/>
              <p:cNvSpPr/>
              <p:nvPr/>
            </p:nvSpPr>
            <p:spPr bwMode="auto">
              <a:xfrm>
                <a:off x="642" y="1379"/>
                <a:ext cx="49" cy="52"/>
              </a:xfrm>
              <a:custGeom>
                <a:gdLst>
                  <a:gd fmla="*/ 37 w 37" name="T0"/>
                  <a:gd fmla="*/ 9 h 39" name="T1"/>
                  <a:gd fmla="*/ 28 w 37" name="T2"/>
                  <a:gd fmla="*/ 0 h 39" name="T3"/>
                  <a:gd fmla="*/ 9 w 37" name="T4"/>
                  <a:gd fmla="*/ 0 h 39" name="T5"/>
                  <a:gd fmla="*/ 0 w 37" name="T6"/>
                  <a:gd fmla="*/ 9 h 39" name="T7"/>
                  <a:gd fmla="*/ 0 w 37" name="T8"/>
                  <a:gd fmla="*/ 30 h 39" name="T9"/>
                  <a:gd fmla="*/ 9 w 37" name="T10"/>
                  <a:gd fmla="*/ 39 h 39" name="T11"/>
                  <a:gd fmla="*/ 28 w 37" name="T12"/>
                  <a:gd fmla="*/ 39 h 39" name="T13"/>
                  <a:gd fmla="*/ 37 w 37" name="T14"/>
                  <a:gd fmla="*/ 30 h 39" name="T15"/>
                  <a:gd fmla="*/ 37 w 37" name="T16"/>
                  <a:gd fmla="*/ 9 h 39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9" w="37">
                    <a:moveTo>
                      <a:pt x="37" y="9"/>
                    </a:moveTo>
                    <a:cubicBezTo>
                      <a:pt x="37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7" y="35"/>
                      <a:pt x="37" y="30"/>
                    </a:cubicBezTo>
                    <a:lnTo>
                      <a:pt x="37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510" name="Freeform 95"/>
              <p:cNvSpPr>
                <a:spLocks noEditPoints="1"/>
              </p:cNvSpPr>
              <p:nvPr/>
            </p:nvSpPr>
            <p:spPr bwMode="auto">
              <a:xfrm>
                <a:off x="734" y="1358"/>
                <a:ext cx="91" cy="94"/>
              </a:xfrm>
              <a:custGeom>
                <a:gdLst>
                  <a:gd fmla="*/ 19 w 69" name="T0"/>
                  <a:gd fmla="*/ 0 h 71" name="T1"/>
                  <a:gd fmla="*/ 50 w 69" name="T2"/>
                  <a:gd fmla="*/ 0 h 71" name="T3"/>
                  <a:gd fmla="*/ 50 w 69" name="T4"/>
                  <a:gd fmla="*/ 0 h 71" name="T5"/>
                  <a:gd fmla="*/ 69 w 69" name="T6"/>
                  <a:gd fmla="*/ 18 h 71" name="T7"/>
                  <a:gd fmla="*/ 69 w 69" name="T8"/>
                  <a:gd fmla="*/ 53 h 71" name="T9"/>
                  <a:gd fmla="*/ 69 w 69" name="T10"/>
                  <a:gd fmla="*/ 53 h 71" name="T11"/>
                  <a:gd fmla="*/ 50 w 69" name="T12"/>
                  <a:gd fmla="*/ 71 h 71" name="T13"/>
                  <a:gd fmla="*/ 19 w 69" name="T14"/>
                  <a:gd fmla="*/ 71 h 71" name="T15"/>
                  <a:gd fmla="*/ 19 w 69" name="T16"/>
                  <a:gd fmla="*/ 71 h 71" name="T17"/>
                  <a:gd fmla="*/ 0 w 69" name="T18"/>
                  <a:gd fmla="*/ 53 h 71" name="T19"/>
                  <a:gd fmla="*/ 0 w 69" name="T20"/>
                  <a:gd fmla="*/ 18 h 71" name="T21"/>
                  <a:gd fmla="*/ 0 w 69" name="T22"/>
                  <a:gd fmla="*/ 18 h 71" name="T23"/>
                  <a:gd fmla="*/ 19 w 69" name="T24"/>
                  <a:gd fmla="*/ 0 h 71" name="T25"/>
                  <a:gd fmla="*/ 8 w 69" name="T26"/>
                  <a:gd fmla="*/ 53 h 71" name="T27"/>
                  <a:gd fmla="*/ 19 w 69" name="T28"/>
                  <a:gd fmla="*/ 64 h 71" name="T29"/>
                  <a:gd fmla="*/ 50 w 69" name="T30"/>
                  <a:gd fmla="*/ 64 h 71" name="T31"/>
                  <a:gd fmla="*/ 50 w 69" name="T32"/>
                  <a:gd fmla="*/ 64 h 71" name="T33"/>
                  <a:gd fmla="*/ 62 w 69" name="T34"/>
                  <a:gd fmla="*/ 53 h 71" name="T35"/>
                  <a:gd fmla="*/ 62 w 69" name="T36"/>
                  <a:gd fmla="*/ 18 h 71" name="T37"/>
                  <a:gd fmla="*/ 62 w 69" name="T38"/>
                  <a:gd fmla="*/ 18 h 71" name="T39"/>
                  <a:gd fmla="*/ 50 w 69" name="T40"/>
                  <a:gd fmla="*/ 7 h 71" name="T41"/>
                  <a:gd fmla="*/ 19 w 69" name="T42"/>
                  <a:gd fmla="*/ 7 h 71" name="T43"/>
                  <a:gd fmla="*/ 19 w 69" name="T44"/>
                  <a:gd fmla="*/ 7 h 71" name="T45"/>
                  <a:gd fmla="*/ 8 w 69" name="T46"/>
                  <a:gd fmla="*/ 18 h 71" name="T47"/>
                  <a:gd fmla="*/ 8 w 69" name="T48"/>
                  <a:gd fmla="*/ 53 h 71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71" w="69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1" y="0"/>
                      <a:pt x="69" y="8"/>
                      <a:pt x="69" y="18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1" y="71"/>
                      <a:pt x="50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9" y="71"/>
                      <a:pt x="0" y="63"/>
                      <a:pt x="0" y="5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59"/>
                      <a:pt x="13" y="64"/>
                      <a:pt x="19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7" y="64"/>
                      <a:pt x="62" y="59"/>
                      <a:pt x="62" y="53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2"/>
                      <a:pt x="57" y="7"/>
                      <a:pt x="50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3" y="7"/>
                      <a:pt x="8" y="12"/>
                      <a:pt x="8" y="18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511" name="Freeform 96"/>
              <p:cNvSpPr/>
              <p:nvPr/>
            </p:nvSpPr>
            <p:spPr bwMode="auto">
              <a:xfrm>
                <a:off x="755" y="1379"/>
                <a:ext cx="49" cy="52"/>
              </a:xfrm>
              <a:custGeom>
                <a:gdLst>
                  <a:gd fmla="*/ 37 w 37" name="T0"/>
                  <a:gd fmla="*/ 9 h 39" name="T1"/>
                  <a:gd fmla="*/ 28 w 37" name="T2"/>
                  <a:gd fmla="*/ 0 h 39" name="T3"/>
                  <a:gd fmla="*/ 9 w 37" name="T4"/>
                  <a:gd fmla="*/ 0 h 39" name="T5"/>
                  <a:gd fmla="*/ 0 w 37" name="T6"/>
                  <a:gd fmla="*/ 9 h 39" name="T7"/>
                  <a:gd fmla="*/ 0 w 37" name="T8"/>
                  <a:gd fmla="*/ 30 h 39" name="T9"/>
                  <a:gd fmla="*/ 9 w 37" name="T10"/>
                  <a:gd fmla="*/ 39 h 39" name="T11"/>
                  <a:gd fmla="*/ 28 w 37" name="T12"/>
                  <a:gd fmla="*/ 39 h 39" name="T13"/>
                  <a:gd fmla="*/ 37 w 37" name="T14"/>
                  <a:gd fmla="*/ 30 h 39" name="T15"/>
                  <a:gd fmla="*/ 37 w 37" name="T16"/>
                  <a:gd fmla="*/ 9 h 39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9" w="37">
                    <a:moveTo>
                      <a:pt x="37" y="9"/>
                    </a:moveTo>
                    <a:cubicBezTo>
                      <a:pt x="37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7" y="35"/>
                      <a:pt x="37" y="30"/>
                    </a:cubicBezTo>
                    <a:lnTo>
                      <a:pt x="37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512" name="Freeform 97"/>
              <p:cNvSpPr>
                <a:spLocks noEditPoints="1"/>
              </p:cNvSpPr>
              <p:nvPr/>
            </p:nvSpPr>
            <p:spPr bwMode="auto">
              <a:xfrm>
                <a:off x="847" y="1358"/>
                <a:ext cx="91" cy="94"/>
              </a:xfrm>
              <a:custGeom>
                <a:gdLst>
                  <a:gd fmla="*/ 19 w 69" name="T0"/>
                  <a:gd fmla="*/ 0 h 71" name="T1"/>
                  <a:gd fmla="*/ 50 w 69" name="T2"/>
                  <a:gd fmla="*/ 0 h 71" name="T3"/>
                  <a:gd fmla="*/ 50 w 69" name="T4"/>
                  <a:gd fmla="*/ 0 h 71" name="T5"/>
                  <a:gd fmla="*/ 69 w 69" name="T6"/>
                  <a:gd fmla="*/ 18 h 71" name="T7"/>
                  <a:gd fmla="*/ 69 w 69" name="T8"/>
                  <a:gd fmla="*/ 53 h 71" name="T9"/>
                  <a:gd fmla="*/ 69 w 69" name="T10"/>
                  <a:gd fmla="*/ 53 h 71" name="T11"/>
                  <a:gd fmla="*/ 50 w 69" name="T12"/>
                  <a:gd fmla="*/ 71 h 71" name="T13"/>
                  <a:gd fmla="*/ 19 w 69" name="T14"/>
                  <a:gd fmla="*/ 71 h 71" name="T15"/>
                  <a:gd fmla="*/ 19 w 69" name="T16"/>
                  <a:gd fmla="*/ 71 h 71" name="T17"/>
                  <a:gd fmla="*/ 0 w 69" name="T18"/>
                  <a:gd fmla="*/ 53 h 71" name="T19"/>
                  <a:gd fmla="*/ 0 w 69" name="T20"/>
                  <a:gd fmla="*/ 18 h 71" name="T21"/>
                  <a:gd fmla="*/ 0 w 69" name="T22"/>
                  <a:gd fmla="*/ 18 h 71" name="T23"/>
                  <a:gd fmla="*/ 19 w 69" name="T24"/>
                  <a:gd fmla="*/ 0 h 71" name="T25"/>
                  <a:gd fmla="*/ 8 w 69" name="T26"/>
                  <a:gd fmla="*/ 53 h 71" name="T27"/>
                  <a:gd fmla="*/ 19 w 69" name="T28"/>
                  <a:gd fmla="*/ 64 h 71" name="T29"/>
                  <a:gd fmla="*/ 50 w 69" name="T30"/>
                  <a:gd fmla="*/ 64 h 71" name="T31"/>
                  <a:gd fmla="*/ 50 w 69" name="T32"/>
                  <a:gd fmla="*/ 64 h 71" name="T33"/>
                  <a:gd fmla="*/ 62 w 69" name="T34"/>
                  <a:gd fmla="*/ 53 h 71" name="T35"/>
                  <a:gd fmla="*/ 62 w 69" name="T36"/>
                  <a:gd fmla="*/ 18 h 71" name="T37"/>
                  <a:gd fmla="*/ 62 w 69" name="T38"/>
                  <a:gd fmla="*/ 18 h 71" name="T39"/>
                  <a:gd fmla="*/ 50 w 69" name="T40"/>
                  <a:gd fmla="*/ 7 h 71" name="T41"/>
                  <a:gd fmla="*/ 19 w 69" name="T42"/>
                  <a:gd fmla="*/ 7 h 71" name="T43"/>
                  <a:gd fmla="*/ 19 w 69" name="T44"/>
                  <a:gd fmla="*/ 7 h 71" name="T45"/>
                  <a:gd fmla="*/ 8 w 69" name="T46"/>
                  <a:gd fmla="*/ 18 h 71" name="T47"/>
                  <a:gd fmla="*/ 8 w 69" name="T48"/>
                  <a:gd fmla="*/ 53 h 71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71" w="69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1" y="0"/>
                      <a:pt x="69" y="8"/>
                      <a:pt x="69" y="18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1" y="71"/>
                      <a:pt x="50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9" y="71"/>
                      <a:pt x="0" y="63"/>
                      <a:pt x="0" y="5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59"/>
                      <a:pt x="13" y="64"/>
                      <a:pt x="19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7" y="64"/>
                      <a:pt x="62" y="59"/>
                      <a:pt x="62" y="53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2"/>
                      <a:pt x="57" y="7"/>
                      <a:pt x="50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3" y="7"/>
                      <a:pt x="8" y="12"/>
                      <a:pt x="8" y="18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513" name="Freeform 98"/>
              <p:cNvSpPr/>
              <p:nvPr/>
            </p:nvSpPr>
            <p:spPr bwMode="auto">
              <a:xfrm>
                <a:off x="868" y="1379"/>
                <a:ext cx="50" cy="52"/>
              </a:xfrm>
              <a:custGeom>
                <a:gdLst>
                  <a:gd fmla="*/ 38 w 38" name="T0"/>
                  <a:gd fmla="*/ 9 h 39" name="T1"/>
                  <a:gd fmla="*/ 28 w 38" name="T2"/>
                  <a:gd fmla="*/ 0 h 39" name="T3"/>
                  <a:gd fmla="*/ 9 w 38" name="T4"/>
                  <a:gd fmla="*/ 0 h 39" name="T5"/>
                  <a:gd fmla="*/ 0 w 38" name="T6"/>
                  <a:gd fmla="*/ 9 h 39" name="T7"/>
                  <a:gd fmla="*/ 0 w 38" name="T8"/>
                  <a:gd fmla="*/ 30 h 39" name="T9"/>
                  <a:gd fmla="*/ 9 w 38" name="T10"/>
                  <a:gd fmla="*/ 39 h 39" name="T11"/>
                  <a:gd fmla="*/ 28 w 38" name="T12"/>
                  <a:gd fmla="*/ 39 h 39" name="T13"/>
                  <a:gd fmla="*/ 38 w 38" name="T14"/>
                  <a:gd fmla="*/ 30 h 39" name="T15"/>
                  <a:gd fmla="*/ 38 w 38" name="T16"/>
                  <a:gd fmla="*/ 9 h 39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9" w="38">
                    <a:moveTo>
                      <a:pt x="38" y="9"/>
                    </a:moveTo>
                    <a:cubicBezTo>
                      <a:pt x="38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8" y="35"/>
                      <a:pt x="38" y="30"/>
                    </a:cubicBezTo>
                    <a:lnTo>
                      <a:pt x="38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514" name="Freeform 99"/>
              <p:cNvSpPr>
                <a:spLocks noEditPoints="1"/>
              </p:cNvSpPr>
              <p:nvPr/>
            </p:nvSpPr>
            <p:spPr bwMode="auto">
              <a:xfrm>
                <a:off x="960" y="1358"/>
                <a:ext cx="91" cy="94"/>
              </a:xfrm>
              <a:custGeom>
                <a:gdLst>
                  <a:gd fmla="*/ 19 w 69" name="T0"/>
                  <a:gd fmla="*/ 0 h 71" name="T1"/>
                  <a:gd fmla="*/ 50 w 69" name="T2"/>
                  <a:gd fmla="*/ 0 h 71" name="T3"/>
                  <a:gd fmla="*/ 50 w 69" name="T4"/>
                  <a:gd fmla="*/ 0 h 71" name="T5"/>
                  <a:gd fmla="*/ 69 w 69" name="T6"/>
                  <a:gd fmla="*/ 18 h 71" name="T7"/>
                  <a:gd fmla="*/ 69 w 69" name="T8"/>
                  <a:gd fmla="*/ 53 h 71" name="T9"/>
                  <a:gd fmla="*/ 69 w 69" name="T10"/>
                  <a:gd fmla="*/ 53 h 71" name="T11"/>
                  <a:gd fmla="*/ 50 w 69" name="T12"/>
                  <a:gd fmla="*/ 71 h 71" name="T13"/>
                  <a:gd fmla="*/ 19 w 69" name="T14"/>
                  <a:gd fmla="*/ 71 h 71" name="T15"/>
                  <a:gd fmla="*/ 19 w 69" name="T16"/>
                  <a:gd fmla="*/ 71 h 71" name="T17"/>
                  <a:gd fmla="*/ 0 w 69" name="T18"/>
                  <a:gd fmla="*/ 53 h 71" name="T19"/>
                  <a:gd fmla="*/ 0 w 69" name="T20"/>
                  <a:gd fmla="*/ 18 h 71" name="T21"/>
                  <a:gd fmla="*/ 0 w 69" name="T22"/>
                  <a:gd fmla="*/ 18 h 71" name="T23"/>
                  <a:gd fmla="*/ 19 w 69" name="T24"/>
                  <a:gd fmla="*/ 0 h 71" name="T25"/>
                  <a:gd fmla="*/ 8 w 69" name="T26"/>
                  <a:gd fmla="*/ 53 h 71" name="T27"/>
                  <a:gd fmla="*/ 19 w 69" name="T28"/>
                  <a:gd fmla="*/ 64 h 71" name="T29"/>
                  <a:gd fmla="*/ 50 w 69" name="T30"/>
                  <a:gd fmla="*/ 64 h 71" name="T31"/>
                  <a:gd fmla="*/ 50 w 69" name="T32"/>
                  <a:gd fmla="*/ 64 h 71" name="T33"/>
                  <a:gd fmla="*/ 62 w 69" name="T34"/>
                  <a:gd fmla="*/ 53 h 71" name="T35"/>
                  <a:gd fmla="*/ 62 w 69" name="T36"/>
                  <a:gd fmla="*/ 18 h 71" name="T37"/>
                  <a:gd fmla="*/ 62 w 69" name="T38"/>
                  <a:gd fmla="*/ 18 h 71" name="T39"/>
                  <a:gd fmla="*/ 50 w 69" name="T40"/>
                  <a:gd fmla="*/ 7 h 71" name="T41"/>
                  <a:gd fmla="*/ 19 w 69" name="T42"/>
                  <a:gd fmla="*/ 7 h 71" name="T43"/>
                  <a:gd fmla="*/ 19 w 69" name="T44"/>
                  <a:gd fmla="*/ 7 h 71" name="T45"/>
                  <a:gd fmla="*/ 8 w 69" name="T46"/>
                  <a:gd fmla="*/ 18 h 71" name="T47"/>
                  <a:gd fmla="*/ 8 w 69" name="T48"/>
                  <a:gd fmla="*/ 53 h 71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71" w="69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1" y="0"/>
                      <a:pt x="69" y="8"/>
                      <a:pt x="69" y="18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1" y="71"/>
                      <a:pt x="50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9" y="71"/>
                      <a:pt x="0" y="63"/>
                      <a:pt x="0" y="5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59"/>
                      <a:pt x="13" y="64"/>
                      <a:pt x="19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7" y="64"/>
                      <a:pt x="62" y="59"/>
                      <a:pt x="62" y="53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2"/>
                      <a:pt x="57" y="7"/>
                      <a:pt x="50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3" y="7"/>
                      <a:pt x="8" y="12"/>
                      <a:pt x="8" y="18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515" name="Freeform 100"/>
              <p:cNvSpPr/>
              <p:nvPr/>
            </p:nvSpPr>
            <p:spPr bwMode="auto">
              <a:xfrm>
                <a:off x="981" y="1379"/>
                <a:ext cx="50" cy="52"/>
              </a:xfrm>
              <a:custGeom>
                <a:gdLst>
                  <a:gd fmla="*/ 38 w 38" name="T0"/>
                  <a:gd fmla="*/ 9 h 39" name="T1"/>
                  <a:gd fmla="*/ 28 w 38" name="T2"/>
                  <a:gd fmla="*/ 0 h 39" name="T3"/>
                  <a:gd fmla="*/ 9 w 38" name="T4"/>
                  <a:gd fmla="*/ 0 h 39" name="T5"/>
                  <a:gd fmla="*/ 0 w 38" name="T6"/>
                  <a:gd fmla="*/ 9 h 39" name="T7"/>
                  <a:gd fmla="*/ 0 w 38" name="T8"/>
                  <a:gd fmla="*/ 30 h 39" name="T9"/>
                  <a:gd fmla="*/ 9 w 38" name="T10"/>
                  <a:gd fmla="*/ 39 h 39" name="T11"/>
                  <a:gd fmla="*/ 28 w 38" name="T12"/>
                  <a:gd fmla="*/ 39 h 39" name="T13"/>
                  <a:gd fmla="*/ 38 w 38" name="T14"/>
                  <a:gd fmla="*/ 30 h 39" name="T15"/>
                  <a:gd fmla="*/ 38 w 38" name="T16"/>
                  <a:gd fmla="*/ 9 h 39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9" w="38">
                    <a:moveTo>
                      <a:pt x="38" y="9"/>
                    </a:moveTo>
                    <a:cubicBezTo>
                      <a:pt x="38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8" y="35"/>
                      <a:pt x="38" y="30"/>
                    </a:cubicBezTo>
                    <a:lnTo>
                      <a:pt x="38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516" name="Freeform 101"/>
              <p:cNvSpPr>
                <a:spLocks noEditPoints="1"/>
              </p:cNvSpPr>
              <p:nvPr/>
            </p:nvSpPr>
            <p:spPr bwMode="auto">
              <a:xfrm>
                <a:off x="1073" y="1358"/>
                <a:ext cx="91" cy="94"/>
              </a:xfrm>
              <a:custGeom>
                <a:gdLst>
                  <a:gd fmla="*/ 19 w 69" name="T0"/>
                  <a:gd fmla="*/ 0 h 71" name="T1"/>
                  <a:gd fmla="*/ 50 w 69" name="T2"/>
                  <a:gd fmla="*/ 0 h 71" name="T3"/>
                  <a:gd fmla="*/ 50 w 69" name="T4"/>
                  <a:gd fmla="*/ 0 h 71" name="T5"/>
                  <a:gd fmla="*/ 69 w 69" name="T6"/>
                  <a:gd fmla="*/ 18 h 71" name="T7"/>
                  <a:gd fmla="*/ 69 w 69" name="T8"/>
                  <a:gd fmla="*/ 53 h 71" name="T9"/>
                  <a:gd fmla="*/ 69 w 69" name="T10"/>
                  <a:gd fmla="*/ 53 h 71" name="T11"/>
                  <a:gd fmla="*/ 50 w 69" name="T12"/>
                  <a:gd fmla="*/ 71 h 71" name="T13"/>
                  <a:gd fmla="*/ 19 w 69" name="T14"/>
                  <a:gd fmla="*/ 71 h 71" name="T15"/>
                  <a:gd fmla="*/ 19 w 69" name="T16"/>
                  <a:gd fmla="*/ 71 h 71" name="T17"/>
                  <a:gd fmla="*/ 0 w 69" name="T18"/>
                  <a:gd fmla="*/ 53 h 71" name="T19"/>
                  <a:gd fmla="*/ 0 w 69" name="T20"/>
                  <a:gd fmla="*/ 18 h 71" name="T21"/>
                  <a:gd fmla="*/ 0 w 69" name="T22"/>
                  <a:gd fmla="*/ 18 h 71" name="T23"/>
                  <a:gd fmla="*/ 19 w 69" name="T24"/>
                  <a:gd fmla="*/ 0 h 71" name="T25"/>
                  <a:gd fmla="*/ 8 w 69" name="T26"/>
                  <a:gd fmla="*/ 53 h 71" name="T27"/>
                  <a:gd fmla="*/ 19 w 69" name="T28"/>
                  <a:gd fmla="*/ 64 h 71" name="T29"/>
                  <a:gd fmla="*/ 50 w 69" name="T30"/>
                  <a:gd fmla="*/ 64 h 71" name="T31"/>
                  <a:gd fmla="*/ 50 w 69" name="T32"/>
                  <a:gd fmla="*/ 64 h 71" name="T33"/>
                  <a:gd fmla="*/ 62 w 69" name="T34"/>
                  <a:gd fmla="*/ 53 h 71" name="T35"/>
                  <a:gd fmla="*/ 62 w 69" name="T36"/>
                  <a:gd fmla="*/ 18 h 71" name="T37"/>
                  <a:gd fmla="*/ 62 w 69" name="T38"/>
                  <a:gd fmla="*/ 18 h 71" name="T39"/>
                  <a:gd fmla="*/ 50 w 69" name="T40"/>
                  <a:gd fmla="*/ 7 h 71" name="T41"/>
                  <a:gd fmla="*/ 19 w 69" name="T42"/>
                  <a:gd fmla="*/ 7 h 71" name="T43"/>
                  <a:gd fmla="*/ 19 w 69" name="T44"/>
                  <a:gd fmla="*/ 7 h 71" name="T45"/>
                  <a:gd fmla="*/ 8 w 69" name="T46"/>
                  <a:gd fmla="*/ 18 h 71" name="T47"/>
                  <a:gd fmla="*/ 8 w 69" name="T48"/>
                  <a:gd fmla="*/ 53 h 71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71" w="69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1" y="0"/>
                      <a:pt x="69" y="8"/>
                      <a:pt x="69" y="18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1" y="71"/>
                      <a:pt x="50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9" y="71"/>
                      <a:pt x="0" y="63"/>
                      <a:pt x="0" y="5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59"/>
                      <a:pt x="13" y="64"/>
                      <a:pt x="19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7" y="64"/>
                      <a:pt x="62" y="59"/>
                      <a:pt x="62" y="53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2"/>
                      <a:pt x="57" y="7"/>
                      <a:pt x="50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3" y="7"/>
                      <a:pt x="8" y="12"/>
                      <a:pt x="8" y="18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517" name="Freeform 102"/>
              <p:cNvSpPr/>
              <p:nvPr/>
            </p:nvSpPr>
            <p:spPr bwMode="auto">
              <a:xfrm>
                <a:off x="1094" y="1379"/>
                <a:ext cx="50" cy="52"/>
              </a:xfrm>
              <a:custGeom>
                <a:gdLst>
                  <a:gd fmla="*/ 38 w 38" name="T0"/>
                  <a:gd fmla="*/ 9 h 39" name="T1"/>
                  <a:gd fmla="*/ 28 w 38" name="T2"/>
                  <a:gd fmla="*/ 0 h 39" name="T3"/>
                  <a:gd fmla="*/ 9 w 38" name="T4"/>
                  <a:gd fmla="*/ 0 h 39" name="T5"/>
                  <a:gd fmla="*/ 0 w 38" name="T6"/>
                  <a:gd fmla="*/ 9 h 39" name="T7"/>
                  <a:gd fmla="*/ 0 w 38" name="T8"/>
                  <a:gd fmla="*/ 30 h 39" name="T9"/>
                  <a:gd fmla="*/ 9 w 38" name="T10"/>
                  <a:gd fmla="*/ 39 h 39" name="T11"/>
                  <a:gd fmla="*/ 28 w 38" name="T12"/>
                  <a:gd fmla="*/ 39 h 39" name="T13"/>
                  <a:gd fmla="*/ 38 w 38" name="T14"/>
                  <a:gd fmla="*/ 30 h 39" name="T15"/>
                  <a:gd fmla="*/ 38 w 38" name="T16"/>
                  <a:gd fmla="*/ 9 h 39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9" w="38">
                    <a:moveTo>
                      <a:pt x="38" y="9"/>
                    </a:moveTo>
                    <a:cubicBezTo>
                      <a:pt x="38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8" y="35"/>
                      <a:pt x="38" y="30"/>
                    </a:cubicBezTo>
                    <a:lnTo>
                      <a:pt x="38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518" name="Freeform 103"/>
              <p:cNvSpPr>
                <a:spLocks noEditPoints="1"/>
              </p:cNvSpPr>
              <p:nvPr/>
            </p:nvSpPr>
            <p:spPr bwMode="auto">
              <a:xfrm>
                <a:off x="1186" y="1358"/>
                <a:ext cx="91" cy="94"/>
              </a:xfrm>
              <a:custGeom>
                <a:gdLst>
                  <a:gd fmla="*/ 19 w 69" name="T0"/>
                  <a:gd fmla="*/ 0 h 71" name="T1"/>
                  <a:gd fmla="*/ 51 w 69" name="T2"/>
                  <a:gd fmla="*/ 0 h 71" name="T3"/>
                  <a:gd fmla="*/ 51 w 69" name="T4"/>
                  <a:gd fmla="*/ 0 h 71" name="T5"/>
                  <a:gd fmla="*/ 69 w 69" name="T6"/>
                  <a:gd fmla="*/ 18 h 71" name="T7"/>
                  <a:gd fmla="*/ 69 w 69" name="T8"/>
                  <a:gd fmla="*/ 53 h 71" name="T9"/>
                  <a:gd fmla="*/ 69 w 69" name="T10"/>
                  <a:gd fmla="*/ 53 h 71" name="T11"/>
                  <a:gd fmla="*/ 51 w 69" name="T12"/>
                  <a:gd fmla="*/ 71 h 71" name="T13"/>
                  <a:gd fmla="*/ 19 w 69" name="T14"/>
                  <a:gd fmla="*/ 71 h 71" name="T15"/>
                  <a:gd fmla="*/ 19 w 69" name="T16"/>
                  <a:gd fmla="*/ 71 h 71" name="T17"/>
                  <a:gd fmla="*/ 0 w 69" name="T18"/>
                  <a:gd fmla="*/ 53 h 71" name="T19"/>
                  <a:gd fmla="*/ 0 w 69" name="T20"/>
                  <a:gd fmla="*/ 18 h 71" name="T21"/>
                  <a:gd fmla="*/ 0 w 69" name="T22"/>
                  <a:gd fmla="*/ 18 h 71" name="T23"/>
                  <a:gd fmla="*/ 19 w 69" name="T24"/>
                  <a:gd fmla="*/ 0 h 71" name="T25"/>
                  <a:gd fmla="*/ 8 w 69" name="T26"/>
                  <a:gd fmla="*/ 53 h 71" name="T27"/>
                  <a:gd fmla="*/ 19 w 69" name="T28"/>
                  <a:gd fmla="*/ 64 h 71" name="T29"/>
                  <a:gd fmla="*/ 51 w 69" name="T30"/>
                  <a:gd fmla="*/ 64 h 71" name="T31"/>
                  <a:gd fmla="*/ 51 w 69" name="T32"/>
                  <a:gd fmla="*/ 64 h 71" name="T33"/>
                  <a:gd fmla="*/ 62 w 69" name="T34"/>
                  <a:gd fmla="*/ 53 h 71" name="T35"/>
                  <a:gd fmla="*/ 62 w 69" name="T36"/>
                  <a:gd fmla="*/ 18 h 71" name="T37"/>
                  <a:gd fmla="*/ 62 w 69" name="T38"/>
                  <a:gd fmla="*/ 18 h 71" name="T39"/>
                  <a:gd fmla="*/ 51 w 69" name="T40"/>
                  <a:gd fmla="*/ 7 h 71" name="T41"/>
                  <a:gd fmla="*/ 19 w 69" name="T42"/>
                  <a:gd fmla="*/ 7 h 71" name="T43"/>
                  <a:gd fmla="*/ 19 w 69" name="T44"/>
                  <a:gd fmla="*/ 7 h 71" name="T45"/>
                  <a:gd fmla="*/ 8 w 69" name="T46"/>
                  <a:gd fmla="*/ 18 h 71" name="T47"/>
                  <a:gd fmla="*/ 8 w 69" name="T48"/>
                  <a:gd fmla="*/ 53 h 71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71" w="69">
                    <a:moveTo>
                      <a:pt x="19" y="0"/>
                    </a:moveTo>
                    <a:cubicBezTo>
                      <a:pt x="51" y="0"/>
                      <a:pt x="51" y="0"/>
                      <a:pt x="51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61" y="0"/>
                      <a:pt x="69" y="8"/>
                      <a:pt x="69" y="18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1" y="71"/>
                      <a:pt x="51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9" y="71"/>
                      <a:pt x="0" y="63"/>
                      <a:pt x="0" y="5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59"/>
                      <a:pt x="13" y="64"/>
                      <a:pt x="19" y="64"/>
                    </a:cubicBezTo>
                    <a:cubicBezTo>
                      <a:pt x="51" y="64"/>
                      <a:pt x="51" y="64"/>
                      <a:pt x="51" y="64"/>
                    </a:cubicBezTo>
                    <a:cubicBezTo>
                      <a:pt x="51" y="64"/>
                      <a:pt x="51" y="64"/>
                      <a:pt x="51" y="64"/>
                    </a:cubicBezTo>
                    <a:cubicBezTo>
                      <a:pt x="57" y="64"/>
                      <a:pt x="62" y="59"/>
                      <a:pt x="62" y="53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2"/>
                      <a:pt x="57" y="7"/>
                      <a:pt x="51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3" y="7"/>
                      <a:pt x="8" y="12"/>
                      <a:pt x="8" y="18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519" name="Freeform 104"/>
              <p:cNvSpPr/>
              <p:nvPr/>
            </p:nvSpPr>
            <p:spPr bwMode="auto">
              <a:xfrm>
                <a:off x="1207" y="1379"/>
                <a:ext cx="50" cy="52"/>
              </a:xfrm>
              <a:custGeom>
                <a:gdLst>
                  <a:gd fmla="*/ 38 w 38" name="T0"/>
                  <a:gd fmla="*/ 9 h 39" name="T1"/>
                  <a:gd fmla="*/ 28 w 38" name="T2"/>
                  <a:gd fmla="*/ 0 h 39" name="T3"/>
                  <a:gd fmla="*/ 9 w 38" name="T4"/>
                  <a:gd fmla="*/ 0 h 39" name="T5"/>
                  <a:gd fmla="*/ 0 w 38" name="T6"/>
                  <a:gd fmla="*/ 9 h 39" name="T7"/>
                  <a:gd fmla="*/ 0 w 38" name="T8"/>
                  <a:gd fmla="*/ 30 h 39" name="T9"/>
                  <a:gd fmla="*/ 9 w 38" name="T10"/>
                  <a:gd fmla="*/ 39 h 39" name="T11"/>
                  <a:gd fmla="*/ 28 w 38" name="T12"/>
                  <a:gd fmla="*/ 39 h 39" name="T13"/>
                  <a:gd fmla="*/ 38 w 38" name="T14"/>
                  <a:gd fmla="*/ 30 h 39" name="T15"/>
                  <a:gd fmla="*/ 38 w 38" name="T16"/>
                  <a:gd fmla="*/ 9 h 39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9" w="38">
                    <a:moveTo>
                      <a:pt x="38" y="9"/>
                    </a:moveTo>
                    <a:cubicBezTo>
                      <a:pt x="38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8" y="35"/>
                      <a:pt x="38" y="30"/>
                    </a:cubicBezTo>
                    <a:lnTo>
                      <a:pt x="38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520" name="Freeform 105"/>
              <p:cNvSpPr>
                <a:spLocks noEditPoints="1"/>
              </p:cNvSpPr>
              <p:nvPr/>
            </p:nvSpPr>
            <p:spPr bwMode="auto">
              <a:xfrm>
                <a:off x="1299" y="1358"/>
                <a:ext cx="91" cy="94"/>
              </a:xfrm>
              <a:custGeom>
                <a:gdLst>
                  <a:gd fmla="*/ 19 w 69" name="T0"/>
                  <a:gd fmla="*/ 0 h 71" name="T1"/>
                  <a:gd fmla="*/ 51 w 69" name="T2"/>
                  <a:gd fmla="*/ 0 h 71" name="T3"/>
                  <a:gd fmla="*/ 51 w 69" name="T4"/>
                  <a:gd fmla="*/ 0 h 71" name="T5"/>
                  <a:gd fmla="*/ 69 w 69" name="T6"/>
                  <a:gd fmla="*/ 18 h 71" name="T7"/>
                  <a:gd fmla="*/ 69 w 69" name="T8"/>
                  <a:gd fmla="*/ 53 h 71" name="T9"/>
                  <a:gd fmla="*/ 69 w 69" name="T10"/>
                  <a:gd fmla="*/ 53 h 71" name="T11"/>
                  <a:gd fmla="*/ 51 w 69" name="T12"/>
                  <a:gd fmla="*/ 71 h 71" name="T13"/>
                  <a:gd fmla="*/ 19 w 69" name="T14"/>
                  <a:gd fmla="*/ 71 h 71" name="T15"/>
                  <a:gd fmla="*/ 19 w 69" name="T16"/>
                  <a:gd fmla="*/ 71 h 71" name="T17"/>
                  <a:gd fmla="*/ 0 w 69" name="T18"/>
                  <a:gd fmla="*/ 53 h 71" name="T19"/>
                  <a:gd fmla="*/ 0 w 69" name="T20"/>
                  <a:gd fmla="*/ 18 h 71" name="T21"/>
                  <a:gd fmla="*/ 0 w 69" name="T22"/>
                  <a:gd fmla="*/ 18 h 71" name="T23"/>
                  <a:gd fmla="*/ 19 w 69" name="T24"/>
                  <a:gd fmla="*/ 0 h 71" name="T25"/>
                  <a:gd fmla="*/ 8 w 69" name="T26"/>
                  <a:gd fmla="*/ 53 h 71" name="T27"/>
                  <a:gd fmla="*/ 19 w 69" name="T28"/>
                  <a:gd fmla="*/ 64 h 71" name="T29"/>
                  <a:gd fmla="*/ 51 w 69" name="T30"/>
                  <a:gd fmla="*/ 64 h 71" name="T31"/>
                  <a:gd fmla="*/ 51 w 69" name="T32"/>
                  <a:gd fmla="*/ 64 h 71" name="T33"/>
                  <a:gd fmla="*/ 62 w 69" name="T34"/>
                  <a:gd fmla="*/ 53 h 71" name="T35"/>
                  <a:gd fmla="*/ 62 w 69" name="T36"/>
                  <a:gd fmla="*/ 18 h 71" name="T37"/>
                  <a:gd fmla="*/ 62 w 69" name="T38"/>
                  <a:gd fmla="*/ 18 h 71" name="T39"/>
                  <a:gd fmla="*/ 51 w 69" name="T40"/>
                  <a:gd fmla="*/ 7 h 71" name="T41"/>
                  <a:gd fmla="*/ 19 w 69" name="T42"/>
                  <a:gd fmla="*/ 7 h 71" name="T43"/>
                  <a:gd fmla="*/ 19 w 69" name="T44"/>
                  <a:gd fmla="*/ 7 h 71" name="T45"/>
                  <a:gd fmla="*/ 8 w 69" name="T46"/>
                  <a:gd fmla="*/ 18 h 71" name="T47"/>
                  <a:gd fmla="*/ 8 w 69" name="T48"/>
                  <a:gd fmla="*/ 53 h 71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71" w="69">
                    <a:moveTo>
                      <a:pt x="19" y="0"/>
                    </a:moveTo>
                    <a:cubicBezTo>
                      <a:pt x="51" y="0"/>
                      <a:pt x="51" y="0"/>
                      <a:pt x="51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61" y="0"/>
                      <a:pt x="69" y="8"/>
                      <a:pt x="69" y="18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1" y="71"/>
                      <a:pt x="51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9" y="71"/>
                      <a:pt x="0" y="63"/>
                      <a:pt x="0" y="5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59"/>
                      <a:pt x="13" y="64"/>
                      <a:pt x="19" y="64"/>
                    </a:cubicBezTo>
                    <a:cubicBezTo>
                      <a:pt x="51" y="64"/>
                      <a:pt x="51" y="64"/>
                      <a:pt x="51" y="64"/>
                    </a:cubicBezTo>
                    <a:cubicBezTo>
                      <a:pt x="51" y="64"/>
                      <a:pt x="51" y="64"/>
                      <a:pt x="51" y="64"/>
                    </a:cubicBezTo>
                    <a:cubicBezTo>
                      <a:pt x="57" y="64"/>
                      <a:pt x="62" y="59"/>
                      <a:pt x="62" y="53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2"/>
                      <a:pt x="57" y="7"/>
                      <a:pt x="51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3" y="7"/>
                      <a:pt x="8" y="12"/>
                      <a:pt x="8" y="18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521" name="Freeform 106"/>
              <p:cNvSpPr/>
              <p:nvPr/>
            </p:nvSpPr>
            <p:spPr bwMode="auto">
              <a:xfrm>
                <a:off x="1320" y="1379"/>
                <a:ext cx="50" cy="52"/>
              </a:xfrm>
              <a:custGeom>
                <a:gdLst>
                  <a:gd fmla="*/ 38 w 38" name="T0"/>
                  <a:gd fmla="*/ 9 h 39" name="T1"/>
                  <a:gd fmla="*/ 28 w 38" name="T2"/>
                  <a:gd fmla="*/ 0 h 39" name="T3"/>
                  <a:gd fmla="*/ 9 w 38" name="T4"/>
                  <a:gd fmla="*/ 0 h 39" name="T5"/>
                  <a:gd fmla="*/ 0 w 38" name="T6"/>
                  <a:gd fmla="*/ 9 h 39" name="T7"/>
                  <a:gd fmla="*/ 0 w 38" name="T8"/>
                  <a:gd fmla="*/ 30 h 39" name="T9"/>
                  <a:gd fmla="*/ 9 w 38" name="T10"/>
                  <a:gd fmla="*/ 39 h 39" name="T11"/>
                  <a:gd fmla="*/ 28 w 38" name="T12"/>
                  <a:gd fmla="*/ 39 h 39" name="T13"/>
                  <a:gd fmla="*/ 38 w 38" name="T14"/>
                  <a:gd fmla="*/ 30 h 39" name="T15"/>
                  <a:gd fmla="*/ 38 w 38" name="T16"/>
                  <a:gd fmla="*/ 9 h 39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9" w="38">
                    <a:moveTo>
                      <a:pt x="38" y="9"/>
                    </a:moveTo>
                    <a:cubicBezTo>
                      <a:pt x="38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8" y="35"/>
                      <a:pt x="38" y="30"/>
                    </a:cubicBezTo>
                    <a:lnTo>
                      <a:pt x="38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522" name="Freeform 107"/>
              <p:cNvSpPr>
                <a:spLocks noEditPoints="1"/>
              </p:cNvSpPr>
              <p:nvPr/>
            </p:nvSpPr>
            <p:spPr bwMode="auto">
              <a:xfrm>
                <a:off x="1412" y="1358"/>
                <a:ext cx="91" cy="94"/>
              </a:xfrm>
              <a:custGeom>
                <a:gdLst>
                  <a:gd fmla="*/ 19 w 69" name="T0"/>
                  <a:gd fmla="*/ 0 h 71" name="T1"/>
                  <a:gd fmla="*/ 51 w 69" name="T2"/>
                  <a:gd fmla="*/ 0 h 71" name="T3"/>
                  <a:gd fmla="*/ 51 w 69" name="T4"/>
                  <a:gd fmla="*/ 0 h 71" name="T5"/>
                  <a:gd fmla="*/ 69 w 69" name="T6"/>
                  <a:gd fmla="*/ 18 h 71" name="T7"/>
                  <a:gd fmla="*/ 69 w 69" name="T8"/>
                  <a:gd fmla="*/ 53 h 71" name="T9"/>
                  <a:gd fmla="*/ 69 w 69" name="T10"/>
                  <a:gd fmla="*/ 53 h 71" name="T11"/>
                  <a:gd fmla="*/ 51 w 69" name="T12"/>
                  <a:gd fmla="*/ 71 h 71" name="T13"/>
                  <a:gd fmla="*/ 19 w 69" name="T14"/>
                  <a:gd fmla="*/ 71 h 71" name="T15"/>
                  <a:gd fmla="*/ 19 w 69" name="T16"/>
                  <a:gd fmla="*/ 71 h 71" name="T17"/>
                  <a:gd fmla="*/ 0 w 69" name="T18"/>
                  <a:gd fmla="*/ 53 h 71" name="T19"/>
                  <a:gd fmla="*/ 0 w 69" name="T20"/>
                  <a:gd fmla="*/ 18 h 71" name="T21"/>
                  <a:gd fmla="*/ 0 w 69" name="T22"/>
                  <a:gd fmla="*/ 18 h 71" name="T23"/>
                  <a:gd fmla="*/ 19 w 69" name="T24"/>
                  <a:gd fmla="*/ 0 h 71" name="T25"/>
                  <a:gd fmla="*/ 8 w 69" name="T26"/>
                  <a:gd fmla="*/ 53 h 71" name="T27"/>
                  <a:gd fmla="*/ 19 w 69" name="T28"/>
                  <a:gd fmla="*/ 64 h 71" name="T29"/>
                  <a:gd fmla="*/ 51 w 69" name="T30"/>
                  <a:gd fmla="*/ 64 h 71" name="T31"/>
                  <a:gd fmla="*/ 51 w 69" name="T32"/>
                  <a:gd fmla="*/ 64 h 71" name="T33"/>
                  <a:gd fmla="*/ 62 w 69" name="T34"/>
                  <a:gd fmla="*/ 53 h 71" name="T35"/>
                  <a:gd fmla="*/ 62 w 69" name="T36"/>
                  <a:gd fmla="*/ 18 h 71" name="T37"/>
                  <a:gd fmla="*/ 62 w 69" name="T38"/>
                  <a:gd fmla="*/ 18 h 71" name="T39"/>
                  <a:gd fmla="*/ 51 w 69" name="T40"/>
                  <a:gd fmla="*/ 7 h 71" name="T41"/>
                  <a:gd fmla="*/ 19 w 69" name="T42"/>
                  <a:gd fmla="*/ 7 h 71" name="T43"/>
                  <a:gd fmla="*/ 19 w 69" name="T44"/>
                  <a:gd fmla="*/ 7 h 71" name="T45"/>
                  <a:gd fmla="*/ 8 w 69" name="T46"/>
                  <a:gd fmla="*/ 18 h 71" name="T47"/>
                  <a:gd fmla="*/ 8 w 69" name="T48"/>
                  <a:gd fmla="*/ 53 h 71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71" w="69">
                    <a:moveTo>
                      <a:pt x="19" y="0"/>
                    </a:moveTo>
                    <a:cubicBezTo>
                      <a:pt x="51" y="0"/>
                      <a:pt x="51" y="0"/>
                      <a:pt x="51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61" y="0"/>
                      <a:pt x="69" y="8"/>
                      <a:pt x="69" y="18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1" y="71"/>
                      <a:pt x="51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9" y="71"/>
                      <a:pt x="0" y="63"/>
                      <a:pt x="0" y="5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59"/>
                      <a:pt x="13" y="64"/>
                      <a:pt x="19" y="64"/>
                    </a:cubicBezTo>
                    <a:cubicBezTo>
                      <a:pt x="51" y="64"/>
                      <a:pt x="51" y="64"/>
                      <a:pt x="51" y="64"/>
                    </a:cubicBezTo>
                    <a:cubicBezTo>
                      <a:pt x="51" y="64"/>
                      <a:pt x="51" y="64"/>
                      <a:pt x="51" y="64"/>
                    </a:cubicBezTo>
                    <a:cubicBezTo>
                      <a:pt x="57" y="64"/>
                      <a:pt x="62" y="59"/>
                      <a:pt x="62" y="53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2"/>
                      <a:pt x="57" y="7"/>
                      <a:pt x="51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3" y="7"/>
                      <a:pt x="8" y="12"/>
                      <a:pt x="8" y="18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523" name="Freeform 108"/>
              <p:cNvSpPr/>
              <p:nvPr/>
            </p:nvSpPr>
            <p:spPr bwMode="auto">
              <a:xfrm>
                <a:off x="1433" y="1379"/>
                <a:ext cx="50" cy="52"/>
              </a:xfrm>
              <a:custGeom>
                <a:gdLst>
                  <a:gd fmla="*/ 38 w 38" name="T0"/>
                  <a:gd fmla="*/ 9 h 39" name="T1"/>
                  <a:gd fmla="*/ 28 w 38" name="T2"/>
                  <a:gd fmla="*/ 0 h 39" name="T3"/>
                  <a:gd fmla="*/ 9 w 38" name="T4"/>
                  <a:gd fmla="*/ 0 h 39" name="T5"/>
                  <a:gd fmla="*/ 0 w 38" name="T6"/>
                  <a:gd fmla="*/ 9 h 39" name="T7"/>
                  <a:gd fmla="*/ 0 w 38" name="T8"/>
                  <a:gd fmla="*/ 30 h 39" name="T9"/>
                  <a:gd fmla="*/ 9 w 38" name="T10"/>
                  <a:gd fmla="*/ 39 h 39" name="T11"/>
                  <a:gd fmla="*/ 28 w 38" name="T12"/>
                  <a:gd fmla="*/ 39 h 39" name="T13"/>
                  <a:gd fmla="*/ 38 w 38" name="T14"/>
                  <a:gd fmla="*/ 30 h 39" name="T15"/>
                  <a:gd fmla="*/ 38 w 38" name="T16"/>
                  <a:gd fmla="*/ 9 h 39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9" w="38">
                    <a:moveTo>
                      <a:pt x="38" y="9"/>
                    </a:moveTo>
                    <a:cubicBezTo>
                      <a:pt x="38" y="4"/>
                      <a:pt x="34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4" y="39"/>
                      <a:pt x="38" y="35"/>
                      <a:pt x="38" y="30"/>
                    </a:cubicBezTo>
                    <a:lnTo>
                      <a:pt x="38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524" name="Freeform 109"/>
              <p:cNvSpPr>
                <a:spLocks noEditPoints="1"/>
              </p:cNvSpPr>
              <p:nvPr/>
            </p:nvSpPr>
            <p:spPr bwMode="auto">
              <a:xfrm>
                <a:off x="1525" y="1358"/>
                <a:ext cx="91" cy="94"/>
              </a:xfrm>
              <a:custGeom>
                <a:gdLst>
                  <a:gd fmla="*/ 19 w 69" name="T0"/>
                  <a:gd fmla="*/ 0 h 71" name="T1"/>
                  <a:gd fmla="*/ 51 w 69" name="T2"/>
                  <a:gd fmla="*/ 0 h 71" name="T3"/>
                  <a:gd fmla="*/ 51 w 69" name="T4"/>
                  <a:gd fmla="*/ 0 h 71" name="T5"/>
                  <a:gd fmla="*/ 69 w 69" name="T6"/>
                  <a:gd fmla="*/ 18 h 71" name="T7"/>
                  <a:gd fmla="*/ 69 w 69" name="T8"/>
                  <a:gd fmla="*/ 53 h 71" name="T9"/>
                  <a:gd fmla="*/ 69 w 69" name="T10"/>
                  <a:gd fmla="*/ 53 h 71" name="T11"/>
                  <a:gd fmla="*/ 51 w 69" name="T12"/>
                  <a:gd fmla="*/ 71 h 71" name="T13"/>
                  <a:gd fmla="*/ 19 w 69" name="T14"/>
                  <a:gd fmla="*/ 71 h 71" name="T15"/>
                  <a:gd fmla="*/ 19 w 69" name="T16"/>
                  <a:gd fmla="*/ 71 h 71" name="T17"/>
                  <a:gd fmla="*/ 0 w 69" name="T18"/>
                  <a:gd fmla="*/ 53 h 71" name="T19"/>
                  <a:gd fmla="*/ 0 w 69" name="T20"/>
                  <a:gd fmla="*/ 18 h 71" name="T21"/>
                  <a:gd fmla="*/ 0 w 69" name="T22"/>
                  <a:gd fmla="*/ 18 h 71" name="T23"/>
                  <a:gd fmla="*/ 19 w 69" name="T24"/>
                  <a:gd fmla="*/ 0 h 71" name="T25"/>
                  <a:gd fmla="*/ 8 w 69" name="T26"/>
                  <a:gd fmla="*/ 53 h 71" name="T27"/>
                  <a:gd fmla="*/ 19 w 69" name="T28"/>
                  <a:gd fmla="*/ 64 h 71" name="T29"/>
                  <a:gd fmla="*/ 51 w 69" name="T30"/>
                  <a:gd fmla="*/ 64 h 71" name="T31"/>
                  <a:gd fmla="*/ 51 w 69" name="T32"/>
                  <a:gd fmla="*/ 64 h 71" name="T33"/>
                  <a:gd fmla="*/ 62 w 69" name="T34"/>
                  <a:gd fmla="*/ 53 h 71" name="T35"/>
                  <a:gd fmla="*/ 62 w 69" name="T36"/>
                  <a:gd fmla="*/ 18 h 71" name="T37"/>
                  <a:gd fmla="*/ 62 w 69" name="T38"/>
                  <a:gd fmla="*/ 18 h 71" name="T39"/>
                  <a:gd fmla="*/ 51 w 69" name="T40"/>
                  <a:gd fmla="*/ 7 h 71" name="T41"/>
                  <a:gd fmla="*/ 19 w 69" name="T42"/>
                  <a:gd fmla="*/ 7 h 71" name="T43"/>
                  <a:gd fmla="*/ 19 w 69" name="T44"/>
                  <a:gd fmla="*/ 7 h 71" name="T45"/>
                  <a:gd fmla="*/ 8 w 69" name="T46"/>
                  <a:gd fmla="*/ 18 h 71" name="T47"/>
                  <a:gd fmla="*/ 8 w 69" name="T48"/>
                  <a:gd fmla="*/ 53 h 71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71" w="69">
                    <a:moveTo>
                      <a:pt x="19" y="0"/>
                    </a:moveTo>
                    <a:cubicBezTo>
                      <a:pt x="51" y="0"/>
                      <a:pt x="51" y="0"/>
                      <a:pt x="51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61" y="0"/>
                      <a:pt x="69" y="8"/>
                      <a:pt x="69" y="18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1" y="71"/>
                      <a:pt x="51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9" y="71"/>
                      <a:pt x="0" y="63"/>
                      <a:pt x="0" y="5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59"/>
                      <a:pt x="13" y="64"/>
                      <a:pt x="19" y="64"/>
                    </a:cubicBezTo>
                    <a:cubicBezTo>
                      <a:pt x="51" y="64"/>
                      <a:pt x="51" y="64"/>
                      <a:pt x="51" y="64"/>
                    </a:cubicBezTo>
                    <a:cubicBezTo>
                      <a:pt x="51" y="64"/>
                      <a:pt x="51" y="64"/>
                      <a:pt x="51" y="64"/>
                    </a:cubicBezTo>
                    <a:cubicBezTo>
                      <a:pt x="57" y="64"/>
                      <a:pt x="62" y="59"/>
                      <a:pt x="62" y="53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2"/>
                      <a:pt x="57" y="7"/>
                      <a:pt x="51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3" y="7"/>
                      <a:pt x="8" y="12"/>
                      <a:pt x="8" y="18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525" name="Freeform 110"/>
              <p:cNvSpPr/>
              <p:nvPr/>
            </p:nvSpPr>
            <p:spPr bwMode="auto">
              <a:xfrm>
                <a:off x="1546" y="1379"/>
                <a:ext cx="50" cy="52"/>
              </a:xfrm>
              <a:custGeom>
                <a:gdLst>
                  <a:gd fmla="*/ 38 w 38" name="T0"/>
                  <a:gd fmla="*/ 9 h 39" name="T1"/>
                  <a:gd fmla="*/ 28 w 38" name="T2"/>
                  <a:gd fmla="*/ 0 h 39" name="T3"/>
                  <a:gd fmla="*/ 10 w 38" name="T4"/>
                  <a:gd fmla="*/ 0 h 39" name="T5"/>
                  <a:gd fmla="*/ 0 w 38" name="T6"/>
                  <a:gd fmla="*/ 9 h 39" name="T7"/>
                  <a:gd fmla="*/ 0 w 38" name="T8"/>
                  <a:gd fmla="*/ 30 h 39" name="T9"/>
                  <a:gd fmla="*/ 10 w 38" name="T10"/>
                  <a:gd fmla="*/ 39 h 39" name="T11"/>
                  <a:gd fmla="*/ 28 w 38" name="T12"/>
                  <a:gd fmla="*/ 39 h 39" name="T13"/>
                  <a:gd fmla="*/ 38 w 38" name="T14"/>
                  <a:gd fmla="*/ 30 h 39" name="T15"/>
                  <a:gd fmla="*/ 38 w 38" name="T16"/>
                  <a:gd fmla="*/ 9 h 39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9" w="38">
                    <a:moveTo>
                      <a:pt x="38" y="9"/>
                    </a:moveTo>
                    <a:cubicBezTo>
                      <a:pt x="38" y="4"/>
                      <a:pt x="34" y="0"/>
                      <a:pt x="28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10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4" y="39"/>
                      <a:pt x="38" y="35"/>
                      <a:pt x="38" y="30"/>
                    </a:cubicBezTo>
                    <a:lnTo>
                      <a:pt x="38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526" name="Freeform 111"/>
              <p:cNvSpPr>
                <a:spLocks noEditPoints="1"/>
              </p:cNvSpPr>
              <p:nvPr/>
            </p:nvSpPr>
            <p:spPr bwMode="auto">
              <a:xfrm>
                <a:off x="1640" y="1358"/>
                <a:ext cx="90" cy="94"/>
              </a:xfrm>
              <a:custGeom>
                <a:gdLst>
                  <a:gd fmla="*/ 18 w 69" name="T0"/>
                  <a:gd fmla="*/ 0 h 71" name="T1"/>
                  <a:gd fmla="*/ 50 w 69" name="T2"/>
                  <a:gd fmla="*/ 0 h 71" name="T3"/>
                  <a:gd fmla="*/ 50 w 69" name="T4"/>
                  <a:gd fmla="*/ 0 h 71" name="T5"/>
                  <a:gd fmla="*/ 69 w 69" name="T6"/>
                  <a:gd fmla="*/ 18 h 71" name="T7"/>
                  <a:gd fmla="*/ 69 w 69" name="T8"/>
                  <a:gd fmla="*/ 53 h 71" name="T9"/>
                  <a:gd fmla="*/ 69 w 69" name="T10"/>
                  <a:gd fmla="*/ 53 h 71" name="T11"/>
                  <a:gd fmla="*/ 50 w 69" name="T12"/>
                  <a:gd fmla="*/ 71 h 71" name="T13"/>
                  <a:gd fmla="*/ 18 w 69" name="T14"/>
                  <a:gd fmla="*/ 71 h 71" name="T15"/>
                  <a:gd fmla="*/ 18 w 69" name="T16"/>
                  <a:gd fmla="*/ 71 h 71" name="T17"/>
                  <a:gd fmla="*/ 0 w 69" name="T18"/>
                  <a:gd fmla="*/ 53 h 71" name="T19"/>
                  <a:gd fmla="*/ 0 w 69" name="T20"/>
                  <a:gd fmla="*/ 18 h 71" name="T21"/>
                  <a:gd fmla="*/ 0 w 69" name="T22"/>
                  <a:gd fmla="*/ 18 h 71" name="T23"/>
                  <a:gd fmla="*/ 18 w 69" name="T24"/>
                  <a:gd fmla="*/ 0 h 71" name="T25"/>
                  <a:gd fmla="*/ 7 w 69" name="T26"/>
                  <a:gd fmla="*/ 53 h 71" name="T27"/>
                  <a:gd fmla="*/ 18 w 69" name="T28"/>
                  <a:gd fmla="*/ 64 h 71" name="T29"/>
                  <a:gd fmla="*/ 50 w 69" name="T30"/>
                  <a:gd fmla="*/ 64 h 71" name="T31"/>
                  <a:gd fmla="*/ 50 w 69" name="T32"/>
                  <a:gd fmla="*/ 64 h 71" name="T33"/>
                  <a:gd fmla="*/ 61 w 69" name="T34"/>
                  <a:gd fmla="*/ 53 h 71" name="T35"/>
                  <a:gd fmla="*/ 61 w 69" name="T36"/>
                  <a:gd fmla="*/ 18 h 71" name="T37"/>
                  <a:gd fmla="*/ 61 w 69" name="T38"/>
                  <a:gd fmla="*/ 18 h 71" name="T39"/>
                  <a:gd fmla="*/ 50 w 69" name="T40"/>
                  <a:gd fmla="*/ 7 h 71" name="T41"/>
                  <a:gd fmla="*/ 18 w 69" name="T42"/>
                  <a:gd fmla="*/ 7 h 71" name="T43"/>
                  <a:gd fmla="*/ 18 w 69" name="T44"/>
                  <a:gd fmla="*/ 7 h 71" name="T45"/>
                  <a:gd fmla="*/ 7 w 69" name="T46"/>
                  <a:gd fmla="*/ 18 h 71" name="T47"/>
                  <a:gd fmla="*/ 7 w 69" name="T48"/>
                  <a:gd fmla="*/ 53 h 71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71" w="69">
                    <a:moveTo>
                      <a:pt x="18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0" y="0"/>
                      <a:pt x="69" y="8"/>
                      <a:pt x="69" y="18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0" y="71"/>
                      <a:pt x="50" y="71"/>
                    </a:cubicBezTo>
                    <a:cubicBezTo>
                      <a:pt x="18" y="71"/>
                      <a:pt x="18" y="71"/>
                      <a:pt x="18" y="71"/>
                    </a:cubicBezTo>
                    <a:cubicBezTo>
                      <a:pt x="18" y="71"/>
                      <a:pt x="18" y="71"/>
                      <a:pt x="18" y="71"/>
                    </a:cubicBezTo>
                    <a:cubicBezTo>
                      <a:pt x="8" y="71"/>
                      <a:pt x="0" y="63"/>
                      <a:pt x="0" y="5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8" y="0"/>
                      <a:pt x="18" y="0"/>
                    </a:cubicBezTo>
                    <a:close/>
                    <a:moveTo>
                      <a:pt x="7" y="53"/>
                    </a:moveTo>
                    <a:cubicBezTo>
                      <a:pt x="7" y="59"/>
                      <a:pt x="12" y="64"/>
                      <a:pt x="18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6" y="64"/>
                      <a:pt x="61" y="59"/>
                      <a:pt x="61" y="53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2"/>
                      <a:pt x="56" y="7"/>
                      <a:pt x="50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2" y="7"/>
                      <a:pt x="7" y="12"/>
                      <a:pt x="7" y="18"/>
                    </a:cubicBezTo>
                    <a:cubicBezTo>
                      <a:pt x="7" y="53"/>
                      <a:pt x="7" y="53"/>
                      <a:pt x="7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527" name="Freeform 112"/>
              <p:cNvSpPr/>
              <p:nvPr/>
            </p:nvSpPr>
            <p:spPr bwMode="auto">
              <a:xfrm>
                <a:off x="1659" y="1379"/>
                <a:ext cx="50" cy="52"/>
              </a:xfrm>
              <a:custGeom>
                <a:gdLst>
                  <a:gd fmla="*/ 38 w 38" name="T0"/>
                  <a:gd fmla="*/ 9 h 39" name="T1"/>
                  <a:gd fmla="*/ 28 w 38" name="T2"/>
                  <a:gd fmla="*/ 0 h 39" name="T3"/>
                  <a:gd fmla="*/ 10 w 38" name="T4"/>
                  <a:gd fmla="*/ 0 h 39" name="T5"/>
                  <a:gd fmla="*/ 0 w 38" name="T6"/>
                  <a:gd fmla="*/ 9 h 39" name="T7"/>
                  <a:gd fmla="*/ 0 w 38" name="T8"/>
                  <a:gd fmla="*/ 30 h 39" name="T9"/>
                  <a:gd fmla="*/ 10 w 38" name="T10"/>
                  <a:gd fmla="*/ 39 h 39" name="T11"/>
                  <a:gd fmla="*/ 28 w 38" name="T12"/>
                  <a:gd fmla="*/ 39 h 39" name="T13"/>
                  <a:gd fmla="*/ 38 w 38" name="T14"/>
                  <a:gd fmla="*/ 30 h 39" name="T15"/>
                  <a:gd fmla="*/ 38 w 38" name="T16"/>
                  <a:gd fmla="*/ 9 h 39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9" w="38">
                    <a:moveTo>
                      <a:pt x="38" y="9"/>
                    </a:moveTo>
                    <a:cubicBezTo>
                      <a:pt x="38" y="4"/>
                      <a:pt x="34" y="0"/>
                      <a:pt x="28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10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4" y="39"/>
                      <a:pt x="38" y="35"/>
                      <a:pt x="38" y="30"/>
                    </a:cubicBezTo>
                    <a:lnTo>
                      <a:pt x="38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528" name="Freeform 113"/>
              <p:cNvSpPr>
                <a:spLocks noEditPoints="1"/>
              </p:cNvSpPr>
              <p:nvPr/>
            </p:nvSpPr>
            <p:spPr bwMode="auto">
              <a:xfrm>
                <a:off x="1866" y="1358"/>
                <a:ext cx="90" cy="94"/>
              </a:xfrm>
              <a:custGeom>
                <a:gdLst>
                  <a:gd fmla="*/ 18 w 69" name="T0"/>
                  <a:gd fmla="*/ 0 h 71" name="T1"/>
                  <a:gd fmla="*/ 50 w 69" name="T2"/>
                  <a:gd fmla="*/ 0 h 71" name="T3"/>
                  <a:gd fmla="*/ 50 w 69" name="T4"/>
                  <a:gd fmla="*/ 0 h 71" name="T5"/>
                  <a:gd fmla="*/ 69 w 69" name="T6"/>
                  <a:gd fmla="*/ 18 h 71" name="T7"/>
                  <a:gd fmla="*/ 69 w 69" name="T8"/>
                  <a:gd fmla="*/ 53 h 71" name="T9"/>
                  <a:gd fmla="*/ 69 w 69" name="T10"/>
                  <a:gd fmla="*/ 53 h 71" name="T11"/>
                  <a:gd fmla="*/ 50 w 69" name="T12"/>
                  <a:gd fmla="*/ 71 h 71" name="T13"/>
                  <a:gd fmla="*/ 18 w 69" name="T14"/>
                  <a:gd fmla="*/ 71 h 71" name="T15"/>
                  <a:gd fmla="*/ 18 w 69" name="T16"/>
                  <a:gd fmla="*/ 71 h 71" name="T17"/>
                  <a:gd fmla="*/ 0 w 69" name="T18"/>
                  <a:gd fmla="*/ 53 h 71" name="T19"/>
                  <a:gd fmla="*/ 0 w 69" name="T20"/>
                  <a:gd fmla="*/ 18 h 71" name="T21"/>
                  <a:gd fmla="*/ 0 w 69" name="T22"/>
                  <a:gd fmla="*/ 18 h 71" name="T23"/>
                  <a:gd fmla="*/ 18 w 69" name="T24"/>
                  <a:gd fmla="*/ 0 h 71" name="T25"/>
                  <a:gd fmla="*/ 7 w 69" name="T26"/>
                  <a:gd fmla="*/ 53 h 71" name="T27"/>
                  <a:gd fmla="*/ 18 w 69" name="T28"/>
                  <a:gd fmla="*/ 64 h 71" name="T29"/>
                  <a:gd fmla="*/ 50 w 69" name="T30"/>
                  <a:gd fmla="*/ 64 h 71" name="T31"/>
                  <a:gd fmla="*/ 50 w 69" name="T32"/>
                  <a:gd fmla="*/ 64 h 71" name="T33"/>
                  <a:gd fmla="*/ 61 w 69" name="T34"/>
                  <a:gd fmla="*/ 53 h 71" name="T35"/>
                  <a:gd fmla="*/ 61 w 69" name="T36"/>
                  <a:gd fmla="*/ 18 h 71" name="T37"/>
                  <a:gd fmla="*/ 61 w 69" name="T38"/>
                  <a:gd fmla="*/ 18 h 71" name="T39"/>
                  <a:gd fmla="*/ 50 w 69" name="T40"/>
                  <a:gd fmla="*/ 7 h 71" name="T41"/>
                  <a:gd fmla="*/ 18 w 69" name="T42"/>
                  <a:gd fmla="*/ 7 h 71" name="T43"/>
                  <a:gd fmla="*/ 18 w 69" name="T44"/>
                  <a:gd fmla="*/ 7 h 71" name="T45"/>
                  <a:gd fmla="*/ 7 w 69" name="T46"/>
                  <a:gd fmla="*/ 18 h 71" name="T47"/>
                  <a:gd fmla="*/ 7 w 69" name="T48"/>
                  <a:gd fmla="*/ 53 h 71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71" w="69">
                    <a:moveTo>
                      <a:pt x="18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0" y="0"/>
                      <a:pt x="69" y="8"/>
                      <a:pt x="69" y="18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0" y="71"/>
                      <a:pt x="50" y="71"/>
                    </a:cubicBezTo>
                    <a:cubicBezTo>
                      <a:pt x="18" y="71"/>
                      <a:pt x="18" y="71"/>
                      <a:pt x="18" y="71"/>
                    </a:cubicBezTo>
                    <a:cubicBezTo>
                      <a:pt x="18" y="71"/>
                      <a:pt x="18" y="71"/>
                      <a:pt x="18" y="71"/>
                    </a:cubicBezTo>
                    <a:cubicBezTo>
                      <a:pt x="8" y="71"/>
                      <a:pt x="0" y="63"/>
                      <a:pt x="0" y="5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8" y="0"/>
                      <a:pt x="18" y="0"/>
                    </a:cubicBezTo>
                    <a:close/>
                    <a:moveTo>
                      <a:pt x="7" y="53"/>
                    </a:moveTo>
                    <a:cubicBezTo>
                      <a:pt x="7" y="59"/>
                      <a:pt x="12" y="64"/>
                      <a:pt x="18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6" y="64"/>
                      <a:pt x="61" y="59"/>
                      <a:pt x="61" y="53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2"/>
                      <a:pt x="56" y="7"/>
                      <a:pt x="50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2" y="7"/>
                      <a:pt x="7" y="12"/>
                      <a:pt x="7" y="18"/>
                    </a:cubicBezTo>
                    <a:cubicBezTo>
                      <a:pt x="7" y="53"/>
                      <a:pt x="7" y="53"/>
                      <a:pt x="7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529" name="Freeform 114"/>
              <p:cNvSpPr/>
              <p:nvPr/>
            </p:nvSpPr>
            <p:spPr bwMode="auto">
              <a:xfrm>
                <a:off x="1885" y="1379"/>
                <a:ext cx="50" cy="52"/>
              </a:xfrm>
              <a:custGeom>
                <a:gdLst>
                  <a:gd fmla="*/ 38 w 38" name="T0"/>
                  <a:gd fmla="*/ 9 h 39" name="T1"/>
                  <a:gd fmla="*/ 29 w 38" name="T2"/>
                  <a:gd fmla="*/ 0 h 39" name="T3"/>
                  <a:gd fmla="*/ 10 w 38" name="T4"/>
                  <a:gd fmla="*/ 0 h 39" name="T5"/>
                  <a:gd fmla="*/ 0 w 38" name="T6"/>
                  <a:gd fmla="*/ 9 h 39" name="T7"/>
                  <a:gd fmla="*/ 0 w 38" name="T8"/>
                  <a:gd fmla="*/ 30 h 39" name="T9"/>
                  <a:gd fmla="*/ 10 w 38" name="T10"/>
                  <a:gd fmla="*/ 39 h 39" name="T11"/>
                  <a:gd fmla="*/ 29 w 38" name="T12"/>
                  <a:gd fmla="*/ 39 h 39" name="T13"/>
                  <a:gd fmla="*/ 38 w 38" name="T14"/>
                  <a:gd fmla="*/ 30 h 39" name="T15"/>
                  <a:gd fmla="*/ 38 w 38" name="T16"/>
                  <a:gd fmla="*/ 9 h 39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9" w="38">
                    <a:moveTo>
                      <a:pt x="38" y="9"/>
                    </a:moveTo>
                    <a:cubicBezTo>
                      <a:pt x="38" y="4"/>
                      <a:pt x="34" y="0"/>
                      <a:pt x="29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5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5" y="39"/>
                      <a:pt x="10" y="39"/>
                    </a:cubicBezTo>
                    <a:cubicBezTo>
                      <a:pt x="29" y="39"/>
                      <a:pt x="29" y="39"/>
                      <a:pt x="29" y="39"/>
                    </a:cubicBezTo>
                    <a:cubicBezTo>
                      <a:pt x="34" y="39"/>
                      <a:pt x="38" y="35"/>
                      <a:pt x="38" y="30"/>
                    </a:cubicBezTo>
                    <a:lnTo>
                      <a:pt x="38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530" name="Freeform 115"/>
              <p:cNvSpPr>
                <a:spLocks noEditPoints="1"/>
              </p:cNvSpPr>
              <p:nvPr/>
            </p:nvSpPr>
            <p:spPr bwMode="auto">
              <a:xfrm>
                <a:off x="1979" y="1358"/>
                <a:ext cx="90" cy="94"/>
              </a:xfrm>
              <a:custGeom>
                <a:gdLst>
                  <a:gd fmla="*/ 18 w 69" name="T0"/>
                  <a:gd fmla="*/ 0 h 71" name="T1"/>
                  <a:gd fmla="*/ 50 w 69" name="T2"/>
                  <a:gd fmla="*/ 0 h 71" name="T3"/>
                  <a:gd fmla="*/ 50 w 69" name="T4"/>
                  <a:gd fmla="*/ 0 h 71" name="T5"/>
                  <a:gd fmla="*/ 69 w 69" name="T6"/>
                  <a:gd fmla="*/ 18 h 71" name="T7"/>
                  <a:gd fmla="*/ 69 w 69" name="T8"/>
                  <a:gd fmla="*/ 53 h 71" name="T9"/>
                  <a:gd fmla="*/ 69 w 69" name="T10"/>
                  <a:gd fmla="*/ 53 h 71" name="T11"/>
                  <a:gd fmla="*/ 50 w 69" name="T12"/>
                  <a:gd fmla="*/ 71 h 71" name="T13"/>
                  <a:gd fmla="*/ 18 w 69" name="T14"/>
                  <a:gd fmla="*/ 71 h 71" name="T15"/>
                  <a:gd fmla="*/ 18 w 69" name="T16"/>
                  <a:gd fmla="*/ 71 h 71" name="T17"/>
                  <a:gd fmla="*/ 0 w 69" name="T18"/>
                  <a:gd fmla="*/ 53 h 71" name="T19"/>
                  <a:gd fmla="*/ 0 w 69" name="T20"/>
                  <a:gd fmla="*/ 18 h 71" name="T21"/>
                  <a:gd fmla="*/ 0 w 69" name="T22"/>
                  <a:gd fmla="*/ 18 h 71" name="T23"/>
                  <a:gd fmla="*/ 18 w 69" name="T24"/>
                  <a:gd fmla="*/ 0 h 71" name="T25"/>
                  <a:gd fmla="*/ 7 w 69" name="T26"/>
                  <a:gd fmla="*/ 53 h 71" name="T27"/>
                  <a:gd fmla="*/ 18 w 69" name="T28"/>
                  <a:gd fmla="*/ 64 h 71" name="T29"/>
                  <a:gd fmla="*/ 50 w 69" name="T30"/>
                  <a:gd fmla="*/ 64 h 71" name="T31"/>
                  <a:gd fmla="*/ 50 w 69" name="T32"/>
                  <a:gd fmla="*/ 64 h 71" name="T33"/>
                  <a:gd fmla="*/ 61 w 69" name="T34"/>
                  <a:gd fmla="*/ 53 h 71" name="T35"/>
                  <a:gd fmla="*/ 61 w 69" name="T36"/>
                  <a:gd fmla="*/ 18 h 71" name="T37"/>
                  <a:gd fmla="*/ 61 w 69" name="T38"/>
                  <a:gd fmla="*/ 18 h 71" name="T39"/>
                  <a:gd fmla="*/ 50 w 69" name="T40"/>
                  <a:gd fmla="*/ 7 h 71" name="T41"/>
                  <a:gd fmla="*/ 18 w 69" name="T42"/>
                  <a:gd fmla="*/ 7 h 71" name="T43"/>
                  <a:gd fmla="*/ 18 w 69" name="T44"/>
                  <a:gd fmla="*/ 7 h 71" name="T45"/>
                  <a:gd fmla="*/ 7 w 69" name="T46"/>
                  <a:gd fmla="*/ 18 h 71" name="T47"/>
                  <a:gd fmla="*/ 7 w 69" name="T48"/>
                  <a:gd fmla="*/ 53 h 71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71" w="69">
                    <a:moveTo>
                      <a:pt x="18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0" y="0"/>
                      <a:pt x="69" y="8"/>
                      <a:pt x="69" y="18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0" y="71"/>
                      <a:pt x="50" y="71"/>
                    </a:cubicBezTo>
                    <a:cubicBezTo>
                      <a:pt x="18" y="71"/>
                      <a:pt x="18" y="71"/>
                      <a:pt x="18" y="71"/>
                    </a:cubicBezTo>
                    <a:cubicBezTo>
                      <a:pt x="18" y="71"/>
                      <a:pt x="18" y="71"/>
                      <a:pt x="18" y="71"/>
                    </a:cubicBezTo>
                    <a:cubicBezTo>
                      <a:pt x="8" y="71"/>
                      <a:pt x="0" y="63"/>
                      <a:pt x="0" y="5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8" y="0"/>
                      <a:pt x="18" y="0"/>
                    </a:cubicBezTo>
                    <a:close/>
                    <a:moveTo>
                      <a:pt x="7" y="53"/>
                    </a:moveTo>
                    <a:cubicBezTo>
                      <a:pt x="7" y="59"/>
                      <a:pt x="12" y="64"/>
                      <a:pt x="18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6" y="64"/>
                      <a:pt x="61" y="59"/>
                      <a:pt x="61" y="53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2"/>
                      <a:pt x="56" y="7"/>
                      <a:pt x="50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2" y="7"/>
                      <a:pt x="7" y="12"/>
                      <a:pt x="7" y="18"/>
                    </a:cubicBezTo>
                    <a:cubicBezTo>
                      <a:pt x="7" y="53"/>
                      <a:pt x="7" y="53"/>
                      <a:pt x="7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531" name="Freeform 116"/>
              <p:cNvSpPr/>
              <p:nvPr/>
            </p:nvSpPr>
            <p:spPr bwMode="auto">
              <a:xfrm>
                <a:off x="1998" y="1379"/>
                <a:ext cx="50" cy="52"/>
              </a:xfrm>
              <a:custGeom>
                <a:gdLst>
                  <a:gd fmla="*/ 38 w 38" name="T0"/>
                  <a:gd fmla="*/ 9 h 39" name="T1"/>
                  <a:gd fmla="*/ 29 w 38" name="T2"/>
                  <a:gd fmla="*/ 0 h 39" name="T3"/>
                  <a:gd fmla="*/ 10 w 38" name="T4"/>
                  <a:gd fmla="*/ 0 h 39" name="T5"/>
                  <a:gd fmla="*/ 0 w 38" name="T6"/>
                  <a:gd fmla="*/ 9 h 39" name="T7"/>
                  <a:gd fmla="*/ 0 w 38" name="T8"/>
                  <a:gd fmla="*/ 30 h 39" name="T9"/>
                  <a:gd fmla="*/ 10 w 38" name="T10"/>
                  <a:gd fmla="*/ 39 h 39" name="T11"/>
                  <a:gd fmla="*/ 29 w 38" name="T12"/>
                  <a:gd fmla="*/ 39 h 39" name="T13"/>
                  <a:gd fmla="*/ 38 w 38" name="T14"/>
                  <a:gd fmla="*/ 30 h 39" name="T15"/>
                  <a:gd fmla="*/ 38 w 38" name="T16"/>
                  <a:gd fmla="*/ 9 h 39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9" w="38">
                    <a:moveTo>
                      <a:pt x="38" y="9"/>
                    </a:moveTo>
                    <a:cubicBezTo>
                      <a:pt x="38" y="4"/>
                      <a:pt x="34" y="0"/>
                      <a:pt x="29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5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5" y="39"/>
                      <a:pt x="10" y="39"/>
                    </a:cubicBezTo>
                    <a:cubicBezTo>
                      <a:pt x="29" y="39"/>
                      <a:pt x="29" y="39"/>
                      <a:pt x="29" y="39"/>
                    </a:cubicBezTo>
                    <a:cubicBezTo>
                      <a:pt x="34" y="39"/>
                      <a:pt x="38" y="35"/>
                      <a:pt x="38" y="30"/>
                    </a:cubicBezTo>
                    <a:lnTo>
                      <a:pt x="38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532" name="Freeform 117"/>
              <p:cNvSpPr>
                <a:spLocks noEditPoints="1"/>
              </p:cNvSpPr>
              <p:nvPr/>
            </p:nvSpPr>
            <p:spPr bwMode="auto">
              <a:xfrm>
                <a:off x="2092" y="1358"/>
                <a:ext cx="90" cy="94"/>
              </a:xfrm>
              <a:custGeom>
                <a:gdLst>
                  <a:gd fmla="*/ 18 w 69" name="T0"/>
                  <a:gd fmla="*/ 0 h 71" name="T1"/>
                  <a:gd fmla="*/ 50 w 69" name="T2"/>
                  <a:gd fmla="*/ 0 h 71" name="T3"/>
                  <a:gd fmla="*/ 50 w 69" name="T4"/>
                  <a:gd fmla="*/ 0 h 71" name="T5"/>
                  <a:gd fmla="*/ 69 w 69" name="T6"/>
                  <a:gd fmla="*/ 18 h 71" name="T7"/>
                  <a:gd fmla="*/ 69 w 69" name="T8"/>
                  <a:gd fmla="*/ 53 h 71" name="T9"/>
                  <a:gd fmla="*/ 69 w 69" name="T10"/>
                  <a:gd fmla="*/ 53 h 71" name="T11"/>
                  <a:gd fmla="*/ 50 w 69" name="T12"/>
                  <a:gd fmla="*/ 71 h 71" name="T13"/>
                  <a:gd fmla="*/ 18 w 69" name="T14"/>
                  <a:gd fmla="*/ 71 h 71" name="T15"/>
                  <a:gd fmla="*/ 18 w 69" name="T16"/>
                  <a:gd fmla="*/ 71 h 71" name="T17"/>
                  <a:gd fmla="*/ 0 w 69" name="T18"/>
                  <a:gd fmla="*/ 53 h 71" name="T19"/>
                  <a:gd fmla="*/ 0 w 69" name="T20"/>
                  <a:gd fmla="*/ 18 h 71" name="T21"/>
                  <a:gd fmla="*/ 0 w 69" name="T22"/>
                  <a:gd fmla="*/ 18 h 71" name="T23"/>
                  <a:gd fmla="*/ 18 w 69" name="T24"/>
                  <a:gd fmla="*/ 0 h 71" name="T25"/>
                  <a:gd fmla="*/ 7 w 69" name="T26"/>
                  <a:gd fmla="*/ 53 h 71" name="T27"/>
                  <a:gd fmla="*/ 18 w 69" name="T28"/>
                  <a:gd fmla="*/ 64 h 71" name="T29"/>
                  <a:gd fmla="*/ 50 w 69" name="T30"/>
                  <a:gd fmla="*/ 64 h 71" name="T31"/>
                  <a:gd fmla="*/ 50 w 69" name="T32"/>
                  <a:gd fmla="*/ 64 h 71" name="T33"/>
                  <a:gd fmla="*/ 61 w 69" name="T34"/>
                  <a:gd fmla="*/ 53 h 71" name="T35"/>
                  <a:gd fmla="*/ 61 w 69" name="T36"/>
                  <a:gd fmla="*/ 18 h 71" name="T37"/>
                  <a:gd fmla="*/ 61 w 69" name="T38"/>
                  <a:gd fmla="*/ 18 h 71" name="T39"/>
                  <a:gd fmla="*/ 50 w 69" name="T40"/>
                  <a:gd fmla="*/ 7 h 71" name="T41"/>
                  <a:gd fmla="*/ 18 w 69" name="T42"/>
                  <a:gd fmla="*/ 7 h 71" name="T43"/>
                  <a:gd fmla="*/ 18 w 69" name="T44"/>
                  <a:gd fmla="*/ 7 h 71" name="T45"/>
                  <a:gd fmla="*/ 7 w 69" name="T46"/>
                  <a:gd fmla="*/ 18 h 71" name="T47"/>
                  <a:gd fmla="*/ 7 w 69" name="T48"/>
                  <a:gd fmla="*/ 53 h 71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71" w="69">
                    <a:moveTo>
                      <a:pt x="18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0" y="0"/>
                      <a:pt x="69" y="8"/>
                      <a:pt x="69" y="18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0" y="71"/>
                      <a:pt x="50" y="71"/>
                    </a:cubicBezTo>
                    <a:cubicBezTo>
                      <a:pt x="18" y="71"/>
                      <a:pt x="18" y="71"/>
                      <a:pt x="18" y="71"/>
                    </a:cubicBezTo>
                    <a:cubicBezTo>
                      <a:pt x="18" y="71"/>
                      <a:pt x="18" y="71"/>
                      <a:pt x="18" y="71"/>
                    </a:cubicBezTo>
                    <a:cubicBezTo>
                      <a:pt x="8" y="71"/>
                      <a:pt x="0" y="63"/>
                      <a:pt x="0" y="5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8" y="0"/>
                      <a:pt x="18" y="0"/>
                    </a:cubicBezTo>
                    <a:close/>
                    <a:moveTo>
                      <a:pt x="7" y="53"/>
                    </a:moveTo>
                    <a:cubicBezTo>
                      <a:pt x="7" y="59"/>
                      <a:pt x="12" y="64"/>
                      <a:pt x="18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6" y="64"/>
                      <a:pt x="61" y="59"/>
                      <a:pt x="61" y="53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2"/>
                      <a:pt x="56" y="7"/>
                      <a:pt x="50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2" y="7"/>
                      <a:pt x="7" y="12"/>
                      <a:pt x="7" y="18"/>
                    </a:cubicBezTo>
                    <a:cubicBezTo>
                      <a:pt x="7" y="53"/>
                      <a:pt x="7" y="53"/>
                      <a:pt x="7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533" name="Freeform 118"/>
              <p:cNvSpPr/>
              <p:nvPr/>
            </p:nvSpPr>
            <p:spPr bwMode="auto">
              <a:xfrm>
                <a:off x="2112" y="1379"/>
                <a:ext cx="49" cy="52"/>
              </a:xfrm>
              <a:custGeom>
                <a:gdLst>
                  <a:gd fmla="*/ 38 w 38" name="T0"/>
                  <a:gd fmla="*/ 9 h 39" name="T1"/>
                  <a:gd fmla="*/ 29 w 38" name="T2"/>
                  <a:gd fmla="*/ 0 h 39" name="T3"/>
                  <a:gd fmla="*/ 10 w 38" name="T4"/>
                  <a:gd fmla="*/ 0 h 39" name="T5"/>
                  <a:gd fmla="*/ 0 w 38" name="T6"/>
                  <a:gd fmla="*/ 9 h 39" name="T7"/>
                  <a:gd fmla="*/ 0 w 38" name="T8"/>
                  <a:gd fmla="*/ 30 h 39" name="T9"/>
                  <a:gd fmla="*/ 10 w 38" name="T10"/>
                  <a:gd fmla="*/ 39 h 39" name="T11"/>
                  <a:gd fmla="*/ 29 w 38" name="T12"/>
                  <a:gd fmla="*/ 39 h 39" name="T13"/>
                  <a:gd fmla="*/ 38 w 38" name="T14"/>
                  <a:gd fmla="*/ 30 h 39" name="T15"/>
                  <a:gd fmla="*/ 38 w 38" name="T16"/>
                  <a:gd fmla="*/ 9 h 39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9" w="38">
                    <a:moveTo>
                      <a:pt x="38" y="9"/>
                    </a:moveTo>
                    <a:cubicBezTo>
                      <a:pt x="38" y="4"/>
                      <a:pt x="34" y="0"/>
                      <a:pt x="29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5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5" y="39"/>
                      <a:pt x="10" y="39"/>
                    </a:cubicBezTo>
                    <a:cubicBezTo>
                      <a:pt x="29" y="39"/>
                      <a:pt x="29" y="39"/>
                      <a:pt x="29" y="39"/>
                    </a:cubicBezTo>
                    <a:cubicBezTo>
                      <a:pt x="34" y="39"/>
                      <a:pt x="38" y="35"/>
                      <a:pt x="38" y="30"/>
                    </a:cubicBezTo>
                    <a:lnTo>
                      <a:pt x="38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534" name="Freeform 119"/>
              <p:cNvSpPr>
                <a:spLocks noEditPoints="1"/>
              </p:cNvSpPr>
              <p:nvPr/>
            </p:nvSpPr>
            <p:spPr bwMode="auto">
              <a:xfrm>
                <a:off x="2205" y="1358"/>
                <a:ext cx="91" cy="94"/>
              </a:xfrm>
              <a:custGeom>
                <a:gdLst>
                  <a:gd fmla="*/ 19 w 69" name="T0"/>
                  <a:gd fmla="*/ 0 h 71" name="T1"/>
                  <a:gd fmla="*/ 50 w 69" name="T2"/>
                  <a:gd fmla="*/ 0 h 71" name="T3"/>
                  <a:gd fmla="*/ 50 w 69" name="T4"/>
                  <a:gd fmla="*/ 0 h 71" name="T5"/>
                  <a:gd fmla="*/ 69 w 69" name="T6"/>
                  <a:gd fmla="*/ 18 h 71" name="T7"/>
                  <a:gd fmla="*/ 69 w 69" name="T8"/>
                  <a:gd fmla="*/ 53 h 71" name="T9"/>
                  <a:gd fmla="*/ 69 w 69" name="T10"/>
                  <a:gd fmla="*/ 53 h 71" name="T11"/>
                  <a:gd fmla="*/ 50 w 69" name="T12"/>
                  <a:gd fmla="*/ 71 h 71" name="T13"/>
                  <a:gd fmla="*/ 19 w 69" name="T14"/>
                  <a:gd fmla="*/ 71 h 71" name="T15"/>
                  <a:gd fmla="*/ 19 w 69" name="T16"/>
                  <a:gd fmla="*/ 71 h 71" name="T17"/>
                  <a:gd fmla="*/ 0 w 69" name="T18"/>
                  <a:gd fmla="*/ 53 h 71" name="T19"/>
                  <a:gd fmla="*/ 0 w 69" name="T20"/>
                  <a:gd fmla="*/ 18 h 71" name="T21"/>
                  <a:gd fmla="*/ 0 w 69" name="T22"/>
                  <a:gd fmla="*/ 18 h 71" name="T23"/>
                  <a:gd fmla="*/ 19 w 69" name="T24"/>
                  <a:gd fmla="*/ 0 h 71" name="T25"/>
                  <a:gd fmla="*/ 7 w 69" name="T26"/>
                  <a:gd fmla="*/ 53 h 71" name="T27"/>
                  <a:gd fmla="*/ 19 w 69" name="T28"/>
                  <a:gd fmla="*/ 64 h 71" name="T29"/>
                  <a:gd fmla="*/ 50 w 69" name="T30"/>
                  <a:gd fmla="*/ 64 h 71" name="T31"/>
                  <a:gd fmla="*/ 50 w 69" name="T32"/>
                  <a:gd fmla="*/ 64 h 71" name="T33"/>
                  <a:gd fmla="*/ 61 w 69" name="T34"/>
                  <a:gd fmla="*/ 53 h 71" name="T35"/>
                  <a:gd fmla="*/ 61 w 69" name="T36"/>
                  <a:gd fmla="*/ 18 h 71" name="T37"/>
                  <a:gd fmla="*/ 61 w 69" name="T38"/>
                  <a:gd fmla="*/ 18 h 71" name="T39"/>
                  <a:gd fmla="*/ 50 w 69" name="T40"/>
                  <a:gd fmla="*/ 7 h 71" name="T41"/>
                  <a:gd fmla="*/ 19 w 69" name="T42"/>
                  <a:gd fmla="*/ 7 h 71" name="T43"/>
                  <a:gd fmla="*/ 19 w 69" name="T44"/>
                  <a:gd fmla="*/ 7 h 71" name="T45"/>
                  <a:gd fmla="*/ 7 w 69" name="T46"/>
                  <a:gd fmla="*/ 18 h 71" name="T47"/>
                  <a:gd fmla="*/ 7 w 69" name="T48"/>
                  <a:gd fmla="*/ 53 h 71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71" w="69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0" y="0"/>
                      <a:pt x="69" y="8"/>
                      <a:pt x="69" y="18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0" y="71"/>
                      <a:pt x="50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8" y="71"/>
                      <a:pt x="0" y="63"/>
                      <a:pt x="0" y="5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8" y="0"/>
                      <a:pt x="19" y="0"/>
                    </a:cubicBezTo>
                    <a:close/>
                    <a:moveTo>
                      <a:pt x="7" y="53"/>
                    </a:moveTo>
                    <a:cubicBezTo>
                      <a:pt x="7" y="59"/>
                      <a:pt x="12" y="64"/>
                      <a:pt x="19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6" y="64"/>
                      <a:pt x="61" y="59"/>
                      <a:pt x="61" y="53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2"/>
                      <a:pt x="56" y="7"/>
                      <a:pt x="50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2" y="7"/>
                      <a:pt x="7" y="12"/>
                      <a:pt x="7" y="18"/>
                    </a:cubicBezTo>
                    <a:cubicBezTo>
                      <a:pt x="7" y="53"/>
                      <a:pt x="7" y="53"/>
                      <a:pt x="7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535" name="Freeform 120"/>
              <p:cNvSpPr/>
              <p:nvPr/>
            </p:nvSpPr>
            <p:spPr bwMode="auto">
              <a:xfrm>
                <a:off x="2225" y="1379"/>
                <a:ext cx="49" cy="52"/>
              </a:xfrm>
              <a:custGeom>
                <a:gdLst>
                  <a:gd fmla="*/ 38 w 38" name="T0"/>
                  <a:gd fmla="*/ 9 h 39" name="T1"/>
                  <a:gd fmla="*/ 29 w 38" name="T2"/>
                  <a:gd fmla="*/ 0 h 39" name="T3"/>
                  <a:gd fmla="*/ 10 w 38" name="T4"/>
                  <a:gd fmla="*/ 0 h 39" name="T5"/>
                  <a:gd fmla="*/ 0 w 38" name="T6"/>
                  <a:gd fmla="*/ 9 h 39" name="T7"/>
                  <a:gd fmla="*/ 0 w 38" name="T8"/>
                  <a:gd fmla="*/ 30 h 39" name="T9"/>
                  <a:gd fmla="*/ 10 w 38" name="T10"/>
                  <a:gd fmla="*/ 39 h 39" name="T11"/>
                  <a:gd fmla="*/ 29 w 38" name="T12"/>
                  <a:gd fmla="*/ 39 h 39" name="T13"/>
                  <a:gd fmla="*/ 38 w 38" name="T14"/>
                  <a:gd fmla="*/ 30 h 39" name="T15"/>
                  <a:gd fmla="*/ 38 w 38" name="T16"/>
                  <a:gd fmla="*/ 9 h 39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9" w="38">
                    <a:moveTo>
                      <a:pt x="38" y="9"/>
                    </a:moveTo>
                    <a:cubicBezTo>
                      <a:pt x="38" y="4"/>
                      <a:pt x="34" y="0"/>
                      <a:pt x="29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5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5" y="39"/>
                      <a:pt x="10" y="39"/>
                    </a:cubicBezTo>
                    <a:cubicBezTo>
                      <a:pt x="29" y="39"/>
                      <a:pt x="29" y="39"/>
                      <a:pt x="29" y="39"/>
                    </a:cubicBezTo>
                    <a:cubicBezTo>
                      <a:pt x="34" y="39"/>
                      <a:pt x="38" y="35"/>
                      <a:pt x="38" y="30"/>
                    </a:cubicBezTo>
                    <a:lnTo>
                      <a:pt x="38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536" name="Freeform 121"/>
              <p:cNvSpPr>
                <a:spLocks noEditPoints="1"/>
              </p:cNvSpPr>
              <p:nvPr/>
            </p:nvSpPr>
            <p:spPr bwMode="auto">
              <a:xfrm>
                <a:off x="2318" y="1358"/>
                <a:ext cx="91" cy="94"/>
              </a:xfrm>
              <a:custGeom>
                <a:gdLst>
                  <a:gd fmla="*/ 19 w 69" name="T0"/>
                  <a:gd fmla="*/ 0 h 71" name="T1"/>
                  <a:gd fmla="*/ 50 w 69" name="T2"/>
                  <a:gd fmla="*/ 0 h 71" name="T3"/>
                  <a:gd fmla="*/ 50 w 69" name="T4"/>
                  <a:gd fmla="*/ 0 h 71" name="T5"/>
                  <a:gd fmla="*/ 69 w 69" name="T6"/>
                  <a:gd fmla="*/ 18 h 71" name="T7"/>
                  <a:gd fmla="*/ 69 w 69" name="T8"/>
                  <a:gd fmla="*/ 53 h 71" name="T9"/>
                  <a:gd fmla="*/ 69 w 69" name="T10"/>
                  <a:gd fmla="*/ 53 h 71" name="T11"/>
                  <a:gd fmla="*/ 50 w 69" name="T12"/>
                  <a:gd fmla="*/ 71 h 71" name="T13"/>
                  <a:gd fmla="*/ 19 w 69" name="T14"/>
                  <a:gd fmla="*/ 71 h 71" name="T15"/>
                  <a:gd fmla="*/ 19 w 69" name="T16"/>
                  <a:gd fmla="*/ 71 h 71" name="T17"/>
                  <a:gd fmla="*/ 0 w 69" name="T18"/>
                  <a:gd fmla="*/ 53 h 71" name="T19"/>
                  <a:gd fmla="*/ 0 w 69" name="T20"/>
                  <a:gd fmla="*/ 18 h 71" name="T21"/>
                  <a:gd fmla="*/ 0 w 69" name="T22"/>
                  <a:gd fmla="*/ 18 h 71" name="T23"/>
                  <a:gd fmla="*/ 19 w 69" name="T24"/>
                  <a:gd fmla="*/ 0 h 71" name="T25"/>
                  <a:gd fmla="*/ 7 w 69" name="T26"/>
                  <a:gd fmla="*/ 53 h 71" name="T27"/>
                  <a:gd fmla="*/ 19 w 69" name="T28"/>
                  <a:gd fmla="*/ 64 h 71" name="T29"/>
                  <a:gd fmla="*/ 50 w 69" name="T30"/>
                  <a:gd fmla="*/ 64 h 71" name="T31"/>
                  <a:gd fmla="*/ 50 w 69" name="T32"/>
                  <a:gd fmla="*/ 64 h 71" name="T33"/>
                  <a:gd fmla="*/ 61 w 69" name="T34"/>
                  <a:gd fmla="*/ 53 h 71" name="T35"/>
                  <a:gd fmla="*/ 61 w 69" name="T36"/>
                  <a:gd fmla="*/ 18 h 71" name="T37"/>
                  <a:gd fmla="*/ 61 w 69" name="T38"/>
                  <a:gd fmla="*/ 18 h 71" name="T39"/>
                  <a:gd fmla="*/ 50 w 69" name="T40"/>
                  <a:gd fmla="*/ 7 h 71" name="T41"/>
                  <a:gd fmla="*/ 19 w 69" name="T42"/>
                  <a:gd fmla="*/ 7 h 71" name="T43"/>
                  <a:gd fmla="*/ 19 w 69" name="T44"/>
                  <a:gd fmla="*/ 7 h 71" name="T45"/>
                  <a:gd fmla="*/ 7 w 69" name="T46"/>
                  <a:gd fmla="*/ 18 h 71" name="T47"/>
                  <a:gd fmla="*/ 7 w 69" name="T48"/>
                  <a:gd fmla="*/ 53 h 71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71" w="69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0" y="0"/>
                      <a:pt x="69" y="8"/>
                      <a:pt x="69" y="18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0" y="71"/>
                      <a:pt x="50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8" y="71"/>
                      <a:pt x="0" y="63"/>
                      <a:pt x="0" y="5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8" y="0"/>
                      <a:pt x="19" y="0"/>
                    </a:cubicBezTo>
                    <a:close/>
                    <a:moveTo>
                      <a:pt x="7" y="53"/>
                    </a:moveTo>
                    <a:cubicBezTo>
                      <a:pt x="7" y="59"/>
                      <a:pt x="12" y="64"/>
                      <a:pt x="19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6" y="64"/>
                      <a:pt x="61" y="59"/>
                      <a:pt x="61" y="53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2"/>
                      <a:pt x="56" y="7"/>
                      <a:pt x="50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2" y="7"/>
                      <a:pt x="7" y="12"/>
                      <a:pt x="7" y="18"/>
                    </a:cubicBezTo>
                    <a:cubicBezTo>
                      <a:pt x="7" y="53"/>
                      <a:pt x="7" y="53"/>
                      <a:pt x="7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537" name="Freeform 122"/>
              <p:cNvSpPr/>
              <p:nvPr/>
            </p:nvSpPr>
            <p:spPr bwMode="auto">
              <a:xfrm>
                <a:off x="2338" y="1379"/>
                <a:ext cx="50" cy="52"/>
              </a:xfrm>
              <a:custGeom>
                <a:gdLst>
                  <a:gd fmla="*/ 38 w 38" name="T0"/>
                  <a:gd fmla="*/ 9 h 39" name="T1"/>
                  <a:gd fmla="*/ 29 w 38" name="T2"/>
                  <a:gd fmla="*/ 0 h 39" name="T3"/>
                  <a:gd fmla="*/ 10 w 38" name="T4"/>
                  <a:gd fmla="*/ 0 h 39" name="T5"/>
                  <a:gd fmla="*/ 0 w 38" name="T6"/>
                  <a:gd fmla="*/ 9 h 39" name="T7"/>
                  <a:gd fmla="*/ 0 w 38" name="T8"/>
                  <a:gd fmla="*/ 30 h 39" name="T9"/>
                  <a:gd fmla="*/ 10 w 38" name="T10"/>
                  <a:gd fmla="*/ 39 h 39" name="T11"/>
                  <a:gd fmla="*/ 29 w 38" name="T12"/>
                  <a:gd fmla="*/ 39 h 39" name="T13"/>
                  <a:gd fmla="*/ 38 w 38" name="T14"/>
                  <a:gd fmla="*/ 30 h 39" name="T15"/>
                  <a:gd fmla="*/ 38 w 38" name="T16"/>
                  <a:gd fmla="*/ 9 h 39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9" w="38">
                    <a:moveTo>
                      <a:pt x="38" y="9"/>
                    </a:moveTo>
                    <a:cubicBezTo>
                      <a:pt x="38" y="4"/>
                      <a:pt x="34" y="0"/>
                      <a:pt x="29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5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5" y="39"/>
                      <a:pt x="10" y="39"/>
                    </a:cubicBezTo>
                    <a:cubicBezTo>
                      <a:pt x="29" y="39"/>
                      <a:pt x="29" y="39"/>
                      <a:pt x="29" y="39"/>
                    </a:cubicBezTo>
                    <a:cubicBezTo>
                      <a:pt x="34" y="39"/>
                      <a:pt x="38" y="35"/>
                      <a:pt x="38" y="30"/>
                    </a:cubicBezTo>
                    <a:lnTo>
                      <a:pt x="38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538" name="Freeform 123"/>
              <p:cNvSpPr>
                <a:spLocks noEditPoints="1"/>
              </p:cNvSpPr>
              <p:nvPr/>
            </p:nvSpPr>
            <p:spPr bwMode="auto">
              <a:xfrm>
                <a:off x="2544" y="1358"/>
                <a:ext cx="91" cy="94"/>
              </a:xfrm>
              <a:custGeom>
                <a:gdLst>
                  <a:gd fmla="*/ 19 w 69" name="T0"/>
                  <a:gd fmla="*/ 0 h 71" name="T1"/>
                  <a:gd fmla="*/ 50 w 69" name="T2"/>
                  <a:gd fmla="*/ 0 h 71" name="T3"/>
                  <a:gd fmla="*/ 50 w 69" name="T4"/>
                  <a:gd fmla="*/ 0 h 71" name="T5"/>
                  <a:gd fmla="*/ 69 w 69" name="T6"/>
                  <a:gd fmla="*/ 18 h 71" name="T7"/>
                  <a:gd fmla="*/ 69 w 69" name="T8"/>
                  <a:gd fmla="*/ 53 h 71" name="T9"/>
                  <a:gd fmla="*/ 69 w 69" name="T10"/>
                  <a:gd fmla="*/ 53 h 71" name="T11"/>
                  <a:gd fmla="*/ 50 w 69" name="T12"/>
                  <a:gd fmla="*/ 71 h 71" name="T13"/>
                  <a:gd fmla="*/ 19 w 69" name="T14"/>
                  <a:gd fmla="*/ 71 h 71" name="T15"/>
                  <a:gd fmla="*/ 19 w 69" name="T16"/>
                  <a:gd fmla="*/ 71 h 71" name="T17"/>
                  <a:gd fmla="*/ 0 w 69" name="T18"/>
                  <a:gd fmla="*/ 53 h 71" name="T19"/>
                  <a:gd fmla="*/ 0 w 69" name="T20"/>
                  <a:gd fmla="*/ 18 h 71" name="T21"/>
                  <a:gd fmla="*/ 0 w 69" name="T22"/>
                  <a:gd fmla="*/ 18 h 71" name="T23"/>
                  <a:gd fmla="*/ 19 w 69" name="T24"/>
                  <a:gd fmla="*/ 0 h 71" name="T25"/>
                  <a:gd fmla="*/ 7 w 69" name="T26"/>
                  <a:gd fmla="*/ 53 h 71" name="T27"/>
                  <a:gd fmla="*/ 19 w 69" name="T28"/>
                  <a:gd fmla="*/ 64 h 71" name="T29"/>
                  <a:gd fmla="*/ 50 w 69" name="T30"/>
                  <a:gd fmla="*/ 64 h 71" name="T31"/>
                  <a:gd fmla="*/ 50 w 69" name="T32"/>
                  <a:gd fmla="*/ 64 h 71" name="T33"/>
                  <a:gd fmla="*/ 61 w 69" name="T34"/>
                  <a:gd fmla="*/ 53 h 71" name="T35"/>
                  <a:gd fmla="*/ 61 w 69" name="T36"/>
                  <a:gd fmla="*/ 18 h 71" name="T37"/>
                  <a:gd fmla="*/ 61 w 69" name="T38"/>
                  <a:gd fmla="*/ 18 h 71" name="T39"/>
                  <a:gd fmla="*/ 50 w 69" name="T40"/>
                  <a:gd fmla="*/ 7 h 71" name="T41"/>
                  <a:gd fmla="*/ 19 w 69" name="T42"/>
                  <a:gd fmla="*/ 7 h 71" name="T43"/>
                  <a:gd fmla="*/ 19 w 69" name="T44"/>
                  <a:gd fmla="*/ 7 h 71" name="T45"/>
                  <a:gd fmla="*/ 7 w 69" name="T46"/>
                  <a:gd fmla="*/ 18 h 71" name="T47"/>
                  <a:gd fmla="*/ 7 w 69" name="T48"/>
                  <a:gd fmla="*/ 53 h 71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71" w="69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0" y="0"/>
                      <a:pt x="69" y="8"/>
                      <a:pt x="69" y="18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0" y="71"/>
                      <a:pt x="50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8" y="71"/>
                      <a:pt x="0" y="63"/>
                      <a:pt x="0" y="5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8" y="0"/>
                      <a:pt x="19" y="0"/>
                    </a:cubicBezTo>
                    <a:close/>
                    <a:moveTo>
                      <a:pt x="7" y="53"/>
                    </a:moveTo>
                    <a:cubicBezTo>
                      <a:pt x="7" y="59"/>
                      <a:pt x="12" y="64"/>
                      <a:pt x="19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6" y="64"/>
                      <a:pt x="61" y="59"/>
                      <a:pt x="61" y="53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2"/>
                      <a:pt x="56" y="7"/>
                      <a:pt x="50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2" y="7"/>
                      <a:pt x="7" y="12"/>
                      <a:pt x="7" y="18"/>
                    </a:cubicBezTo>
                    <a:cubicBezTo>
                      <a:pt x="7" y="53"/>
                      <a:pt x="7" y="53"/>
                      <a:pt x="7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539" name="Freeform 124"/>
              <p:cNvSpPr/>
              <p:nvPr/>
            </p:nvSpPr>
            <p:spPr bwMode="auto">
              <a:xfrm>
                <a:off x="2565" y="1379"/>
                <a:ext cx="49" cy="52"/>
              </a:xfrm>
              <a:custGeom>
                <a:gdLst>
                  <a:gd fmla="*/ 37 w 37" name="T0"/>
                  <a:gd fmla="*/ 9 h 39" name="T1"/>
                  <a:gd fmla="*/ 28 w 37" name="T2"/>
                  <a:gd fmla="*/ 0 h 39" name="T3"/>
                  <a:gd fmla="*/ 9 w 37" name="T4"/>
                  <a:gd fmla="*/ 0 h 39" name="T5"/>
                  <a:gd fmla="*/ 0 w 37" name="T6"/>
                  <a:gd fmla="*/ 9 h 39" name="T7"/>
                  <a:gd fmla="*/ 0 w 37" name="T8"/>
                  <a:gd fmla="*/ 30 h 39" name="T9"/>
                  <a:gd fmla="*/ 9 w 37" name="T10"/>
                  <a:gd fmla="*/ 39 h 39" name="T11"/>
                  <a:gd fmla="*/ 28 w 37" name="T12"/>
                  <a:gd fmla="*/ 39 h 39" name="T13"/>
                  <a:gd fmla="*/ 37 w 37" name="T14"/>
                  <a:gd fmla="*/ 30 h 39" name="T15"/>
                  <a:gd fmla="*/ 37 w 37" name="T16"/>
                  <a:gd fmla="*/ 9 h 39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9" w="37">
                    <a:moveTo>
                      <a:pt x="37" y="9"/>
                    </a:moveTo>
                    <a:cubicBezTo>
                      <a:pt x="37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7" y="35"/>
                      <a:pt x="37" y="30"/>
                    </a:cubicBezTo>
                    <a:lnTo>
                      <a:pt x="37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540" name="Freeform 125"/>
              <p:cNvSpPr>
                <a:spLocks noEditPoints="1"/>
              </p:cNvSpPr>
              <p:nvPr/>
            </p:nvSpPr>
            <p:spPr bwMode="auto">
              <a:xfrm>
                <a:off x="2657" y="1358"/>
                <a:ext cx="91" cy="94"/>
              </a:xfrm>
              <a:custGeom>
                <a:gdLst>
                  <a:gd fmla="*/ 19 w 69" name="T0"/>
                  <a:gd fmla="*/ 0 h 71" name="T1"/>
                  <a:gd fmla="*/ 50 w 69" name="T2"/>
                  <a:gd fmla="*/ 0 h 71" name="T3"/>
                  <a:gd fmla="*/ 50 w 69" name="T4"/>
                  <a:gd fmla="*/ 0 h 71" name="T5"/>
                  <a:gd fmla="*/ 69 w 69" name="T6"/>
                  <a:gd fmla="*/ 18 h 71" name="T7"/>
                  <a:gd fmla="*/ 69 w 69" name="T8"/>
                  <a:gd fmla="*/ 53 h 71" name="T9"/>
                  <a:gd fmla="*/ 69 w 69" name="T10"/>
                  <a:gd fmla="*/ 53 h 71" name="T11"/>
                  <a:gd fmla="*/ 50 w 69" name="T12"/>
                  <a:gd fmla="*/ 71 h 71" name="T13"/>
                  <a:gd fmla="*/ 19 w 69" name="T14"/>
                  <a:gd fmla="*/ 71 h 71" name="T15"/>
                  <a:gd fmla="*/ 19 w 69" name="T16"/>
                  <a:gd fmla="*/ 71 h 71" name="T17"/>
                  <a:gd fmla="*/ 0 w 69" name="T18"/>
                  <a:gd fmla="*/ 53 h 71" name="T19"/>
                  <a:gd fmla="*/ 0 w 69" name="T20"/>
                  <a:gd fmla="*/ 18 h 71" name="T21"/>
                  <a:gd fmla="*/ 0 w 69" name="T22"/>
                  <a:gd fmla="*/ 18 h 71" name="T23"/>
                  <a:gd fmla="*/ 19 w 69" name="T24"/>
                  <a:gd fmla="*/ 0 h 71" name="T25"/>
                  <a:gd fmla="*/ 7 w 69" name="T26"/>
                  <a:gd fmla="*/ 53 h 71" name="T27"/>
                  <a:gd fmla="*/ 19 w 69" name="T28"/>
                  <a:gd fmla="*/ 64 h 71" name="T29"/>
                  <a:gd fmla="*/ 50 w 69" name="T30"/>
                  <a:gd fmla="*/ 64 h 71" name="T31"/>
                  <a:gd fmla="*/ 50 w 69" name="T32"/>
                  <a:gd fmla="*/ 64 h 71" name="T33"/>
                  <a:gd fmla="*/ 61 w 69" name="T34"/>
                  <a:gd fmla="*/ 53 h 71" name="T35"/>
                  <a:gd fmla="*/ 61 w 69" name="T36"/>
                  <a:gd fmla="*/ 18 h 71" name="T37"/>
                  <a:gd fmla="*/ 61 w 69" name="T38"/>
                  <a:gd fmla="*/ 18 h 71" name="T39"/>
                  <a:gd fmla="*/ 50 w 69" name="T40"/>
                  <a:gd fmla="*/ 7 h 71" name="T41"/>
                  <a:gd fmla="*/ 19 w 69" name="T42"/>
                  <a:gd fmla="*/ 7 h 71" name="T43"/>
                  <a:gd fmla="*/ 19 w 69" name="T44"/>
                  <a:gd fmla="*/ 7 h 71" name="T45"/>
                  <a:gd fmla="*/ 7 w 69" name="T46"/>
                  <a:gd fmla="*/ 18 h 71" name="T47"/>
                  <a:gd fmla="*/ 7 w 69" name="T48"/>
                  <a:gd fmla="*/ 53 h 71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71" w="69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0" y="0"/>
                      <a:pt x="69" y="8"/>
                      <a:pt x="69" y="18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0" y="71"/>
                      <a:pt x="50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8" y="71"/>
                      <a:pt x="0" y="63"/>
                      <a:pt x="0" y="5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8" y="0"/>
                      <a:pt x="19" y="0"/>
                    </a:cubicBezTo>
                    <a:close/>
                    <a:moveTo>
                      <a:pt x="7" y="53"/>
                    </a:moveTo>
                    <a:cubicBezTo>
                      <a:pt x="7" y="59"/>
                      <a:pt x="12" y="64"/>
                      <a:pt x="19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6" y="64"/>
                      <a:pt x="61" y="59"/>
                      <a:pt x="61" y="53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2"/>
                      <a:pt x="56" y="7"/>
                      <a:pt x="50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2" y="7"/>
                      <a:pt x="7" y="12"/>
                      <a:pt x="7" y="18"/>
                    </a:cubicBezTo>
                    <a:cubicBezTo>
                      <a:pt x="7" y="53"/>
                      <a:pt x="7" y="53"/>
                      <a:pt x="7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541" name="Freeform 126"/>
              <p:cNvSpPr/>
              <p:nvPr/>
            </p:nvSpPr>
            <p:spPr bwMode="auto">
              <a:xfrm>
                <a:off x="2678" y="1379"/>
                <a:ext cx="49" cy="52"/>
              </a:xfrm>
              <a:custGeom>
                <a:gdLst>
                  <a:gd fmla="*/ 37 w 37" name="T0"/>
                  <a:gd fmla="*/ 9 h 39" name="T1"/>
                  <a:gd fmla="*/ 28 w 37" name="T2"/>
                  <a:gd fmla="*/ 0 h 39" name="T3"/>
                  <a:gd fmla="*/ 9 w 37" name="T4"/>
                  <a:gd fmla="*/ 0 h 39" name="T5"/>
                  <a:gd fmla="*/ 0 w 37" name="T6"/>
                  <a:gd fmla="*/ 9 h 39" name="T7"/>
                  <a:gd fmla="*/ 0 w 37" name="T8"/>
                  <a:gd fmla="*/ 30 h 39" name="T9"/>
                  <a:gd fmla="*/ 9 w 37" name="T10"/>
                  <a:gd fmla="*/ 39 h 39" name="T11"/>
                  <a:gd fmla="*/ 28 w 37" name="T12"/>
                  <a:gd fmla="*/ 39 h 39" name="T13"/>
                  <a:gd fmla="*/ 37 w 37" name="T14"/>
                  <a:gd fmla="*/ 30 h 39" name="T15"/>
                  <a:gd fmla="*/ 37 w 37" name="T16"/>
                  <a:gd fmla="*/ 9 h 39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9" w="37">
                    <a:moveTo>
                      <a:pt x="37" y="9"/>
                    </a:moveTo>
                    <a:cubicBezTo>
                      <a:pt x="37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7" y="35"/>
                      <a:pt x="37" y="30"/>
                    </a:cubicBezTo>
                    <a:lnTo>
                      <a:pt x="37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542" name="Freeform 127"/>
              <p:cNvSpPr>
                <a:spLocks noEditPoints="1"/>
              </p:cNvSpPr>
              <p:nvPr/>
            </p:nvSpPr>
            <p:spPr bwMode="auto">
              <a:xfrm>
                <a:off x="2770" y="1358"/>
                <a:ext cx="91" cy="94"/>
              </a:xfrm>
              <a:custGeom>
                <a:gdLst>
                  <a:gd fmla="*/ 19 w 69" name="T0"/>
                  <a:gd fmla="*/ 0 h 71" name="T1"/>
                  <a:gd fmla="*/ 50 w 69" name="T2"/>
                  <a:gd fmla="*/ 0 h 71" name="T3"/>
                  <a:gd fmla="*/ 50 w 69" name="T4"/>
                  <a:gd fmla="*/ 0 h 71" name="T5"/>
                  <a:gd fmla="*/ 69 w 69" name="T6"/>
                  <a:gd fmla="*/ 18 h 71" name="T7"/>
                  <a:gd fmla="*/ 69 w 69" name="T8"/>
                  <a:gd fmla="*/ 53 h 71" name="T9"/>
                  <a:gd fmla="*/ 69 w 69" name="T10"/>
                  <a:gd fmla="*/ 53 h 71" name="T11"/>
                  <a:gd fmla="*/ 50 w 69" name="T12"/>
                  <a:gd fmla="*/ 71 h 71" name="T13"/>
                  <a:gd fmla="*/ 19 w 69" name="T14"/>
                  <a:gd fmla="*/ 71 h 71" name="T15"/>
                  <a:gd fmla="*/ 19 w 69" name="T16"/>
                  <a:gd fmla="*/ 71 h 71" name="T17"/>
                  <a:gd fmla="*/ 0 w 69" name="T18"/>
                  <a:gd fmla="*/ 53 h 71" name="T19"/>
                  <a:gd fmla="*/ 0 w 69" name="T20"/>
                  <a:gd fmla="*/ 18 h 71" name="T21"/>
                  <a:gd fmla="*/ 0 w 69" name="T22"/>
                  <a:gd fmla="*/ 18 h 71" name="T23"/>
                  <a:gd fmla="*/ 19 w 69" name="T24"/>
                  <a:gd fmla="*/ 0 h 71" name="T25"/>
                  <a:gd fmla="*/ 7 w 69" name="T26"/>
                  <a:gd fmla="*/ 53 h 71" name="T27"/>
                  <a:gd fmla="*/ 19 w 69" name="T28"/>
                  <a:gd fmla="*/ 64 h 71" name="T29"/>
                  <a:gd fmla="*/ 50 w 69" name="T30"/>
                  <a:gd fmla="*/ 64 h 71" name="T31"/>
                  <a:gd fmla="*/ 50 w 69" name="T32"/>
                  <a:gd fmla="*/ 64 h 71" name="T33"/>
                  <a:gd fmla="*/ 61 w 69" name="T34"/>
                  <a:gd fmla="*/ 53 h 71" name="T35"/>
                  <a:gd fmla="*/ 61 w 69" name="T36"/>
                  <a:gd fmla="*/ 18 h 71" name="T37"/>
                  <a:gd fmla="*/ 61 w 69" name="T38"/>
                  <a:gd fmla="*/ 18 h 71" name="T39"/>
                  <a:gd fmla="*/ 50 w 69" name="T40"/>
                  <a:gd fmla="*/ 7 h 71" name="T41"/>
                  <a:gd fmla="*/ 19 w 69" name="T42"/>
                  <a:gd fmla="*/ 7 h 71" name="T43"/>
                  <a:gd fmla="*/ 19 w 69" name="T44"/>
                  <a:gd fmla="*/ 7 h 71" name="T45"/>
                  <a:gd fmla="*/ 7 w 69" name="T46"/>
                  <a:gd fmla="*/ 18 h 71" name="T47"/>
                  <a:gd fmla="*/ 7 w 69" name="T48"/>
                  <a:gd fmla="*/ 53 h 71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71" w="69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0" y="0"/>
                      <a:pt x="69" y="8"/>
                      <a:pt x="69" y="18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0" y="71"/>
                      <a:pt x="50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8" y="71"/>
                      <a:pt x="0" y="63"/>
                      <a:pt x="0" y="5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8" y="0"/>
                      <a:pt x="19" y="0"/>
                    </a:cubicBezTo>
                    <a:close/>
                    <a:moveTo>
                      <a:pt x="7" y="53"/>
                    </a:moveTo>
                    <a:cubicBezTo>
                      <a:pt x="7" y="59"/>
                      <a:pt x="12" y="64"/>
                      <a:pt x="19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6" y="64"/>
                      <a:pt x="61" y="59"/>
                      <a:pt x="61" y="53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2"/>
                      <a:pt x="56" y="7"/>
                      <a:pt x="50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2" y="7"/>
                      <a:pt x="7" y="12"/>
                      <a:pt x="7" y="18"/>
                    </a:cubicBezTo>
                    <a:cubicBezTo>
                      <a:pt x="7" y="53"/>
                      <a:pt x="7" y="53"/>
                      <a:pt x="7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543" name="Freeform 128"/>
              <p:cNvSpPr/>
              <p:nvPr/>
            </p:nvSpPr>
            <p:spPr bwMode="auto">
              <a:xfrm>
                <a:off x="2791" y="1379"/>
                <a:ext cx="49" cy="52"/>
              </a:xfrm>
              <a:custGeom>
                <a:gdLst>
                  <a:gd fmla="*/ 37 w 37" name="T0"/>
                  <a:gd fmla="*/ 9 h 39" name="T1"/>
                  <a:gd fmla="*/ 28 w 37" name="T2"/>
                  <a:gd fmla="*/ 0 h 39" name="T3"/>
                  <a:gd fmla="*/ 9 w 37" name="T4"/>
                  <a:gd fmla="*/ 0 h 39" name="T5"/>
                  <a:gd fmla="*/ 0 w 37" name="T6"/>
                  <a:gd fmla="*/ 9 h 39" name="T7"/>
                  <a:gd fmla="*/ 0 w 37" name="T8"/>
                  <a:gd fmla="*/ 30 h 39" name="T9"/>
                  <a:gd fmla="*/ 9 w 37" name="T10"/>
                  <a:gd fmla="*/ 39 h 39" name="T11"/>
                  <a:gd fmla="*/ 28 w 37" name="T12"/>
                  <a:gd fmla="*/ 39 h 39" name="T13"/>
                  <a:gd fmla="*/ 37 w 37" name="T14"/>
                  <a:gd fmla="*/ 30 h 39" name="T15"/>
                  <a:gd fmla="*/ 37 w 37" name="T16"/>
                  <a:gd fmla="*/ 9 h 39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9" w="37">
                    <a:moveTo>
                      <a:pt x="37" y="9"/>
                    </a:moveTo>
                    <a:cubicBezTo>
                      <a:pt x="37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7" y="35"/>
                      <a:pt x="37" y="30"/>
                    </a:cubicBezTo>
                    <a:lnTo>
                      <a:pt x="37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544" name="Freeform 129"/>
              <p:cNvSpPr>
                <a:spLocks noEditPoints="1"/>
              </p:cNvSpPr>
              <p:nvPr/>
            </p:nvSpPr>
            <p:spPr bwMode="auto">
              <a:xfrm>
                <a:off x="2996" y="1358"/>
                <a:ext cx="91" cy="94"/>
              </a:xfrm>
              <a:custGeom>
                <a:gdLst>
                  <a:gd fmla="*/ 19 w 69" name="T0"/>
                  <a:gd fmla="*/ 0 h 71" name="T1"/>
                  <a:gd fmla="*/ 50 w 69" name="T2"/>
                  <a:gd fmla="*/ 0 h 71" name="T3"/>
                  <a:gd fmla="*/ 50 w 69" name="T4"/>
                  <a:gd fmla="*/ 0 h 71" name="T5"/>
                  <a:gd fmla="*/ 69 w 69" name="T6"/>
                  <a:gd fmla="*/ 18 h 71" name="T7"/>
                  <a:gd fmla="*/ 69 w 69" name="T8"/>
                  <a:gd fmla="*/ 53 h 71" name="T9"/>
                  <a:gd fmla="*/ 69 w 69" name="T10"/>
                  <a:gd fmla="*/ 53 h 71" name="T11"/>
                  <a:gd fmla="*/ 50 w 69" name="T12"/>
                  <a:gd fmla="*/ 71 h 71" name="T13"/>
                  <a:gd fmla="*/ 19 w 69" name="T14"/>
                  <a:gd fmla="*/ 71 h 71" name="T15"/>
                  <a:gd fmla="*/ 19 w 69" name="T16"/>
                  <a:gd fmla="*/ 71 h 71" name="T17"/>
                  <a:gd fmla="*/ 0 w 69" name="T18"/>
                  <a:gd fmla="*/ 53 h 71" name="T19"/>
                  <a:gd fmla="*/ 0 w 69" name="T20"/>
                  <a:gd fmla="*/ 18 h 71" name="T21"/>
                  <a:gd fmla="*/ 0 w 69" name="T22"/>
                  <a:gd fmla="*/ 18 h 71" name="T23"/>
                  <a:gd fmla="*/ 19 w 69" name="T24"/>
                  <a:gd fmla="*/ 0 h 71" name="T25"/>
                  <a:gd fmla="*/ 7 w 69" name="T26"/>
                  <a:gd fmla="*/ 53 h 71" name="T27"/>
                  <a:gd fmla="*/ 19 w 69" name="T28"/>
                  <a:gd fmla="*/ 64 h 71" name="T29"/>
                  <a:gd fmla="*/ 50 w 69" name="T30"/>
                  <a:gd fmla="*/ 64 h 71" name="T31"/>
                  <a:gd fmla="*/ 50 w 69" name="T32"/>
                  <a:gd fmla="*/ 64 h 71" name="T33"/>
                  <a:gd fmla="*/ 61 w 69" name="T34"/>
                  <a:gd fmla="*/ 53 h 71" name="T35"/>
                  <a:gd fmla="*/ 61 w 69" name="T36"/>
                  <a:gd fmla="*/ 18 h 71" name="T37"/>
                  <a:gd fmla="*/ 61 w 69" name="T38"/>
                  <a:gd fmla="*/ 18 h 71" name="T39"/>
                  <a:gd fmla="*/ 50 w 69" name="T40"/>
                  <a:gd fmla="*/ 7 h 71" name="T41"/>
                  <a:gd fmla="*/ 19 w 69" name="T42"/>
                  <a:gd fmla="*/ 7 h 71" name="T43"/>
                  <a:gd fmla="*/ 19 w 69" name="T44"/>
                  <a:gd fmla="*/ 7 h 71" name="T45"/>
                  <a:gd fmla="*/ 7 w 69" name="T46"/>
                  <a:gd fmla="*/ 18 h 71" name="T47"/>
                  <a:gd fmla="*/ 7 w 69" name="T48"/>
                  <a:gd fmla="*/ 53 h 71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71" w="69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0" y="0"/>
                      <a:pt x="69" y="8"/>
                      <a:pt x="69" y="18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0" y="71"/>
                      <a:pt x="50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8" y="71"/>
                      <a:pt x="0" y="63"/>
                      <a:pt x="0" y="5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8" y="0"/>
                      <a:pt x="19" y="0"/>
                    </a:cubicBezTo>
                    <a:close/>
                    <a:moveTo>
                      <a:pt x="7" y="53"/>
                    </a:moveTo>
                    <a:cubicBezTo>
                      <a:pt x="7" y="59"/>
                      <a:pt x="12" y="64"/>
                      <a:pt x="19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6" y="64"/>
                      <a:pt x="61" y="59"/>
                      <a:pt x="61" y="53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2"/>
                      <a:pt x="56" y="7"/>
                      <a:pt x="50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2" y="7"/>
                      <a:pt x="7" y="12"/>
                      <a:pt x="7" y="18"/>
                    </a:cubicBezTo>
                    <a:cubicBezTo>
                      <a:pt x="7" y="53"/>
                      <a:pt x="7" y="53"/>
                      <a:pt x="7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545" name="Freeform 130"/>
              <p:cNvSpPr/>
              <p:nvPr/>
            </p:nvSpPr>
            <p:spPr bwMode="auto">
              <a:xfrm>
                <a:off x="3017" y="1379"/>
                <a:ext cx="49" cy="52"/>
              </a:xfrm>
              <a:custGeom>
                <a:gdLst>
                  <a:gd fmla="*/ 37 w 37" name="T0"/>
                  <a:gd fmla="*/ 9 h 39" name="T1"/>
                  <a:gd fmla="*/ 28 w 37" name="T2"/>
                  <a:gd fmla="*/ 0 h 39" name="T3"/>
                  <a:gd fmla="*/ 9 w 37" name="T4"/>
                  <a:gd fmla="*/ 0 h 39" name="T5"/>
                  <a:gd fmla="*/ 0 w 37" name="T6"/>
                  <a:gd fmla="*/ 9 h 39" name="T7"/>
                  <a:gd fmla="*/ 0 w 37" name="T8"/>
                  <a:gd fmla="*/ 30 h 39" name="T9"/>
                  <a:gd fmla="*/ 9 w 37" name="T10"/>
                  <a:gd fmla="*/ 39 h 39" name="T11"/>
                  <a:gd fmla="*/ 28 w 37" name="T12"/>
                  <a:gd fmla="*/ 39 h 39" name="T13"/>
                  <a:gd fmla="*/ 37 w 37" name="T14"/>
                  <a:gd fmla="*/ 30 h 39" name="T15"/>
                  <a:gd fmla="*/ 37 w 37" name="T16"/>
                  <a:gd fmla="*/ 9 h 39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9" w="37">
                    <a:moveTo>
                      <a:pt x="37" y="9"/>
                    </a:moveTo>
                    <a:cubicBezTo>
                      <a:pt x="37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7" y="35"/>
                      <a:pt x="37" y="30"/>
                    </a:cubicBezTo>
                    <a:lnTo>
                      <a:pt x="37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546" name="Freeform 131"/>
              <p:cNvSpPr>
                <a:spLocks noEditPoints="1"/>
              </p:cNvSpPr>
              <p:nvPr/>
            </p:nvSpPr>
            <p:spPr bwMode="auto">
              <a:xfrm>
                <a:off x="3109" y="1358"/>
                <a:ext cx="91" cy="94"/>
              </a:xfrm>
              <a:custGeom>
                <a:gdLst>
                  <a:gd fmla="*/ 19 w 69" name="T0"/>
                  <a:gd fmla="*/ 0 h 71" name="T1"/>
                  <a:gd fmla="*/ 50 w 69" name="T2"/>
                  <a:gd fmla="*/ 0 h 71" name="T3"/>
                  <a:gd fmla="*/ 50 w 69" name="T4"/>
                  <a:gd fmla="*/ 0 h 71" name="T5"/>
                  <a:gd fmla="*/ 69 w 69" name="T6"/>
                  <a:gd fmla="*/ 18 h 71" name="T7"/>
                  <a:gd fmla="*/ 69 w 69" name="T8"/>
                  <a:gd fmla="*/ 53 h 71" name="T9"/>
                  <a:gd fmla="*/ 69 w 69" name="T10"/>
                  <a:gd fmla="*/ 53 h 71" name="T11"/>
                  <a:gd fmla="*/ 50 w 69" name="T12"/>
                  <a:gd fmla="*/ 71 h 71" name="T13"/>
                  <a:gd fmla="*/ 19 w 69" name="T14"/>
                  <a:gd fmla="*/ 71 h 71" name="T15"/>
                  <a:gd fmla="*/ 19 w 69" name="T16"/>
                  <a:gd fmla="*/ 71 h 71" name="T17"/>
                  <a:gd fmla="*/ 0 w 69" name="T18"/>
                  <a:gd fmla="*/ 53 h 71" name="T19"/>
                  <a:gd fmla="*/ 0 w 69" name="T20"/>
                  <a:gd fmla="*/ 18 h 71" name="T21"/>
                  <a:gd fmla="*/ 0 w 69" name="T22"/>
                  <a:gd fmla="*/ 18 h 71" name="T23"/>
                  <a:gd fmla="*/ 19 w 69" name="T24"/>
                  <a:gd fmla="*/ 0 h 71" name="T25"/>
                  <a:gd fmla="*/ 7 w 69" name="T26"/>
                  <a:gd fmla="*/ 53 h 71" name="T27"/>
                  <a:gd fmla="*/ 19 w 69" name="T28"/>
                  <a:gd fmla="*/ 64 h 71" name="T29"/>
                  <a:gd fmla="*/ 50 w 69" name="T30"/>
                  <a:gd fmla="*/ 64 h 71" name="T31"/>
                  <a:gd fmla="*/ 50 w 69" name="T32"/>
                  <a:gd fmla="*/ 64 h 71" name="T33"/>
                  <a:gd fmla="*/ 61 w 69" name="T34"/>
                  <a:gd fmla="*/ 53 h 71" name="T35"/>
                  <a:gd fmla="*/ 61 w 69" name="T36"/>
                  <a:gd fmla="*/ 18 h 71" name="T37"/>
                  <a:gd fmla="*/ 61 w 69" name="T38"/>
                  <a:gd fmla="*/ 18 h 71" name="T39"/>
                  <a:gd fmla="*/ 50 w 69" name="T40"/>
                  <a:gd fmla="*/ 7 h 71" name="T41"/>
                  <a:gd fmla="*/ 19 w 69" name="T42"/>
                  <a:gd fmla="*/ 7 h 71" name="T43"/>
                  <a:gd fmla="*/ 19 w 69" name="T44"/>
                  <a:gd fmla="*/ 7 h 71" name="T45"/>
                  <a:gd fmla="*/ 7 w 69" name="T46"/>
                  <a:gd fmla="*/ 18 h 71" name="T47"/>
                  <a:gd fmla="*/ 7 w 69" name="T48"/>
                  <a:gd fmla="*/ 53 h 71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71" w="69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0" y="0"/>
                      <a:pt x="69" y="8"/>
                      <a:pt x="69" y="18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0" y="71"/>
                      <a:pt x="50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8" y="71"/>
                      <a:pt x="0" y="63"/>
                      <a:pt x="0" y="5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8" y="0"/>
                      <a:pt x="19" y="0"/>
                    </a:cubicBezTo>
                    <a:close/>
                    <a:moveTo>
                      <a:pt x="7" y="53"/>
                    </a:moveTo>
                    <a:cubicBezTo>
                      <a:pt x="7" y="59"/>
                      <a:pt x="12" y="64"/>
                      <a:pt x="19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6" y="64"/>
                      <a:pt x="61" y="59"/>
                      <a:pt x="61" y="53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2"/>
                      <a:pt x="56" y="7"/>
                      <a:pt x="50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2" y="7"/>
                      <a:pt x="7" y="12"/>
                      <a:pt x="7" y="18"/>
                    </a:cubicBezTo>
                    <a:cubicBezTo>
                      <a:pt x="7" y="53"/>
                      <a:pt x="7" y="53"/>
                      <a:pt x="7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547" name="Freeform 132"/>
              <p:cNvSpPr/>
              <p:nvPr/>
            </p:nvSpPr>
            <p:spPr bwMode="auto">
              <a:xfrm>
                <a:off x="3130" y="1379"/>
                <a:ext cx="49" cy="52"/>
              </a:xfrm>
              <a:custGeom>
                <a:gdLst>
                  <a:gd fmla="*/ 37 w 37" name="T0"/>
                  <a:gd fmla="*/ 9 h 39" name="T1"/>
                  <a:gd fmla="*/ 28 w 37" name="T2"/>
                  <a:gd fmla="*/ 0 h 39" name="T3"/>
                  <a:gd fmla="*/ 9 w 37" name="T4"/>
                  <a:gd fmla="*/ 0 h 39" name="T5"/>
                  <a:gd fmla="*/ 0 w 37" name="T6"/>
                  <a:gd fmla="*/ 9 h 39" name="T7"/>
                  <a:gd fmla="*/ 0 w 37" name="T8"/>
                  <a:gd fmla="*/ 30 h 39" name="T9"/>
                  <a:gd fmla="*/ 9 w 37" name="T10"/>
                  <a:gd fmla="*/ 39 h 39" name="T11"/>
                  <a:gd fmla="*/ 28 w 37" name="T12"/>
                  <a:gd fmla="*/ 39 h 39" name="T13"/>
                  <a:gd fmla="*/ 37 w 37" name="T14"/>
                  <a:gd fmla="*/ 30 h 39" name="T15"/>
                  <a:gd fmla="*/ 37 w 37" name="T16"/>
                  <a:gd fmla="*/ 9 h 39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9" w="37">
                    <a:moveTo>
                      <a:pt x="37" y="9"/>
                    </a:moveTo>
                    <a:cubicBezTo>
                      <a:pt x="37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7" y="35"/>
                      <a:pt x="37" y="30"/>
                    </a:cubicBezTo>
                    <a:lnTo>
                      <a:pt x="37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548" name="Freeform 133"/>
              <p:cNvSpPr>
                <a:spLocks noEditPoints="1"/>
              </p:cNvSpPr>
              <p:nvPr/>
            </p:nvSpPr>
            <p:spPr bwMode="auto">
              <a:xfrm>
                <a:off x="3222" y="1358"/>
                <a:ext cx="91" cy="94"/>
              </a:xfrm>
              <a:custGeom>
                <a:gdLst>
                  <a:gd fmla="*/ 19 w 69" name="T0"/>
                  <a:gd fmla="*/ 0 h 71" name="T1"/>
                  <a:gd fmla="*/ 50 w 69" name="T2"/>
                  <a:gd fmla="*/ 0 h 71" name="T3"/>
                  <a:gd fmla="*/ 50 w 69" name="T4"/>
                  <a:gd fmla="*/ 0 h 71" name="T5"/>
                  <a:gd fmla="*/ 69 w 69" name="T6"/>
                  <a:gd fmla="*/ 18 h 71" name="T7"/>
                  <a:gd fmla="*/ 69 w 69" name="T8"/>
                  <a:gd fmla="*/ 53 h 71" name="T9"/>
                  <a:gd fmla="*/ 69 w 69" name="T10"/>
                  <a:gd fmla="*/ 53 h 71" name="T11"/>
                  <a:gd fmla="*/ 50 w 69" name="T12"/>
                  <a:gd fmla="*/ 71 h 71" name="T13"/>
                  <a:gd fmla="*/ 19 w 69" name="T14"/>
                  <a:gd fmla="*/ 71 h 71" name="T15"/>
                  <a:gd fmla="*/ 19 w 69" name="T16"/>
                  <a:gd fmla="*/ 71 h 71" name="T17"/>
                  <a:gd fmla="*/ 0 w 69" name="T18"/>
                  <a:gd fmla="*/ 53 h 71" name="T19"/>
                  <a:gd fmla="*/ 0 w 69" name="T20"/>
                  <a:gd fmla="*/ 18 h 71" name="T21"/>
                  <a:gd fmla="*/ 0 w 69" name="T22"/>
                  <a:gd fmla="*/ 18 h 71" name="T23"/>
                  <a:gd fmla="*/ 19 w 69" name="T24"/>
                  <a:gd fmla="*/ 0 h 71" name="T25"/>
                  <a:gd fmla="*/ 7 w 69" name="T26"/>
                  <a:gd fmla="*/ 53 h 71" name="T27"/>
                  <a:gd fmla="*/ 19 w 69" name="T28"/>
                  <a:gd fmla="*/ 64 h 71" name="T29"/>
                  <a:gd fmla="*/ 50 w 69" name="T30"/>
                  <a:gd fmla="*/ 64 h 71" name="T31"/>
                  <a:gd fmla="*/ 50 w 69" name="T32"/>
                  <a:gd fmla="*/ 64 h 71" name="T33"/>
                  <a:gd fmla="*/ 61 w 69" name="T34"/>
                  <a:gd fmla="*/ 53 h 71" name="T35"/>
                  <a:gd fmla="*/ 61 w 69" name="T36"/>
                  <a:gd fmla="*/ 18 h 71" name="T37"/>
                  <a:gd fmla="*/ 61 w 69" name="T38"/>
                  <a:gd fmla="*/ 18 h 71" name="T39"/>
                  <a:gd fmla="*/ 50 w 69" name="T40"/>
                  <a:gd fmla="*/ 7 h 71" name="T41"/>
                  <a:gd fmla="*/ 19 w 69" name="T42"/>
                  <a:gd fmla="*/ 7 h 71" name="T43"/>
                  <a:gd fmla="*/ 19 w 69" name="T44"/>
                  <a:gd fmla="*/ 7 h 71" name="T45"/>
                  <a:gd fmla="*/ 7 w 69" name="T46"/>
                  <a:gd fmla="*/ 18 h 71" name="T47"/>
                  <a:gd fmla="*/ 7 w 69" name="T48"/>
                  <a:gd fmla="*/ 53 h 71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71" w="69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0" y="0"/>
                      <a:pt x="69" y="8"/>
                      <a:pt x="69" y="18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0" y="71"/>
                      <a:pt x="50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8" y="71"/>
                      <a:pt x="0" y="63"/>
                      <a:pt x="0" y="5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8" y="0"/>
                      <a:pt x="19" y="0"/>
                    </a:cubicBezTo>
                    <a:close/>
                    <a:moveTo>
                      <a:pt x="7" y="53"/>
                    </a:moveTo>
                    <a:cubicBezTo>
                      <a:pt x="7" y="59"/>
                      <a:pt x="12" y="64"/>
                      <a:pt x="19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6" y="64"/>
                      <a:pt x="61" y="59"/>
                      <a:pt x="61" y="53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2"/>
                      <a:pt x="56" y="7"/>
                      <a:pt x="50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2" y="7"/>
                      <a:pt x="7" y="12"/>
                      <a:pt x="7" y="18"/>
                    </a:cubicBezTo>
                    <a:cubicBezTo>
                      <a:pt x="7" y="53"/>
                      <a:pt x="7" y="53"/>
                      <a:pt x="7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549" name="Freeform 134"/>
              <p:cNvSpPr/>
              <p:nvPr/>
            </p:nvSpPr>
            <p:spPr bwMode="auto">
              <a:xfrm>
                <a:off x="3243" y="1379"/>
                <a:ext cx="49" cy="52"/>
              </a:xfrm>
              <a:custGeom>
                <a:gdLst>
                  <a:gd fmla="*/ 37 w 37" name="T0"/>
                  <a:gd fmla="*/ 9 h 39" name="T1"/>
                  <a:gd fmla="*/ 28 w 37" name="T2"/>
                  <a:gd fmla="*/ 0 h 39" name="T3"/>
                  <a:gd fmla="*/ 9 w 37" name="T4"/>
                  <a:gd fmla="*/ 0 h 39" name="T5"/>
                  <a:gd fmla="*/ 0 w 37" name="T6"/>
                  <a:gd fmla="*/ 9 h 39" name="T7"/>
                  <a:gd fmla="*/ 0 w 37" name="T8"/>
                  <a:gd fmla="*/ 30 h 39" name="T9"/>
                  <a:gd fmla="*/ 9 w 37" name="T10"/>
                  <a:gd fmla="*/ 39 h 39" name="T11"/>
                  <a:gd fmla="*/ 28 w 37" name="T12"/>
                  <a:gd fmla="*/ 39 h 39" name="T13"/>
                  <a:gd fmla="*/ 37 w 37" name="T14"/>
                  <a:gd fmla="*/ 30 h 39" name="T15"/>
                  <a:gd fmla="*/ 37 w 37" name="T16"/>
                  <a:gd fmla="*/ 9 h 39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9" w="37">
                    <a:moveTo>
                      <a:pt x="37" y="9"/>
                    </a:moveTo>
                    <a:cubicBezTo>
                      <a:pt x="37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7" y="35"/>
                      <a:pt x="37" y="30"/>
                    </a:cubicBezTo>
                    <a:lnTo>
                      <a:pt x="37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550" name="Freeform 135"/>
              <p:cNvSpPr>
                <a:spLocks noEditPoints="1"/>
              </p:cNvSpPr>
              <p:nvPr/>
            </p:nvSpPr>
            <p:spPr bwMode="auto">
              <a:xfrm>
                <a:off x="3674" y="1358"/>
                <a:ext cx="91" cy="94"/>
              </a:xfrm>
              <a:custGeom>
                <a:gdLst>
                  <a:gd fmla="*/ 19 w 69" name="T0"/>
                  <a:gd fmla="*/ 0 h 71" name="T1"/>
                  <a:gd fmla="*/ 50 w 69" name="T2"/>
                  <a:gd fmla="*/ 0 h 71" name="T3"/>
                  <a:gd fmla="*/ 50 w 69" name="T4"/>
                  <a:gd fmla="*/ 0 h 71" name="T5"/>
                  <a:gd fmla="*/ 69 w 69" name="T6"/>
                  <a:gd fmla="*/ 18 h 71" name="T7"/>
                  <a:gd fmla="*/ 69 w 69" name="T8"/>
                  <a:gd fmla="*/ 53 h 71" name="T9"/>
                  <a:gd fmla="*/ 69 w 69" name="T10"/>
                  <a:gd fmla="*/ 53 h 71" name="T11"/>
                  <a:gd fmla="*/ 50 w 69" name="T12"/>
                  <a:gd fmla="*/ 71 h 71" name="T13"/>
                  <a:gd fmla="*/ 19 w 69" name="T14"/>
                  <a:gd fmla="*/ 71 h 71" name="T15"/>
                  <a:gd fmla="*/ 19 w 69" name="T16"/>
                  <a:gd fmla="*/ 71 h 71" name="T17"/>
                  <a:gd fmla="*/ 0 w 69" name="T18"/>
                  <a:gd fmla="*/ 53 h 71" name="T19"/>
                  <a:gd fmla="*/ 0 w 69" name="T20"/>
                  <a:gd fmla="*/ 18 h 71" name="T21"/>
                  <a:gd fmla="*/ 0 w 69" name="T22"/>
                  <a:gd fmla="*/ 18 h 71" name="T23"/>
                  <a:gd fmla="*/ 19 w 69" name="T24"/>
                  <a:gd fmla="*/ 0 h 71" name="T25"/>
                  <a:gd fmla="*/ 7 w 69" name="T26"/>
                  <a:gd fmla="*/ 53 h 71" name="T27"/>
                  <a:gd fmla="*/ 19 w 69" name="T28"/>
                  <a:gd fmla="*/ 64 h 71" name="T29"/>
                  <a:gd fmla="*/ 50 w 69" name="T30"/>
                  <a:gd fmla="*/ 64 h 71" name="T31"/>
                  <a:gd fmla="*/ 50 w 69" name="T32"/>
                  <a:gd fmla="*/ 64 h 71" name="T33"/>
                  <a:gd fmla="*/ 61 w 69" name="T34"/>
                  <a:gd fmla="*/ 53 h 71" name="T35"/>
                  <a:gd fmla="*/ 61 w 69" name="T36"/>
                  <a:gd fmla="*/ 18 h 71" name="T37"/>
                  <a:gd fmla="*/ 61 w 69" name="T38"/>
                  <a:gd fmla="*/ 18 h 71" name="T39"/>
                  <a:gd fmla="*/ 50 w 69" name="T40"/>
                  <a:gd fmla="*/ 7 h 71" name="T41"/>
                  <a:gd fmla="*/ 19 w 69" name="T42"/>
                  <a:gd fmla="*/ 7 h 71" name="T43"/>
                  <a:gd fmla="*/ 19 w 69" name="T44"/>
                  <a:gd fmla="*/ 7 h 71" name="T45"/>
                  <a:gd fmla="*/ 7 w 69" name="T46"/>
                  <a:gd fmla="*/ 18 h 71" name="T47"/>
                  <a:gd fmla="*/ 7 w 69" name="T48"/>
                  <a:gd fmla="*/ 53 h 71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71" w="69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0" y="0"/>
                      <a:pt x="69" y="8"/>
                      <a:pt x="69" y="18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0" y="71"/>
                      <a:pt x="50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8" y="71"/>
                      <a:pt x="0" y="63"/>
                      <a:pt x="0" y="5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8" y="0"/>
                      <a:pt x="19" y="0"/>
                    </a:cubicBezTo>
                    <a:close/>
                    <a:moveTo>
                      <a:pt x="7" y="53"/>
                    </a:moveTo>
                    <a:cubicBezTo>
                      <a:pt x="7" y="59"/>
                      <a:pt x="13" y="64"/>
                      <a:pt x="19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6" y="64"/>
                      <a:pt x="61" y="59"/>
                      <a:pt x="61" y="53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2"/>
                      <a:pt x="56" y="7"/>
                      <a:pt x="50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3" y="7"/>
                      <a:pt x="7" y="12"/>
                      <a:pt x="7" y="18"/>
                    </a:cubicBezTo>
                    <a:cubicBezTo>
                      <a:pt x="7" y="53"/>
                      <a:pt x="7" y="53"/>
                      <a:pt x="7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551" name="Freeform 136"/>
              <p:cNvSpPr/>
              <p:nvPr/>
            </p:nvSpPr>
            <p:spPr bwMode="auto">
              <a:xfrm>
                <a:off x="3695" y="1379"/>
                <a:ext cx="49" cy="52"/>
              </a:xfrm>
              <a:custGeom>
                <a:gdLst>
                  <a:gd fmla="*/ 37 w 37" name="T0"/>
                  <a:gd fmla="*/ 9 h 39" name="T1"/>
                  <a:gd fmla="*/ 28 w 37" name="T2"/>
                  <a:gd fmla="*/ 0 h 39" name="T3"/>
                  <a:gd fmla="*/ 9 w 37" name="T4"/>
                  <a:gd fmla="*/ 0 h 39" name="T5"/>
                  <a:gd fmla="*/ 0 w 37" name="T6"/>
                  <a:gd fmla="*/ 9 h 39" name="T7"/>
                  <a:gd fmla="*/ 0 w 37" name="T8"/>
                  <a:gd fmla="*/ 30 h 39" name="T9"/>
                  <a:gd fmla="*/ 9 w 37" name="T10"/>
                  <a:gd fmla="*/ 39 h 39" name="T11"/>
                  <a:gd fmla="*/ 28 w 37" name="T12"/>
                  <a:gd fmla="*/ 39 h 39" name="T13"/>
                  <a:gd fmla="*/ 37 w 37" name="T14"/>
                  <a:gd fmla="*/ 30 h 39" name="T15"/>
                  <a:gd fmla="*/ 37 w 37" name="T16"/>
                  <a:gd fmla="*/ 9 h 39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9" w="37">
                    <a:moveTo>
                      <a:pt x="37" y="9"/>
                    </a:moveTo>
                    <a:cubicBezTo>
                      <a:pt x="37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7" y="35"/>
                      <a:pt x="37" y="30"/>
                    </a:cubicBezTo>
                    <a:lnTo>
                      <a:pt x="37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552" name="Freeform 137"/>
              <p:cNvSpPr>
                <a:spLocks noEditPoints="1"/>
              </p:cNvSpPr>
              <p:nvPr/>
            </p:nvSpPr>
            <p:spPr bwMode="auto">
              <a:xfrm>
                <a:off x="3787" y="1358"/>
                <a:ext cx="91" cy="94"/>
              </a:xfrm>
              <a:custGeom>
                <a:gdLst>
                  <a:gd fmla="*/ 19 w 69" name="T0"/>
                  <a:gd fmla="*/ 0 h 71" name="T1"/>
                  <a:gd fmla="*/ 50 w 69" name="T2"/>
                  <a:gd fmla="*/ 0 h 71" name="T3"/>
                  <a:gd fmla="*/ 50 w 69" name="T4"/>
                  <a:gd fmla="*/ 0 h 71" name="T5"/>
                  <a:gd fmla="*/ 69 w 69" name="T6"/>
                  <a:gd fmla="*/ 18 h 71" name="T7"/>
                  <a:gd fmla="*/ 69 w 69" name="T8"/>
                  <a:gd fmla="*/ 53 h 71" name="T9"/>
                  <a:gd fmla="*/ 69 w 69" name="T10"/>
                  <a:gd fmla="*/ 53 h 71" name="T11"/>
                  <a:gd fmla="*/ 50 w 69" name="T12"/>
                  <a:gd fmla="*/ 71 h 71" name="T13"/>
                  <a:gd fmla="*/ 19 w 69" name="T14"/>
                  <a:gd fmla="*/ 71 h 71" name="T15"/>
                  <a:gd fmla="*/ 19 w 69" name="T16"/>
                  <a:gd fmla="*/ 71 h 71" name="T17"/>
                  <a:gd fmla="*/ 0 w 69" name="T18"/>
                  <a:gd fmla="*/ 53 h 71" name="T19"/>
                  <a:gd fmla="*/ 0 w 69" name="T20"/>
                  <a:gd fmla="*/ 18 h 71" name="T21"/>
                  <a:gd fmla="*/ 0 w 69" name="T22"/>
                  <a:gd fmla="*/ 18 h 71" name="T23"/>
                  <a:gd fmla="*/ 19 w 69" name="T24"/>
                  <a:gd fmla="*/ 0 h 71" name="T25"/>
                  <a:gd fmla="*/ 7 w 69" name="T26"/>
                  <a:gd fmla="*/ 53 h 71" name="T27"/>
                  <a:gd fmla="*/ 19 w 69" name="T28"/>
                  <a:gd fmla="*/ 64 h 71" name="T29"/>
                  <a:gd fmla="*/ 50 w 69" name="T30"/>
                  <a:gd fmla="*/ 64 h 71" name="T31"/>
                  <a:gd fmla="*/ 50 w 69" name="T32"/>
                  <a:gd fmla="*/ 64 h 71" name="T33"/>
                  <a:gd fmla="*/ 61 w 69" name="T34"/>
                  <a:gd fmla="*/ 53 h 71" name="T35"/>
                  <a:gd fmla="*/ 61 w 69" name="T36"/>
                  <a:gd fmla="*/ 18 h 71" name="T37"/>
                  <a:gd fmla="*/ 61 w 69" name="T38"/>
                  <a:gd fmla="*/ 18 h 71" name="T39"/>
                  <a:gd fmla="*/ 50 w 69" name="T40"/>
                  <a:gd fmla="*/ 7 h 71" name="T41"/>
                  <a:gd fmla="*/ 19 w 69" name="T42"/>
                  <a:gd fmla="*/ 7 h 71" name="T43"/>
                  <a:gd fmla="*/ 19 w 69" name="T44"/>
                  <a:gd fmla="*/ 7 h 71" name="T45"/>
                  <a:gd fmla="*/ 7 w 69" name="T46"/>
                  <a:gd fmla="*/ 18 h 71" name="T47"/>
                  <a:gd fmla="*/ 7 w 69" name="T48"/>
                  <a:gd fmla="*/ 53 h 71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71" w="69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0" y="0"/>
                      <a:pt x="69" y="8"/>
                      <a:pt x="69" y="18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0" y="71"/>
                      <a:pt x="50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8" y="71"/>
                      <a:pt x="0" y="63"/>
                      <a:pt x="0" y="5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8" y="0"/>
                      <a:pt x="19" y="0"/>
                    </a:cubicBezTo>
                    <a:close/>
                    <a:moveTo>
                      <a:pt x="7" y="53"/>
                    </a:moveTo>
                    <a:cubicBezTo>
                      <a:pt x="7" y="59"/>
                      <a:pt x="13" y="64"/>
                      <a:pt x="19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6" y="64"/>
                      <a:pt x="61" y="59"/>
                      <a:pt x="61" y="53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2"/>
                      <a:pt x="56" y="7"/>
                      <a:pt x="50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3" y="7"/>
                      <a:pt x="7" y="12"/>
                      <a:pt x="7" y="18"/>
                    </a:cubicBezTo>
                    <a:cubicBezTo>
                      <a:pt x="7" y="53"/>
                      <a:pt x="7" y="53"/>
                      <a:pt x="7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553" name="Freeform 138"/>
              <p:cNvSpPr/>
              <p:nvPr/>
            </p:nvSpPr>
            <p:spPr bwMode="auto">
              <a:xfrm>
                <a:off x="3808" y="1379"/>
                <a:ext cx="49" cy="52"/>
              </a:xfrm>
              <a:custGeom>
                <a:gdLst>
                  <a:gd fmla="*/ 37 w 37" name="T0"/>
                  <a:gd fmla="*/ 9 h 39" name="T1"/>
                  <a:gd fmla="*/ 28 w 37" name="T2"/>
                  <a:gd fmla="*/ 0 h 39" name="T3"/>
                  <a:gd fmla="*/ 9 w 37" name="T4"/>
                  <a:gd fmla="*/ 0 h 39" name="T5"/>
                  <a:gd fmla="*/ 0 w 37" name="T6"/>
                  <a:gd fmla="*/ 9 h 39" name="T7"/>
                  <a:gd fmla="*/ 0 w 37" name="T8"/>
                  <a:gd fmla="*/ 30 h 39" name="T9"/>
                  <a:gd fmla="*/ 9 w 37" name="T10"/>
                  <a:gd fmla="*/ 39 h 39" name="T11"/>
                  <a:gd fmla="*/ 28 w 37" name="T12"/>
                  <a:gd fmla="*/ 39 h 39" name="T13"/>
                  <a:gd fmla="*/ 37 w 37" name="T14"/>
                  <a:gd fmla="*/ 30 h 39" name="T15"/>
                  <a:gd fmla="*/ 37 w 37" name="T16"/>
                  <a:gd fmla="*/ 9 h 39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9" w="37">
                    <a:moveTo>
                      <a:pt x="37" y="9"/>
                    </a:moveTo>
                    <a:cubicBezTo>
                      <a:pt x="37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7" y="35"/>
                      <a:pt x="37" y="30"/>
                    </a:cubicBezTo>
                    <a:lnTo>
                      <a:pt x="37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554" name="Freeform 139"/>
              <p:cNvSpPr>
                <a:spLocks noEditPoints="1"/>
              </p:cNvSpPr>
              <p:nvPr/>
            </p:nvSpPr>
            <p:spPr bwMode="auto">
              <a:xfrm>
                <a:off x="3900" y="1358"/>
                <a:ext cx="91" cy="94"/>
              </a:xfrm>
              <a:custGeom>
                <a:gdLst>
                  <a:gd fmla="*/ 19 w 69" name="T0"/>
                  <a:gd fmla="*/ 0 h 71" name="T1"/>
                  <a:gd fmla="*/ 50 w 69" name="T2"/>
                  <a:gd fmla="*/ 0 h 71" name="T3"/>
                  <a:gd fmla="*/ 50 w 69" name="T4"/>
                  <a:gd fmla="*/ 0 h 71" name="T5"/>
                  <a:gd fmla="*/ 69 w 69" name="T6"/>
                  <a:gd fmla="*/ 18 h 71" name="T7"/>
                  <a:gd fmla="*/ 69 w 69" name="T8"/>
                  <a:gd fmla="*/ 53 h 71" name="T9"/>
                  <a:gd fmla="*/ 69 w 69" name="T10"/>
                  <a:gd fmla="*/ 53 h 71" name="T11"/>
                  <a:gd fmla="*/ 50 w 69" name="T12"/>
                  <a:gd fmla="*/ 71 h 71" name="T13"/>
                  <a:gd fmla="*/ 19 w 69" name="T14"/>
                  <a:gd fmla="*/ 71 h 71" name="T15"/>
                  <a:gd fmla="*/ 19 w 69" name="T16"/>
                  <a:gd fmla="*/ 71 h 71" name="T17"/>
                  <a:gd fmla="*/ 0 w 69" name="T18"/>
                  <a:gd fmla="*/ 53 h 71" name="T19"/>
                  <a:gd fmla="*/ 0 w 69" name="T20"/>
                  <a:gd fmla="*/ 18 h 71" name="T21"/>
                  <a:gd fmla="*/ 0 w 69" name="T22"/>
                  <a:gd fmla="*/ 18 h 71" name="T23"/>
                  <a:gd fmla="*/ 19 w 69" name="T24"/>
                  <a:gd fmla="*/ 0 h 71" name="T25"/>
                  <a:gd fmla="*/ 7 w 69" name="T26"/>
                  <a:gd fmla="*/ 53 h 71" name="T27"/>
                  <a:gd fmla="*/ 19 w 69" name="T28"/>
                  <a:gd fmla="*/ 64 h 71" name="T29"/>
                  <a:gd fmla="*/ 50 w 69" name="T30"/>
                  <a:gd fmla="*/ 64 h 71" name="T31"/>
                  <a:gd fmla="*/ 50 w 69" name="T32"/>
                  <a:gd fmla="*/ 64 h 71" name="T33"/>
                  <a:gd fmla="*/ 61 w 69" name="T34"/>
                  <a:gd fmla="*/ 53 h 71" name="T35"/>
                  <a:gd fmla="*/ 61 w 69" name="T36"/>
                  <a:gd fmla="*/ 18 h 71" name="T37"/>
                  <a:gd fmla="*/ 61 w 69" name="T38"/>
                  <a:gd fmla="*/ 18 h 71" name="T39"/>
                  <a:gd fmla="*/ 50 w 69" name="T40"/>
                  <a:gd fmla="*/ 7 h 71" name="T41"/>
                  <a:gd fmla="*/ 19 w 69" name="T42"/>
                  <a:gd fmla="*/ 7 h 71" name="T43"/>
                  <a:gd fmla="*/ 19 w 69" name="T44"/>
                  <a:gd fmla="*/ 7 h 71" name="T45"/>
                  <a:gd fmla="*/ 7 w 69" name="T46"/>
                  <a:gd fmla="*/ 18 h 71" name="T47"/>
                  <a:gd fmla="*/ 7 w 69" name="T48"/>
                  <a:gd fmla="*/ 53 h 71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71" w="69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0" y="0"/>
                      <a:pt x="69" y="8"/>
                      <a:pt x="69" y="18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0" y="71"/>
                      <a:pt x="50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8" y="71"/>
                      <a:pt x="0" y="63"/>
                      <a:pt x="0" y="5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8" y="0"/>
                      <a:pt x="19" y="0"/>
                    </a:cubicBezTo>
                    <a:close/>
                    <a:moveTo>
                      <a:pt x="7" y="53"/>
                    </a:moveTo>
                    <a:cubicBezTo>
                      <a:pt x="8" y="59"/>
                      <a:pt x="13" y="64"/>
                      <a:pt x="19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6" y="64"/>
                      <a:pt x="61" y="59"/>
                      <a:pt x="61" y="53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2"/>
                      <a:pt x="56" y="7"/>
                      <a:pt x="50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3" y="7"/>
                      <a:pt x="8" y="12"/>
                      <a:pt x="7" y="18"/>
                    </a:cubicBezTo>
                    <a:cubicBezTo>
                      <a:pt x="7" y="53"/>
                      <a:pt x="7" y="53"/>
                      <a:pt x="7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555" name="Freeform 140"/>
              <p:cNvSpPr/>
              <p:nvPr/>
            </p:nvSpPr>
            <p:spPr bwMode="auto">
              <a:xfrm>
                <a:off x="3921" y="1379"/>
                <a:ext cx="49" cy="52"/>
              </a:xfrm>
              <a:custGeom>
                <a:gdLst>
                  <a:gd fmla="*/ 37 w 37" name="T0"/>
                  <a:gd fmla="*/ 9 h 39" name="T1"/>
                  <a:gd fmla="*/ 28 w 37" name="T2"/>
                  <a:gd fmla="*/ 0 h 39" name="T3"/>
                  <a:gd fmla="*/ 9 w 37" name="T4"/>
                  <a:gd fmla="*/ 0 h 39" name="T5"/>
                  <a:gd fmla="*/ 0 w 37" name="T6"/>
                  <a:gd fmla="*/ 9 h 39" name="T7"/>
                  <a:gd fmla="*/ 0 w 37" name="T8"/>
                  <a:gd fmla="*/ 30 h 39" name="T9"/>
                  <a:gd fmla="*/ 9 w 37" name="T10"/>
                  <a:gd fmla="*/ 39 h 39" name="T11"/>
                  <a:gd fmla="*/ 28 w 37" name="T12"/>
                  <a:gd fmla="*/ 39 h 39" name="T13"/>
                  <a:gd fmla="*/ 37 w 37" name="T14"/>
                  <a:gd fmla="*/ 30 h 39" name="T15"/>
                  <a:gd fmla="*/ 37 w 37" name="T16"/>
                  <a:gd fmla="*/ 9 h 39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9" w="37">
                    <a:moveTo>
                      <a:pt x="37" y="9"/>
                    </a:moveTo>
                    <a:cubicBezTo>
                      <a:pt x="37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7" y="35"/>
                      <a:pt x="37" y="30"/>
                    </a:cubicBezTo>
                    <a:lnTo>
                      <a:pt x="37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556" name="Freeform 141"/>
              <p:cNvSpPr>
                <a:spLocks noEditPoints="1"/>
              </p:cNvSpPr>
              <p:nvPr/>
            </p:nvSpPr>
            <p:spPr bwMode="auto">
              <a:xfrm>
                <a:off x="4013" y="1358"/>
                <a:ext cx="91" cy="94"/>
              </a:xfrm>
              <a:custGeom>
                <a:gdLst>
                  <a:gd fmla="*/ 19 w 69" name="T0"/>
                  <a:gd fmla="*/ 0 h 71" name="T1"/>
                  <a:gd fmla="*/ 50 w 69" name="T2"/>
                  <a:gd fmla="*/ 0 h 71" name="T3"/>
                  <a:gd fmla="*/ 50 w 69" name="T4"/>
                  <a:gd fmla="*/ 0 h 71" name="T5"/>
                  <a:gd fmla="*/ 69 w 69" name="T6"/>
                  <a:gd fmla="*/ 18 h 71" name="T7"/>
                  <a:gd fmla="*/ 69 w 69" name="T8"/>
                  <a:gd fmla="*/ 53 h 71" name="T9"/>
                  <a:gd fmla="*/ 69 w 69" name="T10"/>
                  <a:gd fmla="*/ 53 h 71" name="T11"/>
                  <a:gd fmla="*/ 50 w 69" name="T12"/>
                  <a:gd fmla="*/ 71 h 71" name="T13"/>
                  <a:gd fmla="*/ 19 w 69" name="T14"/>
                  <a:gd fmla="*/ 71 h 71" name="T15"/>
                  <a:gd fmla="*/ 19 w 69" name="T16"/>
                  <a:gd fmla="*/ 71 h 71" name="T17"/>
                  <a:gd fmla="*/ 0 w 69" name="T18"/>
                  <a:gd fmla="*/ 53 h 71" name="T19"/>
                  <a:gd fmla="*/ 0 w 69" name="T20"/>
                  <a:gd fmla="*/ 18 h 71" name="T21"/>
                  <a:gd fmla="*/ 0 w 69" name="T22"/>
                  <a:gd fmla="*/ 18 h 71" name="T23"/>
                  <a:gd fmla="*/ 19 w 69" name="T24"/>
                  <a:gd fmla="*/ 0 h 71" name="T25"/>
                  <a:gd fmla="*/ 8 w 69" name="T26"/>
                  <a:gd fmla="*/ 53 h 71" name="T27"/>
                  <a:gd fmla="*/ 19 w 69" name="T28"/>
                  <a:gd fmla="*/ 64 h 71" name="T29"/>
                  <a:gd fmla="*/ 50 w 69" name="T30"/>
                  <a:gd fmla="*/ 64 h 71" name="T31"/>
                  <a:gd fmla="*/ 50 w 69" name="T32"/>
                  <a:gd fmla="*/ 64 h 71" name="T33"/>
                  <a:gd fmla="*/ 61 w 69" name="T34"/>
                  <a:gd fmla="*/ 53 h 71" name="T35"/>
                  <a:gd fmla="*/ 61 w 69" name="T36"/>
                  <a:gd fmla="*/ 18 h 71" name="T37"/>
                  <a:gd fmla="*/ 61 w 69" name="T38"/>
                  <a:gd fmla="*/ 18 h 71" name="T39"/>
                  <a:gd fmla="*/ 50 w 69" name="T40"/>
                  <a:gd fmla="*/ 7 h 71" name="T41"/>
                  <a:gd fmla="*/ 19 w 69" name="T42"/>
                  <a:gd fmla="*/ 7 h 71" name="T43"/>
                  <a:gd fmla="*/ 19 w 69" name="T44"/>
                  <a:gd fmla="*/ 7 h 71" name="T45"/>
                  <a:gd fmla="*/ 8 w 69" name="T46"/>
                  <a:gd fmla="*/ 18 h 71" name="T47"/>
                  <a:gd fmla="*/ 8 w 69" name="T48"/>
                  <a:gd fmla="*/ 53 h 71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71" w="69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1" y="0"/>
                      <a:pt x="69" y="8"/>
                      <a:pt x="69" y="18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1" y="71"/>
                      <a:pt x="50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8" y="71"/>
                      <a:pt x="0" y="63"/>
                      <a:pt x="0" y="5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8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59"/>
                      <a:pt x="13" y="64"/>
                      <a:pt x="19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6" y="64"/>
                      <a:pt x="61" y="59"/>
                      <a:pt x="61" y="53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2"/>
                      <a:pt x="56" y="7"/>
                      <a:pt x="50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3" y="7"/>
                      <a:pt x="8" y="12"/>
                      <a:pt x="8" y="18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557" name="Freeform 142"/>
              <p:cNvSpPr/>
              <p:nvPr/>
            </p:nvSpPr>
            <p:spPr bwMode="auto">
              <a:xfrm>
                <a:off x="4034" y="1379"/>
                <a:ext cx="49" cy="52"/>
              </a:xfrm>
              <a:custGeom>
                <a:gdLst>
                  <a:gd fmla="*/ 37 w 37" name="T0"/>
                  <a:gd fmla="*/ 9 h 39" name="T1"/>
                  <a:gd fmla="*/ 28 w 37" name="T2"/>
                  <a:gd fmla="*/ 0 h 39" name="T3"/>
                  <a:gd fmla="*/ 9 w 37" name="T4"/>
                  <a:gd fmla="*/ 0 h 39" name="T5"/>
                  <a:gd fmla="*/ 0 w 37" name="T6"/>
                  <a:gd fmla="*/ 9 h 39" name="T7"/>
                  <a:gd fmla="*/ 0 w 37" name="T8"/>
                  <a:gd fmla="*/ 30 h 39" name="T9"/>
                  <a:gd fmla="*/ 9 w 37" name="T10"/>
                  <a:gd fmla="*/ 39 h 39" name="T11"/>
                  <a:gd fmla="*/ 28 w 37" name="T12"/>
                  <a:gd fmla="*/ 39 h 39" name="T13"/>
                  <a:gd fmla="*/ 37 w 37" name="T14"/>
                  <a:gd fmla="*/ 30 h 39" name="T15"/>
                  <a:gd fmla="*/ 37 w 37" name="T16"/>
                  <a:gd fmla="*/ 9 h 39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9" w="37">
                    <a:moveTo>
                      <a:pt x="37" y="9"/>
                    </a:moveTo>
                    <a:cubicBezTo>
                      <a:pt x="37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7" y="35"/>
                      <a:pt x="37" y="30"/>
                    </a:cubicBezTo>
                    <a:lnTo>
                      <a:pt x="37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558" name="Freeform 143"/>
              <p:cNvSpPr>
                <a:spLocks noEditPoints="1"/>
              </p:cNvSpPr>
              <p:nvPr/>
            </p:nvSpPr>
            <p:spPr bwMode="auto">
              <a:xfrm>
                <a:off x="4579" y="1358"/>
                <a:ext cx="90" cy="94"/>
              </a:xfrm>
              <a:custGeom>
                <a:gdLst>
                  <a:gd fmla="*/ 19 w 69" name="T0"/>
                  <a:gd fmla="*/ 0 h 71" name="T1"/>
                  <a:gd fmla="*/ 50 w 69" name="T2"/>
                  <a:gd fmla="*/ 0 h 71" name="T3"/>
                  <a:gd fmla="*/ 50 w 69" name="T4"/>
                  <a:gd fmla="*/ 0 h 71" name="T5"/>
                  <a:gd fmla="*/ 69 w 69" name="T6"/>
                  <a:gd fmla="*/ 18 h 71" name="T7"/>
                  <a:gd fmla="*/ 69 w 69" name="T8"/>
                  <a:gd fmla="*/ 53 h 71" name="T9"/>
                  <a:gd fmla="*/ 69 w 69" name="T10"/>
                  <a:gd fmla="*/ 53 h 71" name="T11"/>
                  <a:gd fmla="*/ 50 w 69" name="T12"/>
                  <a:gd fmla="*/ 71 h 71" name="T13"/>
                  <a:gd fmla="*/ 19 w 69" name="T14"/>
                  <a:gd fmla="*/ 71 h 71" name="T15"/>
                  <a:gd fmla="*/ 19 w 69" name="T16"/>
                  <a:gd fmla="*/ 71 h 71" name="T17"/>
                  <a:gd fmla="*/ 0 w 69" name="T18"/>
                  <a:gd fmla="*/ 53 h 71" name="T19"/>
                  <a:gd fmla="*/ 0 w 69" name="T20"/>
                  <a:gd fmla="*/ 18 h 71" name="T21"/>
                  <a:gd fmla="*/ 0 w 69" name="T22"/>
                  <a:gd fmla="*/ 18 h 71" name="T23"/>
                  <a:gd fmla="*/ 19 w 69" name="T24"/>
                  <a:gd fmla="*/ 0 h 71" name="T25"/>
                  <a:gd fmla="*/ 8 w 69" name="T26"/>
                  <a:gd fmla="*/ 53 h 71" name="T27"/>
                  <a:gd fmla="*/ 19 w 69" name="T28"/>
                  <a:gd fmla="*/ 64 h 71" name="T29"/>
                  <a:gd fmla="*/ 50 w 69" name="T30"/>
                  <a:gd fmla="*/ 64 h 71" name="T31"/>
                  <a:gd fmla="*/ 50 w 69" name="T32"/>
                  <a:gd fmla="*/ 64 h 71" name="T33"/>
                  <a:gd fmla="*/ 62 w 69" name="T34"/>
                  <a:gd fmla="*/ 53 h 71" name="T35"/>
                  <a:gd fmla="*/ 62 w 69" name="T36"/>
                  <a:gd fmla="*/ 18 h 71" name="T37"/>
                  <a:gd fmla="*/ 62 w 69" name="T38"/>
                  <a:gd fmla="*/ 18 h 71" name="T39"/>
                  <a:gd fmla="*/ 50 w 69" name="T40"/>
                  <a:gd fmla="*/ 7 h 71" name="T41"/>
                  <a:gd fmla="*/ 19 w 69" name="T42"/>
                  <a:gd fmla="*/ 7 h 71" name="T43"/>
                  <a:gd fmla="*/ 19 w 69" name="T44"/>
                  <a:gd fmla="*/ 7 h 71" name="T45"/>
                  <a:gd fmla="*/ 8 w 69" name="T46"/>
                  <a:gd fmla="*/ 18 h 71" name="T47"/>
                  <a:gd fmla="*/ 8 w 69" name="T48"/>
                  <a:gd fmla="*/ 53 h 71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71" w="69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1" y="0"/>
                      <a:pt x="69" y="8"/>
                      <a:pt x="69" y="18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1" y="71"/>
                      <a:pt x="50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9" y="71"/>
                      <a:pt x="0" y="63"/>
                      <a:pt x="0" y="5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59"/>
                      <a:pt x="13" y="64"/>
                      <a:pt x="19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6" y="64"/>
                      <a:pt x="62" y="59"/>
                      <a:pt x="62" y="53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2"/>
                      <a:pt x="56" y="7"/>
                      <a:pt x="50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3" y="7"/>
                      <a:pt x="8" y="12"/>
                      <a:pt x="8" y="18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559" name="Freeform 144"/>
              <p:cNvSpPr/>
              <p:nvPr/>
            </p:nvSpPr>
            <p:spPr bwMode="auto">
              <a:xfrm>
                <a:off x="4600" y="1379"/>
                <a:ext cx="48" cy="52"/>
              </a:xfrm>
              <a:custGeom>
                <a:gdLst>
                  <a:gd fmla="*/ 37 w 37" name="T0"/>
                  <a:gd fmla="*/ 9 h 39" name="T1"/>
                  <a:gd fmla="*/ 28 w 37" name="T2"/>
                  <a:gd fmla="*/ 0 h 39" name="T3"/>
                  <a:gd fmla="*/ 9 w 37" name="T4"/>
                  <a:gd fmla="*/ 0 h 39" name="T5"/>
                  <a:gd fmla="*/ 0 w 37" name="T6"/>
                  <a:gd fmla="*/ 9 h 39" name="T7"/>
                  <a:gd fmla="*/ 0 w 37" name="T8"/>
                  <a:gd fmla="*/ 30 h 39" name="T9"/>
                  <a:gd fmla="*/ 9 w 37" name="T10"/>
                  <a:gd fmla="*/ 39 h 39" name="T11"/>
                  <a:gd fmla="*/ 28 w 37" name="T12"/>
                  <a:gd fmla="*/ 39 h 39" name="T13"/>
                  <a:gd fmla="*/ 37 w 37" name="T14"/>
                  <a:gd fmla="*/ 30 h 39" name="T15"/>
                  <a:gd fmla="*/ 37 w 37" name="T16"/>
                  <a:gd fmla="*/ 9 h 39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9" w="37">
                    <a:moveTo>
                      <a:pt x="37" y="9"/>
                    </a:moveTo>
                    <a:cubicBezTo>
                      <a:pt x="37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7" y="35"/>
                      <a:pt x="37" y="30"/>
                    </a:cubicBezTo>
                    <a:lnTo>
                      <a:pt x="37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560" name="Freeform 145"/>
              <p:cNvSpPr>
                <a:spLocks noEditPoints="1"/>
              </p:cNvSpPr>
              <p:nvPr/>
            </p:nvSpPr>
            <p:spPr bwMode="auto">
              <a:xfrm>
                <a:off x="4692" y="1358"/>
                <a:ext cx="90" cy="94"/>
              </a:xfrm>
              <a:custGeom>
                <a:gdLst>
                  <a:gd fmla="*/ 19 w 69" name="T0"/>
                  <a:gd fmla="*/ 0 h 71" name="T1"/>
                  <a:gd fmla="*/ 50 w 69" name="T2"/>
                  <a:gd fmla="*/ 0 h 71" name="T3"/>
                  <a:gd fmla="*/ 50 w 69" name="T4"/>
                  <a:gd fmla="*/ 0 h 71" name="T5"/>
                  <a:gd fmla="*/ 69 w 69" name="T6"/>
                  <a:gd fmla="*/ 18 h 71" name="T7"/>
                  <a:gd fmla="*/ 69 w 69" name="T8"/>
                  <a:gd fmla="*/ 53 h 71" name="T9"/>
                  <a:gd fmla="*/ 69 w 69" name="T10"/>
                  <a:gd fmla="*/ 53 h 71" name="T11"/>
                  <a:gd fmla="*/ 50 w 69" name="T12"/>
                  <a:gd fmla="*/ 71 h 71" name="T13"/>
                  <a:gd fmla="*/ 19 w 69" name="T14"/>
                  <a:gd fmla="*/ 71 h 71" name="T15"/>
                  <a:gd fmla="*/ 19 w 69" name="T16"/>
                  <a:gd fmla="*/ 71 h 71" name="T17"/>
                  <a:gd fmla="*/ 0 w 69" name="T18"/>
                  <a:gd fmla="*/ 53 h 71" name="T19"/>
                  <a:gd fmla="*/ 0 w 69" name="T20"/>
                  <a:gd fmla="*/ 18 h 71" name="T21"/>
                  <a:gd fmla="*/ 0 w 69" name="T22"/>
                  <a:gd fmla="*/ 18 h 71" name="T23"/>
                  <a:gd fmla="*/ 19 w 69" name="T24"/>
                  <a:gd fmla="*/ 0 h 71" name="T25"/>
                  <a:gd fmla="*/ 8 w 69" name="T26"/>
                  <a:gd fmla="*/ 53 h 71" name="T27"/>
                  <a:gd fmla="*/ 19 w 69" name="T28"/>
                  <a:gd fmla="*/ 64 h 71" name="T29"/>
                  <a:gd fmla="*/ 50 w 69" name="T30"/>
                  <a:gd fmla="*/ 64 h 71" name="T31"/>
                  <a:gd fmla="*/ 50 w 69" name="T32"/>
                  <a:gd fmla="*/ 64 h 71" name="T33"/>
                  <a:gd fmla="*/ 62 w 69" name="T34"/>
                  <a:gd fmla="*/ 53 h 71" name="T35"/>
                  <a:gd fmla="*/ 62 w 69" name="T36"/>
                  <a:gd fmla="*/ 18 h 71" name="T37"/>
                  <a:gd fmla="*/ 62 w 69" name="T38"/>
                  <a:gd fmla="*/ 18 h 71" name="T39"/>
                  <a:gd fmla="*/ 50 w 69" name="T40"/>
                  <a:gd fmla="*/ 7 h 71" name="T41"/>
                  <a:gd fmla="*/ 19 w 69" name="T42"/>
                  <a:gd fmla="*/ 7 h 71" name="T43"/>
                  <a:gd fmla="*/ 19 w 69" name="T44"/>
                  <a:gd fmla="*/ 7 h 71" name="T45"/>
                  <a:gd fmla="*/ 8 w 69" name="T46"/>
                  <a:gd fmla="*/ 18 h 71" name="T47"/>
                  <a:gd fmla="*/ 8 w 69" name="T48"/>
                  <a:gd fmla="*/ 53 h 71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71" w="69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1" y="0"/>
                      <a:pt x="69" y="8"/>
                      <a:pt x="69" y="18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1" y="71"/>
                      <a:pt x="50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9" y="71"/>
                      <a:pt x="0" y="63"/>
                      <a:pt x="0" y="5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59"/>
                      <a:pt x="13" y="64"/>
                      <a:pt x="19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6" y="64"/>
                      <a:pt x="62" y="59"/>
                      <a:pt x="62" y="53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2"/>
                      <a:pt x="56" y="7"/>
                      <a:pt x="50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3" y="7"/>
                      <a:pt x="8" y="12"/>
                      <a:pt x="8" y="18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561" name="Freeform 146"/>
              <p:cNvSpPr/>
              <p:nvPr/>
            </p:nvSpPr>
            <p:spPr bwMode="auto">
              <a:xfrm>
                <a:off x="4713" y="1379"/>
                <a:ext cx="48" cy="52"/>
              </a:xfrm>
              <a:custGeom>
                <a:gdLst>
                  <a:gd fmla="*/ 37 w 37" name="T0"/>
                  <a:gd fmla="*/ 9 h 39" name="T1"/>
                  <a:gd fmla="*/ 28 w 37" name="T2"/>
                  <a:gd fmla="*/ 0 h 39" name="T3"/>
                  <a:gd fmla="*/ 9 w 37" name="T4"/>
                  <a:gd fmla="*/ 0 h 39" name="T5"/>
                  <a:gd fmla="*/ 0 w 37" name="T6"/>
                  <a:gd fmla="*/ 9 h 39" name="T7"/>
                  <a:gd fmla="*/ 0 w 37" name="T8"/>
                  <a:gd fmla="*/ 30 h 39" name="T9"/>
                  <a:gd fmla="*/ 9 w 37" name="T10"/>
                  <a:gd fmla="*/ 39 h 39" name="T11"/>
                  <a:gd fmla="*/ 28 w 37" name="T12"/>
                  <a:gd fmla="*/ 39 h 39" name="T13"/>
                  <a:gd fmla="*/ 37 w 37" name="T14"/>
                  <a:gd fmla="*/ 30 h 39" name="T15"/>
                  <a:gd fmla="*/ 37 w 37" name="T16"/>
                  <a:gd fmla="*/ 9 h 39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9" w="37">
                    <a:moveTo>
                      <a:pt x="37" y="9"/>
                    </a:moveTo>
                    <a:cubicBezTo>
                      <a:pt x="37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7" y="35"/>
                      <a:pt x="37" y="30"/>
                    </a:cubicBezTo>
                    <a:lnTo>
                      <a:pt x="37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562" name="Freeform 147"/>
              <p:cNvSpPr>
                <a:spLocks noEditPoints="1"/>
              </p:cNvSpPr>
              <p:nvPr/>
            </p:nvSpPr>
            <p:spPr bwMode="auto">
              <a:xfrm>
                <a:off x="4805" y="1358"/>
                <a:ext cx="90" cy="94"/>
              </a:xfrm>
              <a:custGeom>
                <a:gdLst>
                  <a:gd fmla="*/ 19 w 69" name="T0"/>
                  <a:gd fmla="*/ 0 h 71" name="T1"/>
                  <a:gd fmla="*/ 50 w 69" name="T2"/>
                  <a:gd fmla="*/ 0 h 71" name="T3"/>
                  <a:gd fmla="*/ 50 w 69" name="T4"/>
                  <a:gd fmla="*/ 0 h 71" name="T5"/>
                  <a:gd fmla="*/ 69 w 69" name="T6"/>
                  <a:gd fmla="*/ 18 h 71" name="T7"/>
                  <a:gd fmla="*/ 69 w 69" name="T8"/>
                  <a:gd fmla="*/ 53 h 71" name="T9"/>
                  <a:gd fmla="*/ 69 w 69" name="T10"/>
                  <a:gd fmla="*/ 53 h 71" name="T11"/>
                  <a:gd fmla="*/ 50 w 69" name="T12"/>
                  <a:gd fmla="*/ 71 h 71" name="T13"/>
                  <a:gd fmla="*/ 19 w 69" name="T14"/>
                  <a:gd fmla="*/ 71 h 71" name="T15"/>
                  <a:gd fmla="*/ 19 w 69" name="T16"/>
                  <a:gd fmla="*/ 71 h 71" name="T17"/>
                  <a:gd fmla="*/ 0 w 69" name="T18"/>
                  <a:gd fmla="*/ 53 h 71" name="T19"/>
                  <a:gd fmla="*/ 0 w 69" name="T20"/>
                  <a:gd fmla="*/ 18 h 71" name="T21"/>
                  <a:gd fmla="*/ 0 w 69" name="T22"/>
                  <a:gd fmla="*/ 18 h 71" name="T23"/>
                  <a:gd fmla="*/ 19 w 69" name="T24"/>
                  <a:gd fmla="*/ 0 h 71" name="T25"/>
                  <a:gd fmla="*/ 8 w 69" name="T26"/>
                  <a:gd fmla="*/ 53 h 71" name="T27"/>
                  <a:gd fmla="*/ 19 w 69" name="T28"/>
                  <a:gd fmla="*/ 64 h 71" name="T29"/>
                  <a:gd fmla="*/ 50 w 69" name="T30"/>
                  <a:gd fmla="*/ 64 h 71" name="T31"/>
                  <a:gd fmla="*/ 50 w 69" name="T32"/>
                  <a:gd fmla="*/ 64 h 71" name="T33"/>
                  <a:gd fmla="*/ 62 w 69" name="T34"/>
                  <a:gd fmla="*/ 53 h 71" name="T35"/>
                  <a:gd fmla="*/ 62 w 69" name="T36"/>
                  <a:gd fmla="*/ 18 h 71" name="T37"/>
                  <a:gd fmla="*/ 62 w 69" name="T38"/>
                  <a:gd fmla="*/ 18 h 71" name="T39"/>
                  <a:gd fmla="*/ 50 w 69" name="T40"/>
                  <a:gd fmla="*/ 7 h 71" name="T41"/>
                  <a:gd fmla="*/ 19 w 69" name="T42"/>
                  <a:gd fmla="*/ 7 h 71" name="T43"/>
                  <a:gd fmla="*/ 19 w 69" name="T44"/>
                  <a:gd fmla="*/ 7 h 71" name="T45"/>
                  <a:gd fmla="*/ 8 w 69" name="T46"/>
                  <a:gd fmla="*/ 18 h 71" name="T47"/>
                  <a:gd fmla="*/ 8 w 69" name="T48"/>
                  <a:gd fmla="*/ 53 h 71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71" w="69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1" y="0"/>
                      <a:pt x="69" y="8"/>
                      <a:pt x="69" y="18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1" y="71"/>
                      <a:pt x="50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9" y="71"/>
                      <a:pt x="0" y="63"/>
                      <a:pt x="0" y="5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59"/>
                      <a:pt x="13" y="64"/>
                      <a:pt x="19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6" y="64"/>
                      <a:pt x="62" y="59"/>
                      <a:pt x="62" y="53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2"/>
                      <a:pt x="56" y="7"/>
                      <a:pt x="50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3" y="7"/>
                      <a:pt x="8" y="12"/>
                      <a:pt x="8" y="18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563" name="Freeform 148"/>
              <p:cNvSpPr/>
              <p:nvPr/>
            </p:nvSpPr>
            <p:spPr bwMode="auto">
              <a:xfrm>
                <a:off x="4826" y="1379"/>
                <a:ext cx="48" cy="52"/>
              </a:xfrm>
              <a:custGeom>
                <a:gdLst>
                  <a:gd fmla="*/ 37 w 37" name="T0"/>
                  <a:gd fmla="*/ 9 h 39" name="T1"/>
                  <a:gd fmla="*/ 28 w 37" name="T2"/>
                  <a:gd fmla="*/ 0 h 39" name="T3"/>
                  <a:gd fmla="*/ 9 w 37" name="T4"/>
                  <a:gd fmla="*/ 0 h 39" name="T5"/>
                  <a:gd fmla="*/ 0 w 37" name="T6"/>
                  <a:gd fmla="*/ 9 h 39" name="T7"/>
                  <a:gd fmla="*/ 0 w 37" name="T8"/>
                  <a:gd fmla="*/ 30 h 39" name="T9"/>
                  <a:gd fmla="*/ 9 w 37" name="T10"/>
                  <a:gd fmla="*/ 39 h 39" name="T11"/>
                  <a:gd fmla="*/ 28 w 37" name="T12"/>
                  <a:gd fmla="*/ 39 h 39" name="T13"/>
                  <a:gd fmla="*/ 37 w 37" name="T14"/>
                  <a:gd fmla="*/ 30 h 39" name="T15"/>
                  <a:gd fmla="*/ 37 w 37" name="T16"/>
                  <a:gd fmla="*/ 9 h 39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9" w="37">
                    <a:moveTo>
                      <a:pt x="37" y="9"/>
                    </a:moveTo>
                    <a:cubicBezTo>
                      <a:pt x="37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7" y="35"/>
                      <a:pt x="37" y="30"/>
                    </a:cubicBezTo>
                    <a:lnTo>
                      <a:pt x="37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564" name="Freeform 149"/>
              <p:cNvSpPr>
                <a:spLocks noEditPoints="1"/>
              </p:cNvSpPr>
              <p:nvPr/>
            </p:nvSpPr>
            <p:spPr bwMode="auto">
              <a:xfrm>
                <a:off x="4918" y="1358"/>
                <a:ext cx="90" cy="94"/>
              </a:xfrm>
              <a:custGeom>
                <a:gdLst>
                  <a:gd fmla="*/ 19 w 69" name="T0"/>
                  <a:gd fmla="*/ 0 h 71" name="T1"/>
                  <a:gd fmla="*/ 50 w 69" name="T2"/>
                  <a:gd fmla="*/ 0 h 71" name="T3"/>
                  <a:gd fmla="*/ 50 w 69" name="T4"/>
                  <a:gd fmla="*/ 0 h 71" name="T5"/>
                  <a:gd fmla="*/ 69 w 69" name="T6"/>
                  <a:gd fmla="*/ 18 h 71" name="T7"/>
                  <a:gd fmla="*/ 69 w 69" name="T8"/>
                  <a:gd fmla="*/ 53 h 71" name="T9"/>
                  <a:gd fmla="*/ 69 w 69" name="T10"/>
                  <a:gd fmla="*/ 53 h 71" name="T11"/>
                  <a:gd fmla="*/ 50 w 69" name="T12"/>
                  <a:gd fmla="*/ 71 h 71" name="T13"/>
                  <a:gd fmla="*/ 19 w 69" name="T14"/>
                  <a:gd fmla="*/ 71 h 71" name="T15"/>
                  <a:gd fmla="*/ 19 w 69" name="T16"/>
                  <a:gd fmla="*/ 71 h 71" name="T17"/>
                  <a:gd fmla="*/ 0 w 69" name="T18"/>
                  <a:gd fmla="*/ 53 h 71" name="T19"/>
                  <a:gd fmla="*/ 0 w 69" name="T20"/>
                  <a:gd fmla="*/ 18 h 71" name="T21"/>
                  <a:gd fmla="*/ 0 w 69" name="T22"/>
                  <a:gd fmla="*/ 18 h 71" name="T23"/>
                  <a:gd fmla="*/ 19 w 69" name="T24"/>
                  <a:gd fmla="*/ 0 h 71" name="T25"/>
                  <a:gd fmla="*/ 8 w 69" name="T26"/>
                  <a:gd fmla="*/ 53 h 71" name="T27"/>
                  <a:gd fmla="*/ 19 w 69" name="T28"/>
                  <a:gd fmla="*/ 64 h 71" name="T29"/>
                  <a:gd fmla="*/ 50 w 69" name="T30"/>
                  <a:gd fmla="*/ 64 h 71" name="T31"/>
                  <a:gd fmla="*/ 50 w 69" name="T32"/>
                  <a:gd fmla="*/ 64 h 71" name="T33"/>
                  <a:gd fmla="*/ 62 w 69" name="T34"/>
                  <a:gd fmla="*/ 53 h 71" name="T35"/>
                  <a:gd fmla="*/ 62 w 69" name="T36"/>
                  <a:gd fmla="*/ 18 h 71" name="T37"/>
                  <a:gd fmla="*/ 62 w 69" name="T38"/>
                  <a:gd fmla="*/ 18 h 71" name="T39"/>
                  <a:gd fmla="*/ 50 w 69" name="T40"/>
                  <a:gd fmla="*/ 7 h 71" name="T41"/>
                  <a:gd fmla="*/ 19 w 69" name="T42"/>
                  <a:gd fmla="*/ 7 h 71" name="T43"/>
                  <a:gd fmla="*/ 19 w 69" name="T44"/>
                  <a:gd fmla="*/ 7 h 71" name="T45"/>
                  <a:gd fmla="*/ 8 w 69" name="T46"/>
                  <a:gd fmla="*/ 18 h 71" name="T47"/>
                  <a:gd fmla="*/ 8 w 69" name="T48"/>
                  <a:gd fmla="*/ 53 h 71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71" w="69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1" y="0"/>
                      <a:pt x="69" y="8"/>
                      <a:pt x="69" y="18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1" y="71"/>
                      <a:pt x="50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9" y="71"/>
                      <a:pt x="0" y="63"/>
                      <a:pt x="0" y="5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59"/>
                      <a:pt x="13" y="64"/>
                      <a:pt x="19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7" y="64"/>
                      <a:pt x="62" y="59"/>
                      <a:pt x="62" y="53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2"/>
                      <a:pt x="57" y="7"/>
                      <a:pt x="50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3" y="7"/>
                      <a:pt x="8" y="12"/>
                      <a:pt x="8" y="18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565" name="Freeform 150"/>
              <p:cNvSpPr/>
              <p:nvPr/>
            </p:nvSpPr>
            <p:spPr bwMode="auto">
              <a:xfrm>
                <a:off x="4939" y="1379"/>
                <a:ext cx="48" cy="52"/>
              </a:xfrm>
              <a:custGeom>
                <a:gdLst>
                  <a:gd fmla="*/ 37 w 37" name="T0"/>
                  <a:gd fmla="*/ 9 h 39" name="T1"/>
                  <a:gd fmla="*/ 28 w 37" name="T2"/>
                  <a:gd fmla="*/ 0 h 39" name="T3"/>
                  <a:gd fmla="*/ 9 w 37" name="T4"/>
                  <a:gd fmla="*/ 0 h 39" name="T5"/>
                  <a:gd fmla="*/ 0 w 37" name="T6"/>
                  <a:gd fmla="*/ 9 h 39" name="T7"/>
                  <a:gd fmla="*/ 0 w 37" name="T8"/>
                  <a:gd fmla="*/ 30 h 39" name="T9"/>
                  <a:gd fmla="*/ 9 w 37" name="T10"/>
                  <a:gd fmla="*/ 39 h 39" name="T11"/>
                  <a:gd fmla="*/ 28 w 37" name="T12"/>
                  <a:gd fmla="*/ 39 h 39" name="T13"/>
                  <a:gd fmla="*/ 37 w 37" name="T14"/>
                  <a:gd fmla="*/ 30 h 39" name="T15"/>
                  <a:gd fmla="*/ 37 w 37" name="T16"/>
                  <a:gd fmla="*/ 9 h 39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9" w="37">
                    <a:moveTo>
                      <a:pt x="37" y="9"/>
                    </a:moveTo>
                    <a:cubicBezTo>
                      <a:pt x="37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7" y="35"/>
                      <a:pt x="37" y="30"/>
                    </a:cubicBezTo>
                    <a:lnTo>
                      <a:pt x="37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566" name="Freeform 151"/>
              <p:cNvSpPr>
                <a:spLocks noEditPoints="1"/>
              </p:cNvSpPr>
              <p:nvPr/>
            </p:nvSpPr>
            <p:spPr bwMode="auto">
              <a:xfrm>
                <a:off x="5257" y="1358"/>
                <a:ext cx="90" cy="94"/>
              </a:xfrm>
              <a:custGeom>
                <a:gdLst>
                  <a:gd fmla="*/ 19 w 69" name="T0"/>
                  <a:gd fmla="*/ 0 h 71" name="T1"/>
                  <a:gd fmla="*/ 50 w 69" name="T2"/>
                  <a:gd fmla="*/ 0 h 71" name="T3"/>
                  <a:gd fmla="*/ 50 w 69" name="T4"/>
                  <a:gd fmla="*/ 0 h 71" name="T5"/>
                  <a:gd fmla="*/ 69 w 69" name="T6"/>
                  <a:gd fmla="*/ 18 h 71" name="T7"/>
                  <a:gd fmla="*/ 69 w 69" name="T8"/>
                  <a:gd fmla="*/ 53 h 71" name="T9"/>
                  <a:gd fmla="*/ 69 w 69" name="T10"/>
                  <a:gd fmla="*/ 53 h 71" name="T11"/>
                  <a:gd fmla="*/ 50 w 69" name="T12"/>
                  <a:gd fmla="*/ 71 h 71" name="T13"/>
                  <a:gd fmla="*/ 19 w 69" name="T14"/>
                  <a:gd fmla="*/ 71 h 71" name="T15"/>
                  <a:gd fmla="*/ 19 w 69" name="T16"/>
                  <a:gd fmla="*/ 71 h 71" name="T17"/>
                  <a:gd fmla="*/ 0 w 69" name="T18"/>
                  <a:gd fmla="*/ 53 h 71" name="T19"/>
                  <a:gd fmla="*/ 0 w 69" name="T20"/>
                  <a:gd fmla="*/ 18 h 71" name="T21"/>
                  <a:gd fmla="*/ 0 w 69" name="T22"/>
                  <a:gd fmla="*/ 18 h 71" name="T23"/>
                  <a:gd fmla="*/ 19 w 69" name="T24"/>
                  <a:gd fmla="*/ 0 h 71" name="T25"/>
                  <a:gd fmla="*/ 8 w 69" name="T26"/>
                  <a:gd fmla="*/ 53 h 71" name="T27"/>
                  <a:gd fmla="*/ 19 w 69" name="T28"/>
                  <a:gd fmla="*/ 64 h 71" name="T29"/>
                  <a:gd fmla="*/ 50 w 69" name="T30"/>
                  <a:gd fmla="*/ 64 h 71" name="T31"/>
                  <a:gd fmla="*/ 50 w 69" name="T32"/>
                  <a:gd fmla="*/ 64 h 71" name="T33"/>
                  <a:gd fmla="*/ 62 w 69" name="T34"/>
                  <a:gd fmla="*/ 53 h 71" name="T35"/>
                  <a:gd fmla="*/ 62 w 69" name="T36"/>
                  <a:gd fmla="*/ 18 h 71" name="T37"/>
                  <a:gd fmla="*/ 62 w 69" name="T38"/>
                  <a:gd fmla="*/ 18 h 71" name="T39"/>
                  <a:gd fmla="*/ 50 w 69" name="T40"/>
                  <a:gd fmla="*/ 7 h 71" name="T41"/>
                  <a:gd fmla="*/ 19 w 69" name="T42"/>
                  <a:gd fmla="*/ 7 h 71" name="T43"/>
                  <a:gd fmla="*/ 19 w 69" name="T44"/>
                  <a:gd fmla="*/ 7 h 71" name="T45"/>
                  <a:gd fmla="*/ 8 w 69" name="T46"/>
                  <a:gd fmla="*/ 18 h 71" name="T47"/>
                  <a:gd fmla="*/ 8 w 69" name="T48"/>
                  <a:gd fmla="*/ 53 h 71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71" w="69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1" y="0"/>
                      <a:pt x="69" y="8"/>
                      <a:pt x="69" y="18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1" y="71"/>
                      <a:pt x="50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9" y="71"/>
                      <a:pt x="0" y="63"/>
                      <a:pt x="0" y="5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59"/>
                      <a:pt x="13" y="64"/>
                      <a:pt x="19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7" y="64"/>
                      <a:pt x="62" y="59"/>
                      <a:pt x="62" y="53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2"/>
                      <a:pt x="57" y="7"/>
                      <a:pt x="50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3" y="7"/>
                      <a:pt x="8" y="12"/>
                      <a:pt x="8" y="18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567" name="Freeform 152"/>
              <p:cNvSpPr/>
              <p:nvPr/>
            </p:nvSpPr>
            <p:spPr bwMode="auto">
              <a:xfrm>
                <a:off x="5278" y="1379"/>
                <a:ext cx="48" cy="52"/>
              </a:xfrm>
              <a:custGeom>
                <a:gdLst>
                  <a:gd fmla="*/ 37 w 37" name="T0"/>
                  <a:gd fmla="*/ 9 h 39" name="T1"/>
                  <a:gd fmla="*/ 28 w 37" name="T2"/>
                  <a:gd fmla="*/ 0 h 39" name="T3"/>
                  <a:gd fmla="*/ 9 w 37" name="T4"/>
                  <a:gd fmla="*/ 0 h 39" name="T5"/>
                  <a:gd fmla="*/ 0 w 37" name="T6"/>
                  <a:gd fmla="*/ 9 h 39" name="T7"/>
                  <a:gd fmla="*/ 0 w 37" name="T8"/>
                  <a:gd fmla="*/ 30 h 39" name="T9"/>
                  <a:gd fmla="*/ 9 w 37" name="T10"/>
                  <a:gd fmla="*/ 39 h 39" name="T11"/>
                  <a:gd fmla="*/ 28 w 37" name="T12"/>
                  <a:gd fmla="*/ 39 h 39" name="T13"/>
                  <a:gd fmla="*/ 37 w 37" name="T14"/>
                  <a:gd fmla="*/ 30 h 39" name="T15"/>
                  <a:gd fmla="*/ 37 w 37" name="T16"/>
                  <a:gd fmla="*/ 9 h 39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9" w="37">
                    <a:moveTo>
                      <a:pt x="37" y="9"/>
                    </a:moveTo>
                    <a:cubicBezTo>
                      <a:pt x="37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7" y="35"/>
                      <a:pt x="37" y="30"/>
                    </a:cubicBezTo>
                    <a:lnTo>
                      <a:pt x="37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568" name="Freeform 153"/>
              <p:cNvSpPr>
                <a:spLocks noEditPoints="1"/>
              </p:cNvSpPr>
              <p:nvPr/>
            </p:nvSpPr>
            <p:spPr bwMode="auto">
              <a:xfrm>
                <a:off x="5370" y="1358"/>
                <a:ext cx="91" cy="94"/>
              </a:xfrm>
              <a:custGeom>
                <a:gdLst>
                  <a:gd fmla="*/ 19 w 69" name="T0"/>
                  <a:gd fmla="*/ 0 h 71" name="T1"/>
                  <a:gd fmla="*/ 50 w 69" name="T2"/>
                  <a:gd fmla="*/ 0 h 71" name="T3"/>
                  <a:gd fmla="*/ 50 w 69" name="T4"/>
                  <a:gd fmla="*/ 0 h 71" name="T5"/>
                  <a:gd fmla="*/ 69 w 69" name="T6"/>
                  <a:gd fmla="*/ 18 h 71" name="T7"/>
                  <a:gd fmla="*/ 69 w 69" name="T8"/>
                  <a:gd fmla="*/ 53 h 71" name="T9"/>
                  <a:gd fmla="*/ 69 w 69" name="T10"/>
                  <a:gd fmla="*/ 53 h 71" name="T11"/>
                  <a:gd fmla="*/ 50 w 69" name="T12"/>
                  <a:gd fmla="*/ 71 h 71" name="T13"/>
                  <a:gd fmla="*/ 19 w 69" name="T14"/>
                  <a:gd fmla="*/ 71 h 71" name="T15"/>
                  <a:gd fmla="*/ 19 w 69" name="T16"/>
                  <a:gd fmla="*/ 71 h 71" name="T17"/>
                  <a:gd fmla="*/ 0 w 69" name="T18"/>
                  <a:gd fmla="*/ 53 h 71" name="T19"/>
                  <a:gd fmla="*/ 0 w 69" name="T20"/>
                  <a:gd fmla="*/ 18 h 71" name="T21"/>
                  <a:gd fmla="*/ 0 w 69" name="T22"/>
                  <a:gd fmla="*/ 18 h 71" name="T23"/>
                  <a:gd fmla="*/ 19 w 69" name="T24"/>
                  <a:gd fmla="*/ 0 h 71" name="T25"/>
                  <a:gd fmla="*/ 8 w 69" name="T26"/>
                  <a:gd fmla="*/ 53 h 71" name="T27"/>
                  <a:gd fmla="*/ 19 w 69" name="T28"/>
                  <a:gd fmla="*/ 64 h 71" name="T29"/>
                  <a:gd fmla="*/ 50 w 69" name="T30"/>
                  <a:gd fmla="*/ 64 h 71" name="T31"/>
                  <a:gd fmla="*/ 50 w 69" name="T32"/>
                  <a:gd fmla="*/ 64 h 71" name="T33"/>
                  <a:gd fmla="*/ 62 w 69" name="T34"/>
                  <a:gd fmla="*/ 53 h 71" name="T35"/>
                  <a:gd fmla="*/ 62 w 69" name="T36"/>
                  <a:gd fmla="*/ 18 h 71" name="T37"/>
                  <a:gd fmla="*/ 62 w 69" name="T38"/>
                  <a:gd fmla="*/ 18 h 71" name="T39"/>
                  <a:gd fmla="*/ 50 w 69" name="T40"/>
                  <a:gd fmla="*/ 7 h 71" name="T41"/>
                  <a:gd fmla="*/ 19 w 69" name="T42"/>
                  <a:gd fmla="*/ 7 h 71" name="T43"/>
                  <a:gd fmla="*/ 19 w 69" name="T44"/>
                  <a:gd fmla="*/ 7 h 71" name="T45"/>
                  <a:gd fmla="*/ 8 w 69" name="T46"/>
                  <a:gd fmla="*/ 18 h 71" name="T47"/>
                  <a:gd fmla="*/ 8 w 69" name="T48"/>
                  <a:gd fmla="*/ 53 h 71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71" w="69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1" y="0"/>
                      <a:pt x="69" y="8"/>
                      <a:pt x="69" y="18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1" y="71"/>
                      <a:pt x="50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9" y="71"/>
                      <a:pt x="0" y="63"/>
                      <a:pt x="0" y="5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59"/>
                      <a:pt x="13" y="64"/>
                      <a:pt x="19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7" y="64"/>
                      <a:pt x="62" y="59"/>
                      <a:pt x="62" y="53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2"/>
                      <a:pt x="57" y="7"/>
                      <a:pt x="50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3" y="7"/>
                      <a:pt x="8" y="12"/>
                      <a:pt x="8" y="18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569" name="Freeform 154"/>
              <p:cNvSpPr/>
              <p:nvPr/>
            </p:nvSpPr>
            <p:spPr bwMode="auto">
              <a:xfrm>
                <a:off x="5391" y="1379"/>
                <a:ext cx="48" cy="52"/>
              </a:xfrm>
              <a:custGeom>
                <a:gdLst>
                  <a:gd fmla="*/ 37 w 37" name="T0"/>
                  <a:gd fmla="*/ 9 h 39" name="T1"/>
                  <a:gd fmla="*/ 28 w 37" name="T2"/>
                  <a:gd fmla="*/ 0 h 39" name="T3"/>
                  <a:gd fmla="*/ 9 w 37" name="T4"/>
                  <a:gd fmla="*/ 0 h 39" name="T5"/>
                  <a:gd fmla="*/ 0 w 37" name="T6"/>
                  <a:gd fmla="*/ 9 h 39" name="T7"/>
                  <a:gd fmla="*/ 0 w 37" name="T8"/>
                  <a:gd fmla="*/ 30 h 39" name="T9"/>
                  <a:gd fmla="*/ 9 w 37" name="T10"/>
                  <a:gd fmla="*/ 39 h 39" name="T11"/>
                  <a:gd fmla="*/ 28 w 37" name="T12"/>
                  <a:gd fmla="*/ 39 h 39" name="T13"/>
                  <a:gd fmla="*/ 37 w 37" name="T14"/>
                  <a:gd fmla="*/ 30 h 39" name="T15"/>
                  <a:gd fmla="*/ 37 w 37" name="T16"/>
                  <a:gd fmla="*/ 9 h 39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9" w="37">
                    <a:moveTo>
                      <a:pt x="37" y="9"/>
                    </a:moveTo>
                    <a:cubicBezTo>
                      <a:pt x="37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7" y="35"/>
                      <a:pt x="37" y="30"/>
                    </a:cubicBezTo>
                    <a:lnTo>
                      <a:pt x="37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570" name="Freeform 155"/>
              <p:cNvSpPr>
                <a:spLocks noEditPoints="1"/>
              </p:cNvSpPr>
              <p:nvPr/>
            </p:nvSpPr>
            <p:spPr bwMode="auto">
              <a:xfrm>
                <a:off x="5483" y="1358"/>
                <a:ext cx="91" cy="94"/>
              </a:xfrm>
              <a:custGeom>
                <a:gdLst>
                  <a:gd fmla="*/ 19 w 69" name="T0"/>
                  <a:gd fmla="*/ 0 h 71" name="T1"/>
                  <a:gd fmla="*/ 50 w 69" name="T2"/>
                  <a:gd fmla="*/ 0 h 71" name="T3"/>
                  <a:gd fmla="*/ 50 w 69" name="T4"/>
                  <a:gd fmla="*/ 0 h 71" name="T5"/>
                  <a:gd fmla="*/ 69 w 69" name="T6"/>
                  <a:gd fmla="*/ 18 h 71" name="T7"/>
                  <a:gd fmla="*/ 69 w 69" name="T8"/>
                  <a:gd fmla="*/ 53 h 71" name="T9"/>
                  <a:gd fmla="*/ 69 w 69" name="T10"/>
                  <a:gd fmla="*/ 53 h 71" name="T11"/>
                  <a:gd fmla="*/ 50 w 69" name="T12"/>
                  <a:gd fmla="*/ 71 h 71" name="T13"/>
                  <a:gd fmla="*/ 19 w 69" name="T14"/>
                  <a:gd fmla="*/ 71 h 71" name="T15"/>
                  <a:gd fmla="*/ 19 w 69" name="T16"/>
                  <a:gd fmla="*/ 71 h 71" name="T17"/>
                  <a:gd fmla="*/ 0 w 69" name="T18"/>
                  <a:gd fmla="*/ 53 h 71" name="T19"/>
                  <a:gd fmla="*/ 0 w 69" name="T20"/>
                  <a:gd fmla="*/ 18 h 71" name="T21"/>
                  <a:gd fmla="*/ 0 w 69" name="T22"/>
                  <a:gd fmla="*/ 18 h 71" name="T23"/>
                  <a:gd fmla="*/ 19 w 69" name="T24"/>
                  <a:gd fmla="*/ 0 h 71" name="T25"/>
                  <a:gd fmla="*/ 8 w 69" name="T26"/>
                  <a:gd fmla="*/ 53 h 71" name="T27"/>
                  <a:gd fmla="*/ 19 w 69" name="T28"/>
                  <a:gd fmla="*/ 64 h 71" name="T29"/>
                  <a:gd fmla="*/ 50 w 69" name="T30"/>
                  <a:gd fmla="*/ 64 h 71" name="T31"/>
                  <a:gd fmla="*/ 50 w 69" name="T32"/>
                  <a:gd fmla="*/ 64 h 71" name="T33"/>
                  <a:gd fmla="*/ 62 w 69" name="T34"/>
                  <a:gd fmla="*/ 53 h 71" name="T35"/>
                  <a:gd fmla="*/ 62 w 69" name="T36"/>
                  <a:gd fmla="*/ 18 h 71" name="T37"/>
                  <a:gd fmla="*/ 62 w 69" name="T38"/>
                  <a:gd fmla="*/ 18 h 71" name="T39"/>
                  <a:gd fmla="*/ 50 w 69" name="T40"/>
                  <a:gd fmla="*/ 7 h 71" name="T41"/>
                  <a:gd fmla="*/ 19 w 69" name="T42"/>
                  <a:gd fmla="*/ 7 h 71" name="T43"/>
                  <a:gd fmla="*/ 19 w 69" name="T44"/>
                  <a:gd fmla="*/ 7 h 71" name="T45"/>
                  <a:gd fmla="*/ 8 w 69" name="T46"/>
                  <a:gd fmla="*/ 18 h 71" name="T47"/>
                  <a:gd fmla="*/ 8 w 69" name="T48"/>
                  <a:gd fmla="*/ 53 h 71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71" w="69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1" y="0"/>
                      <a:pt x="69" y="8"/>
                      <a:pt x="69" y="18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1" y="71"/>
                      <a:pt x="50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9" y="71"/>
                      <a:pt x="0" y="63"/>
                      <a:pt x="0" y="5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59"/>
                      <a:pt x="13" y="64"/>
                      <a:pt x="19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7" y="64"/>
                      <a:pt x="62" y="59"/>
                      <a:pt x="62" y="53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2"/>
                      <a:pt x="57" y="7"/>
                      <a:pt x="50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3" y="7"/>
                      <a:pt x="8" y="12"/>
                      <a:pt x="8" y="18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571" name="Freeform 156"/>
              <p:cNvSpPr/>
              <p:nvPr/>
            </p:nvSpPr>
            <p:spPr bwMode="auto">
              <a:xfrm>
                <a:off x="5504" y="1379"/>
                <a:ext cx="49" cy="52"/>
              </a:xfrm>
              <a:custGeom>
                <a:gdLst>
                  <a:gd fmla="*/ 37 w 37" name="T0"/>
                  <a:gd fmla="*/ 9 h 39" name="T1"/>
                  <a:gd fmla="*/ 28 w 37" name="T2"/>
                  <a:gd fmla="*/ 0 h 39" name="T3"/>
                  <a:gd fmla="*/ 9 w 37" name="T4"/>
                  <a:gd fmla="*/ 0 h 39" name="T5"/>
                  <a:gd fmla="*/ 0 w 37" name="T6"/>
                  <a:gd fmla="*/ 9 h 39" name="T7"/>
                  <a:gd fmla="*/ 0 w 37" name="T8"/>
                  <a:gd fmla="*/ 30 h 39" name="T9"/>
                  <a:gd fmla="*/ 9 w 37" name="T10"/>
                  <a:gd fmla="*/ 39 h 39" name="T11"/>
                  <a:gd fmla="*/ 28 w 37" name="T12"/>
                  <a:gd fmla="*/ 39 h 39" name="T13"/>
                  <a:gd fmla="*/ 37 w 37" name="T14"/>
                  <a:gd fmla="*/ 30 h 39" name="T15"/>
                  <a:gd fmla="*/ 37 w 37" name="T16"/>
                  <a:gd fmla="*/ 9 h 39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9" w="37">
                    <a:moveTo>
                      <a:pt x="37" y="9"/>
                    </a:moveTo>
                    <a:cubicBezTo>
                      <a:pt x="37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7" y="35"/>
                      <a:pt x="37" y="30"/>
                    </a:cubicBezTo>
                    <a:lnTo>
                      <a:pt x="37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572" name="Freeform 157"/>
              <p:cNvSpPr>
                <a:spLocks noEditPoints="1"/>
              </p:cNvSpPr>
              <p:nvPr/>
            </p:nvSpPr>
            <p:spPr bwMode="auto">
              <a:xfrm>
                <a:off x="5596" y="1358"/>
                <a:ext cx="91" cy="94"/>
              </a:xfrm>
              <a:custGeom>
                <a:gdLst>
                  <a:gd fmla="*/ 19 w 69" name="T0"/>
                  <a:gd fmla="*/ 0 h 71" name="T1"/>
                  <a:gd fmla="*/ 50 w 69" name="T2"/>
                  <a:gd fmla="*/ 0 h 71" name="T3"/>
                  <a:gd fmla="*/ 50 w 69" name="T4"/>
                  <a:gd fmla="*/ 0 h 71" name="T5"/>
                  <a:gd fmla="*/ 69 w 69" name="T6"/>
                  <a:gd fmla="*/ 18 h 71" name="T7"/>
                  <a:gd fmla="*/ 69 w 69" name="T8"/>
                  <a:gd fmla="*/ 53 h 71" name="T9"/>
                  <a:gd fmla="*/ 69 w 69" name="T10"/>
                  <a:gd fmla="*/ 53 h 71" name="T11"/>
                  <a:gd fmla="*/ 50 w 69" name="T12"/>
                  <a:gd fmla="*/ 71 h 71" name="T13"/>
                  <a:gd fmla="*/ 19 w 69" name="T14"/>
                  <a:gd fmla="*/ 71 h 71" name="T15"/>
                  <a:gd fmla="*/ 19 w 69" name="T16"/>
                  <a:gd fmla="*/ 71 h 71" name="T17"/>
                  <a:gd fmla="*/ 0 w 69" name="T18"/>
                  <a:gd fmla="*/ 53 h 71" name="T19"/>
                  <a:gd fmla="*/ 0 w 69" name="T20"/>
                  <a:gd fmla="*/ 18 h 71" name="T21"/>
                  <a:gd fmla="*/ 0 w 69" name="T22"/>
                  <a:gd fmla="*/ 18 h 71" name="T23"/>
                  <a:gd fmla="*/ 19 w 69" name="T24"/>
                  <a:gd fmla="*/ 0 h 71" name="T25"/>
                  <a:gd fmla="*/ 8 w 69" name="T26"/>
                  <a:gd fmla="*/ 53 h 71" name="T27"/>
                  <a:gd fmla="*/ 19 w 69" name="T28"/>
                  <a:gd fmla="*/ 64 h 71" name="T29"/>
                  <a:gd fmla="*/ 50 w 69" name="T30"/>
                  <a:gd fmla="*/ 64 h 71" name="T31"/>
                  <a:gd fmla="*/ 50 w 69" name="T32"/>
                  <a:gd fmla="*/ 64 h 71" name="T33"/>
                  <a:gd fmla="*/ 62 w 69" name="T34"/>
                  <a:gd fmla="*/ 53 h 71" name="T35"/>
                  <a:gd fmla="*/ 62 w 69" name="T36"/>
                  <a:gd fmla="*/ 18 h 71" name="T37"/>
                  <a:gd fmla="*/ 62 w 69" name="T38"/>
                  <a:gd fmla="*/ 18 h 71" name="T39"/>
                  <a:gd fmla="*/ 50 w 69" name="T40"/>
                  <a:gd fmla="*/ 7 h 71" name="T41"/>
                  <a:gd fmla="*/ 19 w 69" name="T42"/>
                  <a:gd fmla="*/ 7 h 71" name="T43"/>
                  <a:gd fmla="*/ 19 w 69" name="T44"/>
                  <a:gd fmla="*/ 7 h 71" name="T45"/>
                  <a:gd fmla="*/ 8 w 69" name="T46"/>
                  <a:gd fmla="*/ 18 h 71" name="T47"/>
                  <a:gd fmla="*/ 8 w 69" name="T48"/>
                  <a:gd fmla="*/ 53 h 71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71" w="69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1" y="0"/>
                      <a:pt x="69" y="8"/>
                      <a:pt x="69" y="18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1" y="71"/>
                      <a:pt x="50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9" y="71"/>
                      <a:pt x="0" y="63"/>
                      <a:pt x="0" y="5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59"/>
                      <a:pt x="13" y="64"/>
                      <a:pt x="19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7" y="64"/>
                      <a:pt x="62" y="59"/>
                      <a:pt x="62" y="53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2"/>
                      <a:pt x="57" y="7"/>
                      <a:pt x="50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3" y="7"/>
                      <a:pt x="8" y="12"/>
                      <a:pt x="8" y="18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573" name="Freeform 158"/>
              <p:cNvSpPr/>
              <p:nvPr/>
            </p:nvSpPr>
            <p:spPr bwMode="auto">
              <a:xfrm>
                <a:off x="5617" y="1379"/>
                <a:ext cx="49" cy="52"/>
              </a:xfrm>
              <a:custGeom>
                <a:gdLst>
                  <a:gd fmla="*/ 37 w 37" name="T0"/>
                  <a:gd fmla="*/ 9 h 39" name="T1"/>
                  <a:gd fmla="*/ 28 w 37" name="T2"/>
                  <a:gd fmla="*/ 0 h 39" name="T3"/>
                  <a:gd fmla="*/ 9 w 37" name="T4"/>
                  <a:gd fmla="*/ 0 h 39" name="T5"/>
                  <a:gd fmla="*/ 0 w 37" name="T6"/>
                  <a:gd fmla="*/ 9 h 39" name="T7"/>
                  <a:gd fmla="*/ 0 w 37" name="T8"/>
                  <a:gd fmla="*/ 30 h 39" name="T9"/>
                  <a:gd fmla="*/ 9 w 37" name="T10"/>
                  <a:gd fmla="*/ 39 h 39" name="T11"/>
                  <a:gd fmla="*/ 28 w 37" name="T12"/>
                  <a:gd fmla="*/ 39 h 39" name="T13"/>
                  <a:gd fmla="*/ 37 w 37" name="T14"/>
                  <a:gd fmla="*/ 30 h 39" name="T15"/>
                  <a:gd fmla="*/ 37 w 37" name="T16"/>
                  <a:gd fmla="*/ 9 h 39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9" w="37">
                    <a:moveTo>
                      <a:pt x="37" y="9"/>
                    </a:moveTo>
                    <a:cubicBezTo>
                      <a:pt x="37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7" y="35"/>
                      <a:pt x="37" y="30"/>
                    </a:cubicBezTo>
                    <a:lnTo>
                      <a:pt x="37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574" name="Freeform 159"/>
              <p:cNvSpPr>
                <a:spLocks noEditPoints="1"/>
              </p:cNvSpPr>
              <p:nvPr/>
            </p:nvSpPr>
            <p:spPr bwMode="auto">
              <a:xfrm>
                <a:off x="5709" y="1358"/>
                <a:ext cx="91" cy="94"/>
              </a:xfrm>
              <a:custGeom>
                <a:gdLst>
                  <a:gd fmla="*/ 19 w 69" name="T0"/>
                  <a:gd fmla="*/ 0 h 71" name="T1"/>
                  <a:gd fmla="*/ 50 w 69" name="T2"/>
                  <a:gd fmla="*/ 0 h 71" name="T3"/>
                  <a:gd fmla="*/ 50 w 69" name="T4"/>
                  <a:gd fmla="*/ 0 h 71" name="T5"/>
                  <a:gd fmla="*/ 69 w 69" name="T6"/>
                  <a:gd fmla="*/ 18 h 71" name="T7"/>
                  <a:gd fmla="*/ 69 w 69" name="T8"/>
                  <a:gd fmla="*/ 53 h 71" name="T9"/>
                  <a:gd fmla="*/ 69 w 69" name="T10"/>
                  <a:gd fmla="*/ 53 h 71" name="T11"/>
                  <a:gd fmla="*/ 50 w 69" name="T12"/>
                  <a:gd fmla="*/ 71 h 71" name="T13"/>
                  <a:gd fmla="*/ 19 w 69" name="T14"/>
                  <a:gd fmla="*/ 71 h 71" name="T15"/>
                  <a:gd fmla="*/ 19 w 69" name="T16"/>
                  <a:gd fmla="*/ 71 h 71" name="T17"/>
                  <a:gd fmla="*/ 0 w 69" name="T18"/>
                  <a:gd fmla="*/ 53 h 71" name="T19"/>
                  <a:gd fmla="*/ 0 w 69" name="T20"/>
                  <a:gd fmla="*/ 18 h 71" name="T21"/>
                  <a:gd fmla="*/ 0 w 69" name="T22"/>
                  <a:gd fmla="*/ 18 h 71" name="T23"/>
                  <a:gd fmla="*/ 19 w 69" name="T24"/>
                  <a:gd fmla="*/ 0 h 71" name="T25"/>
                  <a:gd fmla="*/ 8 w 69" name="T26"/>
                  <a:gd fmla="*/ 53 h 71" name="T27"/>
                  <a:gd fmla="*/ 19 w 69" name="T28"/>
                  <a:gd fmla="*/ 64 h 71" name="T29"/>
                  <a:gd fmla="*/ 50 w 69" name="T30"/>
                  <a:gd fmla="*/ 64 h 71" name="T31"/>
                  <a:gd fmla="*/ 50 w 69" name="T32"/>
                  <a:gd fmla="*/ 64 h 71" name="T33"/>
                  <a:gd fmla="*/ 62 w 69" name="T34"/>
                  <a:gd fmla="*/ 53 h 71" name="T35"/>
                  <a:gd fmla="*/ 62 w 69" name="T36"/>
                  <a:gd fmla="*/ 18 h 71" name="T37"/>
                  <a:gd fmla="*/ 62 w 69" name="T38"/>
                  <a:gd fmla="*/ 18 h 71" name="T39"/>
                  <a:gd fmla="*/ 50 w 69" name="T40"/>
                  <a:gd fmla="*/ 7 h 71" name="T41"/>
                  <a:gd fmla="*/ 19 w 69" name="T42"/>
                  <a:gd fmla="*/ 7 h 71" name="T43"/>
                  <a:gd fmla="*/ 19 w 69" name="T44"/>
                  <a:gd fmla="*/ 7 h 71" name="T45"/>
                  <a:gd fmla="*/ 8 w 69" name="T46"/>
                  <a:gd fmla="*/ 18 h 71" name="T47"/>
                  <a:gd fmla="*/ 8 w 69" name="T48"/>
                  <a:gd fmla="*/ 53 h 71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71" w="69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1" y="0"/>
                      <a:pt x="69" y="8"/>
                      <a:pt x="69" y="18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1" y="71"/>
                      <a:pt x="50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9" y="71"/>
                      <a:pt x="0" y="63"/>
                      <a:pt x="0" y="5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59"/>
                      <a:pt x="13" y="64"/>
                      <a:pt x="19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7" y="64"/>
                      <a:pt x="62" y="59"/>
                      <a:pt x="62" y="53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2"/>
                      <a:pt x="57" y="7"/>
                      <a:pt x="50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3" y="7"/>
                      <a:pt x="8" y="12"/>
                      <a:pt x="8" y="18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575" name="Freeform 160"/>
              <p:cNvSpPr/>
              <p:nvPr/>
            </p:nvSpPr>
            <p:spPr bwMode="auto">
              <a:xfrm>
                <a:off x="5730" y="1379"/>
                <a:ext cx="49" cy="52"/>
              </a:xfrm>
              <a:custGeom>
                <a:gdLst>
                  <a:gd fmla="*/ 37 w 37" name="T0"/>
                  <a:gd fmla="*/ 9 h 39" name="T1"/>
                  <a:gd fmla="*/ 28 w 37" name="T2"/>
                  <a:gd fmla="*/ 0 h 39" name="T3"/>
                  <a:gd fmla="*/ 9 w 37" name="T4"/>
                  <a:gd fmla="*/ 0 h 39" name="T5"/>
                  <a:gd fmla="*/ 0 w 37" name="T6"/>
                  <a:gd fmla="*/ 9 h 39" name="T7"/>
                  <a:gd fmla="*/ 0 w 37" name="T8"/>
                  <a:gd fmla="*/ 30 h 39" name="T9"/>
                  <a:gd fmla="*/ 9 w 37" name="T10"/>
                  <a:gd fmla="*/ 39 h 39" name="T11"/>
                  <a:gd fmla="*/ 28 w 37" name="T12"/>
                  <a:gd fmla="*/ 39 h 39" name="T13"/>
                  <a:gd fmla="*/ 37 w 37" name="T14"/>
                  <a:gd fmla="*/ 30 h 39" name="T15"/>
                  <a:gd fmla="*/ 37 w 37" name="T16"/>
                  <a:gd fmla="*/ 9 h 39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9" w="37">
                    <a:moveTo>
                      <a:pt x="37" y="9"/>
                    </a:moveTo>
                    <a:cubicBezTo>
                      <a:pt x="37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7" y="35"/>
                      <a:pt x="37" y="30"/>
                    </a:cubicBezTo>
                    <a:lnTo>
                      <a:pt x="37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576" name="Freeform 161"/>
              <p:cNvSpPr>
                <a:spLocks noEditPoints="1"/>
              </p:cNvSpPr>
              <p:nvPr/>
            </p:nvSpPr>
            <p:spPr bwMode="auto">
              <a:xfrm>
                <a:off x="5822" y="1358"/>
                <a:ext cx="91" cy="94"/>
              </a:xfrm>
              <a:custGeom>
                <a:gdLst>
                  <a:gd fmla="*/ 19 w 69" name="T0"/>
                  <a:gd fmla="*/ 0 h 71" name="T1"/>
                  <a:gd fmla="*/ 50 w 69" name="T2"/>
                  <a:gd fmla="*/ 0 h 71" name="T3"/>
                  <a:gd fmla="*/ 50 w 69" name="T4"/>
                  <a:gd fmla="*/ 0 h 71" name="T5"/>
                  <a:gd fmla="*/ 69 w 69" name="T6"/>
                  <a:gd fmla="*/ 18 h 71" name="T7"/>
                  <a:gd fmla="*/ 69 w 69" name="T8"/>
                  <a:gd fmla="*/ 53 h 71" name="T9"/>
                  <a:gd fmla="*/ 69 w 69" name="T10"/>
                  <a:gd fmla="*/ 53 h 71" name="T11"/>
                  <a:gd fmla="*/ 50 w 69" name="T12"/>
                  <a:gd fmla="*/ 71 h 71" name="T13"/>
                  <a:gd fmla="*/ 19 w 69" name="T14"/>
                  <a:gd fmla="*/ 71 h 71" name="T15"/>
                  <a:gd fmla="*/ 19 w 69" name="T16"/>
                  <a:gd fmla="*/ 71 h 71" name="T17"/>
                  <a:gd fmla="*/ 0 w 69" name="T18"/>
                  <a:gd fmla="*/ 53 h 71" name="T19"/>
                  <a:gd fmla="*/ 0 w 69" name="T20"/>
                  <a:gd fmla="*/ 18 h 71" name="T21"/>
                  <a:gd fmla="*/ 0 w 69" name="T22"/>
                  <a:gd fmla="*/ 18 h 71" name="T23"/>
                  <a:gd fmla="*/ 19 w 69" name="T24"/>
                  <a:gd fmla="*/ 0 h 71" name="T25"/>
                  <a:gd fmla="*/ 8 w 69" name="T26"/>
                  <a:gd fmla="*/ 53 h 71" name="T27"/>
                  <a:gd fmla="*/ 19 w 69" name="T28"/>
                  <a:gd fmla="*/ 64 h 71" name="T29"/>
                  <a:gd fmla="*/ 50 w 69" name="T30"/>
                  <a:gd fmla="*/ 64 h 71" name="T31"/>
                  <a:gd fmla="*/ 50 w 69" name="T32"/>
                  <a:gd fmla="*/ 64 h 71" name="T33"/>
                  <a:gd fmla="*/ 62 w 69" name="T34"/>
                  <a:gd fmla="*/ 53 h 71" name="T35"/>
                  <a:gd fmla="*/ 62 w 69" name="T36"/>
                  <a:gd fmla="*/ 18 h 71" name="T37"/>
                  <a:gd fmla="*/ 62 w 69" name="T38"/>
                  <a:gd fmla="*/ 18 h 71" name="T39"/>
                  <a:gd fmla="*/ 50 w 69" name="T40"/>
                  <a:gd fmla="*/ 7 h 71" name="T41"/>
                  <a:gd fmla="*/ 19 w 69" name="T42"/>
                  <a:gd fmla="*/ 7 h 71" name="T43"/>
                  <a:gd fmla="*/ 19 w 69" name="T44"/>
                  <a:gd fmla="*/ 7 h 71" name="T45"/>
                  <a:gd fmla="*/ 8 w 69" name="T46"/>
                  <a:gd fmla="*/ 18 h 71" name="T47"/>
                  <a:gd fmla="*/ 8 w 69" name="T48"/>
                  <a:gd fmla="*/ 53 h 71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71" w="69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1" y="0"/>
                      <a:pt x="69" y="8"/>
                      <a:pt x="69" y="18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1" y="71"/>
                      <a:pt x="50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9" y="71"/>
                      <a:pt x="0" y="63"/>
                      <a:pt x="0" y="5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59"/>
                      <a:pt x="13" y="64"/>
                      <a:pt x="19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7" y="64"/>
                      <a:pt x="62" y="59"/>
                      <a:pt x="62" y="53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2"/>
                      <a:pt x="57" y="7"/>
                      <a:pt x="50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3" y="7"/>
                      <a:pt x="8" y="12"/>
                      <a:pt x="8" y="18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577" name="Freeform 162"/>
              <p:cNvSpPr/>
              <p:nvPr/>
            </p:nvSpPr>
            <p:spPr bwMode="auto">
              <a:xfrm>
                <a:off x="5843" y="1379"/>
                <a:ext cx="49" cy="52"/>
              </a:xfrm>
              <a:custGeom>
                <a:gdLst>
                  <a:gd fmla="*/ 37 w 37" name="T0"/>
                  <a:gd fmla="*/ 9 h 39" name="T1"/>
                  <a:gd fmla="*/ 28 w 37" name="T2"/>
                  <a:gd fmla="*/ 0 h 39" name="T3"/>
                  <a:gd fmla="*/ 9 w 37" name="T4"/>
                  <a:gd fmla="*/ 0 h 39" name="T5"/>
                  <a:gd fmla="*/ 0 w 37" name="T6"/>
                  <a:gd fmla="*/ 9 h 39" name="T7"/>
                  <a:gd fmla="*/ 0 w 37" name="T8"/>
                  <a:gd fmla="*/ 30 h 39" name="T9"/>
                  <a:gd fmla="*/ 9 w 37" name="T10"/>
                  <a:gd fmla="*/ 39 h 39" name="T11"/>
                  <a:gd fmla="*/ 28 w 37" name="T12"/>
                  <a:gd fmla="*/ 39 h 39" name="T13"/>
                  <a:gd fmla="*/ 37 w 37" name="T14"/>
                  <a:gd fmla="*/ 30 h 39" name="T15"/>
                  <a:gd fmla="*/ 37 w 37" name="T16"/>
                  <a:gd fmla="*/ 9 h 39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9" w="37">
                    <a:moveTo>
                      <a:pt x="37" y="9"/>
                    </a:moveTo>
                    <a:cubicBezTo>
                      <a:pt x="37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7" y="35"/>
                      <a:pt x="37" y="30"/>
                    </a:cubicBezTo>
                    <a:lnTo>
                      <a:pt x="37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578" name="Freeform 163"/>
              <p:cNvSpPr>
                <a:spLocks noEditPoints="1"/>
              </p:cNvSpPr>
              <p:nvPr/>
            </p:nvSpPr>
            <p:spPr bwMode="auto">
              <a:xfrm>
                <a:off x="5935" y="1358"/>
                <a:ext cx="91" cy="94"/>
              </a:xfrm>
              <a:custGeom>
                <a:gdLst>
                  <a:gd fmla="*/ 19 w 69" name="T0"/>
                  <a:gd fmla="*/ 0 h 71" name="T1"/>
                  <a:gd fmla="*/ 50 w 69" name="T2"/>
                  <a:gd fmla="*/ 0 h 71" name="T3"/>
                  <a:gd fmla="*/ 50 w 69" name="T4"/>
                  <a:gd fmla="*/ 0 h 71" name="T5"/>
                  <a:gd fmla="*/ 69 w 69" name="T6"/>
                  <a:gd fmla="*/ 18 h 71" name="T7"/>
                  <a:gd fmla="*/ 69 w 69" name="T8"/>
                  <a:gd fmla="*/ 53 h 71" name="T9"/>
                  <a:gd fmla="*/ 69 w 69" name="T10"/>
                  <a:gd fmla="*/ 53 h 71" name="T11"/>
                  <a:gd fmla="*/ 50 w 69" name="T12"/>
                  <a:gd fmla="*/ 71 h 71" name="T13"/>
                  <a:gd fmla="*/ 19 w 69" name="T14"/>
                  <a:gd fmla="*/ 71 h 71" name="T15"/>
                  <a:gd fmla="*/ 19 w 69" name="T16"/>
                  <a:gd fmla="*/ 71 h 71" name="T17"/>
                  <a:gd fmla="*/ 0 w 69" name="T18"/>
                  <a:gd fmla="*/ 53 h 71" name="T19"/>
                  <a:gd fmla="*/ 0 w 69" name="T20"/>
                  <a:gd fmla="*/ 18 h 71" name="T21"/>
                  <a:gd fmla="*/ 0 w 69" name="T22"/>
                  <a:gd fmla="*/ 18 h 71" name="T23"/>
                  <a:gd fmla="*/ 19 w 69" name="T24"/>
                  <a:gd fmla="*/ 0 h 71" name="T25"/>
                  <a:gd fmla="*/ 8 w 69" name="T26"/>
                  <a:gd fmla="*/ 53 h 71" name="T27"/>
                  <a:gd fmla="*/ 19 w 69" name="T28"/>
                  <a:gd fmla="*/ 64 h 71" name="T29"/>
                  <a:gd fmla="*/ 50 w 69" name="T30"/>
                  <a:gd fmla="*/ 64 h 71" name="T31"/>
                  <a:gd fmla="*/ 50 w 69" name="T32"/>
                  <a:gd fmla="*/ 64 h 71" name="T33"/>
                  <a:gd fmla="*/ 62 w 69" name="T34"/>
                  <a:gd fmla="*/ 53 h 71" name="T35"/>
                  <a:gd fmla="*/ 62 w 69" name="T36"/>
                  <a:gd fmla="*/ 18 h 71" name="T37"/>
                  <a:gd fmla="*/ 62 w 69" name="T38"/>
                  <a:gd fmla="*/ 18 h 71" name="T39"/>
                  <a:gd fmla="*/ 50 w 69" name="T40"/>
                  <a:gd fmla="*/ 7 h 71" name="T41"/>
                  <a:gd fmla="*/ 19 w 69" name="T42"/>
                  <a:gd fmla="*/ 7 h 71" name="T43"/>
                  <a:gd fmla="*/ 19 w 69" name="T44"/>
                  <a:gd fmla="*/ 7 h 71" name="T45"/>
                  <a:gd fmla="*/ 8 w 69" name="T46"/>
                  <a:gd fmla="*/ 18 h 71" name="T47"/>
                  <a:gd fmla="*/ 8 w 69" name="T48"/>
                  <a:gd fmla="*/ 53 h 71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71" w="69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1" y="0"/>
                      <a:pt x="69" y="8"/>
                      <a:pt x="69" y="18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1" y="71"/>
                      <a:pt x="50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9" y="71"/>
                      <a:pt x="0" y="63"/>
                      <a:pt x="0" y="5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59"/>
                      <a:pt x="13" y="64"/>
                      <a:pt x="19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7" y="64"/>
                      <a:pt x="62" y="59"/>
                      <a:pt x="62" y="53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2"/>
                      <a:pt x="57" y="7"/>
                      <a:pt x="50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3" y="7"/>
                      <a:pt x="8" y="12"/>
                      <a:pt x="8" y="18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579" name="Freeform 164"/>
              <p:cNvSpPr/>
              <p:nvPr/>
            </p:nvSpPr>
            <p:spPr bwMode="auto">
              <a:xfrm>
                <a:off x="5956" y="1379"/>
                <a:ext cx="50" cy="52"/>
              </a:xfrm>
              <a:custGeom>
                <a:gdLst>
                  <a:gd fmla="*/ 38 w 38" name="T0"/>
                  <a:gd fmla="*/ 9 h 39" name="T1"/>
                  <a:gd fmla="*/ 28 w 38" name="T2"/>
                  <a:gd fmla="*/ 0 h 39" name="T3"/>
                  <a:gd fmla="*/ 9 w 38" name="T4"/>
                  <a:gd fmla="*/ 0 h 39" name="T5"/>
                  <a:gd fmla="*/ 0 w 38" name="T6"/>
                  <a:gd fmla="*/ 9 h 39" name="T7"/>
                  <a:gd fmla="*/ 0 w 38" name="T8"/>
                  <a:gd fmla="*/ 30 h 39" name="T9"/>
                  <a:gd fmla="*/ 9 w 38" name="T10"/>
                  <a:gd fmla="*/ 39 h 39" name="T11"/>
                  <a:gd fmla="*/ 28 w 38" name="T12"/>
                  <a:gd fmla="*/ 39 h 39" name="T13"/>
                  <a:gd fmla="*/ 38 w 38" name="T14"/>
                  <a:gd fmla="*/ 30 h 39" name="T15"/>
                  <a:gd fmla="*/ 38 w 38" name="T16"/>
                  <a:gd fmla="*/ 9 h 39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9" w="38">
                    <a:moveTo>
                      <a:pt x="38" y="9"/>
                    </a:moveTo>
                    <a:cubicBezTo>
                      <a:pt x="38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8" y="35"/>
                      <a:pt x="38" y="30"/>
                    </a:cubicBezTo>
                    <a:lnTo>
                      <a:pt x="38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580" name="Freeform 165"/>
              <p:cNvSpPr>
                <a:spLocks noEditPoints="1"/>
              </p:cNvSpPr>
              <p:nvPr/>
            </p:nvSpPr>
            <p:spPr bwMode="auto">
              <a:xfrm>
                <a:off x="6048" y="1358"/>
                <a:ext cx="91" cy="94"/>
              </a:xfrm>
              <a:custGeom>
                <a:gdLst>
                  <a:gd fmla="*/ 19 w 69" name="T0"/>
                  <a:gd fmla="*/ 0 h 71" name="T1"/>
                  <a:gd fmla="*/ 50 w 69" name="T2"/>
                  <a:gd fmla="*/ 0 h 71" name="T3"/>
                  <a:gd fmla="*/ 50 w 69" name="T4"/>
                  <a:gd fmla="*/ 0 h 71" name="T5"/>
                  <a:gd fmla="*/ 69 w 69" name="T6"/>
                  <a:gd fmla="*/ 18 h 71" name="T7"/>
                  <a:gd fmla="*/ 69 w 69" name="T8"/>
                  <a:gd fmla="*/ 53 h 71" name="T9"/>
                  <a:gd fmla="*/ 69 w 69" name="T10"/>
                  <a:gd fmla="*/ 53 h 71" name="T11"/>
                  <a:gd fmla="*/ 50 w 69" name="T12"/>
                  <a:gd fmla="*/ 71 h 71" name="T13"/>
                  <a:gd fmla="*/ 19 w 69" name="T14"/>
                  <a:gd fmla="*/ 71 h 71" name="T15"/>
                  <a:gd fmla="*/ 19 w 69" name="T16"/>
                  <a:gd fmla="*/ 71 h 71" name="T17"/>
                  <a:gd fmla="*/ 0 w 69" name="T18"/>
                  <a:gd fmla="*/ 53 h 71" name="T19"/>
                  <a:gd fmla="*/ 0 w 69" name="T20"/>
                  <a:gd fmla="*/ 18 h 71" name="T21"/>
                  <a:gd fmla="*/ 0 w 69" name="T22"/>
                  <a:gd fmla="*/ 18 h 71" name="T23"/>
                  <a:gd fmla="*/ 19 w 69" name="T24"/>
                  <a:gd fmla="*/ 0 h 71" name="T25"/>
                  <a:gd fmla="*/ 8 w 69" name="T26"/>
                  <a:gd fmla="*/ 53 h 71" name="T27"/>
                  <a:gd fmla="*/ 19 w 69" name="T28"/>
                  <a:gd fmla="*/ 64 h 71" name="T29"/>
                  <a:gd fmla="*/ 50 w 69" name="T30"/>
                  <a:gd fmla="*/ 64 h 71" name="T31"/>
                  <a:gd fmla="*/ 50 w 69" name="T32"/>
                  <a:gd fmla="*/ 64 h 71" name="T33"/>
                  <a:gd fmla="*/ 62 w 69" name="T34"/>
                  <a:gd fmla="*/ 53 h 71" name="T35"/>
                  <a:gd fmla="*/ 62 w 69" name="T36"/>
                  <a:gd fmla="*/ 18 h 71" name="T37"/>
                  <a:gd fmla="*/ 62 w 69" name="T38"/>
                  <a:gd fmla="*/ 18 h 71" name="T39"/>
                  <a:gd fmla="*/ 50 w 69" name="T40"/>
                  <a:gd fmla="*/ 7 h 71" name="T41"/>
                  <a:gd fmla="*/ 19 w 69" name="T42"/>
                  <a:gd fmla="*/ 7 h 71" name="T43"/>
                  <a:gd fmla="*/ 19 w 69" name="T44"/>
                  <a:gd fmla="*/ 7 h 71" name="T45"/>
                  <a:gd fmla="*/ 8 w 69" name="T46"/>
                  <a:gd fmla="*/ 18 h 71" name="T47"/>
                  <a:gd fmla="*/ 8 w 69" name="T48"/>
                  <a:gd fmla="*/ 53 h 71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71" w="69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1" y="0"/>
                      <a:pt x="69" y="8"/>
                      <a:pt x="69" y="18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1" y="71"/>
                      <a:pt x="50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9" y="71"/>
                      <a:pt x="0" y="63"/>
                      <a:pt x="0" y="5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59"/>
                      <a:pt x="13" y="64"/>
                      <a:pt x="19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7" y="64"/>
                      <a:pt x="62" y="59"/>
                      <a:pt x="62" y="53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2"/>
                      <a:pt x="57" y="7"/>
                      <a:pt x="50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3" y="7"/>
                      <a:pt x="8" y="12"/>
                      <a:pt x="8" y="18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581" name="Freeform 166"/>
              <p:cNvSpPr/>
              <p:nvPr/>
            </p:nvSpPr>
            <p:spPr bwMode="auto">
              <a:xfrm>
                <a:off x="6069" y="1379"/>
                <a:ext cx="50" cy="52"/>
              </a:xfrm>
              <a:custGeom>
                <a:gdLst>
                  <a:gd fmla="*/ 38 w 38" name="T0"/>
                  <a:gd fmla="*/ 9 h 39" name="T1"/>
                  <a:gd fmla="*/ 28 w 38" name="T2"/>
                  <a:gd fmla="*/ 0 h 39" name="T3"/>
                  <a:gd fmla="*/ 9 w 38" name="T4"/>
                  <a:gd fmla="*/ 0 h 39" name="T5"/>
                  <a:gd fmla="*/ 0 w 38" name="T6"/>
                  <a:gd fmla="*/ 9 h 39" name="T7"/>
                  <a:gd fmla="*/ 0 w 38" name="T8"/>
                  <a:gd fmla="*/ 30 h 39" name="T9"/>
                  <a:gd fmla="*/ 9 w 38" name="T10"/>
                  <a:gd fmla="*/ 39 h 39" name="T11"/>
                  <a:gd fmla="*/ 28 w 38" name="T12"/>
                  <a:gd fmla="*/ 39 h 39" name="T13"/>
                  <a:gd fmla="*/ 38 w 38" name="T14"/>
                  <a:gd fmla="*/ 30 h 39" name="T15"/>
                  <a:gd fmla="*/ 38 w 38" name="T16"/>
                  <a:gd fmla="*/ 9 h 39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9" w="38">
                    <a:moveTo>
                      <a:pt x="38" y="9"/>
                    </a:moveTo>
                    <a:cubicBezTo>
                      <a:pt x="38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8" y="35"/>
                      <a:pt x="38" y="30"/>
                    </a:cubicBezTo>
                    <a:lnTo>
                      <a:pt x="38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582" name="Freeform 167"/>
              <p:cNvSpPr>
                <a:spLocks noEditPoints="1"/>
              </p:cNvSpPr>
              <p:nvPr/>
            </p:nvSpPr>
            <p:spPr bwMode="auto">
              <a:xfrm>
                <a:off x="6161" y="1358"/>
                <a:ext cx="91" cy="94"/>
              </a:xfrm>
              <a:custGeom>
                <a:gdLst>
                  <a:gd fmla="*/ 19 w 69" name="T0"/>
                  <a:gd fmla="*/ 0 h 71" name="T1"/>
                  <a:gd fmla="*/ 51 w 69" name="T2"/>
                  <a:gd fmla="*/ 0 h 71" name="T3"/>
                  <a:gd fmla="*/ 51 w 69" name="T4"/>
                  <a:gd fmla="*/ 0 h 71" name="T5"/>
                  <a:gd fmla="*/ 69 w 69" name="T6"/>
                  <a:gd fmla="*/ 18 h 71" name="T7"/>
                  <a:gd fmla="*/ 69 w 69" name="T8"/>
                  <a:gd fmla="*/ 53 h 71" name="T9"/>
                  <a:gd fmla="*/ 69 w 69" name="T10"/>
                  <a:gd fmla="*/ 53 h 71" name="T11"/>
                  <a:gd fmla="*/ 51 w 69" name="T12"/>
                  <a:gd fmla="*/ 71 h 71" name="T13"/>
                  <a:gd fmla="*/ 19 w 69" name="T14"/>
                  <a:gd fmla="*/ 71 h 71" name="T15"/>
                  <a:gd fmla="*/ 19 w 69" name="T16"/>
                  <a:gd fmla="*/ 71 h 71" name="T17"/>
                  <a:gd fmla="*/ 0 w 69" name="T18"/>
                  <a:gd fmla="*/ 53 h 71" name="T19"/>
                  <a:gd fmla="*/ 0 w 69" name="T20"/>
                  <a:gd fmla="*/ 18 h 71" name="T21"/>
                  <a:gd fmla="*/ 0 w 69" name="T22"/>
                  <a:gd fmla="*/ 18 h 71" name="T23"/>
                  <a:gd fmla="*/ 19 w 69" name="T24"/>
                  <a:gd fmla="*/ 0 h 71" name="T25"/>
                  <a:gd fmla="*/ 8 w 69" name="T26"/>
                  <a:gd fmla="*/ 53 h 71" name="T27"/>
                  <a:gd fmla="*/ 19 w 69" name="T28"/>
                  <a:gd fmla="*/ 64 h 71" name="T29"/>
                  <a:gd fmla="*/ 51 w 69" name="T30"/>
                  <a:gd fmla="*/ 64 h 71" name="T31"/>
                  <a:gd fmla="*/ 51 w 69" name="T32"/>
                  <a:gd fmla="*/ 64 h 71" name="T33"/>
                  <a:gd fmla="*/ 62 w 69" name="T34"/>
                  <a:gd fmla="*/ 53 h 71" name="T35"/>
                  <a:gd fmla="*/ 62 w 69" name="T36"/>
                  <a:gd fmla="*/ 18 h 71" name="T37"/>
                  <a:gd fmla="*/ 62 w 69" name="T38"/>
                  <a:gd fmla="*/ 18 h 71" name="T39"/>
                  <a:gd fmla="*/ 51 w 69" name="T40"/>
                  <a:gd fmla="*/ 7 h 71" name="T41"/>
                  <a:gd fmla="*/ 19 w 69" name="T42"/>
                  <a:gd fmla="*/ 7 h 71" name="T43"/>
                  <a:gd fmla="*/ 19 w 69" name="T44"/>
                  <a:gd fmla="*/ 7 h 71" name="T45"/>
                  <a:gd fmla="*/ 8 w 69" name="T46"/>
                  <a:gd fmla="*/ 18 h 71" name="T47"/>
                  <a:gd fmla="*/ 8 w 69" name="T48"/>
                  <a:gd fmla="*/ 53 h 71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71" w="69">
                    <a:moveTo>
                      <a:pt x="19" y="0"/>
                    </a:moveTo>
                    <a:cubicBezTo>
                      <a:pt x="51" y="0"/>
                      <a:pt x="51" y="0"/>
                      <a:pt x="51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61" y="0"/>
                      <a:pt x="69" y="8"/>
                      <a:pt x="69" y="18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1" y="71"/>
                      <a:pt x="51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9" y="71"/>
                      <a:pt x="0" y="63"/>
                      <a:pt x="0" y="5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59"/>
                      <a:pt x="13" y="64"/>
                      <a:pt x="19" y="64"/>
                    </a:cubicBezTo>
                    <a:cubicBezTo>
                      <a:pt x="51" y="64"/>
                      <a:pt x="51" y="64"/>
                      <a:pt x="51" y="64"/>
                    </a:cubicBezTo>
                    <a:cubicBezTo>
                      <a:pt x="51" y="64"/>
                      <a:pt x="51" y="64"/>
                      <a:pt x="51" y="64"/>
                    </a:cubicBezTo>
                    <a:cubicBezTo>
                      <a:pt x="57" y="64"/>
                      <a:pt x="62" y="59"/>
                      <a:pt x="62" y="53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2"/>
                      <a:pt x="57" y="7"/>
                      <a:pt x="51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3" y="7"/>
                      <a:pt x="8" y="12"/>
                      <a:pt x="8" y="18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583" name="Freeform 168"/>
              <p:cNvSpPr/>
              <p:nvPr/>
            </p:nvSpPr>
            <p:spPr bwMode="auto">
              <a:xfrm>
                <a:off x="6182" y="1379"/>
                <a:ext cx="50" cy="52"/>
              </a:xfrm>
              <a:custGeom>
                <a:gdLst>
                  <a:gd fmla="*/ 38 w 38" name="T0"/>
                  <a:gd fmla="*/ 9 h 39" name="T1"/>
                  <a:gd fmla="*/ 28 w 38" name="T2"/>
                  <a:gd fmla="*/ 0 h 39" name="T3"/>
                  <a:gd fmla="*/ 9 w 38" name="T4"/>
                  <a:gd fmla="*/ 0 h 39" name="T5"/>
                  <a:gd fmla="*/ 0 w 38" name="T6"/>
                  <a:gd fmla="*/ 9 h 39" name="T7"/>
                  <a:gd fmla="*/ 0 w 38" name="T8"/>
                  <a:gd fmla="*/ 30 h 39" name="T9"/>
                  <a:gd fmla="*/ 9 w 38" name="T10"/>
                  <a:gd fmla="*/ 39 h 39" name="T11"/>
                  <a:gd fmla="*/ 28 w 38" name="T12"/>
                  <a:gd fmla="*/ 39 h 39" name="T13"/>
                  <a:gd fmla="*/ 38 w 38" name="T14"/>
                  <a:gd fmla="*/ 30 h 39" name="T15"/>
                  <a:gd fmla="*/ 38 w 38" name="T16"/>
                  <a:gd fmla="*/ 9 h 39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9" w="38">
                    <a:moveTo>
                      <a:pt x="38" y="9"/>
                    </a:moveTo>
                    <a:cubicBezTo>
                      <a:pt x="38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8" y="35"/>
                      <a:pt x="38" y="30"/>
                    </a:cubicBezTo>
                    <a:lnTo>
                      <a:pt x="38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584" name="Freeform 169"/>
              <p:cNvSpPr>
                <a:spLocks noEditPoints="1"/>
              </p:cNvSpPr>
              <p:nvPr/>
            </p:nvSpPr>
            <p:spPr bwMode="auto">
              <a:xfrm>
                <a:off x="6274" y="1358"/>
                <a:ext cx="91" cy="94"/>
              </a:xfrm>
              <a:custGeom>
                <a:gdLst>
                  <a:gd fmla="*/ 19 w 69" name="T0"/>
                  <a:gd fmla="*/ 0 h 71" name="T1"/>
                  <a:gd fmla="*/ 51 w 69" name="T2"/>
                  <a:gd fmla="*/ 0 h 71" name="T3"/>
                  <a:gd fmla="*/ 51 w 69" name="T4"/>
                  <a:gd fmla="*/ 0 h 71" name="T5"/>
                  <a:gd fmla="*/ 69 w 69" name="T6"/>
                  <a:gd fmla="*/ 18 h 71" name="T7"/>
                  <a:gd fmla="*/ 69 w 69" name="T8"/>
                  <a:gd fmla="*/ 53 h 71" name="T9"/>
                  <a:gd fmla="*/ 69 w 69" name="T10"/>
                  <a:gd fmla="*/ 53 h 71" name="T11"/>
                  <a:gd fmla="*/ 51 w 69" name="T12"/>
                  <a:gd fmla="*/ 71 h 71" name="T13"/>
                  <a:gd fmla="*/ 19 w 69" name="T14"/>
                  <a:gd fmla="*/ 71 h 71" name="T15"/>
                  <a:gd fmla="*/ 19 w 69" name="T16"/>
                  <a:gd fmla="*/ 71 h 71" name="T17"/>
                  <a:gd fmla="*/ 0 w 69" name="T18"/>
                  <a:gd fmla="*/ 53 h 71" name="T19"/>
                  <a:gd fmla="*/ 0 w 69" name="T20"/>
                  <a:gd fmla="*/ 18 h 71" name="T21"/>
                  <a:gd fmla="*/ 0 w 69" name="T22"/>
                  <a:gd fmla="*/ 18 h 71" name="T23"/>
                  <a:gd fmla="*/ 19 w 69" name="T24"/>
                  <a:gd fmla="*/ 0 h 71" name="T25"/>
                  <a:gd fmla="*/ 8 w 69" name="T26"/>
                  <a:gd fmla="*/ 53 h 71" name="T27"/>
                  <a:gd fmla="*/ 19 w 69" name="T28"/>
                  <a:gd fmla="*/ 64 h 71" name="T29"/>
                  <a:gd fmla="*/ 51 w 69" name="T30"/>
                  <a:gd fmla="*/ 64 h 71" name="T31"/>
                  <a:gd fmla="*/ 51 w 69" name="T32"/>
                  <a:gd fmla="*/ 64 h 71" name="T33"/>
                  <a:gd fmla="*/ 62 w 69" name="T34"/>
                  <a:gd fmla="*/ 53 h 71" name="T35"/>
                  <a:gd fmla="*/ 62 w 69" name="T36"/>
                  <a:gd fmla="*/ 18 h 71" name="T37"/>
                  <a:gd fmla="*/ 62 w 69" name="T38"/>
                  <a:gd fmla="*/ 18 h 71" name="T39"/>
                  <a:gd fmla="*/ 51 w 69" name="T40"/>
                  <a:gd fmla="*/ 7 h 71" name="T41"/>
                  <a:gd fmla="*/ 19 w 69" name="T42"/>
                  <a:gd fmla="*/ 7 h 71" name="T43"/>
                  <a:gd fmla="*/ 19 w 69" name="T44"/>
                  <a:gd fmla="*/ 7 h 71" name="T45"/>
                  <a:gd fmla="*/ 8 w 69" name="T46"/>
                  <a:gd fmla="*/ 18 h 71" name="T47"/>
                  <a:gd fmla="*/ 8 w 69" name="T48"/>
                  <a:gd fmla="*/ 53 h 71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71" w="69">
                    <a:moveTo>
                      <a:pt x="19" y="0"/>
                    </a:moveTo>
                    <a:cubicBezTo>
                      <a:pt x="51" y="0"/>
                      <a:pt x="51" y="0"/>
                      <a:pt x="51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61" y="0"/>
                      <a:pt x="69" y="8"/>
                      <a:pt x="69" y="18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1" y="71"/>
                      <a:pt x="51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9" y="71"/>
                      <a:pt x="0" y="63"/>
                      <a:pt x="0" y="5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59"/>
                      <a:pt x="13" y="64"/>
                      <a:pt x="19" y="64"/>
                    </a:cubicBezTo>
                    <a:cubicBezTo>
                      <a:pt x="51" y="64"/>
                      <a:pt x="51" y="64"/>
                      <a:pt x="51" y="64"/>
                    </a:cubicBezTo>
                    <a:cubicBezTo>
                      <a:pt x="51" y="64"/>
                      <a:pt x="51" y="64"/>
                      <a:pt x="51" y="64"/>
                    </a:cubicBezTo>
                    <a:cubicBezTo>
                      <a:pt x="57" y="64"/>
                      <a:pt x="62" y="59"/>
                      <a:pt x="62" y="53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2"/>
                      <a:pt x="57" y="7"/>
                      <a:pt x="51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3" y="7"/>
                      <a:pt x="8" y="12"/>
                      <a:pt x="8" y="18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585" name="Freeform 170"/>
              <p:cNvSpPr/>
              <p:nvPr/>
            </p:nvSpPr>
            <p:spPr bwMode="auto">
              <a:xfrm>
                <a:off x="6295" y="1379"/>
                <a:ext cx="50" cy="52"/>
              </a:xfrm>
              <a:custGeom>
                <a:gdLst>
                  <a:gd fmla="*/ 38 w 38" name="T0"/>
                  <a:gd fmla="*/ 9 h 39" name="T1"/>
                  <a:gd fmla="*/ 28 w 38" name="T2"/>
                  <a:gd fmla="*/ 0 h 39" name="T3"/>
                  <a:gd fmla="*/ 9 w 38" name="T4"/>
                  <a:gd fmla="*/ 0 h 39" name="T5"/>
                  <a:gd fmla="*/ 0 w 38" name="T6"/>
                  <a:gd fmla="*/ 9 h 39" name="T7"/>
                  <a:gd fmla="*/ 0 w 38" name="T8"/>
                  <a:gd fmla="*/ 30 h 39" name="T9"/>
                  <a:gd fmla="*/ 9 w 38" name="T10"/>
                  <a:gd fmla="*/ 39 h 39" name="T11"/>
                  <a:gd fmla="*/ 28 w 38" name="T12"/>
                  <a:gd fmla="*/ 39 h 39" name="T13"/>
                  <a:gd fmla="*/ 38 w 38" name="T14"/>
                  <a:gd fmla="*/ 30 h 39" name="T15"/>
                  <a:gd fmla="*/ 38 w 38" name="T16"/>
                  <a:gd fmla="*/ 9 h 39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9" w="38">
                    <a:moveTo>
                      <a:pt x="38" y="9"/>
                    </a:moveTo>
                    <a:cubicBezTo>
                      <a:pt x="38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8" y="35"/>
                      <a:pt x="38" y="30"/>
                    </a:cubicBezTo>
                    <a:lnTo>
                      <a:pt x="38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586" name="Freeform 171"/>
              <p:cNvSpPr>
                <a:spLocks noEditPoints="1"/>
              </p:cNvSpPr>
              <p:nvPr/>
            </p:nvSpPr>
            <p:spPr bwMode="auto">
              <a:xfrm>
                <a:off x="6387" y="1358"/>
                <a:ext cx="91" cy="94"/>
              </a:xfrm>
              <a:custGeom>
                <a:gdLst>
                  <a:gd fmla="*/ 19 w 69" name="T0"/>
                  <a:gd fmla="*/ 0 h 71" name="T1"/>
                  <a:gd fmla="*/ 51 w 69" name="T2"/>
                  <a:gd fmla="*/ 0 h 71" name="T3"/>
                  <a:gd fmla="*/ 51 w 69" name="T4"/>
                  <a:gd fmla="*/ 0 h 71" name="T5"/>
                  <a:gd fmla="*/ 69 w 69" name="T6"/>
                  <a:gd fmla="*/ 18 h 71" name="T7"/>
                  <a:gd fmla="*/ 69 w 69" name="T8"/>
                  <a:gd fmla="*/ 53 h 71" name="T9"/>
                  <a:gd fmla="*/ 69 w 69" name="T10"/>
                  <a:gd fmla="*/ 53 h 71" name="T11"/>
                  <a:gd fmla="*/ 51 w 69" name="T12"/>
                  <a:gd fmla="*/ 71 h 71" name="T13"/>
                  <a:gd fmla="*/ 19 w 69" name="T14"/>
                  <a:gd fmla="*/ 71 h 71" name="T15"/>
                  <a:gd fmla="*/ 19 w 69" name="T16"/>
                  <a:gd fmla="*/ 71 h 71" name="T17"/>
                  <a:gd fmla="*/ 0 w 69" name="T18"/>
                  <a:gd fmla="*/ 53 h 71" name="T19"/>
                  <a:gd fmla="*/ 0 w 69" name="T20"/>
                  <a:gd fmla="*/ 18 h 71" name="T21"/>
                  <a:gd fmla="*/ 0 w 69" name="T22"/>
                  <a:gd fmla="*/ 18 h 71" name="T23"/>
                  <a:gd fmla="*/ 19 w 69" name="T24"/>
                  <a:gd fmla="*/ 0 h 71" name="T25"/>
                  <a:gd fmla="*/ 8 w 69" name="T26"/>
                  <a:gd fmla="*/ 53 h 71" name="T27"/>
                  <a:gd fmla="*/ 19 w 69" name="T28"/>
                  <a:gd fmla="*/ 64 h 71" name="T29"/>
                  <a:gd fmla="*/ 51 w 69" name="T30"/>
                  <a:gd fmla="*/ 64 h 71" name="T31"/>
                  <a:gd fmla="*/ 51 w 69" name="T32"/>
                  <a:gd fmla="*/ 64 h 71" name="T33"/>
                  <a:gd fmla="*/ 62 w 69" name="T34"/>
                  <a:gd fmla="*/ 53 h 71" name="T35"/>
                  <a:gd fmla="*/ 62 w 69" name="T36"/>
                  <a:gd fmla="*/ 18 h 71" name="T37"/>
                  <a:gd fmla="*/ 62 w 69" name="T38"/>
                  <a:gd fmla="*/ 18 h 71" name="T39"/>
                  <a:gd fmla="*/ 51 w 69" name="T40"/>
                  <a:gd fmla="*/ 7 h 71" name="T41"/>
                  <a:gd fmla="*/ 19 w 69" name="T42"/>
                  <a:gd fmla="*/ 7 h 71" name="T43"/>
                  <a:gd fmla="*/ 19 w 69" name="T44"/>
                  <a:gd fmla="*/ 7 h 71" name="T45"/>
                  <a:gd fmla="*/ 8 w 69" name="T46"/>
                  <a:gd fmla="*/ 18 h 71" name="T47"/>
                  <a:gd fmla="*/ 8 w 69" name="T48"/>
                  <a:gd fmla="*/ 53 h 71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71" w="69">
                    <a:moveTo>
                      <a:pt x="19" y="0"/>
                    </a:moveTo>
                    <a:cubicBezTo>
                      <a:pt x="51" y="0"/>
                      <a:pt x="51" y="0"/>
                      <a:pt x="51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61" y="0"/>
                      <a:pt x="69" y="8"/>
                      <a:pt x="69" y="18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1" y="71"/>
                      <a:pt x="51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9" y="71"/>
                      <a:pt x="0" y="63"/>
                      <a:pt x="0" y="5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59"/>
                      <a:pt x="13" y="64"/>
                      <a:pt x="19" y="64"/>
                    </a:cubicBezTo>
                    <a:cubicBezTo>
                      <a:pt x="51" y="64"/>
                      <a:pt x="51" y="64"/>
                      <a:pt x="51" y="64"/>
                    </a:cubicBezTo>
                    <a:cubicBezTo>
                      <a:pt x="51" y="64"/>
                      <a:pt x="51" y="64"/>
                      <a:pt x="51" y="64"/>
                    </a:cubicBezTo>
                    <a:cubicBezTo>
                      <a:pt x="57" y="64"/>
                      <a:pt x="62" y="59"/>
                      <a:pt x="62" y="53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2"/>
                      <a:pt x="57" y="7"/>
                      <a:pt x="51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3" y="7"/>
                      <a:pt x="8" y="12"/>
                      <a:pt x="8" y="18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587" name="Freeform 172"/>
              <p:cNvSpPr/>
              <p:nvPr/>
            </p:nvSpPr>
            <p:spPr bwMode="auto">
              <a:xfrm>
                <a:off x="6408" y="1379"/>
                <a:ext cx="50" cy="52"/>
              </a:xfrm>
              <a:custGeom>
                <a:gdLst>
                  <a:gd fmla="*/ 38 w 38" name="T0"/>
                  <a:gd fmla="*/ 9 h 39" name="T1"/>
                  <a:gd fmla="*/ 28 w 38" name="T2"/>
                  <a:gd fmla="*/ 0 h 39" name="T3"/>
                  <a:gd fmla="*/ 9 w 38" name="T4"/>
                  <a:gd fmla="*/ 0 h 39" name="T5"/>
                  <a:gd fmla="*/ 0 w 38" name="T6"/>
                  <a:gd fmla="*/ 9 h 39" name="T7"/>
                  <a:gd fmla="*/ 0 w 38" name="T8"/>
                  <a:gd fmla="*/ 30 h 39" name="T9"/>
                  <a:gd fmla="*/ 9 w 38" name="T10"/>
                  <a:gd fmla="*/ 39 h 39" name="T11"/>
                  <a:gd fmla="*/ 28 w 38" name="T12"/>
                  <a:gd fmla="*/ 39 h 39" name="T13"/>
                  <a:gd fmla="*/ 38 w 38" name="T14"/>
                  <a:gd fmla="*/ 30 h 39" name="T15"/>
                  <a:gd fmla="*/ 38 w 38" name="T16"/>
                  <a:gd fmla="*/ 9 h 39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9" w="38">
                    <a:moveTo>
                      <a:pt x="38" y="9"/>
                    </a:moveTo>
                    <a:cubicBezTo>
                      <a:pt x="38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8" y="35"/>
                      <a:pt x="38" y="30"/>
                    </a:cubicBezTo>
                    <a:lnTo>
                      <a:pt x="38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588" name="Freeform 173"/>
              <p:cNvSpPr>
                <a:spLocks noEditPoints="1"/>
              </p:cNvSpPr>
              <p:nvPr/>
            </p:nvSpPr>
            <p:spPr bwMode="auto">
              <a:xfrm>
                <a:off x="6500" y="1358"/>
                <a:ext cx="91" cy="94"/>
              </a:xfrm>
              <a:custGeom>
                <a:gdLst>
                  <a:gd fmla="*/ 19 w 69" name="T0"/>
                  <a:gd fmla="*/ 0 h 71" name="T1"/>
                  <a:gd fmla="*/ 51 w 69" name="T2"/>
                  <a:gd fmla="*/ 0 h 71" name="T3"/>
                  <a:gd fmla="*/ 51 w 69" name="T4"/>
                  <a:gd fmla="*/ 0 h 71" name="T5"/>
                  <a:gd fmla="*/ 69 w 69" name="T6"/>
                  <a:gd fmla="*/ 18 h 71" name="T7"/>
                  <a:gd fmla="*/ 69 w 69" name="T8"/>
                  <a:gd fmla="*/ 53 h 71" name="T9"/>
                  <a:gd fmla="*/ 69 w 69" name="T10"/>
                  <a:gd fmla="*/ 53 h 71" name="T11"/>
                  <a:gd fmla="*/ 51 w 69" name="T12"/>
                  <a:gd fmla="*/ 71 h 71" name="T13"/>
                  <a:gd fmla="*/ 19 w 69" name="T14"/>
                  <a:gd fmla="*/ 71 h 71" name="T15"/>
                  <a:gd fmla="*/ 19 w 69" name="T16"/>
                  <a:gd fmla="*/ 71 h 71" name="T17"/>
                  <a:gd fmla="*/ 0 w 69" name="T18"/>
                  <a:gd fmla="*/ 53 h 71" name="T19"/>
                  <a:gd fmla="*/ 0 w 69" name="T20"/>
                  <a:gd fmla="*/ 18 h 71" name="T21"/>
                  <a:gd fmla="*/ 0 w 69" name="T22"/>
                  <a:gd fmla="*/ 18 h 71" name="T23"/>
                  <a:gd fmla="*/ 19 w 69" name="T24"/>
                  <a:gd fmla="*/ 0 h 71" name="T25"/>
                  <a:gd fmla="*/ 8 w 69" name="T26"/>
                  <a:gd fmla="*/ 53 h 71" name="T27"/>
                  <a:gd fmla="*/ 19 w 69" name="T28"/>
                  <a:gd fmla="*/ 64 h 71" name="T29"/>
                  <a:gd fmla="*/ 51 w 69" name="T30"/>
                  <a:gd fmla="*/ 64 h 71" name="T31"/>
                  <a:gd fmla="*/ 51 w 69" name="T32"/>
                  <a:gd fmla="*/ 64 h 71" name="T33"/>
                  <a:gd fmla="*/ 62 w 69" name="T34"/>
                  <a:gd fmla="*/ 53 h 71" name="T35"/>
                  <a:gd fmla="*/ 62 w 69" name="T36"/>
                  <a:gd fmla="*/ 18 h 71" name="T37"/>
                  <a:gd fmla="*/ 62 w 69" name="T38"/>
                  <a:gd fmla="*/ 18 h 71" name="T39"/>
                  <a:gd fmla="*/ 51 w 69" name="T40"/>
                  <a:gd fmla="*/ 7 h 71" name="T41"/>
                  <a:gd fmla="*/ 19 w 69" name="T42"/>
                  <a:gd fmla="*/ 7 h 71" name="T43"/>
                  <a:gd fmla="*/ 19 w 69" name="T44"/>
                  <a:gd fmla="*/ 7 h 71" name="T45"/>
                  <a:gd fmla="*/ 8 w 69" name="T46"/>
                  <a:gd fmla="*/ 18 h 71" name="T47"/>
                  <a:gd fmla="*/ 8 w 69" name="T48"/>
                  <a:gd fmla="*/ 53 h 71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71" w="69">
                    <a:moveTo>
                      <a:pt x="19" y="0"/>
                    </a:moveTo>
                    <a:cubicBezTo>
                      <a:pt x="51" y="0"/>
                      <a:pt x="51" y="0"/>
                      <a:pt x="51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61" y="0"/>
                      <a:pt x="69" y="8"/>
                      <a:pt x="69" y="18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1" y="71"/>
                      <a:pt x="51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9" y="71"/>
                      <a:pt x="0" y="63"/>
                      <a:pt x="0" y="5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59"/>
                      <a:pt x="13" y="64"/>
                      <a:pt x="19" y="64"/>
                    </a:cubicBezTo>
                    <a:cubicBezTo>
                      <a:pt x="51" y="64"/>
                      <a:pt x="51" y="64"/>
                      <a:pt x="51" y="64"/>
                    </a:cubicBezTo>
                    <a:cubicBezTo>
                      <a:pt x="51" y="64"/>
                      <a:pt x="51" y="64"/>
                      <a:pt x="51" y="64"/>
                    </a:cubicBezTo>
                    <a:cubicBezTo>
                      <a:pt x="57" y="64"/>
                      <a:pt x="62" y="59"/>
                      <a:pt x="62" y="53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2"/>
                      <a:pt x="57" y="7"/>
                      <a:pt x="51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3" y="7"/>
                      <a:pt x="8" y="12"/>
                      <a:pt x="8" y="18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589" name="Freeform 174"/>
              <p:cNvSpPr/>
              <p:nvPr/>
            </p:nvSpPr>
            <p:spPr bwMode="auto">
              <a:xfrm>
                <a:off x="6521" y="1379"/>
                <a:ext cx="50" cy="52"/>
              </a:xfrm>
              <a:custGeom>
                <a:gdLst>
                  <a:gd fmla="*/ 38 w 38" name="T0"/>
                  <a:gd fmla="*/ 9 h 39" name="T1"/>
                  <a:gd fmla="*/ 28 w 38" name="T2"/>
                  <a:gd fmla="*/ 0 h 39" name="T3"/>
                  <a:gd fmla="*/ 10 w 38" name="T4"/>
                  <a:gd fmla="*/ 0 h 39" name="T5"/>
                  <a:gd fmla="*/ 0 w 38" name="T6"/>
                  <a:gd fmla="*/ 9 h 39" name="T7"/>
                  <a:gd fmla="*/ 0 w 38" name="T8"/>
                  <a:gd fmla="*/ 30 h 39" name="T9"/>
                  <a:gd fmla="*/ 10 w 38" name="T10"/>
                  <a:gd fmla="*/ 39 h 39" name="T11"/>
                  <a:gd fmla="*/ 28 w 38" name="T12"/>
                  <a:gd fmla="*/ 39 h 39" name="T13"/>
                  <a:gd fmla="*/ 38 w 38" name="T14"/>
                  <a:gd fmla="*/ 30 h 39" name="T15"/>
                  <a:gd fmla="*/ 38 w 38" name="T16"/>
                  <a:gd fmla="*/ 9 h 39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9" w="38">
                    <a:moveTo>
                      <a:pt x="38" y="9"/>
                    </a:moveTo>
                    <a:cubicBezTo>
                      <a:pt x="38" y="4"/>
                      <a:pt x="34" y="0"/>
                      <a:pt x="28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10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4" y="39"/>
                      <a:pt x="38" y="35"/>
                      <a:pt x="38" y="30"/>
                    </a:cubicBezTo>
                    <a:lnTo>
                      <a:pt x="38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590" name="Freeform 175"/>
              <p:cNvSpPr>
                <a:spLocks noEditPoints="1"/>
              </p:cNvSpPr>
              <p:nvPr/>
            </p:nvSpPr>
            <p:spPr bwMode="auto">
              <a:xfrm>
                <a:off x="6613" y="1358"/>
                <a:ext cx="92" cy="94"/>
              </a:xfrm>
              <a:custGeom>
                <a:gdLst>
                  <a:gd fmla="*/ 19 w 70" name="T0"/>
                  <a:gd fmla="*/ 0 h 71" name="T1"/>
                  <a:gd fmla="*/ 51 w 70" name="T2"/>
                  <a:gd fmla="*/ 0 h 71" name="T3"/>
                  <a:gd fmla="*/ 51 w 70" name="T4"/>
                  <a:gd fmla="*/ 0 h 71" name="T5"/>
                  <a:gd fmla="*/ 70 w 70" name="T6"/>
                  <a:gd fmla="*/ 18 h 71" name="T7"/>
                  <a:gd fmla="*/ 70 w 70" name="T8"/>
                  <a:gd fmla="*/ 53 h 71" name="T9"/>
                  <a:gd fmla="*/ 70 w 70" name="T10"/>
                  <a:gd fmla="*/ 53 h 71" name="T11"/>
                  <a:gd fmla="*/ 51 w 70" name="T12"/>
                  <a:gd fmla="*/ 71 h 71" name="T13"/>
                  <a:gd fmla="*/ 19 w 70" name="T14"/>
                  <a:gd fmla="*/ 71 h 71" name="T15"/>
                  <a:gd fmla="*/ 19 w 70" name="T16"/>
                  <a:gd fmla="*/ 71 h 71" name="T17"/>
                  <a:gd fmla="*/ 0 w 70" name="T18"/>
                  <a:gd fmla="*/ 53 h 71" name="T19"/>
                  <a:gd fmla="*/ 0 w 70" name="T20"/>
                  <a:gd fmla="*/ 18 h 71" name="T21"/>
                  <a:gd fmla="*/ 0 w 70" name="T22"/>
                  <a:gd fmla="*/ 18 h 71" name="T23"/>
                  <a:gd fmla="*/ 19 w 70" name="T24"/>
                  <a:gd fmla="*/ 0 h 71" name="T25"/>
                  <a:gd fmla="*/ 8 w 70" name="T26"/>
                  <a:gd fmla="*/ 53 h 71" name="T27"/>
                  <a:gd fmla="*/ 19 w 70" name="T28"/>
                  <a:gd fmla="*/ 64 h 71" name="T29"/>
                  <a:gd fmla="*/ 51 w 70" name="T30"/>
                  <a:gd fmla="*/ 64 h 71" name="T31"/>
                  <a:gd fmla="*/ 51 w 70" name="T32"/>
                  <a:gd fmla="*/ 64 h 71" name="T33"/>
                  <a:gd fmla="*/ 62 w 70" name="T34"/>
                  <a:gd fmla="*/ 53 h 71" name="T35"/>
                  <a:gd fmla="*/ 62 w 70" name="T36"/>
                  <a:gd fmla="*/ 18 h 71" name="T37"/>
                  <a:gd fmla="*/ 62 w 70" name="T38"/>
                  <a:gd fmla="*/ 18 h 71" name="T39"/>
                  <a:gd fmla="*/ 51 w 70" name="T40"/>
                  <a:gd fmla="*/ 7 h 71" name="T41"/>
                  <a:gd fmla="*/ 19 w 70" name="T42"/>
                  <a:gd fmla="*/ 7 h 71" name="T43"/>
                  <a:gd fmla="*/ 19 w 70" name="T44"/>
                  <a:gd fmla="*/ 7 h 71" name="T45"/>
                  <a:gd fmla="*/ 8 w 70" name="T46"/>
                  <a:gd fmla="*/ 18 h 71" name="T47"/>
                  <a:gd fmla="*/ 8 w 70" name="T48"/>
                  <a:gd fmla="*/ 53 h 71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71" w="70">
                    <a:moveTo>
                      <a:pt x="19" y="0"/>
                    </a:moveTo>
                    <a:cubicBezTo>
                      <a:pt x="51" y="0"/>
                      <a:pt x="51" y="0"/>
                      <a:pt x="51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61" y="0"/>
                      <a:pt x="70" y="8"/>
                      <a:pt x="70" y="18"/>
                    </a:cubicBezTo>
                    <a:cubicBezTo>
                      <a:pt x="70" y="53"/>
                      <a:pt x="70" y="53"/>
                      <a:pt x="70" y="53"/>
                    </a:cubicBezTo>
                    <a:cubicBezTo>
                      <a:pt x="70" y="53"/>
                      <a:pt x="70" y="53"/>
                      <a:pt x="70" y="53"/>
                    </a:cubicBezTo>
                    <a:cubicBezTo>
                      <a:pt x="70" y="63"/>
                      <a:pt x="61" y="71"/>
                      <a:pt x="51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9" y="71"/>
                      <a:pt x="0" y="63"/>
                      <a:pt x="0" y="5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59"/>
                      <a:pt x="13" y="64"/>
                      <a:pt x="19" y="64"/>
                    </a:cubicBezTo>
                    <a:cubicBezTo>
                      <a:pt x="51" y="64"/>
                      <a:pt x="51" y="64"/>
                      <a:pt x="51" y="64"/>
                    </a:cubicBezTo>
                    <a:cubicBezTo>
                      <a:pt x="51" y="64"/>
                      <a:pt x="51" y="64"/>
                      <a:pt x="51" y="64"/>
                    </a:cubicBezTo>
                    <a:cubicBezTo>
                      <a:pt x="57" y="64"/>
                      <a:pt x="62" y="59"/>
                      <a:pt x="62" y="53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2"/>
                      <a:pt x="57" y="7"/>
                      <a:pt x="51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3" y="7"/>
                      <a:pt x="8" y="12"/>
                      <a:pt x="8" y="18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591" name="Freeform 176"/>
              <p:cNvSpPr/>
              <p:nvPr/>
            </p:nvSpPr>
            <p:spPr bwMode="auto">
              <a:xfrm>
                <a:off x="6634" y="1379"/>
                <a:ext cx="50" cy="52"/>
              </a:xfrm>
              <a:custGeom>
                <a:gdLst>
                  <a:gd fmla="*/ 38 w 38" name="T0"/>
                  <a:gd fmla="*/ 9 h 39" name="T1"/>
                  <a:gd fmla="*/ 28 w 38" name="T2"/>
                  <a:gd fmla="*/ 0 h 39" name="T3"/>
                  <a:gd fmla="*/ 10 w 38" name="T4"/>
                  <a:gd fmla="*/ 0 h 39" name="T5"/>
                  <a:gd fmla="*/ 0 w 38" name="T6"/>
                  <a:gd fmla="*/ 9 h 39" name="T7"/>
                  <a:gd fmla="*/ 0 w 38" name="T8"/>
                  <a:gd fmla="*/ 30 h 39" name="T9"/>
                  <a:gd fmla="*/ 10 w 38" name="T10"/>
                  <a:gd fmla="*/ 39 h 39" name="T11"/>
                  <a:gd fmla="*/ 28 w 38" name="T12"/>
                  <a:gd fmla="*/ 39 h 39" name="T13"/>
                  <a:gd fmla="*/ 38 w 38" name="T14"/>
                  <a:gd fmla="*/ 30 h 39" name="T15"/>
                  <a:gd fmla="*/ 38 w 38" name="T16"/>
                  <a:gd fmla="*/ 9 h 39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9" w="38">
                    <a:moveTo>
                      <a:pt x="38" y="9"/>
                    </a:moveTo>
                    <a:cubicBezTo>
                      <a:pt x="38" y="4"/>
                      <a:pt x="34" y="0"/>
                      <a:pt x="28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10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4" y="39"/>
                      <a:pt x="38" y="35"/>
                      <a:pt x="38" y="30"/>
                    </a:cubicBezTo>
                    <a:lnTo>
                      <a:pt x="38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592" name="Freeform 177"/>
              <p:cNvSpPr>
                <a:spLocks noEditPoints="1"/>
              </p:cNvSpPr>
              <p:nvPr/>
            </p:nvSpPr>
            <p:spPr bwMode="auto">
              <a:xfrm>
                <a:off x="6728" y="1358"/>
                <a:ext cx="90" cy="94"/>
              </a:xfrm>
              <a:custGeom>
                <a:gdLst>
                  <a:gd fmla="*/ 18 w 69" name="T0"/>
                  <a:gd fmla="*/ 0 h 71" name="T1"/>
                  <a:gd fmla="*/ 50 w 69" name="T2"/>
                  <a:gd fmla="*/ 0 h 71" name="T3"/>
                  <a:gd fmla="*/ 50 w 69" name="T4"/>
                  <a:gd fmla="*/ 0 h 71" name="T5"/>
                  <a:gd fmla="*/ 69 w 69" name="T6"/>
                  <a:gd fmla="*/ 18 h 71" name="T7"/>
                  <a:gd fmla="*/ 69 w 69" name="T8"/>
                  <a:gd fmla="*/ 53 h 71" name="T9"/>
                  <a:gd fmla="*/ 69 w 69" name="T10"/>
                  <a:gd fmla="*/ 53 h 71" name="T11"/>
                  <a:gd fmla="*/ 50 w 69" name="T12"/>
                  <a:gd fmla="*/ 71 h 71" name="T13"/>
                  <a:gd fmla="*/ 18 w 69" name="T14"/>
                  <a:gd fmla="*/ 71 h 71" name="T15"/>
                  <a:gd fmla="*/ 18 w 69" name="T16"/>
                  <a:gd fmla="*/ 71 h 71" name="T17"/>
                  <a:gd fmla="*/ 0 w 69" name="T18"/>
                  <a:gd fmla="*/ 53 h 71" name="T19"/>
                  <a:gd fmla="*/ 0 w 69" name="T20"/>
                  <a:gd fmla="*/ 18 h 71" name="T21"/>
                  <a:gd fmla="*/ 0 w 69" name="T22"/>
                  <a:gd fmla="*/ 18 h 71" name="T23"/>
                  <a:gd fmla="*/ 18 w 69" name="T24"/>
                  <a:gd fmla="*/ 0 h 71" name="T25"/>
                  <a:gd fmla="*/ 7 w 69" name="T26"/>
                  <a:gd fmla="*/ 53 h 71" name="T27"/>
                  <a:gd fmla="*/ 18 w 69" name="T28"/>
                  <a:gd fmla="*/ 64 h 71" name="T29"/>
                  <a:gd fmla="*/ 50 w 69" name="T30"/>
                  <a:gd fmla="*/ 64 h 71" name="T31"/>
                  <a:gd fmla="*/ 50 w 69" name="T32"/>
                  <a:gd fmla="*/ 64 h 71" name="T33"/>
                  <a:gd fmla="*/ 61 w 69" name="T34"/>
                  <a:gd fmla="*/ 53 h 71" name="T35"/>
                  <a:gd fmla="*/ 61 w 69" name="T36"/>
                  <a:gd fmla="*/ 18 h 71" name="T37"/>
                  <a:gd fmla="*/ 61 w 69" name="T38"/>
                  <a:gd fmla="*/ 18 h 71" name="T39"/>
                  <a:gd fmla="*/ 50 w 69" name="T40"/>
                  <a:gd fmla="*/ 7 h 71" name="T41"/>
                  <a:gd fmla="*/ 18 w 69" name="T42"/>
                  <a:gd fmla="*/ 7 h 71" name="T43"/>
                  <a:gd fmla="*/ 18 w 69" name="T44"/>
                  <a:gd fmla="*/ 7 h 71" name="T45"/>
                  <a:gd fmla="*/ 7 w 69" name="T46"/>
                  <a:gd fmla="*/ 18 h 71" name="T47"/>
                  <a:gd fmla="*/ 7 w 69" name="T48"/>
                  <a:gd fmla="*/ 53 h 71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71" w="69">
                    <a:moveTo>
                      <a:pt x="18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0" y="0"/>
                      <a:pt x="69" y="8"/>
                      <a:pt x="69" y="18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0" y="71"/>
                      <a:pt x="50" y="71"/>
                    </a:cubicBezTo>
                    <a:cubicBezTo>
                      <a:pt x="18" y="71"/>
                      <a:pt x="18" y="71"/>
                      <a:pt x="18" y="71"/>
                    </a:cubicBezTo>
                    <a:cubicBezTo>
                      <a:pt x="18" y="71"/>
                      <a:pt x="18" y="71"/>
                      <a:pt x="18" y="71"/>
                    </a:cubicBezTo>
                    <a:cubicBezTo>
                      <a:pt x="8" y="71"/>
                      <a:pt x="0" y="63"/>
                      <a:pt x="0" y="5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8" y="0"/>
                      <a:pt x="18" y="0"/>
                    </a:cubicBezTo>
                    <a:close/>
                    <a:moveTo>
                      <a:pt x="7" y="53"/>
                    </a:moveTo>
                    <a:cubicBezTo>
                      <a:pt x="7" y="59"/>
                      <a:pt x="12" y="64"/>
                      <a:pt x="18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6" y="64"/>
                      <a:pt x="61" y="59"/>
                      <a:pt x="61" y="53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2"/>
                      <a:pt x="56" y="7"/>
                      <a:pt x="50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2" y="7"/>
                      <a:pt x="7" y="12"/>
                      <a:pt x="7" y="18"/>
                    </a:cubicBezTo>
                    <a:cubicBezTo>
                      <a:pt x="7" y="53"/>
                      <a:pt x="7" y="53"/>
                      <a:pt x="7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593" name="Freeform 178"/>
              <p:cNvSpPr/>
              <p:nvPr/>
            </p:nvSpPr>
            <p:spPr bwMode="auto">
              <a:xfrm>
                <a:off x="6747" y="1379"/>
                <a:ext cx="50" cy="52"/>
              </a:xfrm>
              <a:custGeom>
                <a:gdLst>
                  <a:gd fmla="*/ 38 w 38" name="T0"/>
                  <a:gd fmla="*/ 9 h 39" name="T1"/>
                  <a:gd fmla="*/ 28 w 38" name="T2"/>
                  <a:gd fmla="*/ 0 h 39" name="T3"/>
                  <a:gd fmla="*/ 10 w 38" name="T4"/>
                  <a:gd fmla="*/ 0 h 39" name="T5"/>
                  <a:gd fmla="*/ 0 w 38" name="T6"/>
                  <a:gd fmla="*/ 9 h 39" name="T7"/>
                  <a:gd fmla="*/ 0 w 38" name="T8"/>
                  <a:gd fmla="*/ 30 h 39" name="T9"/>
                  <a:gd fmla="*/ 10 w 38" name="T10"/>
                  <a:gd fmla="*/ 39 h 39" name="T11"/>
                  <a:gd fmla="*/ 28 w 38" name="T12"/>
                  <a:gd fmla="*/ 39 h 39" name="T13"/>
                  <a:gd fmla="*/ 38 w 38" name="T14"/>
                  <a:gd fmla="*/ 30 h 39" name="T15"/>
                  <a:gd fmla="*/ 38 w 38" name="T16"/>
                  <a:gd fmla="*/ 9 h 39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9" w="38">
                    <a:moveTo>
                      <a:pt x="38" y="9"/>
                    </a:moveTo>
                    <a:cubicBezTo>
                      <a:pt x="38" y="4"/>
                      <a:pt x="34" y="0"/>
                      <a:pt x="28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10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4" y="39"/>
                      <a:pt x="38" y="35"/>
                      <a:pt x="38" y="30"/>
                    </a:cubicBezTo>
                    <a:lnTo>
                      <a:pt x="38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594" name="Freeform 179"/>
              <p:cNvSpPr>
                <a:spLocks noEditPoints="1"/>
              </p:cNvSpPr>
              <p:nvPr/>
            </p:nvSpPr>
            <p:spPr bwMode="auto">
              <a:xfrm>
                <a:off x="6841" y="1358"/>
                <a:ext cx="90" cy="94"/>
              </a:xfrm>
              <a:custGeom>
                <a:gdLst>
                  <a:gd fmla="*/ 18 w 69" name="T0"/>
                  <a:gd fmla="*/ 0 h 71" name="T1"/>
                  <a:gd fmla="*/ 50 w 69" name="T2"/>
                  <a:gd fmla="*/ 0 h 71" name="T3"/>
                  <a:gd fmla="*/ 50 w 69" name="T4"/>
                  <a:gd fmla="*/ 0 h 71" name="T5"/>
                  <a:gd fmla="*/ 69 w 69" name="T6"/>
                  <a:gd fmla="*/ 18 h 71" name="T7"/>
                  <a:gd fmla="*/ 69 w 69" name="T8"/>
                  <a:gd fmla="*/ 53 h 71" name="T9"/>
                  <a:gd fmla="*/ 69 w 69" name="T10"/>
                  <a:gd fmla="*/ 53 h 71" name="T11"/>
                  <a:gd fmla="*/ 50 w 69" name="T12"/>
                  <a:gd fmla="*/ 71 h 71" name="T13"/>
                  <a:gd fmla="*/ 18 w 69" name="T14"/>
                  <a:gd fmla="*/ 71 h 71" name="T15"/>
                  <a:gd fmla="*/ 18 w 69" name="T16"/>
                  <a:gd fmla="*/ 71 h 71" name="T17"/>
                  <a:gd fmla="*/ 0 w 69" name="T18"/>
                  <a:gd fmla="*/ 53 h 71" name="T19"/>
                  <a:gd fmla="*/ 0 w 69" name="T20"/>
                  <a:gd fmla="*/ 18 h 71" name="T21"/>
                  <a:gd fmla="*/ 0 w 69" name="T22"/>
                  <a:gd fmla="*/ 18 h 71" name="T23"/>
                  <a:gd fmla="*/ 18 w 69" name="T24"/>
                  <a:gd fmla="*/ 0 h 71" name="T25"/>
                  <a:gd fmla="*/ 7 w 69" name="T26"/>
                  <a:gd fmla="*/ 53 h 71" name="T27"/>
                  <a:gd fmla="*/ 18 w 69" name="T28"/>
                  <a:gd fmla="*/ 64 h 71" name="T29"/>
                  <a:gd fmla="*/ 50 w 69" name="T30"/>
                  <a:gd fmla="*/ 64 h 71" name="T31"/>
                  <a:gd fmla="*/ 50 w 69" name="T32"/>
                  <a:gd fmla="*/ 64 h 71" name="T33"/>
                  <a:gd fmla="*/ 61 w 69" name="T34"/>
                  <a:gd fmla="*/ 53 h 71" name="T35"/>
                  <a:gd fmla="*/ 61 w 69" name="T36"/>
                  <a:gd fmla="*/ 18 h 71" name="T37"/>
                  <a:gd fmla="*/ 61 w 69" name="T38"/>
                  <a:gd fmla="*/ 18 h 71" name="T39"/>
                  <a:gd fmla="*/ 50 w 69" name="T40"/>
                  <a:gd fmla="*/ 7 h 71" name="T41"/>
                  <a:gd fmla="*/ 18 w 69" name="T42"/>
                  <a:gd fmla="*/ 7 h 71" name="T43"/>
                  <a:gd fmla="*/ 18 w 69" name="T44"/>
                  <a:gd fmla="*/ 7 h 71" name="T45"/>
                  <a:gd fmla="*/ 7 w 69" name="T46"/>
                  <a:gd fmla="*/ 18 h 71" name="T47"/>
                  <a:gd fmla="*/ 7 w 69" name="T48"/>
                  <a:gd fmla="*/ 53 h 71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71" w="69">
                    <a:moveTo>
                      <a:pt x="18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0" y="0"/>
                      <a:pt x="69" y="8"/>
                      <a:pt x="69" y="18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0" y="71"/>
                      <a:pt x="50" y="71"/>
                    </a:cubicBezTo>
                    <a:cubicBezTo>
                      <a:pt x="18" y="71"/>
                      <a:pt x="18" y="71"/>
                      <a:pt x="18" y="71"/>
                    </a:cubicBezTo>
                    <a:cubicBezTo>
                      <a:pt x="18" y="71"/>
                      <a:pt x="18" y="71"/>
                      <a:pt x="18" y="71"/>
                    </a:cubicBezTo>
                    <a:cubicBezTo>
                      <a:pt x="8" y="71"/>
                      <a:pt x="0" y="63"/>
                      <a:pt x="0" y="5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8" y="0"/>
                      <a:pt x="18" y="0"/>
                    </a:cubicBezTo>
                    <a:close/>
                    <a:moveTo>
                      <a:pt x="7" y="53"/>
                    </a:moveTo>
                    <a:cubicBezTo>
                      <a:pt x="7" y="59"/>
                      <a:pt x="12" y="64"/>
                      <a:pt x="18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6" y="64"/>
                      <a:pt x="61" y="59"/>
                      <a:pt x="61" y="53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2"/>
                      <a:pt x="56" y="7"/>
                      <a:pt x="50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2" y="7"/>
                      <a:pt x="7" y="12"/>
                      <a:pt x="7" y="18"/>
                    </a:cubicBezTo>
                    <a:cubicBezTo>
                      <a:pt x="7" y="53"/>
                      <a:pt x="7" y="53"/>
                      <a:pt x="7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595" name="Freeform 180"/>
              <p:cNvSpPr/>
              <p:nvPr/>
            </p:nvSpPr>
            <p:spPr bwMode="auto">
              <a:xfrm>
                <a:off x="6860" y="1379"/>
                <a:ext cx="50" cy="52"/>
              </a:xfrm>
              <a:custGeom>
                <a:gdLst>
                  <a:gd fmla="*/ 38 w 38" name="T0"/>
                  <a:gd fmla="*/ 9 h 39" name="T1"/>
                  <a:gd fmla="*/ 29 w 38" name="T2"/>
                  <a:gd fmla="*/ 0 h 39" name="T3"/>
                  <a:gd fmla="*/ 10 w 38" name="T4"/>
                  <a:gd fmla="*/ 0 h 39" name="T5"/>
                  <a:gd fmla="*/ 0 w 38" name="T6"/>
                  <a:gd fmla="*/ 9 h 39" name="T7"/>
                  <a:gd fmla="*/ 0 w 38" name="T8"/>
                  <a:gd fmla="*/ 30 h 39" name="T9"/>
                  <a:gd fmla="*/ 10 w 38" name="T10"/>
                  <a:gd fmla="*/ 39 h 39" name="T11"/>
                  <a:gd fmla="*/ 29 w 38" name="T12"/>
                  <a:gd fmla="*/ 39 h 39" name="T13"/>
                  <a:gd fmla="*/ 38 w 38" name="T14"/>
                  <a:gd fmla="*/ 30 h 39" name="T15"/>
                  <a:gd fmla="*/ 38 w 38" name="T16"/>
                  <a:gd fmla="*/ 9 h 39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9" w="38">
                    <a:moveTo>
                      <a:pt x="38" y="9"/>
                    </a:moveTo>
                    <a:cubicBezTo>
                      <a:pt x="38" y="4"/>
                      <a:pt x="34" y="0"/>
                      <a:pt x="29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5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5" y="39"/>
                      <a:pt x="10" y="39"/>
                    </a:cubicBezTo>
                    <a:cubicBezTo>
                      <a:pt x="29" y="39"/>
                      <a:pt x="29" y="39"/>
                      <a:pt x="29" y="39"/>
                    </a:cubicBezTo>
                    <a:cubicBezTo>
                      <a:pt x="34" y="39"/>
                      <a:pt x="38" y="35"/>
                      <a:pt x="38" y="30"/>
                    </a:cubicBezTo>
                    <a:lnTo>
                      <a:pt x="38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596" name="Freeform 181"/>
              <p:cNvSpPr>
                <a:spLocks noEditPoints="1"/>
              </p:cNvSpPr>
              <p:nvPr/>
            </p:nvSpPr>
            <p:spPr bwMode="auto">
              <a:xfrm>
                <a:off x="6954" y="1358"/>
                <a:ext cx="90" cy="94"/>
              </a:xfrm>
              <a:custGeom>
                <a:gdLst>
                  <a:gd fmla="*/ 18 w 69" name="T0"/>
                  <a:gd fmla="*/ 0 h 71" name="T1"/>
                  <a:gd fmla="*/ 50 w 69" name="T2"/>
                  <a:gd fmla="*/ 0 h 71" name="T3"/>
                  <a:gd fmla="*/ 50 w 69" name="T4"/>
                  <a:gd fmla="*/ 0 h 71" name="T5"/>
                  <a:gd fmla="*/ 69 w 69" name="T6"/>
                  <a:gd fmla="*/ 18 h 71" name="T7"/>
                  <a:gd fmla="*/ 69 w 69" name="T8"/>
                  <a:gd fmla="*/ 53 h 71" name="T9"/>
                  <a:gd fmla="*/ 69 w 69" name="T10"/>
                  <a:gd fmla="*/ 53 h 71" name="T11"/>
                  <a:gd fmla="*/ 50 w 69" name="T12"/>
                  <a:gd fmla="*/ 71 h 71" name="T13"/>
                  <a:gd fmla="*/ 18 w 69" name="T14"/>
                  <a:gd fmla="*/ 71 h 71" name="T15"/>
                  <a:gd fmla="*/ 18 w 69" name="T16"/>
                  <a:gd fmla="*/ 71 h 71" name="T17"/>
                  <a:gd fmla="*/ 0 w 69" name="T18"/>
                  <a:gd fmla="*/ 53 h 71" name="T19"/>
                  <a:gd fmla="*/ 0 w 69" name="T20"/>
                  <a:gd fmla="*/ 18 h 71" name="T21"/>
                  <a:gd fmla="*/ 0 w 69" name="T22"/>
                  <a:gd fmla="*/ 18 h 71" name="T23"/>
                  <a:gd fmla="*/ 18 w 69" name="T24"/>
                  <a:gd fmla="*/ 0 h 71" name="T25"/>
                  <a:gd fmla="*/ 7 w 69" name="T26"/>
                  <a:gd fmla="*/ 53 h 71" name="T27"/>
                  <a:gd fmla="*/ 18 w 69" name="T28"/>
                  <a:gd fmla="*/ 64 h 71" name="T29"/>
                  <a:gd fmla="*/ 50 w 69" name="T30"/>
                  <a:gd fmla="*/ 64 h 71" name="T31"/>
                  <a:gd fmla="*/ 50 w 69" name="T32"/>
                  <a:gd fmla="*/ 64 h 71" name="T33"/>
                  <a:gd fmla="*/ 61 w 69" name="T34"/>
                  <a:gd fmla="*/ 53 h 71" name="T35"/>
                  <a:gd fmla="*/ 61 w 69" name="T36"/>
                  <a:gd fmla="*/ 18 h 71" name="T37"/>
                  <a:gd fmla="*/ 61 w 69" name="T38"/>
                  <a:gd fmla="*/ 18 h 71" name="T39"/>
                  <a:gd fmla="*/ 50 w 69" name="T40"/>
                  <a:gd fmla="*/ 7 h 71" name="T41"/>
                  <a:gd fmla="*/ 18 w 69" name="T42"/>
                  <a:gd fmla="*/ 7 h 71" name="T43"/>
                  <a:gd fmla="*/ 18 w 69" name="T44"/>
                  <a:gd fmla="*/ 7 h 71" name="T45"/>
                  <a:gd fmla="*/ 7 w 69" name="T46"/>
                  <a:gd fmla="*/ 18 h 71" name="T47"/>
                  <a:gd fmla="*/ 7 w 69" name="T48"/>
                  <a:gd fmla="*/ 53 h 71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71" w="69">
                    <a:moveTo>
                      <a:pt x="18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0" y="0"/>
                      <a:pt x="69" y="8"/>
                      <a:pt x="69" y="18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0" y="71"/>
                      <a:pt x="50" y="71"/>
                    </a:cubicBezTo>
                    <a:cubicBezTo>
                      <a:pt x="18" y="71"/>
                      <a:pt x="18" y="71"/>
                      <a:pt x="18" y="71"/>
                    </a:cubicBezTo>
                    <a:cubicBezTo>
                      <a:pt x="18" y="71"/>
                      <a:pt x="18" y="71"/>
                      <a:pt x="18" y="71"/>
                    </a:cubicBezTo>
                    <a:cubicBezTo>
                      <a:pt x="8" y="71"/>
                      <a:pt x="0" y="63"/>
                      <a:pt x="0" y="5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8" y="0"/>
                      <a:pt x="18" y="0"/>
                    </a:cubicBezTo>
                    <a:close/>
                    <a:moveTo>
                      <a:pt x="7" y="53"/>
                    </a:moveTo>
                    <a:cubicBezTo>
                      <a:pt x="7" y="59"/>
                      <a:pt x="12" y="64"/>
                      <a:pt x="18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6" y="64"/>
                      <a:pt x="61" y="59"/>
                      <a:pt x="61" y="53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2"/>
                      <a:pt x="56" y="7"/>
                      <a:pt x="50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2" y="7"/>
                      <a:pt x="7" y="12"/>
                      <a:pt x="7" y="18"/>
                    </a:cubicBezTo>
                    <a:cubicBezTo>
                      <a:pt x="7" y="53"/>
                      <a:pt x="7" y="53"/>
                      <a:pt x="7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597" name="Freeform 182"/>
              <p:cNvSpPr/>
              <p:nvPr/>
            </p:nvSpPr>
            <p:spPr bwMode="auto">
              <a:xfrm>
                <a:off x="6973" y="1379"/>
                <a:ext cx="50" cy="52"/>
              </a:xfrm>
              <a:custGeom>
                <a:gdLst>
                  <a:gd fmla="*/ 38 w 38" name="T0"/>
                  <a:gd fmla="*/ 9 h 39" name="T1"/>
                  <a:gd fmla="*/ 29 w 38" name="T2"/>
                  <a:gd fmla="*/ 0 h 39" name="T3"/>
                  <a:gd fmla="*/ 10 w 38" name="T4"/>
                  <a:gd fmla="*/ 0 h 39" name="T5"/>
                  <a:gd fmla="*/ 0 w 38" name="T6"/>
                  <a:gd fmla="*/ 9 h 39" name="T7"/>
                  <a:gd fmla="*/ 0 w 38" name="T8"/>
                  <a:gd fmla="*/ 30 h 39" name="T9"/>
                  <a:gd fmla="*/ 10 w 38" name="T10"/>
                  <a:gd fmla="*/ 39 h 39" name="T11"/>
                  <a:gd fmla="*/ 29 w 38" name="T12"/>
                  <a:gd fmla="*/ 39 h 39" name="T13"/>
                  <a:gd fmla="*/ 38 w 38" name="T14"/>
                  <a:gd fmla="*/ 30 h 39" name="T15"/>
                  <a:gd fmla="*/ 38 w 38" name="T16"/>
                  <a:gd fmla="*/ 9 h 39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9" w="38">
                    <a:moveTo>
                      <a:pt x="38" y="9"/>
                    </a:moveTo>
                    <a:cubicBezTo>
                      <a:pt x="38" y="4"/>
                      <a:pt x="34" y="0"/>
                      <a:pt x="29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5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5" y="39"/>
                      <a:pt x="10" y="39"/>
                    </a:cubicBezTo>
                    <a:cubicBezTo>
                      <a:pt x="29" y="39"/>
                      <a:pt x="29" y="39"/>
                      <a:pt x="29" y="39"/>
                    </a:cubicBezTo>
                    <a:cubicBezTo>
                      <a:pt x="34" y="39"/>
                      <a:pt x="38" y="35"/>
                      <a:pt x="38" y="30"/>
                    </a:cubicBezTo>
                    <a:lnTo>
                      <a:pt x="38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598" name="Freeform 183"/>
              <p:cNvSpPr>
                <a:spLocks noEditPoints="1"/>
              </p:cNvSpPr>
              <p:nvPr/>
            </p:nvSpPr>
            <p:spPr bwMode="auto">
              <a:xfrm>
                <a:off x="7067" y="1358"/>
                <a:ext cx="90" cy="94"/>
              </a:xfrm>
              <a:custGeom>
                <a:gdLst>
                  <a:gd fmla="*/ 18 w 69" name="T0"/>
                  <a:gd fmla="*/ 0 h 71" name="T1"/>
                  <a:gd fmla="*/ 50 w 69" name="T2"/>
                  <a:gd fmla="*/ 0 h 71" name="T3"/>
                  <a:gd fmla="*/ 50 w 69" name="T4"/>
                  <a:gd fmla="*/ 0 h 71" name="T5"/>
                  <a:gd fmla="*/ 69 w 69" name="T6"/>
                  <a:gd fmla="*/ 18 h 71" name="T7"/>
                  <a:gd fmla="*/ 69 w 69" name="T8"/>
                  <a:gd fmla="*/ 53 h 71" name="T9"/>
                  <a:gd fmla="*/ 69 w 69" name="T10"/>
                  <a:gd fmla="*/ 53 h 71" name="T11"/>
                  <a:gd fmla="*/ 50 w 69" name="T12"/>
                  <a:gd fmla="*/ 71 h 71" name="T13"/>
                  <a:gd fmla="*/ 18 w 69" name="T14"/>
                  <a:gd fmla="*/ 71 h 71" name="T15"/>
                  <a:gd fmla="*/ 18 w 69" name="T16"/>
                  <a:gd fmla="*/ 71 h 71" name="T17"/>
                  <a:gd fmla="*/ 0 w 69" name="T18"/>
                  <a:gd fmla="*/ 53 h 71" name="T19"/>
                  <a:gd fmla="*/ 0 w 69" name="T20"/>
                  <a:gd fmla="*/ 18 h 71" name="T21"/>
                  <a:gd fmla="*/ 0 w 69" name="T22"/>
                  <a:gd fmla="*/ 18 h 71" name="T23"/>
                  <a:gd fmla="*/ 18 w 69" name="T24"/>
                  <a:gd fmla="*/ 0 h 71" name="T25"/>
                  <a:gd fmla="*/ 7 w 69" name="T26"/>
                  <a:gd fmla="*/ 53 h 71" name="T27"/>
                  <a:gd fmla="*/ 18 w 69" name="T28"/>
                  <a:gd fmla="*/ 64 h 71" name="T29"/>
                  <a:gd fmla="*/ 50 w 69" name="T30"/>
                  <a:gd fmla="*/ 64 h 71" name="T31"/>
                  <a:gd fmla="*/ 50 w 69" name="T32"/>
                  <a:gd fmla="*/ 64 h 71" name="T33"/>
                  <a:gd fmla="*/ 61 w 69" name="T34"/>
                  <a:gd fmla="*/ 53 h 71" name="T35"/>
                  <a:gd fmla="*/ 61 w 69" name="T36"/>
                  <a:gd fmla="*/ 18 h 71" name="T37"/>
                  <a:gd fmla="*/ 61 w 69" name="T38"/>
                  <a:gd fmla="*/ 18 h 71" name="T39"/>
                  <a:gd fmla="*/ 50 w 69" name="T40"/>
                  <a:gd fmla="*/ 7 h 71" name="T41"/>
                  <a:gd fmla="*/ 18 w 69" name="T42"/>
                  <a:gd fmla="*/ 7 h 71" name="T43"/>
                  <a:gd fmla="*/ 18 w 69" name="T44"/>
                  <a:gd fmla="*/ 7 h 71" name="T45"/>
                  <a:gd fmla="*/ 7 w 69" name="T46"/>
                  <a:gd fmla="*/ 18 h 71" name="T47"/>
                  <a:gd fmla="*/ 7 w 69" name="T48"/>
                  <a:gd fmla="*/ 53 h 71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71" w="69">
                    <a:moveTo>
                      <a:pt x="18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0" y="0"/>
                      <a:pt x="69" y="8"/>
                      <a:pt x="69" y="18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0" y="71"/>
                      <a:pt x="50" y="71"/>
                    </a:cubicBezTo>
                    <a:cubicBezTo>
                      <a:pt x="18" y="71"/>
                      <a:pt x="18" y="71"/>
                      <a:pt x="18" y="71"/>
                    </a:cubicBezTo>
                    <a:cubicBezTo>
                      <a:pt x="18" y="71"/>
                      <a:pt x="18" y="71"/>
                      <a:pt x="18" y="71"/>
                    </a:cubicBezTo>
                    <a:cubicBezTo>
                      <a:pt x="8" y="71"/>
                      <a:pt x="0" y="63"/>
                      <a:pt x="0" y="5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8" y="0"/>
                      <a:pt x="18" y="0"/>
                    </a:cubicBezTo>
                    <a:close/>
                    <a:moveTo>
                      <a:pt x="7" y="53"/>
                    </a:moveTo>
                    <a:cubicBezTo>
                      <a:pt x="7" y="59"/>
                      <a:pt x="12" y="64"/>
                      <a:pt x="18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6" y="64"/>
                      <a:pt x="61" y="59"/>
                      <a:pt x="61" y="53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2"/>
                      <a:pt x="56" y="7"/>
                      <a:pt x="50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2" y="7"/>
                      <a:pt x="7" y="12"/>
                      <a:pt x="7" y="18"/>
                    </a:cubicBezTo>
                    <a:cubicBezTo>
                      <a:pt x="7" y="53"/>
                      <a:pt x="7" y="53"/>
                      <a:pt x="7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599" name="Freeform 184"/>
              <p:cNvSpPr/>
              <p:nvPr/>
            </p:nvSpPr>
            <p:spPr bwMode="auto">
              <a:xfrm>
                <a:off x="7086" y="1379"/>
                <a:ext cx="50" cy="52"/>
              </a:xfrm>
              <a:custGeom>
                <a:gdLst>
                  <a:gd fmla="*/ 38 w 38" name="T0"/>
                  <a:gd fmla="*/ 9 h 39" name="T1"/>
                  <a:gd fmla="*/ 29 w 38" name="T2"/>
                  <a:gd fmla="*/ 0 h 39" name="T3"/>
                  <a:gd fmla="*/ 10 w 38" name="T4"/>
                  <a:gd fmla="*/ 0 h 39" name="T5"/>
                  <a:gd fmla="*/ 0 w 38" name="T6"/>
                  <a:gd fmla="*/ 9 h 39" name="T7"/>
                  <a:gd fmla="*/ 0 w 38" name="T8"/>
                  <a:gd fmla="*/ 30 h 39" name="T9"/>
                  <a:gd fmla="*/ 10 w 38" name="T10"/>
                  <a:gd fmla="*/ 39 h 39" name="T11"/>
                  <a:gd fmla="*/ 29 w 38" name="T12"/>
                  <a:gd fmla="*/ 39 h 39" name="T13"/>
                  <a:gd fmla="*/ 38 w 38" name="T14"/>
                  <a:gd fmla="*/ 30 h 39" name="T15"/>
                  <a:gd fmla="*/ 38 w 38" name="T16"/>
                  <a:gd fmla="*/ 9 h 39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9" w="38">
                    <a:moveTo>
                      <a:pt x="38" y="9"/>
                    </a:moveTo>
                    <a:cubicBezTo>
                      <a:pt x="38" y="4"/>
                      <a:pt x="34" y="0"/>
                      <a:pt x="29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5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5" y="39"/>
                      <a:pt x="10" y="39"/>
                    </a:cubicBezTo>
                    <a:cubicBezTo>
                      <a:pt x="29" y="39"/>
                      <a:pt x="29" y="39"/>
                      <a:pt x="29" y="39"/>
                    </a:cubicBezTo>
                    <a:cubicBezTo>
                      <a:pt x="34" y="39"/>
                      <a:pt x="38" y="35"/>
                      <a:pt x="38" y="30"/>
                    </a:cubicBezTo>
                    <a:lnTo>
                      <a:pt x="38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600" name="Freeform 185"/>
              <p:cNvSpPr>
                <a:spLocks noEditPoints="1"/>
              </p:cNvSpPr>
              <p:nvPr/>
            </p:nvSpPr>
            <p:spPr bwMode="auto">
              <a:xfrm>
                <a:off x="508" y="1249"/>
                <a:ext cx="91" cy="95"/>
              </a:xfrm>
              <a:custGeom>
                <a:gdLst>
                  <a:gd fmla="*/ 19 w 69" name="T0"/>
                  <a:gd fmla="*/ 0 h 72" name="T1"/>
                  <a:gd fmla="*/ 50 w 69" name="T2"/>
                  <a:gd fmla="*/ 0 h 72" name="T3"/>
                  <a:gd fmla="*/ 50 w 69" name="T4"/>
                  <a:gd fmla="*/ 0 h 72" name="T5"/>
                  <a:gd fmla="*/ 69 w 69" name="T6"/>
                  <a:gd fmla="*/ 19 h 72" name="T7"/>
                  <a:gd fmla="*/ 69 w 69" name="T8"/>
                  <a:gd fmla="*/ 53 h 72" name="T9"/>
                  <a:gd fmla="*/ 69 w 69" name="T10"/>
                  <a:gd fmla="*/ 53 h 72" name="T11"/>
                  <a:gd fmla="*/ 50 w 69" name="T12"/>
                  <a:gd fmla="*/ 72 h 72" name="T13"/>
                  <a:gd fmla="*/ 19 w 69" name="T14"/>
                  <a:gd fmla="*/ 72 h 72" name="T15"/>
                  <a:gd fmla="*/ 19 w 69" name="T16"/>
                  <a:gd fmla="*/ 72 h 72" name="T17"/>
                  <a:gd fmla="*/ 0 w 69" name="T18"/>
                  <a:gd fmla="*/ 53 h 72" name="T19"/>
                  <a:gd fmla="*/ 0 w 69" name="T20"/>
                  <a:gd fmla="*/ 19 h 72" name="T21"/>
                  <a:gd fmla="*/ 0 w 69" name="T22"/>
                  <a:gd fmla="*/ 19 h 72" name="T23"/>
                  <a:gd fmla="*/ 19 w 69" name="T24"/>
                  <a:gd fmla="*/ 0 h 72" name="T25"/>
                  <a:gd fmla="*/ 8 w 69" name="T26"/>
                  <a:gd fmla="*/ 53 h 72" name="T27"/>
                  <a:gd fmla="*/ 19 w 69" name="T28"/>
                  <a:gd fmla="*/ 64 h 72" name="T29"/>
                  <a:gd fmla="*/ 50 w 69" name="T30"/>
                  <a:gd fmla="*/ 64 h 72" name="T31"/>
                  <a:gd fmla="*/ 50 w 69" name="T32"/>
                  <a:gd fmla="*/ 64 h 72" name="T33"/>
                  <a:gd fmla="*/ 62 w 69" name="T34"/>
                  <a:gd fmla="*/ 53 h 72" name="T35"/>
                  <a:gd fmla="*/ 62 w 69" name="T36"/>
                  <a:gd fmla="*/ 19 h 72" name="T37"/>
                  <a:gd fmla="*/ 62 w 69" name="T38"/>
                  <a:gd fmla="*/ 19 h 72" name="T39"/>
                  <a:gd fmla="*/ 50 w 69" name="T40"/>
                  <a:gd fmla="*/ 7 h 72" name="T41"/>
                  <a:gd fmla="*/ 19 w 69" name="T42"/>
                  <a:gd fmla="*/ 7 h 72" name="T43"/>
                  <a:gd fmla="*/ 19 w 69" name="T44"/>
                  <a:gd fmla="*/ 7 h 72" name="T45"/>
                  <a:gd fmla="*/ 8 w 69" name="T46"/>
                  <a:gd fmla="*/ 19 h 72" name="T47"/>
                  <a:gd fmla="*/ 8 w 69" name="T48"/>
                  <a:gd fmla="*/ 53 h 72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72" w="69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1" y="0"/>
                      <a:pt x="69" y="8"/>
                      <a:pt x="69" y="19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1" y="72"/>
                      <a:pt x="50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9" y="72"/>
                      <a:pt x="0" y="63"/>
                      <a:pt x="0" y="5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8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59"/>
                      <a:pt x="13" y="64"/>
                      <a:pt x="19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7" y="64"/>
                      <a:pt x="62" y="59"/>
                      <a:pt x="62" y="53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2"/>
                      <a:pt x="57" y="7"/>
                      <a:pt x="50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3" y="7"/>
                      <a:pt x="8" y="12"/>
                      <a:pt x="8" y="19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601" name="Freeform 186"/>
              <p:cNvSpPr/>
              <p:nvPr/>
            </p:nvSpPr>
            <p:spPr bwMode="auto">
              <a:xfrm>
                <a:off x="529" y="1270"/>
                <a:ext cx="49" cy="52"/>
              </a:xfrm>
              <a:custGeom>
                <a:gdLst>
                  <a:gd fmla="*/ 37 w 37" name="T0"/>
                  <a:gd fmla="*/ 9 h 39" name="T1"/>
                  <a:gd fmla="*/ 28 w 37" name="T2"/>
                  <a:gd fmla="*/ 0 h 39" name="T3"/>
                  <a:gd fmla="*/ 9 w 37" name="T4"/>
                  <a:gd fmla="*/ 0 h 39" name="T5"/>
                  <a:gd fmla="*/ 0 w 37" name="T6"/>
                  <a:gd fmla="*/ 9 h 39" name="T7"/>
                  <a:gd fmla="*/ 0 w 37" name="T8"/>
                  <a:gd fmla="*/ 30 h 39" name="T9"/>
                  <a:gd fmla="*/ 9 w 37" name="T10"/>
                  <a:gd fmla="*/ 39 h 39" name="T11"/>
                  <a:gd fmla="*/ 28 w 37" name="T12"/>
                  <a:gd fmla="*/ 39 h 39" name="T13"/>
                  <a:gd fmla="*/ 37 w 37" name="T14"/>
                  <a:gd fmla="*/ 30 h 39" name="T15"/>
                  <a:gd fmla="*/ 37 w 37" name="T16"/>
                  <a:gd fmla="*/ 9 h 39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9" w="37">
                    <a:moveTo>
                      <a:pt x="37" y="9"/>
                    </a:moveTo>
                    <a:cubicBezTo>
                      <a:pt x="37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7" y="35"/>
                      <a:pt x="37" y="30"/>
                    </a:cubicBezTo>
                    <a:lnTo>
                      <a:pt x="37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602" name="Freeform 187"/>
              <p:cNvSpPr>
                <a:spLocks noEditPoints="1"/>
              </p:cNvSpPr>
              <p:nvPr/>
            </p:nvSpPr>
            <p:spPr bwMode="auto">
              <a:xfrm>
                <a:off x="621" y="1249"/>
                <a:ext cx="91" cy="95"/>
              </a:xfrm>
              <a:custGeom>
                <a:gdLst>
                  <a:gd fmla="*/ 19 w 69" name="T0"/>
                  <a:gd fmla="*/ 0 h 72" name="T1"/>
                  <a:gd fmla="*/ 50 w 69" name="T2"/>
                  <a:gd fmla="*/ 0 h 72" name="T3"/>
                  <a:gd fmla="*/ 50 w 69" name="T4"/>
                  <a:gd fmla="*/ 0 h 72" name="T5"/>
                  <a:gd fmla="*/ 69 w 69" name="T6"/>
                  <a:gd fmla="*/ 19 h 72" name="T7"/>
                  <a:gd fmla="*/ 69 w 69" name="T8"/>
                  <a:gd fmla="*/ 53 h 72" name="T9"/>
                  <a:gd fmla="*/ 69 w 69" name="T10"/>
                  <a:gd fmla="*/ 53 h 72" name="T11"/>
                  <a:gd fmla="*/ 50 w 69" name="T12"/>
                  <a:gd fmla="*/ 72 h 72" name="T13"/>
                  <a:gd fmla="*/ 19 w 69" name="T14"/>
                  <a:gd fmla="*/ 72 h 72" name="T15"/>
                  <a:gd fmla="*/ 19 w 69" name="T16"/>
                  <a:gd fmla="*/ 72 h 72" name="T17"/>
                  <a:gd fmla="*/ 0 w 69" name="T18"/>
                  <a:gd fmla="*/ 53 h 72" name="T19"/>
                  <a:gd fmla="*/ 0 w 69" name="T20"/>
                  <a:gd fmla="*/ 19 h 72" name="T21"/>
                  <a:gd fmla="*/ 0 w 69" name="T22"/>
                  <a:gd fmla="*/ 19 h 72" name="T23"/>
                  <a:gd fmla="*/ 19 w 69" name="T24"/>
                  <a:gd fmla="*/ 0 h 72" name="T25"/>
                  <a:gd fmla="*/ 8 w 69" name="T26"/>
                  <a:gd fmla="*/ 53 h 72" name="T27"/>
                  <a:gd fmla="*/ 19 w 69" name="T28"/>
                  <a:gd fmla="*/ 64 h 72" name="T29"/>
                  <a:gd fmla="*/ 50 w 69" name="T30"/>
                  <a:gd fmla="*/ 64 h 72" name="T31"/>
                  <a:gd fmla="*/ 50 w 69" name="T32"/>
                  <a:gd fmla="*/ 64 h 72" name="T33"/>
                  <a:gd fmla="*/ 62 w 69" name="T34"/>
                  <a:gd fmla="*/ 53 h 72" name="T35"/>
                  <a:gd fmla="*/ 62 w 69" name="T36"/>
                  <a:gd fmla="*/ 19 h 72" name="T37"/>
                  <a:gd fmla="*/ 62 w 69" name="T38"/>
                  <a:gd fmla="*/ 19 h 72" name="T39"/>
                  <a:gd fmla="*/ 50 w 69" name="T40"/>
                  <a:gd fmla="*/ 7 h 72" name="T41"/>
                  <a:gd fmla="*/ 19 w 69" name="T42"/>
                  <a:gd fmla="*/ 7 h 72" name="T43"/>
                  <a:gd fmla="*/ 19 w 69" name="T44"/>
                  <a:gd fmla="*/ 7 h 72" name="T45"/>
                  <a:gd fmla="*/ 8 w 69" name="T46"/>
                  <a:gd fmla="*/ 19 h 72" name="T47"/>
                  <a:gd fmla="*/ 8 w 69" name="T48"/>
                  <a:gd fmla="*/ 53 h 72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72" w="69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1" y="0"/>
                      <a:pt x="69" y="8"/>
                      <a:pt x="69" y="19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1" y="72"/>
                      <a:pt x="50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9" y="72"/>
                      <a:pt x="0" y="63"/>
                      <a:pt x="0" y="5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8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59"/>
                      <a:pt x="13" y="64"/>
                      <a:pt x="19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7" y="64"/>
                      <a:pt x="62" y="59"/>
                      <a:pt x="62" y="53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2"/>
                      <a:pt x="57" y="7"/>
                      <a:pt x="50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3" y="7"/>
                      <a:pt x="8" y="12"/>
                      <a:pt x="8" y="19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603" name="Freeform 188"/>
              <p:cNvSpPr/>
              <p:nvPr/>
            </p:nvSpPr>
            <p:spPr bwMode="auto">
              <a:xfrm>
                <a:off x="642" y="1270"/>
                <a:ext cx="49" cy="52"/>
              </a:xfrm>
              <a:custGeom>
                <a:gdLst>
                  <a:gd fmla="*/ 37 w 37" name="T0"/>
                  <a:gd fmla="*/ 9 h 39" name="T1"/>
                  <a:gd fmla="*/ 28 w 37" name="T2"/>
                  <a:gd fmla="*/ 0 h 39" name="T3"/>
                  <a:gd fmla="*/ 9 w 37" name="T4"/>
                  <a:gd fmla="*/ 0 h 39" name="T5"/>
                  <a:gd fmla="*/ 0 w 37" name="T6"/>
                  <a:gd fmla="*/ 9 h 39" name="T7"/>
                  <a:gd fmla="*/ 0 w 37" name="T8"/>
                  <a:gd fmla="*/ 30 h 39" name="T9"/>
                  <a:gd fmla="*/ 9 w 37" name="T10"/>
                  <a:gd fmla="*/ 39 h 39" name="T11"/>
                  <a:gd fmla="*/ 28 w 37" name="T12"/>
                  <a:gd fmla="*/ 39 h 39" name="T13"/>
                  <a:gd fmla="*/ 37 w 37" name="T14"/>
                  <a:gd fmla="*/ 30 h 39" name="T15"/>
                  <a:gd fmla="*/ 37 w 37" name="T16"/>
                  <a:gd fmla="*/ 9 h 39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9" w="37">
                    <a:moveTo>
                      <a:pt x="37" y="9"/>
                    </a:moveTo>
                    <a:cubicBezTo>
                      <a:pt x="37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7" y="35"/>
                      <a:pt x="37" y="30"/>
                    </a:cubicBezTo>
                    <a:lnTo>
                      <a:pt x="37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604" name="Freeform 189"/>
              <p:cNvSpPr>
                <a:spLocks noEditPoints="1"/>
              </p:cNvSpPr>
              <p:nvPr/>
            </p:nvSpPr>
            <p:spPr bwMode="auto">
              <a:xfrm>
                <a:off x="734" y="1249"/>
                <a:ext cx="91" cy="95"/>
              </a:xfrm>
              <a:custGeom>
                <a:gdLst>
                  <a:gd fmla="*/ 19 w 69" name="T0"/>
                  <a:gd fmla="*/ 0 h 72" name="T1"/>
                  <a:gd fmla="*/ 50 w 69" name="T2"/>
                  <a:gd fmla="*/ 0 h 72" name="T3"/>
                  <a:gd fmla="*/ 50 w 69" name="T4"/>
                  <a:gd fmla="*/ 0 h 72" name="T5"/>
                  <a:gd fmla="*/ 69 w 69" name="T6"/>
                  <a:gd fmla="*/ 19 h 72" name="T7"/>
                  <a:gd fmla="*/ 69 w 69" name="T8"/>
                  <a:gd fmla="*/ 53 h 72" name="T9"/>
                  <a:gd fmla="*/ 69 w 69" name="T10"/>
                  <a:gd fmla="*/ 53 h 72" name="T11"/>
                  <a:gd fmla="*/ 50 w 69" name="T12"/>
                  <a:gd fmla="*/ 72 h 72" name="T13"/>
                  <a:gd fmla="*/ 19 w 69" name="T14"/>
                  <a:gd fmla="*/ 72 h 72" name="T15"/>
                  <a:gd fmla="*/ 19 w 69" name="T16"/>
                  <a:gd fmla="*/ 72 h 72" name="T17"/>
                  <a:gd fmla="*/ 0 w 69" name="T18"/>
                  <a:gd fmla="*/ 53 h 72" name="T19"/>
                  <a:gd fmla="*/ 0 w 69" name="T20"/>
                  <a:gd fmla="*/ 19 h 72" name="T21"/>
                  <a:gd fmla="*/ 0 w 69" name="T22"/>
                  <a:gd fmla="*/ 19 h 72" name="T23"/>
                  <a:gd fmla="*/ 19 w 69" name="T24"/>
                  <a:gd fmla="*/ 0 h 72" name="T25"/>
                  <a:gd fmla="*/ 8 w 69" name="T26"/>
                  <a:gd fmla="*/ 53 h 72" name="T27"/>
                  <a:gd fmla="*/ 19 w 69" name="T28"/>
                  <a:gd fmla="*/ 64 h 72" name="T29"/>
                  <a:gd fmla="*/ 50 w 69" name="T30"/>
                  <a:gd fmla="*/ 64 h 72" name="T31"/>
                  <a:gd fmla="*/ 50 w 69" name="T32"/>
                  <a:gd fmla="*/ 64 h 72" name="T33"/>
                  <a:gd fmla="*/ 62 w 69" name="T34"/>
                  <a:gd fmla="*/ 53 h 72" name="T35"/>
                  <a:gd fmla="*/ 62 w 69" name="T36"/>
                  <a:gd fmla="*/ 19 h 72" name="T37"/>
                  <a:gd fmla="*/ 62 w 69" name="T38"/>
                  <a:gd fmla="*/ 19 h 72" name="T39"/>
                  <a:gd fmla="*/ 50 w 69" name="T40"/>
                  <a:gd fmla="*/ 7 h 72" name="T41"/>
                  <a:gd fmla="*/ 19 w 69" name="T42"/>
                  <a:gd fmla="*/ 7 h 72" name="T43"/>
                  <a:gd fmla="*/ 19 w 69" name="T44"/>
                  <a:gd fmla="*/ 7 h 72" name="T45"/>
                  <a:gd fmla="*/ 8 w 69" name="T46"/>
                  <a:gd fmla="*/ 19 h 72" name="T47"/>
                  <a:gd fmla="*/ 8 w 69" name="T48"/>
                  <a:gd fmla="*/ 53 h 72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72" w="69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1" y="0"/>
                      <a:pt x="69" y="8"/>
                      <a:pt x="69" y="19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1" y="72"/>
                      <a:pt x="50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9" y="72"/>
                      <a:pt x="0" y="63"/>
                      <a:pt x="0" y="5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8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59"/>
                      <a:pt x="13" y="64"/>
                      <a:pt x="19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7" y="64"/>
                      <a:pt x="62" y="59"/>
                      <a:pt x="62" y="53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2"/>
                      <a:pt x="57" y="7"/>
                      <a:pt x="50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3" y="7"/>
                      <a:pt x="8" y="12"/>
                      <a:pt x="8" y="19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605" name="Freeform 190"/>
              <p:cNvSpPr/>
              <p:nvPr/>
            </p:nvSpPr>
            <p:spPr bwMode="auto">
              <a:xfrm>
                <a:off x="755" y="1270"/>
                <a:ext cx="49" cy="52"/>
              </a:xfrm>
              <a:custGeom>
                <a:gdLst>
                  <a:gd fmla="*/ 37 w 37" name="T0"/>
                  <a:gd fmla="*/ 9 h 39" name="T1"/>
                  <a:gd fmla="*/ 28 w 37" name="T2"/>
                  <a:gd fmla="*/ 0 h 39" name="T3"/>
                  <a:gd fmla="*/ 9 w 37" name="T4"/>
                  <a:gd fmla="*/ 0 h 39" name="T5"/>
                  <a:gd fmla="*/ 0 w 37" name="T6"/>
                  <a:gd fmla="*/ 9 h 39" name="T7"/>
                  <a:gd fmla="*/ 0 w 37" name="T8"/>
                  <a:gd fmla="*/ 30 h 39" name="T9"/>
                  <a:gd fmla="*/ 9 w 37" name="T10"/>
                  <a:gd fmla="*/ 39 h 39" name="T11"/>
                  <a:gd fmla="*/ 28 w 37" name="T12"/>
                  <a:gd fmla="*/ 39 h 39" name="T13"/>
                  <a:gd fmla="*/ 37 w 37" name="T14"/>
                  <a:gd fmla="*/ 30 h 39" name="T15"/>
                  <a:gd fmla="*/ 37 w 37" name="T16"/>
                  <a:gd fmla="*/ 9 h 39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9" w="37">
                    <a:moveTo>
                      <a:pt x="37" y="9"/>
                    </a:moveTo>
                    <a:cubicBezTo>
                      <a:pt x="37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7" y="35"/>
                      <a:pt x="37" y="30"/>
                    </a:cubicBezTo>
                    <a:lnTo>
                      <a:pt x="37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606" name="Freeform 191"/>
              <p:cNvSpPr>
                <a:spLocks noEditPoints="1"/>
              </p:cNvSpPr>
              <p:nvPr/>
            </p:nvSpPr>
            <p:spPr bwMode="auto">
              <a:xfrm>
                <a:off x="847" y="1249"/>
                <a:ext cx="91" cy="95"/>
              </a:xfrm>
              <a:custGeom>
                <a:gdLst>
                  <a:gd fmla="*/ 19 w 69" name="T0"/>
                  <a:gd fmla="*/ 0 h 72" name="T1"/>
                  <a:gd fmla="*/ 50 w 69" name="T2"/>
                  <a:gd fmla="*/ 0 h 72" name="T3"/>
                  <a:gd fmla="*/ 50 w 69" name="T4"/>
                  <a:gd fmla="*/ 0 h 72" name="T5"/>
                  <a:gd fmla="*/ 69 w 69" name="T6"/>
                  <a:gd fmla="*/ 19 h 72" name="T7"/>
                  <a:gd fmla="*/ 69 w 69" name="T8"/>
                  <a:gd fmla="*/ 53 h 72" name="T9"/>
                  <a:gd fmla="*/ 69 w 69" name="T10"/>
                  <a:gd fmla="*/ 53 h 72" name="T11"/>
                  <a:gd fmla="*/ 50 w 69" name="T12"/>
                  <a:gd fmla="*/ 72 h 72" name="T13"/>
                  <a:gd fmla="*/ 19 w 69" name="T14"/>
                  <a:gd fmla="*/ 72 h 72" name="T15"/>
                  <a:gd fmla="*/ 19 w 69" name="T16"/>
                  <a:gd fmla="*/ 72 h 72" name="T17"/>
                  <a:gd fmla="*/ 0 w 69" name="T18"/>
                  <a:gd fmla="*/ 53 h 72" name="T19"/>
                  <a:gd fmla="*/ 0 w 69" name="T20"/>
                  <a:gd fmla="*/ 19 h 72" name="T21"/>
                  <a:gd fmla="*/ 0 w 69" name="T22"/>
                  <a:gd fmla="*/ 19 h 72" name="T23"/>
                  <a:gd fmla="*/ 19 w 69" name="T24"/>
                  <a:gd fmla="*/ 0 h 72" name="T25"/>
                  <a:gd fmla="*/ 8 w 69" name="T26"/>
                  <a:gd fmla="*/ 53 h 72" name="T27"/>
                  <a:gd fmla="*/ 19 w 69" name="T28"/>
                  <a:gd fmla="*/ 64 h 72" name="T29"/>
                  <a:gd fmla="*/ 50 w 69" name="T30"/>
                  <a:gd fmla="*/ 64 h 72" name="T31"/>
                  <a:gd fmla="*/ 50 w 69" name="T32"/>
                  <a:gd fmla="*/ 64 h 72" name="T33"/>
                  <a:gd fmla="*/ 62 w 69" name="T34"/>
                  <a:gd fmla="*/ 53 h 72" name="T35"/>
                  <a:gd fmla="*/ 62 w 69" name="T36"/>
                  <a:gd fmla="*/ 19 h 72" name="T37"/>
                  <a:gd fmla="*/ 62 w 69" name="T38"/>
                  <a:gd fmla="*/ 19 h 72" name="T39"/>
                  <a:gd fmla="*/ 50 w 69" name="T40"/>
                  <a:gd fmla="*/ 7 h 72" name="T41"/>
                  <a:gd fmla="*/ 19 w 69" name="T42"/>
                  <a:gd fmla="*/ 7 h 72" name="T43"/>
                  <a:gd fmla="*/ 19 w 69" name="T44"/>
                  <a:gd fmla="*/ 7 h 72" name="T45"/>
                  <a:gd fmla="*/ 8 w 69" name="T46"/>
                  <a:gd fmla="*/ 19 h 72" name="T47"/>
                  <a:gd fmla="*/ 8 w 69" name="T48"/>
                  <a:gd fmla="*/ 53 h 72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72" w="69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1" y="0"/>
                      <a:pt x="69" y="8"/>
                      <a:pt x="69" y="19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1" y="72"/>
                      <a:pt x="50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9" y="72"/>
                      <a:pt x="0" y="63"/>
                      <a:pt x="0" y="5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8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59"/>
                      <a:pt x="13" y="64"/>
                      <a:pt x="19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7" y="64"/>
                      <a:pt x="62" y="59"/>
                      <a:pt x="62" y="53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2"/>
                      <a:pt x="57" y="7"/>
                      <a:pt x="50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3" y="7"/>
                      <a:pt x="8" y="12"/>
                      <a:pt x="8" y="19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607" name="Freeform 192"/>
              <p:cNvSpPr/>
              <p:nvPr/>
            </p:nvSpPr>
            <p:spPr bwMode="auto">
              <a:xfrm>
                <a:off x="868" y="1270"/>
                <a:ext cx="50" cy="52"/>
              </a:xfrm>
              <a:custGeom>
                <a:gdLst>
                  <a:gd fmla="*/ 38 w 38" name="T0"/>
                  <a:gd fmla="*/ 9 h 39" name="T1"/>
                  <a:gd fmla="*/ 28 w 38" name="T2"/>
                  <a:gd fmla="*/ 0 h 39" name="T3"/>
                  <a:gd fmla="*/ 9 w 38" name="T4"/>
                  <a:gd fmla="*/ 0 h 39" name="T5"/>
                  <a:gd fmla="*/ 0 w 38" name="T6"/>
                  <a:gd fmla="*/ 9 h 39" name="T7"/>
                  <a:gd fmla="*/ 0 w 38" name="T8"/>
                  <a:gd fmla="*/ 30 h 39" name="T9"/>
                  <a:gd fmla="*/ 9 w 38" name="T10"/>
                  <a:gd fmla="*/ 39 h 39" name="T11"/>
                  <a:gd fmla="*/ 28 w 38" name="T12"/>
                  <a:gd fmla="*/ 39 h 39" name="T13"/>
                  <a:gd fmla="*/ 38 w 38" name="T14"/>
                  <a:gd fmla="*/ 30 h 39" name="T15"/>
                  <a:gd fmla="*/ 38 w 38" name="T16"/>
                  <a:gd fmla="*/ 9 h 39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9" w="38">
                    <a:moveTo>
                      <a:pt x="38" y="9"/>
                    </a:moveTo>
                    <a:cubicBezTo>
                      <a:pt x="38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8" y="35"/>
                      <a:pt x="38" y="30"/>
                    </a:cubicBezTo>
                    <a:lnTo>
                      <a:pt x="38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608" name="Freeform 193"/>
              <p:cNvSpPr>
                <a:spLocks noEditPoints="1"/>
              </p:cNvSpPr>
              <p:nvPr/>
            </p:nvSpPr>
            <p:spPr bwMode="auto">
              <a:xfrm>
                <a:off x="960" y="1249"/>
                <a:ext cx="91" cy="95"/>
              </a:xfrm>
              <a:custGeom>
                <a:gdLst>
                  <a:gd fmla="*/ 19 w 69" name="T0"/>
                  <a:gd fmla="*/ 0 h 72" name="T1"/>
                  <a:gd fmla="*/ 50 w 69" name="T2"/>
                  <a:gd fmla="*/ 0 h 72" name="T3"/>
                  <a:gd fmla="*/ 50 w 69" name="T4"/>
                  <a:gd fmla="*/ 0 h 72" name="T5"/>
                  <a:gd fmla="*/ 69 w 69" name="T6"/>
                  <a:gd fmla="*/ 19 h 72" name="T7"/>
                  <a:gd fmla="*/ 69 w 69" name="T8"/>
                  <a:gd fmla="*/ 53 h 72" name="T9"/>
                  <a:gd fmla="*/ 69 w 69" name="T10"/>
                  <a:gd fmla="*/ 53 h 72" name="T11"/>
                  <a:gd fmla="*/ 50 w 69" name="T12"/>
                  <a:gd fmla="*/ 72 h 72" name="T13"/>
                  <a:gd fmla="*/ 19 w 69" name="T14"/>
                  <a:gd fmla="*/ 72 h 72" name="T15"/>
                  <a:gd fmla="*/ 19 w 69" name="T16"/>
                  <a:gd fmla="*/ 72 h 72" name="T17"/>
                  <a:gd fmla="*/ 0 w 69" name="T18"/>
                  <a:gd fmla="*/ 53 h 72" name="T19"/>
                  <a:gd fmla="*/ 0 w 69" name="T20"/>
                  <a:gd fmla="*/ 19 h 72" name="T21"/>
                  <a:gd fmla="*/ 0 w 69" name="T22"/>
                  <a:gd fmla="*/ 19 h 72" name="T23"/>
                  <a:gd fmla="*/ 19 w 69" name="T24"/>
                  <a:gd fmla="*/ 0 h 72" name="T25"/>
                  <a:gd fmla="*/ 8 w 69" name="T26"/>
                  <a:gd fmla="*/ 53 h 72" name="T27"/>
                  <a:gd fmla="*/ 19 w 69" name="T28"/>
                  <a:gd fmla="*/ 64 h 72" name="T29"/>
                  <a:gd fmla="*/ 50 w 69" name="T30"/>
                  <a:gd fmla="*/ 64 h 72" name="T31"/>
                  <a:gd fmla="*/ 50 w 69" name="T32"/>
                  <a:gd fmla="*/ 64 h 72" name="T33"/>
                  <a:gd fmla="*/ 62 w 69" name="T34"/>
                  <a:gd fmla="*/ 53 h 72" name="T35"/>
                  <a:gd fmla="*/ 62 w 69" name="T36"/>
                  <a:gd fmla="*/ 19 h 72" name="T37"/>
                  <a:gd fmla="*/ 62 w 69" name="T38"/>
                  <a:gd fmla="*/ 19 h 72" name="T39"/>
                  <a:gd fmla="*/ 50 w 69" name="T40"/>
                  <a:gd fmla="*/ 7 h 72" name="T41"/>
                  <a:gd fmla="*/ 19 w 69" name="T42"/>
                  <a:gd fmla="*/ 7 h 72" name="T43"/>
                  <a:gd fmla="*/ 19 w 69" name="T44"/>
                  <a:gd fmla="*/ 7 h 72" name="T45"/>
                  <a:gd fmla="*/ 8 w 69" name="T46"/>
                  <a:gd fmla="*/ 19 h 72" name="T47"/>
                  <a:gd fmla="*/ 8 w 69" name="T48"/>
                  <a:gd fmla="*/ 53 h 72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72" w="69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1" y="0"/>
                      <a:pt x="69" y="8"/>
                      <a:pt x="69" y="19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1" y="72"/>
                      <a:pt x="50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9" y="72"/>
                      <a:pt x="0" y="63"/>
                      <a:pt x="0" y="5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8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59"/>
                      <a:pt x="13" y="64"/>
                      <a:pt x="19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7" y="64"/>
                      <a:pt x="62" y="59"/>
                      <a:pt x="62" y="53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2"/>
                      <a:pt x="57" y="7"/>
                      <a:pt x="50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3" y="7"/>
                      <a:pt x="8" y="12"/>
                      <a:pt x="8" y="19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609" name="Freeform 194"/>
              <p:cNvSpPr/>
              <p:nvPr/>
            </p:nvSpPr>
            <p:spPr bwMode="auto">
              <a:xfrm>
                <a:off x="981" y="1270"/>
                <a:ext cx="50" cy="52"/>
              </a:xfrm>
              <a:custGeom>
                <a:gdLst>
                  <a:gd fmla="*/ 38 w 38" name="T0"/>
                  <a:gd fmla="*/ 9 h 39" name="T1"/>
                  <a:gd fmla="*/ 28 w 38" name="T2"/>
                  <a:gd fmla="*/ 0 h 39" name="T3"/>
                  <a:gd fmla="*/ 9 w 38" name="T4"/>
                  <a:gd fmla="*/ 0 h 39" name="T5"/>
                  <a:gd fmla="*/ 0 w 38" name="T6"/>
                  <a:gd fmla="*/ 9 h 39" name="T7"/>
                  <a:gd fmla="*/ 0 w 38" name="T8"/>
                  <a:gd fmla="*/ 30 h 39" name="T9"/>
                  <a:gd fmla="*/ 9 w 38" name="T10"/>
                  <a:gd fmla="*/ 39 h 39" name="T11"/>
                  <a:gd fmla="*/ 28 w 38" name="T12"/>
                  <a:gd fmla="*/ 39 h 39" name="T13"/>
                  <a:gd fmla="*/ 38 w 38" name="T14"/>
                  <a:gd fmla="*/ 30 h 39" name="T15"/>
                  <a:gd fmla="*/ 38 w 38" name="T16"/>
                  <a:gd fmla="*/ 9 h 39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9" w="38">
                    <a:moveTo>
                      <a:pt x="38" y="9"/>
                    </a:moveTo>
                    <a:cubicBezTo>
                      <a:pt x="38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8" y="35"/>
                      <a:pt x="38" y="30"/>
                    </a:cubicBezTo>
                    <a:lnTo>
                      <a:pt x="38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610" name="Freeform 195"/>
              <p:cNvSpPr>
                <a:spLocks noEditPoints="1"/>
              </p:cNvSpPr>
              <p:nvPr/>
            </p:nvSpPr>
            <p:spPr bwMode="auto">
              <a:xfrm>
                <a:off x="1073" y="1249"/>
                <a:ext cx="91" cy="95"/>
              </a:xfrm>
              <a:custGeom>
                <a:gdLst>
                  <a:gd fmla="*/ 19 w 69" name="T0"/>
                  <a:gd fmla="*/ 0 h 72" name="T1"/>
                  <a:gd fmla="*/ 50 w 69" name="T2"/>
                  <a:gd fmla="*/ 0 h 72" name="T3"/>
                  <a:gd fmla="*/ 50 w 69" name="T4"/>
                  <a:gd fmla="*/ 0 h 72" name="T5"/>
                  <a:gd fmla="*/ 69 w 69" name="T6"/>
                  <a:gd fmla="*/ 19 h 72" name="T7"/>
                  <a:gd fmla="*/ 69 w 69" name="T8"/>
                  <a:gd fmla="*/ 53 h 72" name="T9"/>
                  <a:gd fmla="*/ 69 w 69" name="T10"/>
                  <a:gd fmla="*/ 53 h 72" name="T11"/>
                  <a:gd fmla="*/ 50 w 69" name="T12"/>
                  <a:gd fmla="*/ 72 h 72" name="T13"/>
                  <a:gd fmla="*/ 19 w 69" name="T14"/>
                  <a:gd fmla="*/ 72 h 72" name="T15"/>
                  <a:gd fmla="*/ 19 w 69" name="T16"/>
                  <a:gd fmla="*/ 72 h 72" name="T17"/>
                  <a:gd fmla="*/ 0 w 69" name="T18"/>
                  <a:gd fmla="*/ 53 h 72" name="T19"/>
                  <a:gd fmla="*/ 0 w 69" name="T20"/>
                  <a:gd fmla="*/ 19 h 72" name="T21"/>
                  <a:gd fmla="*/ 0 w 69" name="T22"/>
                  <a:gd fmla="*/ 19 h 72" name="T23"/>
                  <a:gd fmla="*/ 19 w 69" name="T24"/>
                  <a:gd fmla="*/ 0 h 72" name="T25"/>
                  <a:gd fmla="*/ 8 w 69" name="T26"/>
                  <a:gd fmla="*/ 53 h 72" name="T27"/>
                  <a:gd fmla="*/ 19 w 69" name="T28"/>
                  <a:gd fmla="*/ 64 h 72" name="T29"/>
                  <a:gd fmla="*/ 50 w 69" name="T30"/>
                  <a:gd fmla="*/ 64 h 72" name="T31"/>
                  <a:gd fmla="*/ 50 w 69" name="T32"/>
                  <a:gd fmla="*/ 64 h 72" name="T33"/>
                  <a:gd fmla="*/ 62 w 69" name="T34"/>
                  <a:gd fmla="*/ 53 h 72" name="T35"/>
                  <a:gd fmla="*/ 62 w 69" name="T36"/>
                  <a:gd fmla="*/ 19 h 72" name="T37"/>
                  <a:gd fmla="*/ 62 w 69" name="T38"/>
                  <a:gd fmla="*/ 19 h 72" name="T39"/>
                  <a:gd fmla="*/ 50 w 69" name="T40"/>
                  <a:gd fmla="*/ 7 h 72" name="T41"/>
                  <a:gd fmla="*/ 19 w 69" name="T42"/>
                  <a:gd fmla="*/ 7 h 72" name="T43"/>
                  <a:gd fmla="*/ 19 w 69" name="T44"/>
                  <a:gd fmla="*/ 7 h 72" name="T45"/>
                  <a:gd fmla="*/ 8 w 69" name="T46"/>
                  <a:gd fmla="*/ 19 h 72" name="T47"/>
                  <a:gd fmla="*/ 8 w 69" name="T48"/>
                  <a:gd fmla="*/ 53 h 72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72" w="69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1" y="0"/>
                      <a:pt x="69" y="8"/>
                      <a:pt x="69" y="19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1" y="72"/>
                      <a:pt x="50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9" y="72"/>
                      <a:pt x="0" y="63"/>
                      <a:pt x="0" y="5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8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59"/>
                      <a:pt x="13" y="64"/>
                      <a:pt x="19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7" y="64"/>
                      <a:pt x="62" y="59"/>
                      <a:pt x="62" y="53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2"/>
                      <a:pt x="57" y="7"/>
                      <a:pt x="50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3" y="7"/>
                      <a:pt x="8" y="12"/>
                      <a:pt x="8" y="19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611" name="Freeform 196"/>
              <p:cNvSpPr/>
              <p:nvPr/>
            </p:nvSpPr>
            <p:spPr bwMode="auto">
              <a:xfrm>
                <a:off x="1094" y="1270"/>
                <a:ext cx="50" cy="52"/>
              </a:xfrm>
              <a:custGeom>
                <a:gdLst>
                  <a:gd fmla="*/ 38 w 38" name="T0"/>
                  <a:gd fmla="*/ 9 h 39" name="T1"/>
                  <a:gd fmla="*/ 28 w 38" name="T2"/>
                  <a:gd fmla="*/ 0 h 39" name="T3"/>
                  <a:gd fmla="*/ 9 w 38" name="T4"/>
                  <a:gd fmla="*/ 0 h 39" name="T5"/>
                  <a:gd fmla="*/ 0 w 38" name="T6"/>
                  <a:gd fmla="*/ 9 h 39" name="T7"/>
                  <a:gd fmla="*/ 0 w 38" name="T8"/>
                  <a:gd fmla="*/ 30 h 39" name="T9"/>
                  <a:gd fmla="*/ 9 w 38" name="T10"/>
                  <a:gd fmla="*/ 39 h 39" name="T11"/>
                  <a:gd fmla="*/ 28 w 38" name="T12"/>
                  <a:gd fmla="*/ 39 h 39" name="T13"/>
                  <a:gd fmla="*/ 38 w 38" name="T14"/>
                  <a:gd fmla="*/ 30 h 39" name="T15"/>
                  <a:gd fmla="*/ 38 w 38" name="T16"/>
                  <a:gd fmla="*/ 9 h 39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9" w="38">
                    <a:moveTo>
                      <a:pt x="38" y="9"/>
                    </a:moveTo>
                    <a:cubicBezTo>
                      <a:pt x="38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8" y="35"/>
                      <a:pt x="38" y="30"/>
                    </a:cubicBezTo>
                    <a:lnTo>
                      <a:pt x="38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612" name="Freeform 197"/>
              <p:cNvSpPr>
                <a:spLocks noEditPoints="1"/>
              </p:cNvSpPr>
              <p:nvPr/>
            </p:nvSpPr>
            <p:spPr bwMode="auto">
              <a:xfrm>
                <a:off x="1186" y="1249"/>
                <a:ext cx="91" cy="95"/>
              </a:xfrm>
              <a:custGeom>
                <a:gdLst>
                  <a:gd fmla="*/ 19 w 69" name="T0"/>
                  <a:gd fmla="*/ 0 h 72" name="T1"/>
                  <a:gd fmla="*/ 51 w 69" name="T2"/>
                  <a:gd fmla="*/ 0 h 72" name="T3"/>
                  <a:gd fmla="*/ 51 w 69" name="T4"/>
                  <a:gd fmla="*/ 0 h 72" name="T5"/>
                  <a:gd fmla="*/ 69 w 69" name="T6"/>
                  <a:gd fmla="*/ 19 h 72" name="T7"/>
                  <a:gd fmla="*/ 69 w 69" name="T8"/>
                  <a:gd fmla="*/ 53 h 72" name="T9"/>
                  <a:gd fmla="*/ 69 w 69" name="T10"/>
                  <a:gd fmla="*/ 53 h 72" name="T11"/>
                  <a:gd fmla="*/ 51 w 69" name="T12"/>
                  <a:gd fmla="*/ 72 h 72" name="T13"/>
                  <a:gd fmla="*/ 19 w 69" name="T14"/>
                  <a:gd fmla="*/ 72 h 72" name="T15"/>
                  <a:gd fmla="*/ 19 w 69" name="T16"/>
                  <a:gd fmla="*/ 72 h 72" name="T17"/>
                  <a:gd fmla="*/ 0 w 69" name="T18"/>
                  <a:gd fmla="*/ 53 h 72" name="T19"/>
                  <a:gd fmla="*/ 0 w 69" name="T20"/>
                  <a:gd fmla="*/ 19 h 72" name="T21"/>
                  <a:gd fmla="*/ 0 w 69" name="T22"/>
                  <a:gd fmla="*/ 19 h 72" name="T23"/>
                  <a:gd fmla="*/ 19 w 69" name="T24"/>
                  <a:gd fmla="*/ 0 h 72" name="T25"/>
                  <a:gd fmla="*/ 8 w 69" name="T26"/>
                  <a:gd fmla="*/ 53 h 72" name="T27"/>
                  <a:gd fmla="*/ 19 w 69" name="T28"/>
                  <a:gd fmla="*/ 64 h 72" name="T29"/>
                  <a:gd fmla="*/ 51 w 69" name="T30"/>
                  <a:gd fmla="*/ 64 h 72" name="T31"/>
                  <a:gd fmla="*/ 51 w 69" name="T32"/>
                  <a:gd fmla="*/ 64 h 72" name="T33"/>
                  <a:gd fmla="*/ 62 w 69" name="T34"/>
                  <a:gd fmla="*/ 53 h 72" name="T35"/>
                  <a:gd fmla="*/ 62 w 69" name="T36"/>
                  <a:gd fmla="*/ 19 h 72" name="T37"/>
                  <a:gd fmla="*/ 62 w 69" name="T38"/>
                  <a:gd fmla="*/ 19 h 72" name="T39"/>
                  <a:gd fmla="*/ 51 w 69" name="T40"/>
                  <a:gd fmla="*/ 7 h 72" name="T41"/>
                  <a:gd fmla="*/ 19 w 69" name="T42"/>
                  <a:gd fmla="*/ 7 h 72" name="T43"/>
                  <a:gd fmla="*/ 19 w 69" name="T44"/>
                  <a:gd fmla="*/ 7 h 72" name="T45"/>
                  <a:gd fmla="*/ 8 w 69" name="T46"/>
                  <a:gd fmla="*/ 19 h 72" name="T47"/>
                  <a:gd fmla="*/ 8 w 69" name="T48"/>
                  <a:gd fmla="*/ 53 h 72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72" w="69">
                    <a:moveTo>
                      <a:pt x="19" y="0"/>
                    </a:moveTo>
                    <a:cubicBezTo>
                      <a:pt x="51" y="0"/>
                      <a:pt x="51" y="0"/>
                      <a:pt x="51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61" y="0"/>
                      <a:pt x="69" y="8"/>
                      <a:pt x="69" y="19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1" y="72"/>
                      <a:pt x="51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9" y="72"/>
                      <a:pt x="0" y="63"/>
                      <a:pt x="0" y="5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8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59"/>
                      <a:pt x="13" y="64"/>
                      <a:pt x="19" y="64"/>
                    </a:cubicBezTo>
                    <a:cubicBezTo>
                      <a:pt x="51" y="64"/>
                      <a:pt x="51" y="64"/>
                      <a:pt x="51" y="64"/>
                    </a:cubicBezTo>
                    <a:cubicBezTo>
                      <a:pt x="51" y="64"/>
                      <a:pt x="51" y="64"/>
                      <a:pt x="51" y="64"/>
                    </a:cubicBezTo>
                    <a:cubicBezTo>
                      <a:pt x="57" y="64"/>
                      <a:pt x="62" y="59"/>
                      <a:pt x="62" y="53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2"/>
                      <a:pt x="57" y="7"/>
                      <a:pt x="51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3" y="7"/>
                      <a:pt x="8" y="12"/>
                      <a:pt x="8" y="19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613" name="Freeform 198"/>
              <p:cNvSpPr/>
              <p:nvPr/>
            </p:nvSpPr>
            <p:spPr bwMode="auto">
              <a:xfrm>
                <a:off x="1207" y="1270"/>
                <a:ext cx="50" cy="52"/>
              </a:xfrm>
              <a:custGeom>
                <a:gdLst>
                  <a:gd fmla="*/ 38 w 38" name="T0"/>
                  <a:gd fmla="*/ 9 h 39" name="T1"/>
                  <a:gd fmla="*/ 28 w 38" name="T2"/>
                  <a:gd fmla="*/ 0 h 39" name="T3"/>
                  <a:gd fmla="*/ 9 w 38" name="T4"/>
                  <a:gd fmla="*/ 0 h 39" name="T5"/>
                  <a:gd fmla="*/ 0 w 38" name="T6"/>
                  <a:gd fmla="*/ 9 h 39" name="T7"/>
                  <a:gd fmla="*/ 0 w 38" name="T8"/>
                  <a:gd fmla="*/ 30 h 39" name="T9"/>
                  <a:gd fmla="*/ 9 w 38" name="T10"/>
                  <a:gd fmla="*/ 39 h 39" name="T11"/>
                  <a:gd fmla="*/ 28 w 38" name="T12"/>
                  <a:gd fmla="*/ 39 h 39" name="T13"/>
                  <a:gd fmla="*/ 38 w 38" name="T14"/>
                  <a:gd fmla="*/ 30 h 39" name="T15"/>
                  <a:gd fmla="*/ 38 w 38" name="T16"/>
                  <a:gd fmla="*/ 9 h 39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9" w="38">
                    <a:moveTo>
                      <a:pt x="38" y="9"/>
                    </a:moveTo>
                    <a:cubicBezTo>
                      <a:pt x="38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8" y="35"/>
                      <a:pt x="38" y="30"/>
                    </a:cubicBezTo>
                    <a:lnTo>
                      <a:pt x="38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614" name="Freeform 199"/>
              <p:cNvSpPr>
                <a:spLocks noEditPoints="1"/>
              </p:cNvSpPr>
              <p:nvPr/>
            </p:nvSpPr>
            <p:spPr bwMode="auto">
              <a:xfrm>
                <a:off x="1299" y="1249"/>
                <a:ext cx="91" cy="95"/>
              </a:xfrm>
              <a:custGeom>
                <a:gdLst>
                  <a:gd fmla="*/ 19 w 69" name="T0"/>
                  <a:gd fmla="*/ 0 h 72" name="T1"/>
                  <a:gd fmla="*/ 51 w 69" name="T2"/>
                  <a:gd fmla="*/ 0 h 72" name="T3"/>
                  <a:gd fmla="*/ 51 w 69" name="T4"/>
                  <a:gd fmla="*/ 0 h 72" name="T5"/>
                  <a:gd fmla="*/ 69 w 69" name="T6"/>
                  <a:gd fmla="*/ 19 h 72" name="T7"/>
                  <a:gd fmla="*/ 69 w 69" name="T8"/>
                  <a:gd fmla="*/ 53 h 72" name="T9"/>
                  <a:gd fmla="*/ 69 w 69" name="T10"/>
                  <a:gd fmla="*/ 53 h 72" name="T11"/>
                  <a:gd fmla="*/ 51 w 69" name="T12"/>
                  <a:gd fmla="*/ 72 h 72" name="T13"/>
                  <a:gd fmla="*/ 19 w 69" name="T14"/>
                  <a:gd fmla="*/ 72 h 72" name="T15"/>
                  <a:gd fmla="*/ 19 w 69" name="T16"/>
                  <a:gd fmla="*/ 72 h 72" name="T17"/>
                  <a:gd fmla="*/ 0 w 69" name="T18"/>
                  <a:gd fmla="*/ 53 h 72" name="T19"/>
                  <a:gd fmla="*/ 0 w 69" name="T20"/>
                  <a:gd fmla="*/ 19 h 72" name="T21"/>
                  <a:gd fmla="*/ 0 w 69" name="T22"/>
                  <a:gd fmla="*/ 19 h 72" name="T23"/>
                  <a:gd fmla="*/ 19 w 69" name="T24"/>
                  <a:gd fmla="*/ 0 h 72" name="T25"/>
                  <a:gd fmla="*/ 8 w 69" name="T26"/>
                  <a:gd fmla="*/ 53 h 72" name="T27"/>
                  <a:gd fmla="*/ 19 w 69" name="T28"/>
                  <a:gd fmla="*/ 64 h 72" name="T29"/>
                  <a:gd fmla="*/ 51 w 69" name="T30"/>
                  <a:gd fmla="*/ 64 h 72" name="T31"/>
                  <a:gd fmla="*/ 51 w 69" name="T32"/>
                  <a:gd fmla="*/ 64 h 72" name="T33"/>
                  <a:gd fmla="*/ 62 w 69" name="T34"/>
                  <a:gd fmla="*/ 53 h 72" name="T35"/>
                  <a:gd fmla="*/ 62 w 69" name="T36"/>
                  <a:gd fmla="*/ 19 h 72" name="T37"/>
                  <a:gd fmla="*/ 62 w 69" name="T38"/>
                  <a:gd fmla="*/ 19 h 72" name="T39"/>
                  <a:gd fmla="*/ 51 w 69" name="T40"/>
                  <a:gd fmla="*/ 7 h 72" name="T41"/>
                  <a:gd fmla="*/ 19 w 69" name="T42"/>
                  <a:gd fmla="*/ 7 h 72" name="T43"/>
                  <a:gd fmla="*/ 19 w 69" name="T44"/>
                  <a:gd fmla="*/ 7 h 72" name="T45"/>
                  <a:gd fmla="*/ 8 w 69" name="T46"/>
                  <a:gd fmla="*/ 19 h 72" name="T47"/>
                  <a:gd fmla="*/ 8 w 69" name="T48"/>
                  <a:gd fmla="*/ 53 h 72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72" w="69">
                    <a:moveTo>
                      <a:pt x="19" y="0"/>
                    </a:moveTo>
                    <a:cubicBezTo>
                      <a:pt x="51" y="0"/>
                      <a:pt x="51" y="0"/>
                      <a:pt x="51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61" y="0"/>
                      <a:pt x="69" y="8"/>
                      <a:pt x="69" y="19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1" y="72"/>
                      <a:pt x="51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9" y="72"/>
                      <a:pt x="0" y="63"/>
                      <a:pt x="0" y="5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8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59"/>
                      <a:pt x="13" y="64"/>
                      <a:pt x="19" y="64"/>
                    </a:cubicBezTo>
                    <a:cubicBezTo>
                      <a:pt x="51" y="64"/>
                      <a:pt x="51" y="64"/>
                      <a:pt x="51" y="64"/>
                    </a:cubicBezTo>
                    <a:cubicBezTo>
                      <a:pt x="51" y="64"/>
                      <a:pt x="51" y="64"/>
                      <a:pt x="51" y="64"/>
                    </a:cubicBezTo>
                    <a:cubicBezTo>
                      <a:pt x="57" y="64"/>
                      <a:pt x="62" y="59"/>
                      <a:pt x="62" y="53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2"/>
                      <a:pt x="57" y="7"/>
                      <a:pt x="51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3" y="7"/>
                      <a:pt x="8" y="12"/>
                      <a:pt x="8" y="19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615" name="Freeform 200"/>
              <p:cNvSpPr/>
              <p:nvPr/>
            </p:nvSpPr>
            <p:spPr bwMode="auto">
              <a:xfrm>
                <a:off x="1320" y="1270"/>
                <a:ext cx="50" cy="52"/>
              </a:xfrm>
              <a:custGeom>
                <a:gdLst>
                  <a:gd fmla="*/ 38 w 38" name="T0"/>
                  <a:gd fmla="*/ 9 h 39" name="T1"/>
                  <a:gd fmla="*/ 28 w 38" name="T2"/>
                  <a:gd fmla="*/ 0 h 39" name="T3"/>
                  <a:gd fmla="*/ 9 w 38" name="T4"/>
                  <a:gd fmla="*/ 0 h 39" name="T5"/>
                  <a:gd fmla="*/ 0 w 38" name="T6"/>
                  <a:gd fmla="*/ 9 h 39" name="T7"/>
                  <a:gd fmla="*/ 0 w 38" name="T8"/>
                  <a:gd fmla="*/ 30 h 39" name="T9"/>
                  <a:gd fmla="*/ 9 w 38" name="T10"/>
                  <a:gd fmla="*/ 39 h 39" name="T11"/>
                  <a:gd fmla="*/ 28 w 38" name="T12"/>
                  <a:gd fmla="*/ 39 h 39" name="T13"/>
                  <a:gd fmla="*/ 38 w 38" name="T14"/>
                  <a:gd fmla="*/ 30 h 39" name="T15"/>
                  <a:gd fmla="*/ 38 w 38" name="T16"/>
                  <a:gd fmla="*/ 9 h 39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9" w="38">
                    <a:moveTo>
                      <a:pt x="38" y="9"/>
                    </a:moveTo>
                    <a:cubicBezTo>
                      <a:pt x="38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8" y="35"/>
                      <a:pt x="38" y="30"/>
                    </a:cubicBezTo>
                    <a:lnTo>
                      <a:pt x="38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616" name="Freeform 201"/>
              <p:cNvSpPr>
                <a:spLocks noEditPoints="1"/>
              </p:cNvSpPr>
              <p:nvPr/>
            </p:nvSpPr>
            <p:spPr bwMode="auto">
              <a:xfrm>
                <a:off x="1412" y="1249"/>
                <a:ext cx="91" cy="95"/>
              </a:xfrm>
              <a:custGeom>
                <a:gdLst>
                  <a:gd fmla="*/ 19 w 69" name="T0"/>
                  <a:gd fmla="*/ 0 h 72" name="T1"/>
                  <a:gd fmla="*/ 51 w 69" name="T2"/>
                  <a:gd fmla="*/ 0 h 72" name="T3"/>
                  <a:gd fmla="*/ 51 w 69" name="T4"/>
                  <a:gd fmla="*/ 0 h 72" name="T5"/>
                  <a:gd fmla="*/ 69 w 69" name="T6"/>
                  <a:gd fmla="*/ 19 h 72" name="T7"/>
                  <a:gd fmla="*/ 69 w 69" name="T8"/>
                  <a:gd fmla="*/ 53 h 72" name="T9"/>
                  <a:gd fmla="*/ 69 w 69" name="T10"/>
                  <a:gd fmla="*/ 53 h 72" name="T11"/>
                  <a:gd fmla="*/ 51 w 69" name="T12"/>
                  <a:gd fmla="*/ 72 h 72" name="T13"/>
                  <a:gd fmla="*/ 19 w 69" name="T14"/>
                  <a:gd fmla="*/ 72 h 72" name="T15"/>
                  <a:gd fmla="*/ 19 w 69" name="T16"/>
                  <a:gd fmla="*/ 72 h 72" name="T17"/>
                  <a:gd fmla="*/ 0 w 69" name="T18"/>
                  <a:gd fmla="*/ 53 h 72" name="T19"/>
                  <a:gd fmla="*/ 0 w 69" name="T20"/>
                  <a:gd fmla="*/ 19 h 72" name="T21"/>
                  <a:gd fmla="*/ 0 w 69" name="T22"/>
                  <a:gd fmla="*/ 19 h 72" name="T23"/>
                  <a:gd fmla="*/ 19 w 69" name="T24"/>
                  <a:gd fmla="*/ 0 h 72" name="T25"/>
                  <a:gd fmla="*/ 8 w 69" name="T26"/>
                  <a:gd fmla="*/ 53 h 72" name="T27"/>
                  <a:gd fmla="*/ 19 w 69" name="T28"/>
                  <a:gd fmla="*/ 64 h 72" name="T29"/>
                  <a:gd fmla="*/ 51 w 69" name="T30"/>
                  <a:gd fmla="*/ 64 h 72" name="T31"/>
                  <a:gd fmla="*/ 51 w 69" name="T32"/>
                  <a:gd fmla="*/ 64 h 72" name="T33"/>
                  <a:gd fmla="*/ 62 w 69" name="T34"/>
                  <a:gd fmla="*/ 53 h 72" name="T35"/>
                  <a:gd fmla="*/ 62 w 69" name="T36"/>
                  <a:gd fmla="*/ 19 h 72" name="T37"/>
                  <a:gd fmla="*/ 62 w 69" name="T38"/>
                  <a:gd fmla="*/ 19 h 72" name="T39"/>
                  <a:gd fmla="*/ 51 w 69" name="T40"/>
                  <a:gd fmla="*/ 7 h 72" name="T41"/>
                  <a:gd fmla="*/ 19 w 69" name="T42"/>
                  <a:gd fmla="*/ 7 h 72" name="T43"/>
                  <a:gd fmla="*/ 19 w 69" name="T44"/>
                  <a:gd fmla="*/ 7 h 72" name="T45"/>
                  <a:gd fmla="*/ 8 w 69" name="T46"/>
                  <a:gd fmla="*/ 19 h 72" name="T47"/>
                  <a:gd fmla="*/ 8 w 69" name="T48"/>
                  <a:gd fmla="*/ 53 h 72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72" w="69">
                    <a:moveTo>
                      <a:pt x="19" y="0"/>
                    </a:moveTo>
                    <a:cubicBezTo>
                      <a:pt x="51" y="0"/>
                      <a:pt x="51" y="0"/>
                      <a:pt x="51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61" y="0"/>
                      <a:pt x="69" y="8"/>
                      <a:pt x="69" y="19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1" y="72"/>
                      <a:pt x="51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9" y="72"/>
                      <a:pt x="0" y="63"/>
                      <a:pt x="0" y="5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8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59"/>
                      <a:pt x="13" y="64"/>
                      <a:pt x="19" y="64"/>
                    </a:cubicBezTo>
                    <a:cubicBezTo>
                      <a:pt x="51" y="64"/>
                      <a:pt x="51" y="64"/>
                      <a:pt x="51" y="64"/>
                    </a:cubicBezTo>
                    <a:cubicBezTo>
                      <a:pt x="51" y="64"/>
                      <a:pt x="51" y="64"/>
                      <a:pt x="51" y="64"/>
                    </a:cubicBezTo>
                    <a:cubicBezTo>
                      <a:pt x="57" y="64"/>
                      <a:pt x="62" y="59"/>
                      <a:pt x="62" y="53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2"/>
                      <a:pt x="57" y="7"/>
                      <a:pt x="51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3" y="7"/>
                      <a:pt x="8" y="12"/>
                      <a:pt x="8" y="19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617" name="Freeform 202"/>
              <p:cNvSpPr/>
              <p:nvPr/>
            </p:nvSpPr>
            <p:spPr bwMode="auto">
              <a:xfrm>
                <a:off x="1433" y="1270"/>
                <a:ext cx="50" cy="52"/>
              </a:xfrm>
              <a:custGeom>
                <a:gdLst>
                  <a:gd fmla="*/ 38 w 38" name="T0"/>
                  <a:gd fmla="*/ 9 h 39" name="T1"/>
                  <a:gd fmla="*/ 28 w 38" name="T2"/>
                  <a:gd fmla="*/ 0 h 39" name="T3"/>
                  <a:gd fmla="*/ 9 w 38" name="T4"/>
                  <a:gd fmla="*/ 0 h 39" name="T5"/>
                  <a:gd fmla="*/ 0 w 38" name="T6"/>
                  <a:gd fmla="*/ 9 h 39" name="T7"/>
                  <a:gd fmla="*/ 0 w 38" name="T8"/>
                  <a:gd fmla="*/ 30 h 39" name="T9"/>
                  <a:gd fmla="*/ 9 w 38" name="T10"/>
                  <a:gd fmla="*/ 39 h 39" name="T11"/>
                  <a:gd fmla="*/ 28 w 38" name="T12"/>
                  <a:gd fmla="*/ 39 h 39" name="T13"/>
                  <a:gd fmla="*/ 38 w 38" name="T14"/>
                  <a:gd fmla="*/ 30 h 39" name="T15"/>
                  <a:gd fmla="*/ 38 w 38" name="T16"/>
                  <a:gd fmla="*/ 9 h 39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9" w="38">
                    <a:moveTo>
                      <a:pt x="38" y="9"/>
                    </a:moveTo>
                    <a:cubicBezTo>
                      <a:pt x="38" y="4"/>
                      <a:pt x="34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4" y="39"/>
                      <a:pt x="38" y="35"/>
                      <a:pt x="38" y="30"/>
                    </a:cubicBezTo>
                    <a:lnTo>
                      <a:pt x="38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618" name="Freeform 203"/>
              <p:cNvSpPr>
                <a:spLocks noEditPoints="1"/>
              </p:cNvSpPr>
              <p:nvPr/>
            </p:nvSpPr>
            <p:spPr bwMode="auto">
              <a:xfrm>
                <a:off x="1525" y="1249"/>
                <a:ext cx="91" cy="95"/>
              </a:xfrm>
              <a:custGeom>
                <a:gdLst>
                  <a:gd fmla="*/ 19 w 69" name="T0"/>
                  <a:gd fmla="*/ 0 h 72" name="T1"/>
                  <a:gd fmla="*/ 51 w 69" name="T2"/>
                  <a:gd fmla="*/ 0 h 72" name="T3"/>
                  <a:gd fmla="*/ 51 w 69" name="T4"/>
                  <a:gd fmla="*/ 0 h 72" name="T5"/>
                  <a:gd fmla="*/ 69 w 69" name="T6"/>
                  <a:gd fmla="*/ 19 h 72" name="T7"/>
                  <a:gd fmla="*/ 69 w 69" name="T8"/>
                  <a:gd fmla="*/ 53 h 72" name="T9"/>
                  <a:gd fmla="*/ 69 w 69" name="T10"/>
                  <a:gd fmla="*/ 53 h 72" name="T11"/>
                  <a:gd fmla="*/ 51 w 69" name="T12"/>
                  <a:gd fmla="*/ 72 h 72" name="T13"/>
                  <a:gd fmla="*/ 19 w 69" name="T14"/>
                  <a:gd fmla="*/ 72 h 72" name="T15"/>
                  <a:gd fmla="*/ 19 w 69" name="T16"/>
                  <a:gd fmla="*/ 72 h 72" name="T17"/>
                  <a:gd fmla="*/ 0 w 69" name="T18"/>
                  <a:gd fmla="*/ 53 h 72" name="T19"/>
                  <a:gd fmla="*/ 0 w 69" name="T20"/>
                  <a:gd fmla="*/ 19 h 72" name="T21"/>
                  <a:gd fmla="*/ 0 w 69" name="T22"/>
                  <a:gd fmla="*/ 19 h 72" name="T23"/>
                  <a:gd fmla="*/ 19 w 69" name="T24"/>
                  <a:gd fmla="*/ 0 h 72" name="T25"/>
                  <a:gd fmla="*/ 8 w 69" name="T26"/>
                  <a:gd fmla="*/ 53 h 72" name="T27"/>
                  <a:gd fmla="*/ 19 w 69" name="T28"/>
                  <a:gd fmla="*/ 64 h 72" name="T29"/>
                  <a:gd fmla="*/ 51 w 69" name="T30"/>
                  <a:gd fmla="*/ 64 h 72" name="T31"/>
                  <a:gd fmla="*/ 51 w 69" name="T32"/>
                  <a:gd fmla="*/ 64 h 72" name="T33"/>
                  <a:gd fmla="*/ 62 w 69" name="T34"/>
                  <a:gd fmla="*/ 53 h 72" name="T35"/>
                  <a:gd fmla="*/ 62 w 69" name="T36"/>
                  <a:gd fmla="*/ 19 h 72" name="T37"/>
                  <a:gd fmla="*/ 62 w 69" name="T38"/>
                  <a:gd fmla="*/ 19 h 72" name="T39"/>
                  <a:gd fmla="*/ 51 w 69" name="T40"/>
                  <a:gd fmla="*/ 7 h 72" name="T41"/>
                  <a:gd fmla="*/ 19 w 69" name="T42"/>
                  <a:gd fmla="*/ 7 h 72" name="T43"/>
                  <a:gd fmla="*/ 19 w 69" name="T44"/>
                  <a:gd fmla="*/ 7 h 72" name="T45"/>
                  <a:gd fmla="*/ 8 w 69" name="T46"/>
                  <a:gd fmla="*/ 19 h 72" name="T47"/>
                  <a:gd fmla="*/ 8 w 69" name="T48"/>
                  <a:gd fmla="*/ 53 h 72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72" w="69">
                    <a:moveTo>
                      <a:pt x="19" y="0"/>
                    </a:moveTo>
                    <a:cubicBezTo>
                      <a:pt x="51" y="0"/>
                      <a:pt x="51" y="0"/>
                      <a:pt x="51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61" y="0"/>
                      <a:pt x="69" y="8"/>
                      <a:pt x="69" y="19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1" y="72"/>
                      <a:pt x="51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9" y="72"/>
                      <a:pt x="0" y="63"/>
                      <a:pt x="0" y="5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8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59"/>
                      <a:pt x="13" y="64"/>
                      <a:pt x="19" y="64"/>
                    </a:cubicBezTo>
                    <a:cubicBezTo>
                      <a:pt x="51" y="64"/>
                      <a:pt x="51" y="64"/>
                      <a:pt x="51" y="64"/>
                    </a:cubicBezTo>
                    <a:cubicBezTo>
                      <a:pt x="51" y="64"/>
                      <a:pt x="51" y="64"/>
                      <a:pt x="51" y="64"/>
                    </a:cubicBezTo>
                    <a:cubicBezTo>
                      <a:pt x="57" y="64"/>
                      <a:pt x="62" y="59"/>
                      <a:pt x="62" y="53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2"/>
                      <a:pt x="57" y="7"/>
                      <a:pt x="51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3" y="7"/>
                      <a:pt x="8" y="12"/>
                      <a:pt x="8" y="19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619" name="Freeform 204"/>
              <p:cNvSpPr/>
              <p:nvPr/>
            </p:nvSpPr>
            <p:spPr bwMode="auto">
              <a:xfrm>
                <a:off x="1546" y="1270"/>
                <a:ext cx="50" cy="52"/>
              </a:xfrm>
              <a:custGeom>
                <a:gdLst>
                  <a:gd fmla="*/ 38 w 38" name="T0"/>
                  <a:gd fmla="*/ 9 h 39" name="T1"/>
                  <a:gd fmla="*/ 28 w 38" name="T2"/>
                  <a:gd fmla="*/ 0 h 39" name="T3"/>
                  <a:gd fmla="*/ 10 w 38" name="T4"/>
                  <a:gd fmla="*/ 0 h 39" name="T5"/>
                  <a:gd fmla="*/ 0 w 38" name="T6"/>
                  <a:gd fmla="*/ 9 h 39" name="T7"/>
                  <a:gd fmla="*/ 0 w 38" name="T8"/>
                  <a:gd fmla="*/ 30 h 39" name="T9"/>
                  <a:gd fmla="*/ 10 w 38" name="T10"/>
                  <a:gd fmla="*/ 39 h 39" name="T11"/>
                  <a:gd fmla="*/ 28 w 38" name="T12"/>
                  <a:gd fmla="*/ 39 h 39" name="T13"/>
                  <a:gd fmla="*/ 38 w 38" name="T14"/>
                  <a:gd fmla="*/ 30 h 39" name="T15"/>
                  <a:gd fmla="*/ 38 w 38" name="T16"/>
                  <a:gd fmla="*/ 9 h 39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9" w="38">
                    <a:moveTo>
                      <a:pt x="38" y="9"/>
                    </a:moveTo>
                    <a:cubicBezTo>
                      <a:pt x="38" y="4"/>
                      <a:pt x="34" y="0"/>
                      <a:pt x="28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10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4" y="39"/>
                      <a:pt x="38" y="35"/>
                      <a:pt x="38" y="30"/>
                    </a:cubicBezTo>
                    <a:lnTo>
                      <a:pt x="38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</p:grpSp>
        <p:sp>
          <p:nvSpPr>
            <p:cNvPr id="332" name="Freeform 206"/>
            <p:cNvSpPr>
              <a:spLocks noEditPoints="1"/>
            </p:cNvSpPr>
            <p:nvPr/>
          </p:nvSpPr>
          <p:spPr bwMode="auto">
            <a:xfrm>
              <a:off x="1640" y="1249"/>
              <a:ext cx="90" cy="95"/>
            </a:xfrm>
            <a:custGeom>
              <a:gdLst>
                <a:gd fmla="*/ 18 w 69" name="T0"/>
                <a:gd fmla="*/ 0 h 72" name="T1"/>
                <a:gd fmla="*/ 50 w 69" name="T2"/>
                <a:gd fmla="*/ 0 h 72" name="T3"/>
                <a:gd fmla="*/ 50 w 69" name="T4"/>
                <a:gd fmla="*/ 0 h 72" name="T5"/>
                <a:gd fmla="*/ 69 w 69" name="T6"/>
                <a:gd fmla="*/ 19 h 72" name="T7"/>
                <a:gd fmla="*/ 69 w 69" name="T8"/>
                <a:gd fmla="*/ 53 h 72" name="T9"/>
                <a:gd fmla="*/ 69 w 69" name="T10"/>
                <a:gd fmla="*/ 53 h 72" name="T11"/>
                <a:gd fmla="*/ 50 w 69" name="T12"/>
                <a:gd fmla="*/ 72 h 72" name="T13"/>
                <a:gd fmla="*/ 18 w 69" name="T14"/>
                <a:gd fmla="*/ 72 h 72" name="T15"/>
                <a:gd fmla="*/ 18 w 69" name="T16"/>
                <a:gd fmla="*/ 72 h 72" name="T17"/>
                <a:gd fmla="*/ 0 w 69" name="T18"/>
                <a:gd fmla="*/ 53 h 72" name="T19"/>
                <a:gd fmla="*/ 0 w 69" name="T20"/>
                <a:gd fmla="*/ 19 h 72" name="T21"/>
                <a:gd fmla="*/ 0 w 69" name="T22"/>
                <a:gd fmla="*/ 19 h 72" name="T23"/>
                <a:gd fmla="*/ 18 w 69" name="T24"/>
                <a:gd fmla="*/ 0 h 72" name="T25"/>
                <a:gd fmla="*/ 7 w 69" name="T26"/>
                <a:gd fmla="*/ 53 h 72" name="T27"/>
                <a:gd fmla="*/ 18 w 69" name="T28"/>
                <a:gd fmla="*/ 64 h 72" name="T29"/>
                <a:gd fmla="*/ 50 w 69" name="T30"/>
                <a:gd fmla="*/ 64 h 72" name="T31"/>
                <a:gd fmla="*/ 50 w 69" name="T32"/>
                <a:gd fmla="*/ 64 h 72" name="T33"/>
                <a:gd fmla="*/ 61 w 69" name="T34"/>
                <a:gd fmla="*/ 53 h 72" name="T35"/>
                <a:gd fmla="*/ 61 w 69" name="T36"/>
                <a:gd fmla="*/ 19 h 72" name="T37"/>
                <a:gd fmla="*/ 61 w 69" name="T38"/>
                <a:gd fmla="*/ 19 h 72" name="T39"/>
                <a:gd fmla="*/ 50 w 69" name="T40"/>
                <a:gd fmla="*/ 7 h 72" name="T41"/>
                <a:gd fmla="*/ 18 w 69" name="T42"/>
                <a:gd fmla="*/ 7 h 72" name="T43"/>
                <a:gd fmla="*/ 18 w 69" name="T44"/>
                <a:gd fmla="*/ 7 h 72" name="T45"/>
                <a:gd fmla="*/ 7 w 69" name="T46"/>
                <a:gd fmla="*/ 19 h 72" name="T47"/>
                <a:gd fmla="*/ 7 w 69" name="T48"/>
                <a:gd fmla="*/ 53 h 72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72" w="69">
                  <a:moveTo>
                    <a:pt x="18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60" y="0"/>
                    <a:pt x="69" y="8"/>
                    <a:pt x="69" y="19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63"/>
                    <a:pt x="60" y="72"/>
                    <a:pt x="50" y="72"/>
                  </a:cubicBezTo>
                  <a:cubicBezTo>
                    <a:pt x="18" y="72"/>
                    <a:pt x="18" y="72"/>
                    <a:pt x="18" y="72"/>
                  </a:cubicBezTo>
                  <a:cubicBezTo>
                    <a:pt x="18" y="72"/>
                    <a:pt x="18" y="72"/>
                    <a:pt x="18" y="72"/>
                  </a:cubicBezTo>
                  <a:cubicBezTo>
                    <a:pt x="8" y="72"/>
                    <a:pt x="0" y="63"/>
                    <a:pt x="0" y="5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8" y="0"/>
                    <a:pt x="18" y="0"/>
                  </a:cubicBezTo>
                  <a:close/>
                  <a:moveTo>
                    <a:pt x="7" y="53"/>
                  </a:moveTo>
                  <a:cubicBezTo>
                    <a:pt x="7" y="59"/>
                    <a:pt x="12" y="64"/>
                    <a:pt x="18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6" y="64"/>
                    <a:pt x="61" y="59"/>
                    <a:pt x="61" y="53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2"/>
                    <a:pt x="56" y="7"/>
                    <a:pt x="50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2" y="7"/>
                    <a:pt x="7" y="12"/>
                    <a:pt x="7" y="19"/>
                  </a:cubicBezTo>
                  <a:cubicBezTo>
                    <a:pt x="7" y="53"/>
                    <a:pt x="7" y="53"/>
                    <a:pt x="7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altLang="en-US" lang="zh-CN"/>
            </a:p>
          </p:txBody>
        </p:sp>
        <p:sp>
          <p:nvSpPr>
            <p:cNvPr id="333" name="Freeform 207"/>
            <p:cNvSpPr/>
            <p:nvPr/>
          </p:nvSpPr>
          <p:spPr bwMode="auto">
            <a:xfrm>
              <a:off x="1659" y="1270"/>
              <a:ext cx="50" cy="52"/>
            </a:xfrm>
            <a:custGeom>
              <a:gdLst>
                <a:gd fmla="*/ 38 w 38" name="T0"/>
                <a:gd fmla="*/ 9 h 39" name="T1"/>
                <a:gd fmla="*/ 28 w 38" name="T2"/>
                <a:gd fmla="*/ 0 h 39" name="T3"/>
                <a:gd fmla="*/ 10 w 38" name="T4"/>
                <a:gd fmla="*/ 0 h 39" name="T5"/>
                <a:gd fmla="*/ 0 w 38" name="T6"/>
                <a:gd fmla="*/ 9 h 39" name="T7"/>
                <a:gd fmla="*/ 0 w 38" name="T8"/>
                <a:gd fmla="*/ 30 h 39" name="T9"/>
                <a:gd fmla="*/ 10 w 38" name="T10"/>
                <a:gd fmla="*/ 39 h 39" name="T11"/>
                <a:gd fmla="*/ 28 w 38" name="T12"/>
                <a:gd fmla="*/ 39 h 39" name="T13"/>
                <a:gd fmla="*/ 38 w 38" name="T14"/>
                <a:gd fmla="*/ 30 h 39" name="T15"/>
                <a:gd fmla="*/ 38 w 38" name="T16"/>
                <a:gd fmla="*/ 9 h 39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39" w="38">
                  <a:moveTo>
                    <a:pt x="38" y="9"/>
                  </a:moveTo>
                  <a:cubicBezTo>
                    <a:pt x="38" y="4"/>
                    <a:pt x="34" y="0"/>
                    <a:pt x="28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34" y="39"/>
                    <a:pt x="38" y="35"/>
                    <a:pt x="38" y="30"/>
                  </a:cubicBezTo>
                  <a:lnTo>
                    <a:pt x="38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altLang="en-US" lang="zh-CN"/>
            </a:p>
          </p:txBody>
        </p:sp>
        <p:sp>
          <p:nvSpPr>
            <p:cNvPr id="334" name="Freeform 208"/>
            <p:cNvSpPr>
              <a:spLocks noEditPoints="1"/>
            </p:cNvSpPr>
            <p:nvPr/>
          </p:nvSpPr>
          <p:spPr bwMode="auto">
            <a:xfrm>
              <a:off x="1866" y="1249"/>
              <a:ext cx="90" cy="95"/>
            </a:xfrm>
            <a:custGeom>
              <a:gdLst>
                <a:gd fmla="*/ 18 w 69" name="T0"/>
                <a:gd fmla="*/ 0 h 72" name="T1"/>
                <a:gd fmla="*/ 50 w 69" name="T2"/>
                <a:gd fmla="*/ 0 h 72" name="T3"/>
                <a:gd fmla="*/ 50 w 69" name="T4"/>
                <a:gd fmla="*/ 0 h 72" name="T5"/>
                <a:gd fmla="*/ 69 w 69" name="T6"/>
                <a:gd fmla="*/ 19 h 72" name="T7"/>
                <a:gd fmla="*/ 69 w 69" name="T8"/>
                <a:gd fmla="*/ 53 h 72" name="T9"/>
                <a:gd fmla="*/ 69 w 69" name="T10"/>
                <a:gd fmla="*/ 53 h 72" name="T11"/>
                <a:gd fmla="*/ 50 w 69" name="T12"/>
                <a:gd fmla="*/ 72 h 72" name="T13"/>
                <a:gd fmla="*/ 18 w 69" name="T14"/>
                <a:gd fmla="*/ 72 h 72" name="T15"/>
                <a:gd fmla="*/ 18 w 69" name="T16"/>
                <a:gd fmla="*/ 72 h 72" name="T17"/>
                <a:gd fmla="*/ 0 w 69" name="T18"/>
                <a:gd fmla="*/ 53 h 72" name="T19"/>
                <a:gd fmla="*/ 0 w 69" name="T20"/>
                <a:gd fmla="*/ 19 h 72" name="T21"/>
                <a:gd fmla="*/ 0 w 69" name="T22"/>
                <a:gd fmla="*/ 19 h 72" name="T23"/>
                <a:gd fmla="*/ 18 w 69" name="T24"/>
                <a:gd fmla="*/ 0 h 72" name="T25"/>
                <a:gd fmla="*/ 7 w 69" name="T26"/>
                <a:gd fmla="*/ 53 h 72" name="T27"/>
                <a:gd fmla="*/ 18 w 69" name="T28"/>
                <a:gd fmla="*/ 64 h 72" name="T29"/>
                <a:gd fmla="*/ 50 w 69" name="T30"/>
                <a:gd fmla="*/ 64 h 72" name="T31"/>
                <a:gd fmla="*/ 50 w 69" name="T32"/>
                <a:gd fmla="*/ 64 h 72" name="T33"/>
                <a:gd fmla="*/ 61 w 69" name="T34"/>
                <a:gd fmla="*/ 53 h 72" name="T35"/>
                <a:gd fmla="*/ 61 w 69" name="T36"/>
                <a:gd fmla="*/ 19 h 72" name="T37"/>
                <a:gd fmla="*/ 61 w 69" name="T38"/>
                <a:gd fmla="*/ 19 h 72" name="T39"/>
                <a:gd fmla="*/ 50 w 69" name="T40"/>
                <a:gd fmla="*/ 7 h 72" name="T41"/>
                <a:gd fmla="*/ 18 w 69" name="T42"/>
                <a:gd fmla="*/ 7 h 72" name="T43"/>
                <a:gd fmla="*/ 18 w 69" name="T44"/>
                <a:gd fmla="*/ 7 h 72" name="T45"/>
                <a:gd fmla="*/ 7 w 69" name="T46"/>
                <a:gd fmla="*/ 19 h 72" name="T47"/>
                <a:gd fmla="*/ 7 w 69" name="T48"/>
                <a:gd fmla="*/ 53 h 72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72" w="69">
                  <a:moveTo>
                    <a:pt x="18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60" y="0"/>
                    <a:pt x="69" y="8"/>
                    <a:pt x="69" y="19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63"/>
                    <a:pt x="60" y="72"/>
                    <a:pt x="50" y="72"/>
                  </a:cubicBezTo>
                  <a:cubicBezTo>
                    <a:pt x="18" y="72"/>
                    <a:pt x="18" y="72"/>
                    <a:pt x="18" y="72"/>
                  </a:cubicBezTo>
                  <a:cubicBezTo>
                    <a:pt x="18" y="72"/>
                    <a:pt x="18" y="72"/>
                    <a:pt x="18" y="72"/>
                  </a:cubicBezTo>
                  <a:cubicBezTo>
                    <a:pt x="8" y="72"/>
                    <a:pt x="0" y="63"/>
                    <a:pt x="0" y="5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8" y="0"/>
                    <a:pt x="18" y="0"/>
                  </a:cubicBezTo>
                  <a:close/>
                  <a:moveTo>
                    <a:pt x="7" y="53"/>
                  </a:moveTo>
                  <a:cubicBezTo>
                    <a:pt x="7" y="59"/>
                    <a:pt x="12" y="64"/>
                    <a:pt x="18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6" y="64"/>
                    <a:pt x="61" y="59"/>
                    <a:pt x="61" y="53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2"/>
                    <a:pt x="56" y="7"/>
                    <a:pt x="50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2" y="7"/>
                    <a:pt x="7" y="12"/>
                    <a:pt x="7" y="19"/>
                  </a:cubicBezTo>
                  <a:cubicBezTo>
                    <a:pt x="7" y="53"/>
                    <a:pt x="7" y="53"/>
                    <a:pt x="7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altLang="en-US" lang="zh-CN"/>
            </a:p>
          </p:txBody>
        </p:sp>
        <p:sp>
          <p:nvSpPr>
            <p:cNvPr id="335" name="Freeform 209"/>
            <p:cNvSpPr/>
            <p:nvPr/>
          </p:nvSpPr>
          <p:spPr bwMode="auto">
            <a:xfrm>
              <a:off x="1885" y="1270"/>
              <a:ext cx="50" cy="52"/>
            </a:xfrm>
            <a:custGeom>
              <a:gdLst>
                <a:gd fmla="*/ 38 w 38" name="T0"/>
                <a:gd fmla="*/ 9 h 39" name="T1"/>
                <a:gd fmla="*/ 29 w 38" name="T2"/>
                <a:gd fmla="*/ 0 h 39" name="T3"/>
                <a:gd fmla="*/ 10 w 38" name="T4"/>
                <a:gd fmla="*/ 0 h 39" name="T5"/>
                <a:gd fmla="*/ 0 w 38" name="T6"/>
                <a:gd fmla="*/ 9 h 39" name="T7"/>
                <a:gd fmla="*/ 0 w 38" name="T8"/>
                <a:gd fmla="*/ 30 h 39" name="T9"/>
                <a:gd fmla="*/ 10 w 38" name="T10"/>
                <a:gd fmla="*/ 39 h 39" name="T11"/>
                <a:gd fmla="*/ 29 w 38" name="T12"/>
                <a:gd fmla="*/ 39 h 39" name="T13"/>
                <a:gd fmla="*/ 38 w 38" name="T14"/>
                <a:gd fmla="*/ 30 h 39" name="T15"/>
                <a:gd fmla="*/ 38 w 38" name="T16"/>
                <a:gd fmla="*/ 9 h 39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39" w="38">
                  <a:moveTo>
                    <a:pt x="38" y="9"/>
                  </a:moveTo>
                  <a:cubicBezTo>
                    <a:pt x="38" y="4"/>
                    <a:pt x="34" y="0"/>
                    <a:pt x="29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34" y="39"/>
                    <a:pt x="38" y="35"/>
                    <a:pt x="38" y="30"/>
                  </a:cubicBezTo>
                  <a:lnTo>
                    <a:pt x="38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altLang="en-US" lang="zh-CN"/>
            </a:p>
          </p:txBody>
        </p:sp>
        <p:sp>
          <p:nvSpPr>
            <p:cNvPr id="336" name="Freeform 210"/>
            <p:cNvSpPr>
              <a:spLocks noEditPoints="1"/>
            </p:cNvSpPr>
            <p:nvPr/>
          </p:nvSpPr>
          <p:spPr bwMode="auto">
            <a:xfrm>
              <a:off x="1979" y="1249"/>
              <a:ext cx="90" cy="95"/>
            </a:xfrm>
            <a:custGeom>
              <a:gdLst>
                <a:gd fmla="*/ 18 w 69" name="T0"/>
                <a:gd fmla="*/ 0 h 72" name="T1"/>
                <a:gd fmla="*/ 50 w 69" name="T2"/>
                <a:gd fmla="*/ 0 h 72" name="T3"/>
                <a:gd fmla="*/ 50 w 69" name="T4"/>
                <a:gd fmla="*/ 0 h 72" name="T5"/>
                <a:gd fmla="*/ 69 w 69" name="T6"/>
                <a:gd fmla="*/ 19 h 72" name="T7"/>
                <a:gd fmla="*/ 69 w 69" name="T8"/>
                <a:gd fmla="*/ 53 h 72" name="T9"/>
                <a:gd fmla="*/ 69 w 69" name="T10"/>
                <a:gd fmla="*/ 53 h 72" name="T11"/>
                <a:gd fmla="*/ 50 w 69" name="T12"/>
                <a:gd fmla="*/ 72 h 72" name="T13"/>
                <a:gd fmla="*/ 18 w 69" name="T14"/>
                <a:gd fmla="*/ 72 h 72" name="T15"/>
                <a:gd fmla="*/ 18 w 69" name="T16"/>
                <a:gd fmla="*/ 72 h 72" name="T17"/>
                <a:gd fmla="*/ 0 w 69" name="T18"/>
                <a:gd fmla="*/ 53 h 72" name="T19"/>
                <a:gd fmla="*/ 0 w 69" name="T20"/>
                <a:gd fmla="*/ 19 h 72" name="T21"/>
                <a:gd fmla="*/ 0 w 69" name="T22"/>
                <a:gd fmla="*/ 19 h 72" name="T23"/>
                <a:gd fmla="*/ 18 w 69" name="T24"/>
                <a:gd fmla="*/ 0 h 72" name="T25"/>
                <a:gd fmla="*/ 7 w 69" name="T26"/>
                <a:gd fmla="*/ 53 h 72" name="T27"/>
                <a:gd fmla="*/ 18 w 69" name="T28"/>
                <a:gd fmla="*/ 64 h 72" name="T29"/>
                <a:gd fmla="*/ 50 w 69" name="T30"/>
                <a:gd fmla="*/ 64 h 72" name="T31"/>
                <a:gd fmla="*/ 50 w 69" name="T32"/>
                <a:gd fmla="*/ 64 h 72" name="T33"/>
                <a:gd fmla="*/ 61 w 69" name="T34"/>
                <a:gd fmla="*/ 53 h 72" name="T35"/>
                <a:gd fmla="*/ 61 w 69" name="T36"/>
                <a:gd fmla="*/ 19 h 72" name="T37"/>
                <a:gd fmla="*/ 61 w 69" name="T38"/>
                <a:gd fmla="*/ 19 h 72" name="T39"/>
                <a:gd fmla="*/ 50 w 69" name="T40"/>
                <a:gd fmla="*/ 7 h 72" name="T41"/>
                <a:gd fmla="*/ 18 w 69" name="T42"/>
                <a:gd fmla="*/ 7 h 72" name="T43"/>
                <a:gd fmla="*/ 18 w 69" name="T44"/>
                <a:gd fmla="*/ 7 h 72" name="T45"/>
                <a:gd fmla="*/ 7 w 69" name="T46"/>
                <a:gd fmla="*/ 19 h 72" name="T47"/>
                <a:gd fmla="*/ 7 w 69" name="T48"/>
                <a:gd fmla="*/ 53 h 72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72" w="69">
                  <a:moveTo>
                    <a:pt x="18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60" y="0"/>
                    <a:pt x="69" y="8"/>
                    <a:pt x="69" y="19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63"/>
                    <a:pt x="60" y="72"/>
                    <a:pt x="50" y="72"/>
                  </a:cubicBezTo>
                  <a:cubicBezTo>
                    <a:pt x="18" y="72"/>
                    <a:pt x="18" y="72"/>
                    <a:pt x="18" y="72"/>
                  </a:cubicBezTo>
                  <a:cubicBezTo>
                    <a:pt x="18" y="72"/>
                    <a:pt x="18" y="72"/>
                    <a:pt x="18" y="72"/>
                  </a:cubicBezTo>
                  <a:cubicBezTo>
                    <a:pt x="8" y="72"/>
                    <a:pt x="0" y="63"/>
                    <a:pt x="0" y="5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8" y="0"/>
                    <a:pt x="18" y="0"/>
                  </a:cubicBezTo>
                  <a:close/>
                  <a:moveTo>
                    <a:pt x="7" y="53"/>
                  </a:moveTo>
                  <a:cubicBezTo>
                    <a:pt x="7" y="59"/>
                    <a:pt x="12" y="64"/>
                    <a:pt x="18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6" y="64"/>
                    <a:pt x="61" y="59"/>
                    <a:pt x="61" y="53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2"/>
                    <a:pt x="56" y="7"/>
                    <a:pt x="50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2" y="7"/>
                    <a:pt x="7" y="12"/>
                    <a:pt x="7" y="19"/>
                  </a:cubicBezTo>
                  <a:cubicBezTo>
                    <a:pt x="7" y="53"/>
                    <a:pt x="7" y="53"/>
                    <a:pt x="7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altLang="en-US" lang="zh-CN"/>
            </a:p>
          </p:txBody>
        </p:sp>
        <p:sp>
          <p:nvSpPr>
            <p:cNvPr id="337" name="Freeform 211"/>
            <p:cNvSpPr/>
            <p:nvPr/>
          </p:nvSpPr>
          <p:spPr bwMode="auto">
            <a:xfrm>
              <a:off x="1998" y="1270"/>
              <a:ext cx="50" cy="52"/>
            </a:xfrm>
            <a:custGeom>
              <a:gdLst>
                <a:gd fmla="*/ 38 w 38" name="T0"/>
                <a:gd fmla="*/ 9 h 39" name="T1"/>
                <a:gd fmla="*/ 29 w 38" name="T2"/>
                <a:gd fmla="*/ 0 h 39" name="T3"/>
                <a:gd fmla="*/ 10 w 38" name="T4"/>
                <a:gd fmla="*/ 0 h 39" name="T5"/>
                <a:gd fmla="*/ 0 w 38" name="T6"/>
                <a:gd fmla="*/ 9 h 39" name="T7"/>
                <a:gd fmla="*/ 0 w 38" name="T8"/>
                <a:gd fmla="*/ 30 h 39" name="T9"/>
                <a:gd fmla="*/ 10 w 38" name="T10"/>
                <a:gd fmla="*/ 39 h 39" name="T11"/>
                <a:gd fmla="*/ 29 w 38" name="T12"/>
                <a:gd fmla="*/ 39 h 39" name="T13"/>
                <a:gd fmla="*/ 38 w 38" name="T14"/>
                <a:gd fmla="*/ 30 h 39" name="T15"/>
                <a:gd fmla="*/ 38 w 38" name="T16"/>
                <a:gd fmla="*/ 9 h 39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39" w="38">
                  <a:moveTo>
                    <a:pt x="38" y="9"/>
                  </a:moveTo>
                  <a:cubicBezTo>
                    <a:pt x="38" y="4"/>
                    <a:pt x="34" y="0"/>
                    <a:pt x="29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34" y="39"/>
                    <a:pt x="38" y="35"/>
                    <a:pt x="38" y="30"/>
                  </a:cubicBezTo>
                  <a:lnTo>
                    <a:pt x="38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altLang="en-US" lang="zh-CN"/>
            </a:p>
          </p:txBody>
        </p:sp>
        <p:sp>
          <p:nvSpPr>
            <p:cNvPr id="338" name="Freeform 212"/>
            <p:cNvSpPr>
              <a:spLocks noEditPoints="1"/>
            </p:cNvSpPr>
            <p:nvPr/>
          </p:nvSpPr>
          <p:spPr bwMode="auto">
            <a:xfrm>
              <a:off x="2092" y="1249"/>
              <a:ext cx="90" cy="95"/>
            </a:xfrm>
            <a:custGeom>
              <a:gdLst>
                <a:gd fmla="*/ 18 w 69" name="T0"/>
                <a:gd fmla="*/ 0 h 72" name="T1"/>
                <a:gd fmla="*/ 50 w 69" name="T2"/>
                <a:gd fmla="*/ 0 h 72" name="T3"/>
                <a:gd fmla="*/ 50 w 69" name="T4"/>
                <a:gd fmla="*/ 0 h 72" name="T5"/>
                <a:gd fmla="*/ 69 w 69" name="T6"/>
                <a:gd fmla="*/ 19 h 72" name="T7"/>
                <a:gd fmla="*/ 69 w 69" name="T8"/>
                <a:gd fmla="*/ 53 h 72" name="T9"/>
                <a:gd fmla="*/ 69 w 69" name="T10"/>
                <a:gd fmla="*/ 53 h 72" name="T11"/>
                <a:gd fmla="*/ 50 w 69" name="T12"/>
                <a:gd fmla="*/ 72 h 72" name="T13"/>
                <a:gd fmla="*/ 18 w 69" name="T14"/>
                <a:gd fmla="*/ 72 h 72" name="T15"/>
                <a:gd fmla="*/ 18 w 69" name="T16"/>
                <a:gd fmla="*/ 72 h 72" name="T17"/>
                <a:gd fmla="*/ 0 w 69" name="T18"/>
                <a:gd fmla="*/ 53 h 72" name="T19"/>
                <a:gd fmla="*/ 0 w 69" name="T20"/>
                <a:gd fmla="*/ 19 h 72" name="T21"/>
                <a:gd fmla="*/ 0 w 69" name="T22"/>
                <a:gd fmla="*/ 19 h 72" name="T23"/>
                <a:gd fmla="*/ 18 w 69" name="T24"/>
                <a:gd fmla="*/ 0 h 72" name="T25"/>
                <a:gd fmla="*/ 7 w 69" name="T26"/>
                <a:gd fmla="*/ 53 h 72" name="T27"/>
                <a:gd fmla="*/ 18 w 69" name="T28"/>
                <a:gd fmla="*/ 64 h 72" name="T29"/>
                <a:gd fmla="*/ 50 w 69" name="T30"/>
                <a:gd fmla="*/ 64 h 72" name="T31"/>
                <a:gd fmla="*/ 50 w 69" name="T32"/>
                <a:gd fmla="*/ 64 h 72" name="T33"/>
                <a:gd fmla="*/ 61 w 69" name="T34"/>
                <a:gd fmla="*/ 53 h 72" name="T35"/>
                <a:gd fmla="*/ 61 w 69" name="T36"/>
                <a:gd fmla="*/ 19 h 72" name="T37"/>
                <a:gd fmla="*/ 61 w 69" name="T38"/>
                <a:gd fmla="*/ 19 h 72" name="T39"/>
                <a:gd fmla="*/ 50 w 69" name="T40"/>
                <a:gd fmla="*/ 7 h 72" name="T41"/>
                <a:gd fmla="*/ 18 w 69" name="T42"/>
                <a:gd fmla="*/ 7 h 72" name="T43"/>
                <a:gd fmla="*/ 18 w 69" name="T44"/>
                <a:gd fmla="*/ 7 h 72" name="T45"/>
                <a:gd fmla="*/ 7 w 69" name="T46"/>
                <a:gd fmla="*/ 19 h 72" name="T47"/>
                <a:gd fmla="*/ 7 w 69" name="T48"/>
                <a:gd fmla="*/ 53 h 72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72" w="69">
                  <a:moveTo>
                    <a:pt x="18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60" y="0"/>
                    <a:pt x="69" y="8"/>
                    <a:pt x="69" y="19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63"/>
                    <a:pt x="60" y="72"/>
                    <a:pt x="50" y="72"/>
                  </a:cubicBezTo>
                  <a:cubicBezTo>
                    <a:pt x="18" y="72"/>
                    <a:pt x="18" y="72"/>
                    <a:pt x="18" y="72"/>
                  </a:cubicBezTo>
                  <a:cubicBezTo>
                    <a:pt x="18" y="72"/>
                    <a:pt x="18" y="72"/>
                    <a:pt x="18" y="72"/>
                  </a:cubicBezTo>
                  <a:cubicBezTo>
                    <a:pt x="8" y="72"/>
                    <a:pt x="0" y="63"/>
                    <a:pt x="0" y="5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8" y="0"/>
                    <a:pt x="18" y="0"/>
                  </a:cubicBezTo>
                  <a:close/>
                  <a:moveTo>
                    <a:pt x="7" y="53"/>
                  </a:moveTo>
                  <a:cubicBezTo>
                    <a:pt x="7" y="59"/>
                    <a:pt x="12" y="64"/>
                    <a:pt x="18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6" y="64"/>
                    <a:pt x="61" y="59"/>
                    <a:pt x="61" y="53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2"/>
                    <a:pt x="56" y="7"/>
                    <a:pt x="50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2" y="7"/>
                    <a:pt x="7" y="12"/>
                    <a:pt x="7" y="19"/>
                  </a:cubicBezTo>
                  <a:cubicBezTo>
                    <a:pt x="7" y="53"/>
                    <a:pt x="7" y="53"/>
                    <a:pt x="7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altLang="en-US" lang="zh-CN"/>
            </a:p>
          </p:txBody>
        </p:sp>
        <p:sp>
          <p:nvSpPr>
            <p:cNvPr id="339" name="Freeform 213"/>
            <p:cNvSpPr/>
            <p:nvPr/>
          </p:nvSpPr>
          <p:spPr bwMode="auto">
            <a:xfrm>
              <a:off x="2112" y="1270"/>
              <a:ext cx="49" cy="52"/>
            </a:xfrm>
            <a:custGeom>
              <a:gdLst>
                <a:gd fmla="*/ 38 w 38" name="T0"/>
                <a:gd fmla="*/ 9 h 39" name="T1"/>
                <a:gd fmla="*/ 29 w 38" name="T2"/>
                <a:gd fmla="*/ 0 h 39" name="T3"/>
                <a:gd fmla="*/ 10 w 38" name="T4"/>
                <a:gd fmla="*/ 0 h 39" name="T5"/>
                <a:gd fmla="*/ 0 w 38" name="T6"/>
                <a:gd fmla="*/ 9 h 39" name="T7"/>
                <a:gd fmla="*/ 0 w 38" name="T8"/>
                <a:gd fmla="*/ 30 h 39" name="T9"/>
                <a:gd fmla="*/ 10 w 38" name="T10"/>
                <a:gd fmla="*/ 39 h 39" name="T11"/>
                <a:gd fmla="*/ 29 w 38" name="T12"/>
                <a:gd fmla="*/ 39 h 39" name="T13"/>
                <a:gd fmla="*/ 38 w 38" name="T14"/>
                <a:gd fmla="*/ 30 h 39" name="T15"/>
                <a:gd fmla="*/ 38 w 38" name="T16"/>
                <a:gd fmla="*/ 9 h 39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39" w="38">
                  <a:moveTo>
                    <a:pt x="38" y="9"/>
                  </a:moveTo>
                  <a:cubicBezTo>
                    <a:pt x="38" y="4"/>
                    <a:pt x="34" y="0"/>
                    <a:pt x="29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34" y="39"/>
                    <a:pt x="38" y="35"/>
                    <a:pt x="38" y="30"/>
                  </a:cubicBezTo>
                  <a:lnTo>
                    <a:pt x="38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altLang="en-US" lang="zh-CN"/>
            </a:p>
          </p:txBody>
        </p:sp>
        <p:sp>
          <p:nvSpPr>
            <p:cNvPr id="340" name="Freeform 214"/>
            <p:cNvSpPr>
              <a:spLocks noEditPoints="1"/>
            </p:cNvSpPr>
            <p:nvPr/>
          </p:nvSpPr>
          <p:spPr bwMode="auto">
            <a:xfrm>
              <a:off x="2205" y="1249"/>
              <a:ext cx="91" cy="95"/>
            </a:xfrm>
            <a:custGeom>
              <a:gdLst>
                <a:gd fmla="*/ 19 w 69" name="T0"/>
                <a:gd fmla="*/ 0 h 72" name="T1"/>
                <a:gd fmla="*/ 50 w 69" name="T2"/>
                <a:gd fmla="*/ 0 h 72" name="T3"/>
                <a:gd fmla="*/ 50 w 69" name="T4"/>
                <a:gd fmla="*/ 0 h 72" name="T5"/>
                <a:gd fmla="*/ 69 w 69" name="T6"/>
                <a:gd fmla="*/ 19 h 72" name="T7"/>
                <a:gd fmla="*/ 69 w 69" name="T8"/>
                <a:gd fmla="*/ 53 h 72" name="T9"/>
                <a:gd fmla="*/ 69 w 69" name="T10"/>
                <a:gd fmla="*/ 53 h 72" name="T11"/>
                <a:gd fmla="*/ 50 w 69" name="T12"/>
                <a:gd fmla="*/ 72 h 72" name="T13"/>
                <a:gd fmla="*/ 19 w 69" name="T14"/>
                <a:gd fmla="*/ 72 h 72" name="T15"/>
                <a:gd fmla="*/ 19 w 69" name="T16"/>
                <a:gd fmla="*/ 72 h 72" name="T17"/>
                <a:gd fmla="*/ 0 w 69" name="T18"/>
                <a:gd fmla="*/ 53 h 72" name="T19"/>
                <a:gd fmla="*/ 0 w 69" name="T20"/>
                <a:gd fmla="*/ 19 h 72" name="T21"/>
                <a:gd fmla="*/ 0 w 69" name="T22"/>
                <a:gd fmla="*/ 19 h 72" name="T23"/>
                <a:gd fmla="*/ 19 w 69" name="T24"/>
                <a:gd fmla="*/ 0 h 72" name="T25"/>
                <a:gd fmla="*/ 7 w 69" name="T26"/>
                <a:gd fmla="*/ 53 h 72" name="T27"/>
                <a:gd fmla="*/ 19 w 69" name="T28"/>
                <a:gd fmla="*/ 64 h 72" name="T29"/>
                <a:gd fmla="*/ 50 w 69" name="T30"/>
                <a:gd fmla="*/ 64 h 72" name="T31"/>
                <a:gd fmla="*/ 50 w 69" name="T32"/>
                <a:gd fmla="*/ 64 h 72" name="T33"/>
                <a:gd fmla="*/ 61 w 69" name="T34"/>
                <a:gd fmla="*/ 53 h 72" name="T35"/>
                <a:gd fmla="*/ 61 w 69" name="T36"/>
                <a:gd fmla="*/ 19 h 72" name="T37"/>
                <a:gd fmla="*/ 61 w 69" name="T38"/>
                <a:gd fmla="*/ 19 h 72" name="T39"/>
                <a:gd fmla="*/ 50 w 69" name="T40"/>
                <a:gd fmla="*/ 7 h 72" name="T41"/>
                <a:gd fmla="*/ 19 w 69" name="T42"/>
                <a:gd fmla="*/ 7 h 72" name="T43"/>
                <a:gd fmla="*/ 19 w 69" name="T44"/>
                <a:gd fmla="*/ 7 h 72" name="T45"/>
                <a:gd fmla="*/ 7 w 69" name="T46"/>
                <a:gd fmla="*/ 19 h 72" name="T47"/>
                <a:gd fmla="*/ 7 w 69" name="T48"/>
                <a:gd fmla="*/ 53 h 72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72" w="69">
                  <a:moveTo>
                    <a:pt x="19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60" y="0"/>
                    <a:pt x="69" y="8"/>
                    <a:pt x="69" y="19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63"/>
                    <a:pt x="60" y="72"/>
                    <a:pt x="50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8" y="72"/>
                    <a:pt x="0" y="63"/>
                    <a:pt x="0" y="5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8" y="0"/>
                    <a:pt x="19" y="0"/>
                  </a:cubicBezTo>
                  <a:close/>
                  <a:moveTo>
                    <a:pt x="7" y="53"/>
                  </a:moveTo>
                  <a:cubicBezTo>
                    <a:pt x="7" y="59"/>
                    <a:pt x="12" y="64"/>
                    <a:pt x="19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6" y="64"/>
                    <a:pt x="61" y="59"/>
                    <a:pt x="61" y="53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2"/>
                    <a:pt x="56" y="7"/>
                    <a:pt x="50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2" y="7"/>
                    <a:pt x="7" y="12"/>
                    <a:pt x="7" y="19"/>
                  </a:cubicBezTo>
                  <a:cubicBezTo>
                    <a:pt x="7" y="53"/>
                    <a:pt x="7" y="53"/>
                    <a:pt x="7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altLang="en-US" lang="zh-CN"/>
            </a:p>
          </p:txBody>
        </p:sp>
        <p:sp>
          <p:nvSpPr>
            <p:cNvPr id="341" name="Freeform 215"/>
            <p:cNvSpPr/>
            <p:nvPr/>
          </p:nvSpPr>
          <p:spPr bwMode="auto">
            <a:xfrm>
              <a:off x="2225" y="1270"/>
              <a:ext cx="49" cy="52"/>
            </a:xfrm>
            <a:custGeom>
              <a:gdLst>
                <a:gd fmla="*/ 38 w 38" name="T0"/>
                <a:gd fmla="*/ 9 h 39" name="T1"/>
                <a:gd fmla="*/ 29 w 38" name="T2"/>
                <a:gd fmla="*/ 0 h 39" name="T3"/>
                <a:gd fmla="*/ 10 w 38" name="T4"/>
                <a:gd fmla="*/ 0 h 39" name="T5"/>
                <a:gd fmla="*/ 0 w 38" name="T6"/>
                <a:gd fmla="*/ 9 h 39" name="T7"/>
                <a:gd fmla="*/ 0 w 38" name="T8"/>
                <a:gd fmla="*/ 30 h 39" name="T9"/>
                <a:gd fmla="*/ 10 w 38" name="T10"/>
                <a:gd fmla="*/ 39 h 39" name="T11"/>
                <a:gd fmla="*/ 29 w 38" name="T12"/>
                <a:gd fmla="*/ 39 h 39" name="T13"/>
                <a:gd fmla="*/ 38 w 38" name="T14"/>
                <a:gd fmla="*/ 30 h 39" name="T15"/>
                <a:gd fmla="*/ 38 w 38" name="T16"/>
                <a:gd fmla="*/ 9 h 39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39" w="38">
                  <a:moveTo>
                    <a:pt x="38" y="9"/>
                  </a:moveTo>
                  <a:cubicBezTo>
                    <a:pt x="38" y="4"/>
                    <a:pt x="34" y="0"/>
                    <a:pt x="29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34" y="39"/>
                    <a:pt x="38" y="35"/>
                    <a:pt x="38" y="30"/>
                  </a:cubicBezTo>
                  <a:lnTo>
                    <a:pt x="38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altLang="en-US" lang="zh-CN"/>
            </a:p>
          </p:txBody>
        </p:sp>
        <p:sp>
          <p:nvSpPr>
            <p:cNvPr id="342" name="Freeform 216"/>
            <p:cNvSpPr>
              <a:spLocks noEditPoints="1"/>
            </p:cNvSpPr>
            <p:nvPr/>
          </p:nvSpPr>
          <p:spPr bwMode="auto">
            <a:xfrm>
              <a:off x="2318" y="1249"/>
              <a:ext cx="91" cy="95"/>
            </a:xfrm>
            <a:custGeom>
              <a:gdLst>
                <a:gd fmla="*/ 19 w 69" name="T0"/>
                <a:gd fmla="*/ 0 h 72" name="T1"/>
                <a:gd fmla="*/ 50 w 69" name="T2"/>
                <a:gd fmla="*/ 0 h 72" name="T3"/>
                <a:gd fmla="*/ 50 w 69" name="T4"/>
                <a:gd fmla="*/ 0 h 72" name="T5"/>
                <a:gd fmla="*/ 69 w 69" name="T6"/>
                <a:gd fmla="*/ 19 h 72" name="T7"/>
                <a:gd fmla="*/ 69 w 69" name="T8"/>
                <a:gd fmla="*/ 53 h 72" name="T9"/>
                <a:gd fmla="*/ 69 w 69" name="T10"/>
                <a:gd fmla="*/ 53 h 72" name="T11"/>
                <a:gd fmla="*/ 50 w 69" name="T12"/>
                <a:gd fmla="*/ 72 h 72" name="T13"/>
                <a:gd fmla="*/ 19 w 69" name="T14"/>
                <a:gd fmla="*/ 72 h 72" name="T15"/>
                <a:gd fmla="*/ 19 w 69" name="T16"/>
                <a:gd fmla="*/ 72 h 72" name="T17"/>
                <a:gd fmla="*/ 0 w 69" name="T18"/>
                <a:gd fmla="*/ 53 h 72" name="T19"/>
                <a:gd fmla="*/ 0 w 69" name="T20"/>
                <a:gd fmla="*/ 19 h 72" name="T21"/>
                <a:gd fmla="*/ 0 w 69" name="T22"/>
                <a:gd fmla="*/ 19 h 72" name="T23"/>
                <a:gd fmla="*/ 19 w 69" name="T24"/>
                <a:gd fmla="*/ 0 h 72" name="T25"/>
                <a:gd fmla="*/ 7 w 69" name="T26"/>
                <a:gd fmla="*/ 53 h 72" name="T27"/>
                <a:gd fmla="*/ 19 w 69" name="T28"/>
                <a:gd fmla="*/ 64 h 72" name="T29"/>
                <a:gd fmla="*/ 50 w 69" name="T30"/>
                <a:gd fmla="*/ 64 h 72" name="T31"/>
                <a:gd fmla="*/ 50 w 69" name="T32"/>
                <a:gd fmla="*/ 64 h 72" name="T33"/>
                <a:gd fmla="*/ 61 w 69" name="T34"/>
                <a:gd fmla="*/ 53 h 72" name="T35"/>
                <a:gd fmla="*/ 61 w 69" name="T36"/>
                <a:gd fmla="*/ 19 h 72" name="T37"/>
                <a:gd fmla="*/ 61 w 69" name="T38"/>
                <a:gd fmla="*/ 19 h 72" name="T39"/>
                <a:gd fmla="*/ 50 w 69" name="T40"/>
                <a:gd fmla="*/ 7 h 72" name="T41"/>
                <a:gd fmla="*/ 19 w 69" name="T42"/>
                <a:gd fmla="*/ 7 h 72" name="T43"/>
                <a:gd fmla="*/ 19 w 69" name="T44"/>
                <a:gd fmla="*/ 7 h 72" name="T45"/>
                <a:gd fmla="*/ 7 w 69" name="T46"/>
                <a:gd fmla="*/ 19 h 72" name="T47"/>
                <a:gd fmla="*/ 7 w 69" name="T48"/>
                <a:gd fmla="*/ 53 h 72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72" w="69">
                  <a:moveTo>
                    <a:pt x="19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60" y="0"/>
                    <a:pt x="69" y="8"/>
                    <a:pt x="69" y="19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63"/>
                    <a:pt x="60" y="72"/>
                    <a:pt x="50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8" y="72"/>
                    <a:pt x="0" y="63"/>
                    <a:pt x="0" y="5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8" y="0"/>
                    <a:pt x="19" y="0"/>
                  </a:cubicBezTo>
                  <a:close/>
                  <a:moveTo>
                    <a:pt x="7" y="53"/>
                  </a:moveTo>
                  <a:cubicBezTo>
                    <a:pt x="7" y="59"/>
                    <a:pt x="12" y="64"/>
                    <a:pt x="19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6" y="64"/>
                    <a:pt x="61" y="59"/>
                    <a:pt x="61" y="53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2"/>
                    <a:pt x="56" y="7"/>
                    <a:pt x="50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2" y="7"/>
                    <a:pt x="7" y="12"/>
                    <a:pt x="7" y="19"/>
                  </a:cubicBezTo>
                  <a:cubicBezTo>
                    <a:pt x="7" y="53"/>
                    <a:pt x="7" y="53"/>
                    <a:pt x="7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altLang="en-US" lang="zh-CN"/>
            </a:p>
          </p:txBody>
        </p:sp>
        <p:sp>
          <p:nvSpPr>
            <p:cNvPr id="343" name="Freeform 217"/>
            <p:cNvSpPr/>
            <p:nvPr/>
          </p:nvSpPr>
          <p:spPr bwMode="auto">
            <a:xfrm>
              <a:off x="2338" y="1270"/>
              <a:ext cx="50" cy="52"/>
            </a:xfrm>
            <a:custGeom>
              <a:gdLst>
                <a:gd fmla="*/ 38 w 38" name="T0"/>
                <a:gd fmla="*/ 9 h 39" name="T1"/>
                <a:gd fmla="*/ 29 w 38" name="T2"/>
                <a:gd fmla="*/ 0 h 39" name="T3"/>
                <a:gd fmla="*/ 10 w 38" name="T4"/>
                <a:gd fmla="*/ 0 h 39" name="T5"/>
                <a:gd fmla="*/ 0 w 38" name="T6"/>
                <a:gd fmla="*/ 9 h 39" name="T7"/>
                <a:gd fmla="*/ 0 w 38" name="T8"/>
                <a:gd fmla="*/ 30 h 39" name="T9"/>
                <a:gd fmla="*/ 10 w 38" name="T10"/>
                <a:gd fmla="*/ 39 h 39" name="T11"/>
                <a:gd fmla="*/ 29 w 38" name="T12"/>
                <a:gd fmla="*/ 39 h 39" name="T13"/>
                <a:gd fmla="*/ 38 w 38" name="T14"/>
                <a:gd fmla="*/ 30 h 39" name="T15"/>
                <a:gd fmla="*/ 38 w 38" name="T16"/>
                <a:gd fmla="*/ 9 h 39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39" w="38">
                  <a:moveTo>
                    <a:pt x="38" y="9"/>
                  </a:moveTo>
                  <a:cubicBezTo>
                    <a:pt x="38" y="4"/>
                    <a:pt x="34" y="0"/>
                    <a:pt x="29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34" y="39"/>
                    <a:pt x="38" y="35"/>
                    <a:pt x="38" y="30"/>
                  </a:cubicBezTo>
                  <a:lnTo>
                    <a:pt x="38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altLang="en-US" lang="zh-CN"/>
            </a:p>
          </p:txBody>
        </p:sp>
        <p:sp>
          <p:nvSpPr>
            <p:cNvPr id="344" name="Freeform 218"/>
            <p:cNvSpPr>
              <a:spLocks noEditPoints="1"/>
            </p:cNvSpPr>
            <p:nvPr/>
          </p:nvSpPr>
          <p:spPr bwMode="auto">
            <a:xfrm>
              <a:off x="2544" y="1249"/>
              <a:ext cx="91" cy="95"/>
            </a:xfrm>
            <a:custGeom>
              <a:gdLst>
                <a:gd fmla="*/ 19 w 69" name="T0"/>
                <a:gd fmla="*/ 0 h 72" name="T1"/>
                <a:gd fmla="*/ 50 w 69" name="T2"/>
                <a:gd fmla="*/ 0 h 72" name="T3"/>
                <a:gd fmla="*/ 50 w 69" name="T4"/>
                <a:gd fmla="*/ 0 h 72" name="T5"/>
                <a:gd fmla="*/ 69 w 69" name="T6"/>
                <a:gd fmla="*/ 19 h 72" name="T7"/>
                <a:gd fmla="*/ 69 w 69" name="T8"/>
                <a:gd fmla="*/ 53 h 72" name="T9"/>
                <a:gd fmla="*/ 69 w 69" name="T10"/>
                <a:gd fmla="*/ 53 h 72" name="T11"/>
                <a:gd fmla="*/ 50 w 69" name="T12"/>
                <a:gd fmla="*/ 72 h 72" name="T13"/>
                <a:gd fmla="*/ 19 w 69" name="T14"/>
                <a:gd fmla="*/ 72 h 72" name="T15"/>
                <a:gd fmla="*/ 19 w 69" name="T16"/>
                <a:gd fmla="*/ 72 h 72" name="T17"/>
                <a:gd fmla="*/ 0 w 69" name="T18"/>
                <a:gd fmla="*/ 53 h 72" name="T19"/>
                <a:gd fmla="*/ 0 w 69" name="T20"/>
                <a:gd fmla="*/ 19 h 72" name="T21"/>
                <a:gd fmla="*/ 0 w 69" name="T22"/>
                <a:gd fmla="*/ 19 h 72" name="T23"/>
                <a:gd fmla="*/ 19 w 69" name="T24"/>
                <a:gd fmla="*/ 0 h 72" name="T25"/>
                <a:gd fmla="*/ 7 w 69" name="T26"/>
                <a:gd fmla="*/ 53 h 72" name="T27"/>
                <a:gd fmla="*/ 19 w 69" name="T28"/>
                <a:gd fmla="*/ 64 h 72" name="T29"/>
                <a:gd fmla="*/ 50 w 69" name="T30"/>
                <a:gd fmla="*/ 64 h 72" name="T31"/>
                <a:gd fmla="*/ 50 w 69" name="T32"/>
                <a:gd fmla="*/ 64 h 72" name="T33"/>
                <a:gd fmla="*/ 61 w 69" name="T34"/>
                <a:gd fmla="*/ 53 h 72" name="T35"/>
                <a:gd fmla="*/ 61 w 69" name="T36"/>
                <a:gd fmla="*/ 19 h 72" name="T37"/>
                <a:gd fmla="*/ 61 w 69" name="T38"/>
                <a:gd fmla="*/ 19 h 72" name="T39"/>
                <a:gd fmla="*/ 50 w 69" name="T40"/>
                <a:gd fmla="*/ 7 h 72" name="T41"/>
                <a:gd fmla="*/ 19 w 69" name="T42"/>
                <a:gd fmla="*/ 7 h 72" name="T43"/>
                <a:gd fmla="*/ 19 w 69" name="T44"/>
                <a:gd fmla="*/ 7 h 72" name="T45"/>
                <a:gd fmla="*/ 7 w 69" name="T46"/>
                <a:gd fmla="*/ 19 h 72" name="T47"/>
                <a:gd fmla="*/ 7 w 69" name="T48"/>
                <a:gd fmla="*/ 53 h 72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72" w="69">
                  <a:moveTo>
                    <a:pt x="19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60" y="0"/>
                    <a:pt x="69" y="8"/>
                    <a:pt x="69" y="19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63"/>
                    <a:pt x="60" y="72"/>
                    <a:pt x="50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8" y="72"/>
                    <a:pt x="0" y="63"/>
                    <a:pt x="0" y="5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8" y="0"/>
                    <a:pt x="19" y="0"/>
                  </a:cubicBezTo>
                  <a:close/>
                  <a:moveTo>
                    <a:pt x="7" y="53"/>
                  </a:moveTo>
                  <a:cubicBezTo>
                    <a:pt x="7" y="59"/>
                    <a:pt x="12" y="64"/>
                    <a:pt x="19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6" y="64"/>
                    <a:pt x="61" y="59"/>
                    <a:pt x="61" y="53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2"/>
                    <a:pt x="56" y="7"/>
                    <a:pt x="50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2" y="7"/>
                    <a:pt x="7" y="12"/>
                    <a:pt x="7" y="19"/>
                  </a:cubicBezTo>
                  <a:cubicBezTo>
                    <a:pt x="7" y="53"/>
                    <a:pt x="7" y="53"/>
                    <a:pt x="7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altLang="en-US" lang="zh-CN"/>
            </a:p>
          </p:txBody>
        </p:sp>
        <p:sp>
          <p:nvSpPr>
            <p:cNvPr id="345" name="Freeform 219"/>
            <p:cNvSpPr/>
            <p:nvPr/>
          </p:nvSpPr>
          <p:spPr bwMode="auto">
            <a:xfrm>
              <a:off x="2565" y="1270"/>
              <a:ext cx="49" cy="52"/>
            </a:xfrm>
            <a:custGeom>
              <a:gdLst>
                <a:gd fmla="*/ 37 w 37" name="T0"/>
                <a:gd fmla="*/ 9 h 39" name="T1"/>
                <a:gd fmla="*/ 28 w 37" name="T2"/>
                <a:gd fmla="*/ 0 h 39" name="T3"/>
                <a:gd fmla="*/ 9 w 37" name="T4"/>
                <a:gd fmla="*/ 0 h 39" name="T5"/>
                <a:gd fmla="*/ 0 w 37" name="T6"/>
                <a:gd fmla="*/ 9 h 39" name="T7"/>
                <a:gd fmla="*/ 0 w 37" name="T8"/>
                <a:gd fmla="*/ 30 h 39" name="T9"/>
                <a:gd fmla="*/ 9 w 37" name="T10"/>
                <a:gd fmla="*/ 39 h 39" name="T11"/>
                <a:gd fmla="*/ 28 w 37" name="T12"/>
                <a:gd fmla="*/ 39 h 39" name="T13"/>
                <a:gd fmla="*/ 37 w 37" name="T14"/>
                <a:gd fmla="*/ 30 h 39" name="T15"/>
                <a:gd fmla="*/ 37 w 37" name="T16"/>
                <a:gd fmla="*/ 9 h 39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39" w="37">
                  <a:moveTo>
                    <a:pt x="37" y="9"/>
                  </a:moveTo>
                  <a:cubicBezTo>
                    <a:pt x="37" y="4"/>
                    <a:pt x="33" y="0"/>
                    <a:pt x="2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33" y="39"/>
                    <a:pt x="37" y="35"/>
                    <a:pt x="37" y="30"/>
                  </a:cubicBezTo>
                  <a:lnTo>
                    <a:pt x="37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altLang="en-US" lang="zh-CN"/>
            </a:p>
          </p:txBody>
        </p:sp>
        <p:sp>
          <p:nvSpPr>
            <p:cNvPr id="346" name="Freeform 220"/>
            <p:cNvSpPr>
              <a:spLocks noEditPoints="1"/>
            </p:cNvSpPr>
            <p:nvPr/>
          </p:nvSpPr>
          <p:spPr bwMode="auto">
            <a:xfrm>
              <a:off x="2657" y="1249"/>
              <a:ext cx="91" cy="95"/>
            </a:xfrm>
            <a:custGeom>
              <a:gdLst>
                <a:gd fmla="*/ 19 w 69" name="T0"/>
                <a:gd fmla="*/ 0 h 72" name="T1"/>
                <a:gd fmla="*/ 50 w 69" name="T2"/>
                <a:gd fmla="*/ 0 h 72" name="T3"/>
                <a:gd fmla="*/ 50 w 69" name="T4"/>
                <a:gd fmla="*/ 0 h 72" name="T5"/>
                <a:gd fmla="*/ 69 w 69" name="T6"/>
                <a:gd fmla="*/ 19 h 72" name="T7"/>
                <a:gd fmla="*/ 69 w 69" name="T8"/>
                <a:gd fmla="*/ 53 h 72" name="T9"/>
                <a:gd fmla="*/ 69 w 69" name="T10"/>
                <a:gd fmla="*/ 53 h 72" name="T11"/>
                <a:gd fmla="*/ 50 w 69" name="T12"/>
                <a:gd fmla="*/ 72 h 72" name="T13"/>
                <a:gd fmla="*/ 19 w 69" name="T14"/>
                <a:gd fmla="*/ 72 h 72" name="T15"/>
                <a:gd fmla="*/ 19 w 69" name="T16"/>
                <a:gd fmla="*/ 72 h 72" name="T17"/>
                <a:gd fmla="*/ 0 w 69" name="T18"/>
                <a:gd fmla="*/ 53 h 72" name="T19"/>
                <a:gd fmla="*/ 0 w 69" name="T20"/>
                <a:gd fmla="*/ 19 h 72" name="T21"/>
                <a:gd fmla="*/ 0 w 69" name="T22"/>
                <a:gd fmla="*/ 19 h 72" name="T23"/>
                <a:gd fmla="*/ 19 w 69" name="T24"/>
                <a:gd fmla="*/ 0 h 72" name="T25"/>
                <a:gd fmla="*/ 7 w 69" name="T26"/>
                <a:gd fmla="*/ 53 h 72" name="T27"/>
                <a:gd fmla="*/ 19 w 69" name="T28"/>
                <a:gd fmla="*/ 64 h 72" name="T29"/>
                <a:gd fmla="*/ 50 w 69" name="T30"/>
                <a:gd fmla="*/ 64 h 72" name="T31"/>
                <a:gd fmla="*/ 50 w 69" name="T32"/>
                <a:gd fmla="*/ 64 h 72" name="T33"/>
                <a:gd fmla="*/ 61 w 69" name="T34"/>
                <a:gd fmla="*/ 53 h 72" name="T35"/>
                <a:gd fmla="*/ 61 w 69" name="T36"/>
                <a:gd fmla="*/ 19 h 72" name="T37"/>
                <a:gd fmla="*/ 61 w 69" name="T38"/>
                <a:gd fmla="*/ 19 h 72" name="T39"/>
                <a:gd fmla="*/ 50 w 69" name="T40"/>
                <a:gd fmla="*/ 7 h 72" name="T41"/>
                <a:gd fmla="*/ 19 w 69" name="T42"/>
                <a:gd fmla="*/ 7 h 72" name="T43"/>
                <a:gd fmla="*/ 19 w 69" name="T44"/>
                <a:gd fmla="*/ 7 h 72" name="T45"/>
                <a:gd fmla="*/ 7 w 69" name="T46"/>
                <a:gd fmla="*/ 19 h 72" name="T47"/>
                <a:gd fmla="*/ 7 w 69" name="T48"/>
                <a:gd fmla="*/ 53 h 72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72" w="69">
                  <a:moveTo>
                    <a:pt x="19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60" y="0"/>
                    <a:pt x="69" y="8"/>
                    <a:pt x="69" y="19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63"/>
                    <a:pt x="60" y="72"/>
                    <a:pt x="50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8" y="72"/>
                    <a:pt x="0" y="63"/>
                    <a:pt x="0" y="5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8" y="0"/>
                    <a:pt x="19" y="0"/>
                  </a:cubicBezTo>
                  <a:close/>
                  <a:moveTo>
                    <a:pt x="7" y="53"/>
                  </a:moveTo>
                  <a:cubicBezTo>
                    <a:pt x="7" y="59"/>
                    <a:pt x="12" y="64"/>
                    <a:pt x="19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6" y="64"/>
                    <a:pt x="61" y="59"/>
                    <a:pt x="61" y="53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2"/>
                    <a:pt x="56" y="7"/>
                    <a:pt x="50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2" y="7"/>
                    <a:pt x="7" y="12"/>
                    <a:pt x="7" y="19"/>
                  </a:cubicBezTo>
                  <a:cubicBezTo>
                    <a:pt x="7" y="53"/>
                    <a:pt x="7" y="53"/>
                    <a:pt x="7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altLang="en-US" lang="zh-CN"/>
            </a:p>
          </p:txBody>
        </p:sp>
        <p:sp>
          <p:nvSpPr>
            <p:cNvPr id="347" name="Freeform 221"/>
            <p:cNvSpPr/>
            <p:nvPr/>
          </p:nvSpPr>
          <p:spPr bwMode="auto">
            <a:xfrm>
              <a:off x="2678" y="1270"/>
              <a:ext cx="49" cy="52"/>
            </a:xfrm>
            <a:custGeom>
              <a:gdLst>
                <a:gd fmla="*/ 37 w 37" name="T0"/>
                <a:gd fmla="*/ 9 h 39" name="T1"/>
                <a:gd fmla="*/ 28 w 37" name="T2"/>
                <a:gd fmla="*/ 0 h 39" name="T3"/>
                <a:gd fmla="*/ 9 w 37" name="T4"/>
                <a:gd fmla="*/ 0 h 39" name="T5"/>
                <a:gd fmla="*/ 0 w 37" name="T6"/>
                <a:gd fmla="*/ 9 h 39" name="T7"/>
                <a:gd fmla="*/ 0 w 37" name="T8"/>
                <a:gd fmla="*/ 30 h 39" name="T9"/>
                <a:gd fmla="*/ 9 w 37" name="T10"/>
                <a:gd fmla="*/ 39 h 39" name="T11"/>
                <a:gd fmla="*/ 28 w 37" name="T12"/>
                <a:gd fmla="*/ 39 h 39" name="T13"/>
                <a:gd fmla="*/ 37 w 37" name="T14"/>
                <a:gd fmla="*/ 30 h 39" name="T15"/>
                <a:gd fmla="*/ 37 w 37" name="T16"/>
                <a:gd fmla="*/ 9 h 39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39" w="37">
                  <a:moveTo>
                    <a:pt x="37" y="9"/>
                  </a:moveTo>
                  <a:cubicBezTo>
                    <a:pt x="37" y="4"/>
                    <a:pt x="33" y="0"/>
                    <a:pt x="2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33" y="39"/>
                    <a:pt x="37" y="35"/>
                    <a:pt x="37" y="30"/>
                  </a:cubicBezTo>
                  <a:lnTo>
                    <a:pt x="37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altLang="en-US" lang="zh-CN"/>
            </a:p>
          </p:txBody>
        </p:sp>
        <p:sp>
          <p:nvSpPr>
            <p:cNvPr id="348" name="Freeform 222"/>
            <p:cNvSpPr>
              <a:spLocks noEditPoints="1"/>
            </p:cNvSpPr>
            <p:nvPr/>
          </p:nvSpPr>
          <p:spPr bwMode="auto">
            <a:xfrm>
              <a:off x="2770" y="1249"/>
              <a:ext cx="91" cy="95"/>
            </a:xfrm>
            <a:custGeom>
              <a:gdLst>
                <a:gd fmla="*/ 19 w 69" name="T0"/>
                <a:gd fmla="*/ 0 h 72" name="T1"/>
                <a:gd fmla="*/ 50 w 69" name="T2"/>
                <a:gd fmla="*/ 0 h 72" name="T3"/>
                <a:gd fmla="*/ 50 w 69" name="T4"/>
                <a:gd fmla="*/ 0 h 72" name="T5"/>
                <a:gd fmla="*/ 69 w 69" name="T6"/>
                <a:gd fmla="*/ 19 h 72" name="T7"/>
                <a:gd fmla="*/ 69 w 69" name="T8"/>
                <a:gd fmla="*/ 53 h 72" name="T9"/>
                <a:gd fmla="*/ 69 w 69" name="T10"/>
                <a:gd fmla="*/ 53 h 72" name="T11"/>
                <a:gd fmla="*/ 50 w 69" name="T12"/>
                <a:gd fmla="*/ 72 h 72" name="T13"/>
                <a:gd fmla="*/ 19 w 69" name="T14"/>
                <a:gd fmla="*/ 72 h 72" name="T15"/>
                <a:gd fmla="*/ 19 w 69" name="T16"/>
                <a:gd fmla="*/ 72 h 72" name="T17"/>
                <a:gd fmla="*/ 0 w 69" name="T18"/>
                <a:gd fmla="*/ 53 h 72" name="T19"/>
                <a:gd fmla="*/ 0 w 69" name="T20"/>
                <a:gd fmla="*/ 19 h 72" name="T21"/>
                <a:gd fmla="*/ 0 w 69" name="T22"/>
                <a:gd fmla="*/ 19 h 72" name="T23"/>
                <a:gd fmla="*/ 19 w 69" name="T24"/>
                <a:gd fmla="*/ 0 h 72" name="T25"/>
                <a:gd fmla="*/ 7 w 69" name="T26"/>
                <a:gd fmla="*/ 53 h 72" name="T27"/>
                <a:gd fmla="*/ 19 w 69" name="T28"/>
                <a:gd fmla="*/ 64 h 72" name="T29"/>
                <a:gd fmla="*/ 50 w 69" name="T30"/>
                <a:gd fmla="*/ 64 h 72" name="T31"/>
                <a:gd fmla="*/ 50 w 69" name="T32"/>
                <a:gd fmla="*/ 64 h 72" name="T33"/>
                <a:gd fmla="*/ 61 w 69" name="T34"/>
                <a:gd fmla="*/ 53 h 72" name="T35"/>
                <a:gd fmla="*/ 61 w 69" name="T36"/>
                <a:gd fmla="*/ 19 h 72" name="T37"/>
                <a:gd fmla="*/ 61 w 69" name="T38"/>
                <a:gd fmla="*/ 19 h 72" name="T39"/>
                <a:gd fmla="*/ 50 w 69" name="T40"/>
                <a:gd fmla="*/ 7 h 72" name="T41"/>
                <a:gd fmla="*/ 19 w 69" name="T42"/>
                <a:gd fmla="*/ 7 h 72" name="T43"/>
                <a:gd fmla="*/ 19 w 69" name="T44"/>
                <a:gd fmla="*/ 7 h 72" name="T45"/>
                <a:gd fmla="*/ 7 w 69" name="T46"/>
                <a:gd fmla="*/ 19 h 72" name="T47"/>
                <a:gd fmla="*/ 7 w 69" name="T48"/>
                <a:gd fmla="*/ 53 h 72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72" w="69">
                  <a:moveTo>
                    <a:pt x="19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60" y="0"/>
                    <a:pt x="69" y="8"/>
                    <a:pt x="69" y="19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63"/>
                    <a:pt x="60" y="72"/>
                    <a:pt x="50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8" y="72"/>
                    <a:pt x="0" y="63"/>
                    <a:pt x="0" y="5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8" y="0"/>
                    <a:pt x="19" y="0"/>
                  </a:cubicBezTo>
                  <a:close/>
                  <a:moveTo>
                    <a:pt x="7" y="53"/>
                  </a:moveTo>
                  <a:cubicBezTo>
                    <a:pt x="7" y="59"/>
                    <a:pt x="12" y="64"/>
                    <a:pt x="19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6" y="64"/>
                    <a:pt x="61" y="59"/>
                    <a:pt x="61" y="53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2"/>
                    <a:pt x="56" y="7"/>
                    <a:pt x="50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2" y="7"/>
                    <a:pt x="7" y="12"/>
                    <a:pt x="7" y="19"/>
                  </a:cubicBezTo>
                  <a:cubicBezTo>
                    <a:pt x="7" y="53"/>
                    <a:pt x="7" y="53"/>
                    <a:pt x="7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altLang="en-US" lang="zh-CN"/>
            </a:p>
          </p:txBody>
        </p:sp>
        <p:sp>
          <p:nvSpPr>
            <p:cNvPr id="349" name="Freeform 223"/>
            <p:cNvSpPr/>
            <p:nvPr/>
          </p:nvSpPr>
          <p:spPr bwMode="auto">
            <a:xfrm>
              <a:off x="2791" y="1270"/>
              <a:ext cx="49" cy="52"/>
            </a:xfrm>
            <a:custGeom>
              <a:gdLst>
                <a:gd fmla="*/ 37 w 37" name="T0"/>
                <a:gd fmla="*/ 9 h 39" name="T1"/>
                <a:gd fmla="*/ 28 w 37" name="T2"/>
                <a:gd fmla="*/ 0 h 39" name="T3"/>
                <a:gd fmla="*/ 9 w 37" name="T4"/>
                <a:gd fmla="*/ 0 h 39" name="T5"/>
                <a:gd fmla="*/ 0 w 37" name="T6"/>
                <a:gd fmla="*/ 9 h 39" name="T7"/>
                <a:gd fmla="*/ 0 w 37" name="T8"/>
                <a:gd fmla="*/ 30 h 39" name="T9"/>
                <a:gd fmla="*/ 9 w 37" name="T10"/>
                <a:gd fmla="*/ 39 h 39" name="T11"/>
                <a:gd fmla="*/ 28 w 37" name="T12"/>
                <a:gd fmla="*/ 39 h 39" name="T13"/>
                <a:gd fmla="*/ 37 w 37" name="T14"/>
                <a:gd fmla="*/ 30 h 39" name="T15"/>
                <a:gd fmla="*/ 37 w 37" name="T16"/>
                <a:gd fmla="*/ 9 h 39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39" w="37">
                  <a:moveTo>
                    <a:pt x="37" y="9"/>
                  </a:moveTo>
                  <a:cubicBezTo>
                    <a:pt x="37" y="4"/>
                    <a:pt x="33" y="0"/>
                    <a:pt x="2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33" y="39"/>
                    <a:pt x="37" y="35"/>
                    <a:pt x="37" y="30"/>
                  </a:cubicBezTo>
                  <a:lnTo>
                    <a:pt x="37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altLang="en-US" lang="zh-CN"/>
            </a:p>
          </p:txBody>
        </p:sp>
        <p:sp>
          <p:nvSpPr>
            <p:cNvPr id="350" name="Freeform 224"/>
            <p:cNvSpPr>
              <a:spLocks noEditPoints="1"/>
            </p:cNvSpPr>
            <p:nvPr/>
          </p:nvSpPr>
          <p:spPr bwMode="auto">
            <a:xfrm>
              <a:off x="2996" y="1249"/>
              <a:ext cx="91" cy="95"/>
            </a:xfrm>
            <a:custGeom>
              <a:gdLst>
                <a:gd fmla="*/ 19 w 69" name="T0"/>
                <a:gd fmla="*/ 0 h 72" name="T1"/>
                <a:gd fmla="*/ 50 w 69" name="T2"/>
                <a:gd fmla="*/ 0 h 72" name="T3"/>
                <a:gd fmla="*/ 50 w 69" name="T4"/>
                <a:gd fmla="*/ 0 h 72" name="T5"/>
                <a:gd fmla="*/ 69 w 69" name="T6"/>
                <a:gd fmla="*/ 19 h 72" name="T7"/>
                <a:gd fmla="*/ 69 w 69" name="T8"/>
                <a:gd fmla="*/ 53 h 72" name="T9"/>
                <a:gd fmla="*/ 69 w 69" name="T10"/>
                <a:gd fmla="*/ 53 h 72" name="T11"/>
                <a:gd fmla="*/ 50 w 69" name="T12"/>
                <a:gd fmla="*/ 72 h 72" name="T13"/>
                <a:gd fmla="*/ 19 w 69" name="T14"/>
                <a:gd fmla="*/ 72 h 72" name="T15"/>
                <a:gd fmla="*/ 19 w 69" name="T16"/>
                <a:gd fmla="*/ 72 h 72" name="T17"/>
                <a:gd fmla="*/ 0 w 69" name="T18"/>
                <a:gd fmla="*/ 53 h 72" name="T19"/>
                <a:gd fmla="*/ 0 w 69" name="T20"/>
                <a:gd fmla="*/ 19 h 72" name="T21"/>
                <a:gd fmla="*/ 0 w 69" name="T22"/>
                <a:gd fmla="*/ 19 h 72" name="T23"/>
                <a:gd fmla="*/ 19 w 69" name="T24"/>
                <a:gd fmla="*/ 0 h 72" name="T25"/>
                <a:gd fmla="*/ 7 w 69" name="T26"/>
                <a:gd fmla="*/ 53 h 72" name="T27"/>
                <a:gd fmla="*/ 19 w 69" name="T28"/>
                <a:gd fmla="*/ 64 h 72" name="T29"/>
                <a:gd fmla="*/ 50 w 69" name="T30"/>
                <a:gd fmla="*/ 64 h 72" name="T31"/>
                <a:gd fmla="*/ 50 w 69" name="T32"/>
                <a:gd fmla="*/ 64 h 72" name="T33"/>
                <a:gd fmla="*/ 61 w 69" name="T34"/>
                <a:gd fmla="*/ 53 h 72" name="T35"/>
                <a:gd fmla="*/ 61 w 69" name="T36"/>
                <a:gd fmla="*/ 19 h 72" name="T37"/>
                <a:gd fmla="*/ 61 w 69" name="T38"/>
                <a:gd fmla="*/ 19 h 72" name="T39"/>
                <a:gd fmla="*/ 50 w 69" name="T40"/>
                <a:gd fmla="*/ 7 h 72" name="T41"/>
                <a:gd fmla="*/ 19 w 69" name="T42"/>
                <a:gd fmla="*/ 7 h 72" name="T43"/>
                <a:gd fmla="*/ 19 w 69" name="T44"/>
                <a:gd fmla="*/ 7 h 72" name="T45"/>
                <a:gd fmla="*/ 7 w 69" name="T46"/>
                <a:gd fmla="*/ 19 h 72" name="T47"/>
                <a:gd fmla="*/ 7 w 69" name="T48"/>
                <a:gd fmla="*/ 53 h 72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72" w="69">
                  <a:moveTo>
                    <a:pt x="19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60" y="0"/>
                    <a:pt x="69" y="8"/>
                    <a:pt x="69" y="19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63"/>
                    <a:pt x="60" y="72"/>
                    <a:pt x="50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8" y="72"/>
                    <a:pt x="0" y="63"/>
                    <a:pt x="0" y="5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8" y="0"/>
                    <a:pt x="19" y="0"/>
                  </a:cubicBezTo>
                  <a:close/>
                  <a:moveTo>
                    <a:pt x="7" y="53"/>
                  </a:moveTo>
                  <a:cubicBezTo>
                    <a:pt x="7" y="59"/>
                    <a:pt x="12" y="64"/>
                    <a:pt x="19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6" y="64"/>
                    <a:pt x="61" y="59"/>
                    <a:pt x="61" y="53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2"/>
                    <a:pt x="56" y="7"/>
                    <a:pt x="50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2" y="7"/>
                    <a:pt x="7" y="12"/>
                    <a:pt x="7" y="19"/>
                  </a:cubicBezTo>
                  <a:cubicBezTo>
                    <a:pt x="7" y="53"/>
                    <a:pt x="7" y="53"/>
                    <a:pt x="7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altLang="en-US" lang="zh-CN"/>
            </a:p>
          </p:txBody>
        </p:sp>
        <p:sp>
          <p:nvSpPr>
            <p:cNvPr id="351" name="Freeform 225"/>
            <p:cNvSpPr/>
            <p:nvPr/>
          </p:nvSpPr>
          <p:spPr bwMode="auto">
            <a:xfrm>
              <a:off x="3017" y="1270"/>
              <a:ext cx="49" cy="52"/>
            </a:xfrm>
            <a:custGeom>
              <a:gdLst>
                <a:gd fmla="*/ 37 w 37" name="T0"/>
                <a:gd fmla="*/ 9 h 39" name="T1"/>
                <a:gd fmla="*/ 28 w 37" name="T2"/>
                <a:gd fmla="*/ 0 h 39" name="T3"/>
                <a:gd fmla="*/ 9 w 37" name="T4"/>
                <a:gd fmla="*/ 0 h 39" name="T5"/>
                <a:gd fmla="*/ 0 w 37" name="T6"/>
                <a:gd fmla="*/ 9 h 39" name="T7"/>
                <a:gd fmla="*/ 0 w 37" name="T8"/>
                <a:gd fmla="*/ 30 h 39" name="T9"/>
                <a:gd fmla="*/ 9 w 37" name="T10"/>
                <a:gd fmla="*/ 39 h 39" name="T11"/>
                <a:gd fmla="*/ 28 w 37" name="T12"/>
                <a:gd fmla="*/ 39 h 39" name="T13"/>
                <a:gd fmla="*/ 37 w 37" name="T14"/>
                <a:gd fmla="*/ 30 h 39" name="T15"/>
                <a:gd fmla="*/ 37 w 37" name="T16"/>
                <a:gd fmla="*/ 9 h 39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39" w="37">
                  <a:moveTo>
                    <a:pt x="37" y="9"/>
                  </a:moveTo>
                  <a:cubicBezTo>
                    <a:pt x="37" y="4"/>
                    <a:pt x="33" y="0"/>
                    <a:pt x="2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33" y="39"/>
                    <a:pt x="37" y="35"/>
                    <a:pt x="37" y="30"/>
                  </a:cubicBezTo>
                  <a:lnTo>
                    <a:pt x="37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altLang="en-US" lang="zh-CN"/>
            </a:p>
          </p:txBody>
        </p:sp>
        <p:sp>
          <p:nvSpPr>
            <p:cNvPr id="352" name="Freeform 226"/>
            <p:cNvSpPr>
              <a:spLocks noEditPoints="1"/>
            </p:cNvSpPr>
            <p:nvPr/>
          </p:nvSpPr>
          <p:spPr bwMode="auto">
            <a:xfrm>
              <a:off x="3109" y="1249"/>
              <a:ext cx="91" cy="95"/>
            </a:xfrm>
            <a:custGeom>
              <a:gdLst>
                <a:gd fmla="*/ 19 w 69" name="T0"/>
                <a:gd fmla="*/ 0 h 72" name="T1"/>
                <a:gd fmla="*/ 50 w 69" name="T2"/>
                <a:gd fmla="*/ 0 h 72" name="T3"/>
                <a:gd fmla="*/ 50 w 69" name="T4"/>
                <a:gd fmla="*/ 0 h 72" name="T5"/>
                <a:gd fmla="*/ 69 w 69" name="T6"/>
                <a:gd fmla="*/ 19 h 72" name="T7"/>
                <a:gd fmla="*/ 69 w 69" name="T8"/>
                <a:gd fmla="*/ 53 h 72" name="T9"/>
                <a:gd fmla="*/ 69 w 69" name="T10"/>
                <a:gd fmla="*/ 53 h 72" name="T11"/>
                <a:gd fmla="*/ 50 w 69" name="T12"/>
                <a:gd fmla="*/ 72 h 72" name="T13"/>
                <a:gd fmla="*/ 19 w 69" name="T14"/>
                <a:gd fmla="*/ 72 h 72" name="T15"/>
                <a:gd fmla="*/ 19 w 69" name="T16"/>
                <a:gd fmla="*/ 72 h 72" name="T17"/>
                <a:gd fmla="*/ 0 w 69" name="T18"/>
                <a:gd fmla="*/ 53 h 72" name="T19"/>
                <a:gd fmla="*/ 0 w 69" name="T20"/>
                <a:gd fmla="*/ 19 h 72" name="T21"/>
                <a:gd fmla="*/ 0 w 69" name="T22"/>
                <a:gd fmla="*/ 19 h 72" name="T23"/>
                <a:gd fmla="*/ 19 w 69" name="T24"/>
                <a:gd fmla="*/ 0 h 72" name="T25"/>
                <a:gd fmla="*/ 7 w 69" name="T26"/>
                <a:gd fmla="*/ 53 h 72" name="T27"/>
                <a:gd fmla="*/ 19 w 69" name="T28"/>
                <a:gd fmla="*/ 64 h 72" name="T29"/>
                <a:gd fmla="*/ 50 w 69" name="T30"/>
                <a:gd fmla="*/ 64 h 72" name="T31"/>
                <a:gd fmla="*/ 50 w 69" name="T32"/>
                <a:gd fmla="*/ 64 h 72" name="T33"/>
                <a:gd fmla="*/ 61 w 69" name="T34"/>
                <a:gd fmla="*/ 53 h 72" name="T35"/>
                <a:gd fmla="*/ 61 w 69" name="T36"/>
                <a:gd fmla="*/ 19 h 72" name="T37"/>
                <a:gd fmla="*/ 61 w 69" name="T38"/>
                <a:gd fmla="*/ 19 h 72" name="T39"/>
                <a:gd fmla="*/ 50 w 69" name="T40"/>
                <a:gd fmla="*/ 7 h 72" name="T41"/>
                <a:gd fmla="*/ 19 w 69" name="T42"/>
                <a:gd fmla="*/ 7 h 72" name="T43"/>
                <a:gd fmla="*/ 19 w 69" name="T44"/>
                <a:gd fmla="*/ 7 h 72" name="T45"/>
                <a:gd fmla="*/ 7 w 69" name="T46"/>
                <a:gd fmla="*/ 19 h 72" name="T47"/>
                <a:gd fmla="*/ 7 w 69" name="T48"/>
                <a:gd fmla="*/ 53 h 72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72" w="69">
                  <a:moveTo>
                    <a:pt x="19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60" y="0"/>
                    <a:pt x="69" y="8"/>
                    <a:pt x="69" y="19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63"/>
                    <a:pt x="60" y="72"/>
                    <a:pt x="50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8" y="72"/>
                    <a:pt x="0" y="63"/>
                    <a:pt x="0" y="5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8" y="0"/>
                    <a:pt x="19" y="0"/>
                  </a:cubicBezTo>
                  <a:close/>
                  <a:moveTo>
                    <a:pt x="7" y="53"/>
                  </a:moveTo>
                  <a:cubicBezTo>
                    <a:pt x="7" y="59"/>
                    <a:pt x="12" y="64"/>
                    <a:pt x="19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6" y="64"/>
                    <a:pt x="61" y="59"/>
                    <a:pt x="61" y="53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2"/>
                    <a:pt x="56" y="7"/>
                    <a:pt x="50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2" y="7"/>
                    <a:pt x="7" y="12"/>
                    <a:pt x="7" y="19"/>
                  </a:cubicBezTo>
                  <a:cubicBezTo>
                    <a:pt x="7" y="53"/>
                    <a:pt x="7" y="53"/>
                    <a:pt x="7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altLang="en-US" lang="zh-CN"/>
            </a:p>
          </p:txBody>
        </p:sp>
        <p:sp>
          <p:nvSpPr>
            <p:cNvPr id="353" name="Freeform 227"/>
            <p:cNvSpPr/>
            <p:nvPr/>
          </p:nvSpPr>
          <p:spPr bwMode="auto">
            <a:xfrm>
              <a:off x="3130" y="1270"/>
              <a:ext cx="49" cy="52"/>
            </a:xfrm>
            <a:custGeom>
              <a:gdLst>
                <a:gd fmla="*/ 37 w 37" name="T0"/>
                <a:gd fmla="*/ 9 h 39" name="T1"/>
                <a:gd fmla="*/ 28 w 37" name="T2"/>
                <a:gd fmla="*/ 0 h 39" name="T3"/>
                <a:gd fmla="*/ 9 w 37" name="T4"/>
                <a:gd fmla="*/ 0 h 39" name="T5"/>
                <a:gd fmla="*/ 0 w 37" name="T6"/>
                <a:gd fmla="*/ 9 h 39" name="T7"/>
                <a:gd fmla="*/ 0 w 37" name="T8"/>
                <a:gd fmla="*/ 30 h 39" name="T9"/>
                <a:gd fmla="*/ 9 w 37" name="T10"/>
                <a:gd fmla="*/ 39 h 39" name="T11"/>
                <a:gd fmla="*/ 28 w 37" name="T12"/>
                <a:gd fmla="*/ 39 h 39" name="T13"/>
                <a:gd fmla="*/ 37 w 37" name="T14"/>
                <a:gd fmla="*/ 30 h 39" name="T15"/>
                <a:gd fmla="*/ 37 w 37" name="T16"/>
                <a:gd fmla="*/ 9 h 39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39" w="37">
                  <a:moveTo>
                    <a:pt x="37" y="9"/>
                  </a:moveTo>
                  <a:cubicBezTo>
                    <a:pt x="37" y="4"/>
                    <a:pt x="33" y="0"/>
                    <a:pt x="2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33" y="39"/>
                    <a:pt x="37" y="35"/>
                    <a:pt x="37" y="30"/>
                  </a:cubicBezTo>
                  <a:lnTo>
                    <a:pt x="37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altLang="en-US" lang="zh-CN"/>
            </a:p>
          </p:txBody>
        </p:sp>
        <p:sp>
          <p:nvSpPr>
            <p:cNvPr id="354" name="Freeform 228"/>
            <p:cNvSpPr>
              <a:spLocks noEditPoints="1"/>
            </p:cNvSpPr>
            <p:nvPr/>
          </p:nvSpPr>
          <p:spPr bwMode="auto">
            <a:xfrm>
              <a:off x="3222" y="1249"/>
              <a:ext cx="91" cy="95"/>
            </a:xfrm>
            <a:custGeom>
              <a:gdLst>
                <a:gd fmla="*/ 19 w 69" name="T0"/>
                <a:gd fmla="*/ 0 h 72" name="T1"/>
                <a:gd fmla="*/ 50 w 69" name="T2"/>
                <a:gd fmla="*/ 0 h 72" name="T3"/>
                <a:gd fmla="*/ 50 w 69" name="T4"/>
                <a:gd fmla="*/ 0 h 72" name="T5"/>
                <a:gd fmla="*/ 69 w 69" name="T6"/>
                <a:gd fmla="*/ 19 h 72" name="T7"/>
                <a:gd fmla="*/ 69 w 69" name="T8"/>
                <a:gd fmla="*/ 53 h 72" name="T9"/>
                <a:gd fmla="*/ 69 w 69" name="T10"/>
                <a:gd fmla="*/ 53 h 72" name="T11"/>
                <a:gd fmla="*/ 50 w 69" name="T12"/>
                <a:gd fmla="*/ 72 h 72" name="T13"/>
                <a:gd fmla="*/ 19 w 69" name="T14"/>
                <a:gd fmla="*/ 72 h 72" name="T15"/>
                <a:gd fmla="*/ 19 w 69" name="T16"/>
                <a:gd fmla="*/ 72 h 72" name="T17"/>
                <a:gd fmla="*/ 0 w 69" name="T18"/>
                <a:gd fmla="*/ 53 h 72" name="T19"/>
                <a:gd fmla="*/ 0 w 69" name="T20"/>
                <a:gd fmla="*/ 19 h 72" name="T21"/>
                <a:gd fmla="*/ 0 w 69" name="T22"/>
                <a:gd fmla="*/ 19 h 72" name="T23"/>
                <a:gd fmla="*/ 19 w 69" name="T24"/>
                <a:gd fmla="*/ 0 h 72" name="T25"/>
                <a:gd fmla="*/ 7 w 69" name="T26"/>
                <a:gd fmla="*/ 53 h 72" name="T27"/>
                <a:gd fmla="*/ 19 w 69" name="T28"/>
                <a:gd fmla="*/ 64 h 72" name="T29"/>
                <a:gd fmla="*/ 50 w 69" name="T30"/>
                <a:gd fmla="*/ 64 h 72" name="T31"/>
                <a:gd fmla="*/ 50 w 69" name="T32"/>
                <a:gd fmla="*/ 64 h 72" name="T33"/>
                <a:gd fmla="*/ 61 w 69" name="T34"/>
                <a:gd fmla="*/ 53 h 72" name="T35"/>
                <a:gd fmla="*/ 61 w 69" name="T36"/>
                <a:gd fmla="*/ 19 h 72" name="T37"/>
                <a:gd fmla="*/ 61 w 69" name="T38"/>
                <a:gd fmla="*/ 19 h 72" name="T39"/>
                <a:gd fmla="*/ 50 w 69" name="T40"/>
                <a:gd fmla="*/ 7 h 72" name="T41"/>
                <a:gd fmla="*/ 19 w 69" name="T42"/>
                <a:gd fmla="*/ 7 h 72" name="T43"/>
                <a:gd fmla="*/ 19 w 69" name="T44"/>
                <a:gd fmla="*/ 7 h 72" name="T45"/>
                <a:gd fmla="*/ 7 w 69" name="T46"/>
                <a:gd fmla="*/ 19 h 72" name="T47"/>
                <a:gd fmla="*/ 7 w 69" name="T48"/>
                <a:gd fmla="*/ 53 h 72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72" w="69">
                  <a:moveTo>
                    <a:pt x="19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60" y="0"/>
                    <a:pt x="69" y="8"/>
                    <a:pt x="69" y="19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63"/>
                    <a:pt x="60" y="72"/>
                    <a:pt x="50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8" y="72"/>
                    <a:pt x="0" y="63"/>
                    <a:pt x="0" y="5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8" y="0"/>
                    <a:pt x="19" y="0"/>
                  </a:cubicBezTo>
                  <a:close/>
                  <a:moveTo>
                    <a:pt x="7" y="53"/>
                  </a:moveTo>
                  <a:cubicBezTo>
                    <a:pt x="7" y="59"/>
                    <a:pt x="12" y="64"/>
                    <a:pt x="19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6" y="64"/>
                    <a:pt x="61" y="59"/>
                    <a:pt x="61" y="53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2"/>
                    <a:pt x="56" y="7"/>
                    <a:pt x="50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2" y="7"/>
                    <a:pt x="7" y="12"/>
                    <a:pt x="7" y="19"/>
                  </a:cubicBezTo>
                  <a:cubicBezTo>
                    <a:pt x="7" y="53"/>
                    <a:pt x="7" y="53"/>
                    <a:pt x="7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altLang="en-US" lang="zh-CN"/>
            </a:p>
          </p:txBody>
        </p:sp>
        <p:sp>
          <p:nvSpPr>
            <p:cNvPr id="355" name="Freeform 229"/>
            <p:cNvSpPr/>
            <p:nvPr/>
          </p:nvSpPr>
          <p:spPr bwMode="auto">
            <a:xfrm>
              <a:off x="3243" y="1270"/>
              <a:ext cx="49" cy="52"/>
            </a:xfrm>
            <a:custGeom>
              <a:gdLst>
                <a:gd fmla="*/ 37 w 37" name="T0"/>
                <a:gd fmla="*/ 9 h 39" name="T1"/>
                <a:gd fmla="*/ 28 w 37" name="T2"/>
                <a:gd fmla="*/ 0 h 39" name="T3"/>
                <a:gd fmla="*/ 9 w 37" name="T4"/>
                <a:gd fmla="*/ 0 h 39" name="T5"/>
                <a:gd fmla="*/ 0 w 37" name="T6"/>
                <a:gd fmla="*/ 9 h 39" name="T7"/>
                <a:gd fmla="*/ 0 w 37" name="T8"/>
                <a:gd fmla="*/ 30 h 39" name="T9"/>
                <a:gd fmla="*/ 9 w 37" name="T10"/>
                <a:gd fmla="*/ 39 h 39" name="T11"/>
                <a:gd fmla="*/ 28 w 37" name="T12"/>
                <a:gd fmla="*/ 39 h 39" name="T13"/>
                <a:gd fmla="*/ 37 w 37" name="T14"/>
                <a:gd fmla="*/ 30 h 39" name="T15"/>
                <a:gd fmla="*/ 37 w 37" name="T16"/>
                <a:gd fmla="*/ 9 h 39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39" w="37">
                  <a:moveTo>
                    <a:pt x="37" y="9"/>
                  </a:moveTo>
                  <a:cubicBezTo>
                    <a:pt x="37" y="4"/>
                    <a:pt x="33" y="0"/>
                    <a:pt x="2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33" y="39"/>
                    <a:pt x="37" y="35"/>
                    <a:pt x="37" y="30"/>
                  </a:cubicBezTo>
                  <a:lnTo>
                    <a:pt x="37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altLang="en-US" lang="zh-CN"/>
            </a:p>
          </p:txBody>
        </p:sp>
        <p:sp>
          <p:nvSpPr>
            <p:cNvPr id="356" name="Freeform 230"/>
            <p:cNvSpPr>
              <a:spLocks noEditPoints="1"/>
            </p:cNvSpPr>
            <p:nvPr/>
          </p:nvSpPr>
          <p:spPr bwMode="auto">
            <a:xfrm>
              <a:off x="3335" y="1249"/>
              <a:ext cx="91" cy="95"/>
            </a:xfrm>
            <a:custGeom>
              <a:gdLst>
                <a:gd fmla="*/ 19 w 69" name="T0"/>
                <a:gd fmla="*/ 0 h 72" name="T1"/>
                <a:gd fmla="*/ 50 w 69" name="T2"/>
                <a:gd fmla="*/ 0 h 72" name="T3"/>
                <a:gd fmla="*/ 50 w 69" name="T4"/>
                <a:gd fmla="*/ 0 h 72" name="T5"/>
                <a:gd fmla="*/ 69 w 69" name="T6"/>
                <a:gd fmla="*/ 19 h 72" name="T7"/>
                <a:gd fmla="*/ 69 w 69" name="T8"/>
                <a:gd fmla="*/ 53 h 72" name="T9"/>
                <a:gd fmla="*/ 69 w 69" name="T10"/>
                <a:gd fmla="*/ 53 h 72" name="T11"/>
                <a:gd fmla="*/ 50 w 69" name="T12"/>
                <a:gd fmla="*/ 72 h 72" name="T13"/>
                <a:gd fmla="*/ 19 w 69" name="T14"/>
                <a:gd fmla="*/ 72 h 72" name="T15"/>
                <a:gd fmla="*/ 19 w 69" name="T16"/>
                <a:gd fmla="*/ 72 h 72" name="T17"/>
                <a:gd fmla="*/ 0 w 69" name="T18"/>
                <a:gd fmla="*/ 53 h 72" name="T19"/>
                <a:gd fmla="*/ 0 w 69" name="T20"/>
                <a:gd fmla="*/ 19 h 72" name="T21"/>
                <a:gd fmla="*/ 0 w 69" name="T22"/>
                <a:gd fmla="*/ 19 h 72" name="T23"/>
                <a:gd fmla="*/ 19 w 69" name="T24"/>
                <a:gd fmla="*/ 0 h 72" name="T25"/>
                <a:gd fmla="*/ 7 w 69" name="T26"/>
                <a:gd fmla="*/ 53 h 72" name="T27"/>
                <a:gd fmla="*/ 19 w 69" name="T28"/>
                <a:gd fmla="*/ 64 h 72" name="T29"/>
                <a:gd fmla="*/ 50 w 69" name="T30"/>
                <a:gd fmla="*/ 64 h 72" name="T31"/>
                <a:gd fmla="*/ 50 w 69" name="T32"/>
                <a:gd fmla="*/ 64 h 72" name="T33"/>
                <a:gd fmla="*/ 61 w 69" name="T34"/>
                <a:gd fmla="*/ 53 h 72" name="T35"/>
                <a:gd fmla="*/ 61 w 69" name="T36"/>
                <a:gd fmla="*/ 19 h 72" name="T37"/>
                <a:gd fmla="*/ 61 w 69" name="T38"/>
                <a:gd fmla="*/ 19 h 72" name="T39"/>
                <a:gd fmla="*/ 50 w 69" name="T40"/>
                <a:gd fmla="*/ 7 h 72" name="T41"/>
                <a:gd fmla="*/ 19 w 69" name="T42"/>
                <a:gd fmla="*/ 7 h 72" name="T43"/>
                <a:gd fmla="*/ 19 w 69" name="T44"/>
                <a:gd fmla="*/ 7 h 72" name="T45"/>
                <a:gd fmla="*/ 7 w 69" name="T46"/>
                <a:gd fmla="*/ 19 h 72" name="T47"/>
                <a:gd fmla="*/ 7 w 69" name="T48"/>
                <a:gd fmla="*/ 53 h 72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72" w="69">
                  <a:moveTo>
                    <a:pt x="19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60" y="0"/>
                    <a:pt x="69" y="8"/>
                    <a:pt x="69" y="19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63"/>
                    <a:pt x="60" y="72"/>
                    <a:pt x="50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8" y="72"/>
                    <a:pt x="0" y="63"/>
                    <a:pt x="0" y="5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8" y="0"/>
                    <a:pt x="19" y="0"/>
                  </a:cubicBezTo>
                  <a:close/>
                  <a:moveTo>
                    <a:pt x="7" y="53"/>
                  </a:moveTo>
                  <a:cubicBezTo>
                    <a:pt x="7" y="59"/>
                    <a:pt x="12" y="64"/>
                    <a:pt x="19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6" y="64"/>
                    <a:pt x="61" y="59"/>
                    <a:pt x="61" y="53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2"/>
                    <a:pt x="56" y="7"/>
                    <a:pt x="50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2" y="7"/>
                    <a:pt x="7" y="12"/>
                    <a:pt x="7" y="19"/>
                  </a:cubicBezTo>
                  <a:cubicBezTo>
                    <a:pt x="7" y="53"/>
                    <a:pt x="7" y="53"/>
                    <a:pt x="7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altLang="en-US" lang="zh-CN"/>
            </a:p>
          </p:txBody>
        </p:sp>
        <p:sp>
          <p:nvSpPr>
            <p:cNvPr id="357" name="Freeform 231"/>
            <p:cNvSpPr/>
            <p:nvPr/>
          </p:nvSpPr>
          <p:spPr bwMode="auto">
            <a:xfrm>
              <a:off x="3356" y="1270"/>
              <a:ext cx="49" cy="52"/>
            </a:xfrm>
            <a:custGeom>
              <a:gdLst>
                <a:gd fmla="*/ 37 w 37" name="T0"/>
                <a:gd fmla="*/ 9 h 39" name="T1"/>
                <a:gd fmla="*/ 28 w 37" name="T2"/>
                <a:gd fmla="*/ 0 h 39" name="T3"/>
                <a:gd fmla="*/ 9 w 37" name="T4"/>
                <a:gd fmla="*/ 0 h 39" name="T5"/>
                <a:gd fmla="*/ 0 w 37" name="T6"/>
                <a:gd fmla="*/ 9 h 39" name="T7"/>
                <a:gd fmla="*/ 0 w 37" name="T8"/>
                <a:gd fmla="*/ 30 h 39" name="T9"/>
                <a:gd fmla="*/ 9 w 37" name="T10"/>
                <a:gd fmla="*/ 39 h 39" name="T11"/>
                <a:gd fmla="*/ 28 w 37" name="T12"/>
                <a:gd fmla="*/ 39 h 39" name="T13"/>
                <a:gd fmla="*/ 37 w 37" name="T14"/>
                <a:gd fmla="*/ 30 h 39" name="T15"/>
                <a:gd fmla="*/ 37 w 37" name="T16"/>
                <a:gd fmla="*/ 9 h 39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39" w="37">
                  <a:moveTo>
                    <a:pt x="37" y="9"/>
                  </a:moveTo>
                  <a:cubicBezTo>
                    <a:pt x="37" y="4"/>
                    <a:pt x="33" y="0"/>
                    <a:pt x="2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33" y="39"/>
                    <a:pt x="37" y="35"/>
                    <a:pt x="37" y="30"/>
                  </a:cubicBezTo>
                  <a:lnTo>
                    <a:pt x="37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altLang="en-US" lang="zh-CN"/>
            </a:p>
          </p:txBody>
        </p:sp>
        <p:sp>
          <p:nvSpPr>
            <p:cNvPr id="358" name="Freeform 232"/>
            <p:cNvSpPr>
              <a:spLocks noEditPoints="1"/>
            </p:cNvSpPr>
            <p:nvPr/>
          </p:nvSpPr>
          <p:spPr bwMode="auto">
            <a:xfrm>
              <a:off x="3448" y="1249"/>
              <a:ext cx="91" cy="95"/>
            </a:xfrm>
            <a:custGeom>
              <a:gdLst>
                <a:gd fmla="*/ 19 w 69" name="T0"/>
                <a:gd fmla="*/ 0 h 72" name="T1"/>
                <a:gd fmla="*/ 50 w 69" name="T2"/>
                <a:gd fmla="*/ 0 h 72" name="T3"/>
                <a:gd fmla="*/ 50 w 69" name="T4"/>
                <a:gd fmla="*/ 0 h 72" name="T5"/>
                <a:gd fmla="*/ 69 w 69" name="T6"/>
                <a:gd fmla="*/ 19 h 72" name="T7"/>
                <a:gd fmla="*/ 69 w 69" name="T8"/>
                <a:gd fmla="*/ 53 h 72" name="T9"/>
                <a:gd fmla="*/ 69 w 69" name="T10"/>
                <a:gd fmla="*/ 53 h 72" name="T11"/>
                <a:gd fmla="*/ 50 w 69" name="T12"/>
                <a:gd fmla="*/ 72 h 72" name="T13"/>
                <a:gd fmla="*/ 19 w 69" name="T14"/>
                <a:gd fmla="*/ 72 h 72" name="T15"/>
                <a:gd fmla="*/ 19 w 69" name="T16"/>
                <a:gd fmla="*/ 72 h 72" name="T17"/>
                <a:gd fmla="*/ 0 w 69" name="T18"/>
                <a:gd fmla="*/ 53 h 72" name="T19"/>
                <a:gd fmla="*/ 0 w 69" name="T20"/>
                <a:gd fmla="*/ 19 h 72" name="T21"/>
                <a:gd fmla="*/ 0 w 69" name="T22"/>
                <a:gd fmla="*/ 19 h 72" name="T23"/>
                <a:gd fmla="*/ 19 w 69" name="T24"/>
                <a:gd fmla="*/ 0 h 72" name="T25"/>
                <a:gd fmla="*/ 7 w 69" name="T26"/>
                <a:gd fmla="*/ 53 h 72" name="T27"/>
                <a:gd fmla="*/ 19 w 69" name="T28"/>
                <a:gd fmla="*/ 64 h 72" name="T29"/>
                <a:gd fmla="*/ 50 w 69" name="T30"/>
                <a:gd fmla="*/ 64 h 72" name="T31"/>
                <a:gd fmla="*/ 50 w 69" name="T32"/>
                <a:gd fmla="*/ 64 h 72" name="T33"/>
                <a:gd fmla="*/ 61 w 69" name="T34"/>
                <a:gd fmla="*/ 53 h 72" name="T35"/>
                <a:gd fmla="*/ 61 w 69" name="T36"/>
                <a:gd fmla="*/ 19 h 72" name="T37"/>
                <a:gd fmla="*/ 61 w 69" name="T38"/>
                <a:gd fmla="*/ 19 h 72" name="T39"/>
                <a:gd fmla="*/ 50 w 69" name="T40"/>
                <a:gd fmla="*/ 7 h 72" name="T41"/>
                <a:gd fmla="*/ 19 w 69" name="T42"/>
                <a:gd fmla="*/ 7 h 72" name="T43"/>
                <a:gd fmla="*/ 19 w 69" name="T44"/>
                <a:gd fmla="*/ 7 h 72" name="T45"/>
                <a:gd fmla="*/ 7 w 69" name="T46"/>
                <a:gd fmla="*/ 19 h 72" name="T47"/>
                <a:gd fmla="*/ 7 w 69" name="T48"/>
                <a:gd fmla="*/ 53 h 72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72" w="69">
                  <a:moveTo>
                    <a:pt x="19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60" y="0"/>
                    <a:pt x="69" y="8"/>
                    <a:pt x="69" y="19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63"/>
                    <a:pt x="60" y="72"/>
                    <a:pt x="50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8" y="72"/>
                    <a:pt x="0" y="63"/>
                    <a:pt x="0" y="5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8" y="0"/>
                    <a:pt x="19" y="0"/>
                  </a:cubicBezTo>
                  <a:close/>
                  <a:moveTo>
                    <a:pt x="7" y="53"/>
                  </a:moveTo>
                  <a:cubicBezTo>
                    <a:pt x="7" y="59"/>
                    <a:pt x="12" y="64"/>
                    <a:pt x="19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6" y="64"/>
                    <a:pt x="61" y="59"/>
                    <a:pt x="61" y="53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2"/>
                    <a:pt x="56" y="7"/>
                    <a:pt x="50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2" y="7"/>
                    <a:pt x="7" y="12"/>
                    <a:pt x="7" y="19"/>
                  </a:cubicBezTo>
                  <a:cubicBezTo>
                    <a:pt x="7" y="53"/>
                    <a:pt x="7" y="53"/>
                    <a:pt x="7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altLang="en-US" lang="zh-CN"/>
            </a:p>
          </p:txBody>
        </p:sp>
        <p:sp>
          <p:nvSpPr>
            <p:cNvPr id="359" name="Freeform 233"/>
            <p:cNvSpPr/>
            <p:nvPr/>
          </p:nvSpPr>
          <p:spPr bwMode="auto">
            <a:xfrm>
              <a:off x="3469" y="1270"/>
              <a:ext cx="49" cy="52"/>
            </a:xfrm>
            <a:custGeom>
              <a:gdLst>
                <a:gd fmla="*/ 37 w 37" name="T0"/>
                <a:gd fmla="*/ 9 h 39" name="T1"/>
                <a:gd fmla="*/ 28 w 37" name="T2"/>
                <a:gd fmla="*/ 0 h 39" name="T3"/>
                <a:gd fmla="*/ 9 w 37" name="T4"/>
                <a:gd fmla="*/ 0 h 39" name="T5"/>
                <a:gd fmla="*/ 0 w 37" name="T6"/>
                <a:gd fmla="*/ 9 h 39" name="T7"/>
                <a:gd fmla="*/ 0 w 37" name="T8"/>
                <a:gd fmla="*/ 30 h 39" name="T9"/>
                <a:gd fmla="*/ 9 w 37" name="T10"/>
                <a:gd fmla="*/ 39 h 39" name="T11"/>
                <a:gd fmla="*/ 28 w 37" name="T12"/>
                <a:gd fmla="*/ 39 h 39" name="T13"/>
                <a:gd fmla="*/ 37 w 37" name="T14"/>
                <a:gd fmla="*/ 30 h 39" name="T15"/>
                <a:gd fmla="*/ 37 w 37" name="T16"/>
                <a:gd fmla="*/ 9 h 39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39" w="37">
                  <a:moveTo>
                    <a:pt x="37" y="9"/>
                  </a:moveTo>
                  <a:cubicBezTo>
                    <a:pt x="37" y="4"/>
                    <a:pt x="33" y="0"/>
                    <a:pt x="2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33" y="39"/>
                    <a:pt x="37" y="35"/>
                    <a:pt x="37" y="30"/>
                  </a:cubicBezTo>
                  <a:lnTo>
                    <a:pt x="37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altLang="en-US" lang="zh-CN"/>
            </a:p>
          </p:txBody>
        </p:sp>
        <p:sp>
          <p:nvSpPr>
            <p:cNvPr id="360" name="Freeform 234"/>
            <p:cNvSpPr>
              <a:spLocks noEditPoints="1"/>
            </p:cNvSpPr>
            <p:nvPr/>
          </p:nvSpPr>
          <p:spPr bwMode="auto">
            <a:xfrm>
              <a:off x="3561" y="1249"/>
              <a:ext cx="91" cy="95"/>
            </a:xfrm>
            <a:custGeom>
              <a:gdLst>
                <a:gd fmla="*/ 19 w 69" name="T0"/>
                <a:gd fmla="*/ 0 h 72" name="T1"/>
                <a:gd fmla="*/ 50 w 69" name="T2"/>
                <a:gd fmla="*/ 0 h 72" name="T3"/>
                <a:gd fmla="*/ 50 w 69" name="T4"/>
                <a:gd fmla="*/ 0 h 72" name="T5"/>
                <a:gd fmla="*/ 69 w 69" name="T6"/>
                <a:gd fmla="*/ 19 h 72" name="T7"/>
                <a:gd fmla="*/ 69 w 69" name="T8"/>
                <a:gd fmla="*/ 53 h 72" name="T9"/>
                <a:gd fmla="*/ 69 w 69" name="T10"/>
                <a:gd fmla="*/ 53 h 72" name="T11"/>
                <a:gd fmla="*/ 50 w 69" name="T12"/>
                <a:gd fmla="*/ 72 h 72" name="T13"/>
                <a:gd fmla="*/ 19 w 69" name="T14"/>
                <a:gd fmla="*/ 72 h 72" name="T15"/>
                <a:gd fmla="*/ 19 w 69" name="T16"/>
                <a:gd fmla="*/ 72 h 72" name="T17"/>
                <a:gd fmla="*/ 0 w 69" name="T18"/>
                <a:gd fmla="*/ 53 h 72" name="T19"/>
                <a:gd fmla="*/ 0 w 69" name="T20"/>
                <a:gd fmla="*/ 19 h 72" name="T21"/>
                <a:gd fmla="*/ 0 w 69" name="T22"/>
                <a:gd fmla="*/ 19 h 72" name="T23"/>
                <a:gd fmla="*/ 19 w 69" name="T24"/>
                <a:gd fmla="*/ 0 h 72" name="T25"/>
                <a:gd fmla="*/ 7 w 69" name="T26"/>
                <a:gd fmla="*/ 53 h 72" name="T27"/>
                <a:gd fmla="*/ 19 w 69" name="T28"/>
                <a:gd fmla="*/ 64 h 72" name="T29"/>
                <a:gd fmla="*/ 50 w 69" name="T30"/>
                <a:gd fmla="*/ 64 h 72" name="T31"/>
                <a:gd fmla="*/ 50 w 69" name="T32"/>
                <a:gd fmla="*/ 64 h 72" name="T33"/>
                <a:gd fmla="*/ 61 w 69" name="T34"/>
                <a:gd fmla="*/ 53 h 72" name="T35"/>
                <a:gd fmla="*/ 61 w 69" name="T36"/>
                <a:gd fmla="*/ 19 h 72" name="T37"/>
                <a:gd fmla="*/ 61 w 69" name="T38"/>
                <a:gd fmla="*/ 19 h 72" name="T39"/>
                <a:gd fmla="*/ 50 w 69" name="T40"/>
                <a:gd fmla="*/ 7 h 72" name="T41"/>
                <a:gd fmla="*/ 19 w 69" name="T42"/>
                <a:gd fmla="*/ 7 h 72" name="T43"/>
                <a:gd fmla="*/ 19 w 69" name="T44"/>
                <a:gd fmla="*/ 7 h 72" name="T45"/>
                <a:gd fmla="*/ 7 w 69" name="T46"/>
                <a:gd fmla="*/ 19 h 72" name="T47"/>
                <a:gd fmla="*/ 7 w 69" name="T48"/>
                <a:gd fmla="*/ 53 h 72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72" w="69">
                  <a:moveTo>
                    <a:pt x="19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60" y="0"/>
                    <a:pt x="69" y="8"/>
                    <a:pt x="69" y="19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63"/>
                    <a:pt x="60" y="72"/>
                    <a:pt x="50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8" y="72"/>
                    <a:pt x="0" y="63"/>
                    <a:pt x="0" y="5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8" y="0"/>
                    <a:pt x="19" y="0"/>
                  </a:cubicBezTo>
                  <a:close/>
                  <a:moveTo>
                    <a:pt x="7" y="53"/>
                  </a:moveTo>
                  <a:cubicBezTo>
                    <a:pt x="7" y="59"/>
                    <a:pt x="13" y="64"/>
                    <a:pt x="19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6" y="64"/>
                    <a:pt x="61" y="59"/>
                    <a:pt x="61" y="53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2"/>
                    <a:pt x="56" y="7"/>
                    <a:pt x="50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3" y="7"/>
                    <a:pt x="7" y="12"/>
                    <a:pt x="7" y="19"/>
                  </a:cubicBezTo>
                  <a:cubicBezTo>
                    <a:pt x="7" y="53"/>
                    <a:pt x="7" y="53"/>
                    <a:pt x="7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altLang="en-US" lang="zh-CN"/>
            </a:p>
          </p:txBody>
        </p:sp>
        <p:sp>
          <p:nvSpPr>
            <p:cNvPr id="361" name="Freeform 235"/>
            <p:cNvSpPr/>
            <p:nvPr/>
          </p:nvSpPr>
          <p:spPr bwMode="auto">
            <a:xfrm>
              <a:off x="3582" y="1270"/>
              <a:ext cx="49" cy="52"/>
            </a:xfrm>
            <a:custGeom>
              <a:gdLst>
                <a:gd fmla="*/ 37 w 37" name="T0"/>
                <a:gd fmla="*/ 9 h 39" name="T1"/>
                <a:gd fmla="*/ 28 w 37" name="T2"/>
                <a:gd fmla="*/ 0 h 39" name="T3"/>
                <a:gd fmla="*/ 9 w 37" name="T4"/>
                <a:gd fmla="*/ 0 h 39" name="T5"/>
                <a:gd fmla="*/ 0 w 37" name="T6"/>
                <a:gd fmla="*/ 9 h 39" name="T7"/>
                <a:gd fmla="*/ 0 w 37" name="T8"/>
                <a:gd fmla="*/ 30 h 39" name="T9"/>
                <a:gd fmla="*/ 9 w 37" name="T10"/>
                <a:gd fmla="*/ 39 h 39" name="T11"/>
                <a:gd fmla="*/ 28 w 37" name="T12"/>
                <a:gd fmla="*/ 39 h 39" name="T13"/>
                <a:gd fmla="*/ 37 w 37" name="T14"/>
                <a:gd fmla="*/ 30 h 39" name="T15"/>
                <a:gd fmla="*/ 37 w 37" name="T16"/>
                <a:gd fmla="*/ 9 h 39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39" w="37">
                  <a:moveTo>
                    <a:pt x="37" y="9"/>
                  </a:moveTo>
                  <a:cubicBezTo>
                    <a:pt x="37" y="4"/>
                    <a:pt x="33" y="0"/>
                    <a:pt x="2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33" y="39"/>
                    <a:pt x="37" y="35"/>
                    <a:pt x="37" y="30"/>
                  </a:cubicBezTo>
                  <a:lnTo>
                    <a:pt x="37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altLang="en-US" lang="zh-CN"/>
            </a:p>
          </p:txBody>
        </p:sp>
        <p:sp>
          <p:nvSpPr>
            <p:cNvPr id="362" name="Freeform 236"/>
            <p:cNvSpPr>
              <a:spLocks noEditPoints="1"/>
            </p:cNvSpPr>
            <p:nvPr/>
          </p:nvSpPr>
          <p:spPr bwMode="auto">
            <a:xfrm>
              <a:off x="3674" y="1249"/>
              <a:ext cx="91" cy="95"/>
            </a:xfrm>
            <a:custGeom>
              <a:gdLst>
                <a:gd fmla="*/ 19 w 69" name="T0"/>
                <a:gd fmla="*/ 0 h 72" name="T1"/>
                <a:gd fmla="*/ 50 w 69" name="T2"/>
                <a:gd fmla="*/ 0 h 72" name="T3"/>
                <a:gd fmla="*/ 50 w 69" name="T4"/>
                <a:gd fmla="*/ 0 h 72" name="T5"/>
                <a:gd fmla="*/ 69 w 69" name="T6"/>
                <a:gd fmla="*/ 19 h 72" name="T7"/>
                <a:gd fmla="*/ 69 w 69" name="T8"/>
                <a:gd fmla="*/ 53 h 72" name="T9"/>
                <a:gd fmla="*/ 69 w 69" name="T10"/>
                <a:gd fmla="*/ 53 h 72" name="T11"/>
                <a:gd fmla="*/ 50 w 69" name="T12"/>
                <a:gd fmla="*/ 72 h 72" name="T13"/>
                <a:gd fmla="*/ 19 w 69" name="T14"/>
                <a:gd fmla="*/ 72 h 72" name="T15"/>
                <a:gd fmla="*/ 19 w 69" name="T16"/>
                <a:gd fmla="*/ 72 h 72" name="T17"/>
                <a:gd fmla="*/ 0 w 69" name="T18"/>
                <a:gd fmla="*/ 53 h 72" name="T19"/>
                <a:gd fmla="*/ 0 w 69" name="T20"/>
                <a:gd fmla="*/ 19 h 72" name="T21"/>
                <a:gd fmla="*/ 0 w 69" name="T22"/>
                <a:gd fmla="*/ 19 h 72" name="T23"/>
                <a:gd fmla="*/ 19 w 69" name="T24"/>
                <a:gd fmla="*/ 0 h 72" name="T25"/>
                <a:gd fmla="*/ 7 w 69" name="T26"/>
                <a:gd fmla="*/ 53 h 72" name="T27"/>
                <a:gd fmla="*/ 19 w 69" name="T28"/>
                <a:gd fmla="*/ 64 h 72" name="T29"/>
                <a:gd fmla="*/ 50 w 69" name="T30"/>
                <a:gd fmla="*/ 64 h 72" name="T31"/>
                <a:gd fmla="*/ 50 w 69" name="T32"/>
                <a:gd fmla="*/ 64 h 72" name="T33"/>
                <a:gd fmla="*/ 61 w 69" name="T34"/>
                <a:gd fmla="*/ 53 h 72" name="T35"/>
                <a:gd fmla="*/ 61 w 69" name="T36"/>
                <a:gd fmla="*/ 19 h 72" name="T37"/>
                <a:gd fmla="*/ 61 w 69" name="T38"/>
                <a:gd fmla="*/ 19 h 72" name="T39"/>
                <a:gd fmla="*/ 50 w 69" name="T40"/>
                <a:gd fmla="*/ 7 h 72" name="T41"/>
                <a:gd fmla="*/ 19 w 69" name="T42"/>
                <a:gd fmla="*/ 7 h 72" name="T43"/>
                <a:gd fmla="*/ 19 w 69" name="T44"/>
                <a:gd fmla="*/ 7 h 72" name="T45"/>
                <a:gd fmla="*/ 7 w 69" name="T46"/>
                <a:gd fmla="*/ 19 h 72" name="T47"/>
                <a:gd fmla="*/ 7 w 69" name="T48"/>
                <a:gd fmla="*/ 53 h 72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72" w="69">
                  <a:moveTo>
                    <a:pt x="19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60" y="0"/>
                    <a:pt x="69" y="8"/>
                    <a:pt x="69" y="19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63"/>
                    <a:pt x="60" y="72"/>
                    <a:pt x="50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8" y="72"/>
                    <a:pt x="0" y="63"/>
                    <a:pt x="0" y="5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8" y="0"/>
                    <a:pt x="19" y="0"/>
                  </a:cubicBezTo>
                  <a:close/>
                  <a:moveTo>
                    <a:pt x="7" y="53"/>
                  </a:moveTo>
                  <a:cubicBezTo>
                    <a:pt x="7" y="59"/>
                    <a:pt x="13" y="64"/>
                    <a:pt x="19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6" y="64"/>
                    <a:pt x="61" y="59"/>
                    <a:pt x="61" y="53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2"/>
                    <a:pt x="56" y="7"/>
                    <a:pt x="50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3" y="7"/>
                    <a:pt x="7" y="12"/>
                    <a:pt x="7" y="19"/>
                  </a:cubicBezTo>
                  <a:cubicBezTo>
                    <a:pt x="7" y="53"/>
                    <a:pt x="7" y="53"/>
                    <a:pt x="7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altLang="en-US" lang="zh-CN"/>
            </a:p>
          </p:txBody>
        </p:sp>
        <p:sp>
          <p:nvSpPr>
            <p:cNvPr id="363" name="Freeform 237"/>
            <p:cNvSpPr/>
            <p:nvPr/>
          </p:nvSpPr>
          <p:spPr bwMode="auto">
            <a:xfrm>
              <a:off x="3695" y="1270"/>
              <a:ext cx="49" cy="52"/>
            </a:xfrm>
            <a:custGeom>
              <a:gdLst>
                <a:gd fmla="*/ 37 w 37" name="T0"/>
                <a:gd fmla="*/ 9 h 39" name="T1"/>
                <a:gd fmla="*/ 28 w 37" name="T2"/>
                <a:gd fmla="*/ 0 h 39" name="T3"/>
                <a:gd fmla="*/ 9 w 37" name="T4"/>
                <a:gd fmla="*/ 0 h 39" name="T5"/>
                <a:gd fmla="*/ 0 w 37" name="T6"/>
                <a:gd fmla="*/ 9 h 39" name="T7"/>
                <a:gd fmla="*/ 0 w 37" name="T8"/>
                <a:gd fmla="*/ 30 h 39" name="T9"/>
                <a:gd fmla="*/ 9 w 37" name="T10"/>
                <a:gd fmla="*/ 39 h 39" name="T11"/>
                <a:gd fmla="*/ 28 w 37" name="T12"/>
                <a:gd fmla="*/ 39 h 39" name="T13"/>
                <a:gd fmla="*/ 37 w 37" name="T14"/>
                <a:gd fmla="*/ 30 h 39" name="T15"/>
                <a:gd fmla="*/ 37 w 37" name="T16"/>
                <a:gd fmla="*/ 9 h 39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39" w="37">
                  <a:moveTo>
                    <a:pt x="37" y="9"/>
                  </a:moveTo>
                  <a:cubicBezTo>
                    <a:pt x="37" y="4"/>
                    <a:pt x="33" y="0"/>
                    <a:pt x="2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33" y="39"/>
                    <a:pt x="37" y="35"/>
                    <a:pt x="37" y="30"/>
                  </a:cubicBezTo>
                  <a:lnTo>
                    <a:pt x="37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altLang="en-US" lang="zh-CN"/>
            </a:p>
          </p:txBody>
        </p:sp>
        <p:sp>
          <p:nvSpPr>
            <p:cNvPr id="364" name="Freeform 238"/>
            <p:cNvSpPr>
              <a:spLocks noEditPoints="1"/>
            </p:cNvSpPr>
            <p:nvPr/>
          </p:nvSpPr>
          <p:spPr bwMode="auto">
            <a:xfrm>
              <a:off x="3787" y="1249"/>
              <a:ext cx="91" cy="95"/>
            </a:xfrm>
            <a:custGeom>
              <a:gdLst>
                <a:gd fmla="*/ 19 w 69" name="T0"/>
                <a:gd fmla="*/ 0 h 72" name="T1"/>
                <a:gd fmla="*/ 50 w 69" name="T2"/>
                <a:gd fmla="*/ 0 h 72" name="T3"/>
                <a:gd fmla="*/ 50 w 69" name="T4"/>
                <a:gd fmla="*/ 0 h 72" name="T5"/>
                <a:gd fmla="*/ 69 w 69" name="T6"/>
                <a:gd fmla="*/ 19 h 72" name="T7"/>
                <a:gd fmla="*/ 69 w 69" name="T8"/>
                <a:gd fmla="*/ 53 h 72" name="T9"/>
                <a:gd fmla="*/ 69 w 69" name="T10"/>
                <a:gd fmla="*/ 53 h 72" name="T11"/>
                <a:gd fmla="*/ 50 w 69" name="T12"/>
                <a:gd fmla="*/ 72 h 72" name="T13"/>
                <a:gd fmla="*/ 19 w 69" name="T14"/>
                <a:gd fmla="*/ 72 h 72" name="T15"/>
                <a:gd fmla="*/ 19 w 69" name="T16"/>
                <a:gd fmla="*/ 72 h 72" name="T17"/>
                <a:gd fmla="*/ 0 w 69" name="T18"/>
                <a:gd fmla="*/ 53 h 72" name="T19"/>
                <a:gd fmla="*/ 0 w 69" name="T20"/>
                <a:gd fmla="*/ 19 h 72" name="T21"/>
                <a:gd fmla="*/ 0 w 69" name="T22"/>
                <a:gd fmla="*/ 19 h 72" name="T23"/>
                <a:gd fmla="*/ 19 w 69" name="T24"/>
                <a:gd fmla="*/ 0 h 72" name="T25"/>
                <a:gd fmla="*/ 7 w 69" name="T26"/>
                <a:gd fmla="*/ 53 h 72" name="T27"/>
                <a:gd fmla="*/ 19 w 69" name="T28"/>
                <a:gd fmla="*/ 64 h 72" name="T29"/>
                <a:gd fmla="*/ 50 w 69" name="T30"/>
                <a:gd fmla="*/ 64 h 72" name="T31"/>
                <a:gd fmla="*/ 50 w 69" name="T32"/>
                <a:gd fmla="*/ 64 h 72" name="T33"/>
                <a:gd fmla="*/ 61 w 69" name="T34"/>
                <a:gd fmla="*/ 53 h 72" name="T35"/>
                <a:gd fmla="*/ 61 w 69" name="T36"/>
                <a:gd fmla="*/ 19 h 72" name="T37"/>
                <a:gd fmla="*/ 61 w 69" name="T38"/>
                <a:gd fmla="*/ 19 h 72" name="T39"/>
                <a:gd fmla="*/ 50 w 69" name="T40"/>
                <a:gd fmla="*/ 7 h 72" name="T41"/>
                <a:gd fmla="*/ 19 w 69" name="T42"/>
                <a:gd fmla="*/ 7 h 72" name="T43"/>
                <a:gd fmla="*/ 19 w 69" name="T44"/>
                <a:gd fmla="*/ 7 h 72" name="T45"/>
                <a:gd fmla="*/ 7 w 69" name="T46"/>
                <a:gd fmla="*/ 19 h 72" name="T47"/>
                <a:gd fmla="*/ 7 w 69" name="T48"/>
                <a:gd fmla="*/ 53 h 72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72" w="69">
                  <a:moveTo>
                    <a:pt x="19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60" y="0"/>
                    <a:pt x="69" y="8"/>
                    <a:pt x="69" y="19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63"/>
                    <a:pt x="60" y="72"/>
                    <a:pt x="50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8" y="72"/>
                    <a:pt x="0" y="63"/>
                    <a:pt x="0" y="5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8" y="0"/>
                    <a:pt x="19" y="0"/>
                  </a:cubicBezTo>
                  <a:close/>
                  <a:moveTo>
                    <a:pt x="7" y="53"/>
                  </a:moveTo>
                  <a:cubicBezTo>
                    <a:pt x="7" y="59"/>
                    <a:pt x="13" y="64"/>
                    <a:pt x="19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6" y="64"/>
                    <a:pt x="61" y="59"/>
                    <a:pt x="61" y="53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2"/>
                    <a:pt x="56" y="7"/>
                    <a:pt x="50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3" y="7"/>
                    <a:pt x="7" y="12"/>
                    <a:pt x="7" y="19"/>
                  </a:cubicBezTo>
                  <a:cubicBezTo>
                    <a:pt x="7" y="53"/>
                    <a:pt x="7" y="53"/>
                    <a:pt x="7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altLang="en-US" lang="zh-CN"/>
            </a:p>
          </p:txBody>
        </p:sp>
        <p:sp>
          <p:nvSpPr>
            <p:cNvPr id="365" name="Freeform 239"/>
            <p:cNvSpPr/>
            <p:nvPr/>
          </p:nvSpPr>
          <p:spPr bwMode="auto">
            <a:xfrm>
              <a:off x="3808" y="1270"/>
              <a:ext cx="49" cy="52"/>
            </a:xfrm>
            <a:custGeom>
              <a:gdLst>
                <a:gd fmla="*/ 37 w 37" name="T0"/>
                <a:gd fmla="*/ 9 h 39" name="T1"/>
                <a:gd fmla="*/ 28 w 37" name="T2"/>
                <a:gd fmla="*/ 0 h 39" name="T3"/>
                <a:gd fmla="*/ 9 w 37" name="T4"/>
                <a:gd fmla="*/ 0 h 39" name="T5"/>
                <a:gd fmla="*/ 0 w 37" name="T6"/>
                <a:gd fmla="*/ 9 h 39" name="T7"/>
                <a:gd fmla="*/ 0 w 37" name="T8"/>
                <a:gd fmla="*/ 30 h 39" name="T9"/>
                <a:gd fmla="*/ 9 w 37" name="T10"/>
                <a:gd fmla="*/ 39 h 39" name="T11"/>
                <a:gd fmla="*/ 28 w 37" name="T12"/>
                <a:gd fmla="*/ 39 h 39" name="T13"/>
                <a:gd fmla="*/ 37 w 37" name="T14"/>
                <a:gd fmla="*/ 30 h 39" name="T15"/>
                <a:gd fmla="*/ 37 w 37" name="T16"/>
                <a:gd fmla="*/ 9 h 39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39" w="37">
                  <a:moveTo>
                    <a:pt x="37" y="9"/>
                  </a:moveTo>
                  <a:cubicBezTo>
                    <a:pt x="37" y="4"/>
                    <a:pt x="33" y="0"/>
                    <a:pt x="2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33" y="39"/>
                    <a:pt x="37" y="35"/>
                    <a:pt x="37" y="30"/>
                  </a:cubicBezTo>
                  <a:lnTo>
                    <a:pt x="37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altLang="en-US" lang="zh-CN"/>
            </a:p>
          </p:txBody>
        </p:sp>
        <p:sp>
          <p:nvSpPr>
            <p:cNvPr id="366" name="Freeform 240"/>
            <p:cNvSpPr>
              <a:spLocks noEditPoints="1"/>
            </p:cNvSpPr>
            <p:nvPr/>
          </p:nvSpPr>
          <p:spPr bwMode="auto">
            <a:xfrm>
              <a:off x="3900" y="1249"/>
              <a:ext cx="91" cy="95"/>
            </a:xfrm>
            <a:custGeom>
              <a:gdLst>
                <a:gd fmla="*/ 19 w 69" name="T0"/>
                <a:gd fmla="*/ 0 h 72" name="T1"/>
                <a:gd fmla="*/ 50 w 69" name="T2"/>
                <a:gd fmla="*/ 0 h 72" name="T3"/>
                <a:gd fmla="*/ 50 w 69" name="T4"/>
                <a:gd fmla="*/ 0 h 72" name="T5"/>
                <a:gd fmla="*/ 69 w 69" name="T6"/>
                <a:gd fmla="*/ 19 h 72" name="T7"/>
                <a:gd fmla="*/ 69 w 69" name="T8"/>
                <a:gd fmla="*/ 53 h 72" name="T9"/>
                <a:gd fmla="*/ 69 w 69" name="T10"/>
                <a:gd fmla="*/ 53 h 72" name="T11"/>
                <a:gd fmla="*/ 50 w 69" name="T12"/>
                <a:gd fmla="*/ 72 h 72" name="T13"/>
                <a:gd fmla="*/ 19 w 69" name="T14"/>
                <a:gd fmla="*/ 72 h 72" name="T15"/>
                <a:gd fmla="*/ 19 w 69" name="T16"/>
                <a:gd fmla="*/ 72 h 72" name="T17"/>
                <a:gd fmla="*/ 0 w 69" name="T18"/>
                <a:gd fmla="*/ 53 h 72" name="T19"/>
                <a:gd fmla="*/ 0 w 69" name="T20"/>
                <a:gd fmla="*/ 19 h 72" name="T21"/>
                <a:gd fmla="*/ 0 w 69" name="T22"/>
                <a:gd fmla="*/ 19 h 72" name="T23"/>
                <a:gd fmla="*/ 19 w 69" name="T24"/>
                <a:gd fmla="*/ 0 h 72" name="T25"/>
                <a:gd fmla="*/ 7 w 69" name="T26"/>
                <a:gd fmla="*/ 53 h 72" name="T27"/>
                <a:gd fmla="*/ 19 w 69" name="T28"/>
                <a:gd fmla="*/ 64 h 72" name="T29"/>
                <a:gd fmla="*/ 50 w 69" name="T30"/>
                <a:gd fmla="*/ 64 h 72" name="T31"/>
                <a:gd fmla="*/ 50 w 69" name="T32"/>
                <a:gd fmla="*/ 64 h 72" name="T33"/>
                <a:gd fmla="*/ 61 w 69" name="T34"/>
                <a:gd fmla="*/ 53 h 72" name="T35"/>
                <a:gd fmla="*/ 61 w 69" name="T36"/>
                <a:gd fmla="*/ 19 h 72" name="T37"/>
                <a:gd fmla="*/ 61 w 69" name="T38"/>
                <a:gd fmla="*/ 19 h 72" name="T39"/>
                <a:gd fmla="*/ 50 w 69" name="T40"/>
                <a:gd fmla="*/ 7 h 72" name="T41"/>
                <a:gd fmla="*/ 19 w 69" name="T42"/>
                <a:gd fmla="*/ 7 h 72" name="T43"/>
                <a:gd fmla="*/ 19 w 69" name="T44"/>
                <a:gd fmla="*/ 7 h 72" name="T45"/>
                <a:gd fmla="*/ 7 w 69" name="T46"/>
                <a:gd fmla="*/ 19 h 72" name="T47"/>
                <a:gd fmla="*/ 7 w 69" name="T48"/>
                <a:gd fmla="*/ 53 h 72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72" w="69">
                  <a:moveTo>
                    <a:pt x="19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60" y="0"/>
                    <a:pt x="69" y="8"/>
                    <a:pt x="69" y="19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63"/>
                    <a:pt x="60" y="72"/>
                    <a:pt x="50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8" y="72"/>
                    <a:pt x="0" y="63"/>
                    <a:pt x="0" y="5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8" y="0"/>
                    <a:pt x="19" y="0"/>
                  </a:cubicBezTo>
                  <a:close/>
                  <a:moveTo>
                    <a:pt x="7" y="53"/>
                  </a:moveTo>
                  <a:cubicBezTo>
                    <a:pt x="8" y="59"/>
                    <a:pt x="13" y="64"/>
                    <a:pt x="19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6" y="64"/>
                    <a:pt x="61" y="59"/>
                    <a:pt x="61" y="53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2"/>
                    <a:pt x="56" y="7"/>
                    <a:pt x="50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3" y="7"/>
                    <a:pt x="8" y="12"/>
                    <a:pt x="7" y="19"/>
                  </a:cubicBezTo>
                  <a:cubicBezTo>
                    <a:pt x="7" y="53"/>
                    <a:pt x="7" y="53"/>
                    <a:pt x="7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altLang="en-US" lang="zh-CN"/>
            </a:p>
          </p:txBody>
        </p:sp>
        <p:sp>
          <p:nvSpPr>
            <p:cNvPr id="367" name="Freeform 241"/>
            <p:cNvSpPr/>
            <p:nvPr/>
          </p:nvSpPr>
          <p:spPr bwMode="auto">
            <a:xfrm>
              <a:off x="3921" y="1270"/>
              <a:ext cx="49" cy="52"/>
            </a:xfrm>
            <a:custGeom>
              <a:gdLst>
                <a:gd fmla="*/ 37 w 37" name="T0"/>
                <a:gd fmla="*/ 9 h 39" name="T1"/>
                <a:gd fmla="*/ 28 w 37" name="T2"/>
                <a:gd fmla="*/ 0 h 39" name="T3"/>
                <a:gd fmla="*/ 9 w 37" name="T4"/>
                <a:gd fmla="*/ 0 h 39" name="T5"/>
                <a:gd fmla="*/ 0 w 37" name="T6"/>
                <a:gd fmla="*/ 9 h 39" name="T7"/>
                <a:gd fmla="*/ 0 w 37" name="T8"/>
                <a:gd fmla="*/ 30 h 39" name="T9"/>
                <a:gd fmla="*/ 9 w 37" name="T10"/>
                <a:gd fmla="*/ 39 h 39" name="T11"/>
                <a:gd fmla="*/ 28 w 37" name="T12"/>
                <a:gd fmla="*/ 39 h 39" name="T13"/>
                <a:gd fmla="*/ 37 w 37" name="T14"/>
                <a:gd fmla="*/ 30 h 39" name="T15"/>
                <a:gd fmla="*/ 37 w 37" name="T16"/>
                <a:gd fmla="*/ 9 h 39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39" w="37">
                  <a:moveTo>
                    <a:pt x="37" y="9"/>
                  </a:moveTo>
                  <a:cubicBezTo>
                    <a:pt x="37" y="4"/>
                    <a:pt x="33" y="0"/>
                    <a:pt x="2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33" y="39"/>
                    <a:pt x="37" y="35"/>
                    <a:pt x="37" y="30"/>
                  </a:cubicBezTo>
                  <a:lnTo>
                    <a:pt x="37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altLang="en-US" lang="zh-CN"/>
            </a:p>
          </p:txBody>
        </p:sp>
        <p:sp>
          <p:nvSpPr>
            <p:cNvPr id="368" name="Freeform 242"/>
            <p:cNvSpPr>
              <a:spLocks noEditPoints="1"/>
            </p:cNvSpPr>
            <p:nvPr/>
          </p:nvSpPr>
          <p:spPr bwMode="auto">
            <a:xfrm>
              <a:off x="4013" y="1249"/>
              <a:ext cx="91" cy="95"/>
            </a:xfrm>
            <a:custGeom>
              <a:gdLst>
                <a:gd fmla="*/ 19 w 69" name="T0"/>
                <a:gd fmla="*/ 0 h 72" name="T1"/>
                <a:gd fmla="*/ 50 w 69" name="T2"/>
                <a:gd fmla="*/ 0 h 72" name="T3"/>
                <a:gd fmla="*/ 50 w 69" name="T4"/>
                <a:gd fmla="*/ 0 h 72" name="T5"/>
                <a:gd fmla="*/ 69 w 69" name="T6"/>
                <a:gd fmla="*/ 19 h 72" name="T7"/>
                <a:gd fmla="*/ 69 w 69" name="T8"/>
                <a:gd fmla="*/ 53 h 72" name="T9"/>
                <a:gd fmla="*/ 69 w 69" name="T10"/>
                <a:gd fmla="*/ 53 h 72" name="T11"/>
                <a:gd fmla="*/ 50 w 69" name="T12"/>
                <a:gd fmla="*/ 72 h 72" name="T13"/>
                <a:gd fmla="*/ 19 w 69" name="T14"/>
                <a:gd fmla="*/ 72 h 72" name="T15"/>
                <a:gd fmla="*/ 19 w 69" name="T16"/>
                <a:gd fmla="*/ 72 h 72" name="T17"/>
                <a:gd fmla="*/ 0 w 69" name="T18"/>
                <a:gd fmla="*/ 53 h 72" name="T19"/>
                <a:gd fmla="*/ 0 w 69" name="T20"/>
                <a:gd fmla="*/ 19 h 72" name="T21"/>
                <a:gd fmla="*/ 0 w 69" name="T22"/>
                <a:gd fmla="*/ 19 h 72" name="T23"/>
                <a:gd fmla="*/ 19 w 69" name="T24"/>
                <a:gd fmla="*/ 0 h 72" name="T25"/>
                <a:gd fmla="*/ 8 w 69" name="T26"/>
                <a:gd fmla="*/ 53 h 72" name="T27"/>
                <a:gd fmla="*/ 19 w 69" name="T28"/>
                <a:gd fmla="*/ 64 h 72" name="T29"/>
                <a:gd fmla="*/ 50 w 69" name="T30"/>
                <a:gd fmla="*/ 64 h 72" name="T31"/>
                <a:gd fmla="*/ 50 w 69" name="T32"/>
                <a:gd fmla="*/ 64 h 72" name="T33"/>
                <a:gd fmla="*/ 61 w 69" name="T34"/>
                <a:gd fmla="*/ 53 h 72" name="T35"/>
                <a:gd fmla="*/ 61 w 69" name="T36"/>
                <a:gd fmla="*/ 19 h 72" name="T37"/>
                <a:gd fmla="*/ 61 w 69" name="T38"/>
                <a:gd fmla="*/ 19 h 72" name="T39"/>
                <a:gd fmla="*/ 50 w 69" name="T40"/>
                <a:gd fmla="*/ 7 h 72" name="T41"/>
                <a:gd fmla="*/ 19 w 69" name="T42"/>
                <a:gd fmla="*/ 7 h 72" name="T43"/>
                <a:gd fmla="*/ 19 w 69" name="T44"/>
                <a:gd fmla="*/ 7 h 72" name="T45"/>
                <a:gd fmla="*/ 8 w 69" name="T46"/>
                <a:gd fmla="*/ 19 h 72" name="T47"/>
                <a:gd fmla="*/ 8 w 69" name="T48"/>
                <a:gd fmla="*/ 53 h 72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72" w="69">
                  <a:moveTo>
                    <a:pt x="19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61" y="0"/>
                    <a:pt x="69" y="8"/>
                    <a:pt x="69" y="19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63"/>
                    <a:pt x="61" y="72"/>
                    <a:pt x="50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8" y="72"/>
                    <a:pt x="0" y="63"/>
                    <a:pt x="0" y="5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8" y="0"/>
                    <a:pt x="19" y="0"/>
                  </a:cubicBezTo>
                  <a:close/>
                  <a:moveTo>
                    <a:pt x="8" y="53"/>
                  </a:moveTo>
                  <a:cubicBezTo>
                    <a:pt x="8" y="59"/>
                    <a:pt x="13" y="64"/>
                    <a:pt x="19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6" y="64"/>
                    <a:pt x="61" y="59"/>
                    <a:pt x="61" y="53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2"/>
                    <a:pt x="56" y="7"/>
                    <a:pt x="50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3" y="7"/>
                    <a:pt x="8" y="12"/>
                    <a:pt x="8" y="19"/>
                  </a:cubicBezTo>
                  <a:cubicBezTo>
                    <a:pt x="8" y="53"/>
                    <a:pt x="8" y="53"/>
                    <a:pt x="8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altLang="en-US" lang="zh-CN"/>
            </a:p>
          </p:txBody>
        </p:sp>
        <p:sp>
          <p:nvSpPr>
            <p:cNvPr id="369" name="Freeform 243"/>
            <p:cNvSpPr/>
            <p:nvPr/>
          </p:nvSpPr>
          <p:spPr bwMode="auto">
            <a:xfrm>
              <a:off x="4034" y="1270"/>
              <a:ext cx="49" cy="52"/>
            </a:xfrm>
            <a:custGeom>
              <a:gdLst>
                <a:gd fmla="*/ 37 w 37" name="T0"/>
                <a:gd fmla="*/ 9 h 39" name="T1"/>
                <a:gd fmla="*/ 28 w 37" name="T2"/>
                <a:gd fmla="*/ 0 h 39" name="T3"/>
                <a:gd fmla="*/ 9 w 37" name="T4"/>
                <a:gd fmla="*/ 0 h 39" name="T5"/>
                <a:gd fmla="*/ 0 w 37" name="T6"/>
                <a:gd fmla="*/ 9 h 39" name="T7"/>
                <a:gd fmla="*/ 0 w 37" name="T8"/>
                <a:gd fmla="*/ 30 h 39" name="T9"/>
                <a:gd fmla="*/ 9 w 37" name="T10"/>
                <a:gd fmla="*/ 39 h 39" name="T11"/>
                <a:gd fmla="*/ 28 w 37" name="T12"/>
                <a:gd fmla="*/ 39 h 39" name="T13"/>
                <a:gd fmla="*/ 37 w 37" name="T14"/>
                <a:gd fmla="*/ 30 h 39" name="T15"/>
                <a:gd fmla="*/ 37 w 37" name="T16"/>
                <a:gd fmla="*/ 9 h 39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39" w="37">
                  <a:moveTo>
                    <a:pt x="37" y="9"/>
                  </a:moveTo>
                  <a:cubicBezTo>
                    <a:pt x="37" y="4"/>
                    <a:pt x="33" y="0"/>
                    <a:pt x="2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33" y="39"/>
                    <a:pt x="37" y="35"/>
                    <a:pt x="37" y="30"/>
                  </a:cubicBezTo>
                  <a:lnTo>
                    <a:pt x="37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altLang="en-US" lang="zh-CN"/>
            </a:p>
          </p:txBody>
        </p:sp>
        <p:sp>
          <p:nvSpPr>
            <p:cNvPr id="370" name="Freeform 244"/>
            <p:cNvSpPr>
              <a:spLocks noEditPoints="1"/>
            </p:cNvSpPr>
            <p:nvPr/>
          </p:nvSpPr>
          <p:spPr bwMode="auto">
            <a:xfrm>
              <a:off x="4126" y="1249"/>
              <a:ext cx="91" cy="95"/>
            </a:xfrm>
            <a:custGeom>
              <a:gdLst>
                <a:gd fmla="*/ 19 w 69" name="T0"/>
                <a:gd fmla="*/ 0 h 72" name="T1"/>
                <a:gd fmla="*/ 50 w 69" name="T2"/>
                <a:gd fmla="*/ 0 h 72" name="T3"/>
                <a:gd fmla="*/ 50 w 69" name="T4"/>
                <a:gd fmla="*/ 0 h 72" name="T5"/>
                <a:gd fmla="*/ 69 w 69" name="T6"/>
                <a:gd fmla="*/ 19 h 72" name="T7"/>
                <a:gd fmla="*/ 69 w 69" name="T8"/>
                <a:gd fmla="*/ 53 h 72" name="T9"/>
                <a:gd fmla="*/ 69 w 69" name="T10"/>
                <a:gd fmla="*/ 53 h 72" name="T11"/>
                <a:gd fmla="*/ 50 w 69" name="T12"/>
                <a:gd fmla="*/ 72 h 72" name="T13"/>
                <a:gd fmla="*/ 19 w 69" name="T14"/>
                <a:gd fmla="*/ 72 h 72" name="T15"/>
                <a:gd fmla="*/ 19 w 69" name="T16"/>
                <a:gd fmla="*/ 72 h 72" name="T17"/>
                <a:gd fmla="*/ 0 w 69" name="T18"/>
                <a:gd fmla="*/ 53 h 72" name="T19"/>
                <a:gd fmla="*/ 0 w 69" name="T20"/>
                <a:gd fmla="*/ 19 h 72" name="T21"/>
                <a:gd fmla="*/ 0 w 69" name="T22"/>
                <a:gd fmla="*/ 19 h 72" name="T23"/>
                <a:gd fmla="*/ 19 w 69" name="T24"/>
                <a:gd fmla="*/ 0 h 72" name="T25"/>
                <a:gd fmla="*/ 8 w 69" name="T26"/>
                <a:gd fmla="*/ 53 h 72" name="T27"/>
                <a:gd fmla="*/ 19 w 69" name="T28"/>
                <a:gd fmla="*/ 64 h 72" name="T29"/>
                <a:gd fmla="*/ 50 w 69" name="T30"/>
                <a:gd fmla="*/ 64 h 72" name="T31"/>
                <a:gd fmla="*/ 50 w 69" name="T32"/>
                <a:gd fmla="*/ 64 h 72" name="T33"/>
                <a:gd fmla="*/ 61 w 69" name="T34"/>
                <a:gd fmla="*/ 53 h 72" name="T35"/>
                <a:gd fmla="*/ 61 w 69" name="T36"/>
                <a:gd fmla="*/ 19 h 72" name="T37"/>
                <a:gd fmla="*/ 61 w 69" name="T38"/>
                <a:gd fmla="*/ 19 h 72" name="T39"/>
                <a:gd fmla="*/ 50 w 69" name="T40"/>
                <a:gd fmla="*/ 7 h 72" name="T41"/>
                <a:gd fmla="*/ 19 w 69" name="T42"/>
                <a:gd fmla="*/ 7 h 72" name="T43"/>
                <a:gd fmla="*/ 19 w 69" name="T44"/>
                <a:gd fmla="*/ 7 h 72" name="T45"/>
                <a:gd fmla="*/ 8 w 69" name="T46"/>
                <a:gd fmla="*/ 19 h 72" name="T47"/>
                <a:gd fmla="*/ 8 w 69" name="T48"/>
                <a:gd fmla="*/ 53 h 72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72" w="69">
                  <a:moveTo>
                    <a:pt x="19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61" y="0"/>
                    <a:pt x="69" y="8"/>
                    <a:pt x="69" y="19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63"/>
                    <a:pt x="61" y="72"/>
                    <a:pt x="50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8" y="72"/>
                    <a:pt x="0" y="63"/>
                    <a:pt x="0" y="5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8" y="0"/>
                    <a:pt x="19" y="0"/>
                  </a:cubicBezTo>
                  <a:close/>
                  <a:moveTo>
                    <a:pt x="8" y="53"/>
                  </a:moveTo>
                  <a:cubicBezTo>
                    <a:pt x="8" y="59"/>
                    <a:pt x="13" y="64"/>
                    <a:pt x="19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6" y="64"/>
                    <a:pt x="61" y="59"/>
                    <a:pt x="61" y="53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2"/>
                    <a:pt x="56" y="7"/>
                    <a:pt x="50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3" y="7"/>
                    <a:pt x="8" y="12"/>
                    <a:pt x="8" y="19"/>
                  </a:cubicBezTo>
                  <a:cubicBezTo>
                    <a:pt x="8" y="53"/>
                    <a:pt x="8" y="53"/>
                    <a:pt x="8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altLang="en-US" lang="zh-CN"/>
            </a:p>
          </p:txBody>
        </p:sp>
        <p:sp>
          <p:nvSpPr>
            <p:cNvPr id="371" name="Freeform 245"/>
            <p:cNvSpPr/>
            <p:nvPr/>
          </p:nvSpPr>
          <p:spPr bwMode="auto">
            <a:xfrm>
              <a:off x="4147" y="1270"/>
              <a:ext cx="49" cy="52"/>
            </a:xfrm>
            <a:custGeom>
              <a:gdLst>
                <a:gd fmla="*/ 37 w 37" name="T0"/>
                <a:gd fmla="*/ 9 h 39" name="T1"/>
                <a:gd fmla="*/ 28 w 37" name="T2"/>
                <a:gd fmla="*/ 0 h 39" name="T3"/>
                <a:gd fmla="*/ 9 w 37" name="T4"/>
                <a:gd fmla="*/ 0 h 39" name="T5"/>
                <a:gd fmla="*/ 0 w 37" name="T6"/>
                <a:gd fmla="*/ 9 h 39" name="T7"/>
                <a:gd fmla="*/ 0 w 37" name="T8"/>
                <a:gd fmla="*/ 30 h 39" name="T9"/>
                <a:gd fmla="*/ 9 w 37" name="T10"/>
                <a:gd fmla="*/ 39 h 39" name="T11"/>
                <a:gd fmla="*/ 28 w 37" name="T12"/>
                <a:gd fmla="*/ 39 h 39" name="T13"/>
                <a:gd fmla="*/ 37 w 37" name="T14"/>
                <a:gd fmla="*/ 30 h 39" name="T15"/>
                <a:gd fmla="*/ 37 w 37" name="T16"/>
                <a:gd fmla="*/ 9 h 39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39" w="37">
                  <a:moveTo>
                    <a:pt x="37" y="9"/>
                  </a:moveTo>
                  <a:cubicBezTo>
                    <a:pt x="37" y="4"/>
                    <a:pt x="33" y="0"/>
                    <a:pt x="2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33" y="39"/>
                    <a:pt x="37" y="35"/>
                    <a:pt x="37" y="30"/>
                  </a:cubicBezTo>
                  <a:lnTo>
                    <a:pt x="37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altLang="en-US" lang="zh-CN"/>
            </a:p>
          </p:txBody>
        </p:sp>
        <p:sp>
          <p:nvSpPr>
            <p:cNvPr id="372" name="Freeform 246"/>
            <p:cNvSpPr>
              <a:spLocks noEditPoints="1"/>
            </p:cNvSpPr>
            <p:nvPr/>
          </p:nvSpPr>
          <p:spPr bwMode="auto">
            <a:xfrm>
              <a:off x="4466" y="1249"/>
              <a:ext cx="90" cy="95"/>
            </a:xfrm>
            <a:custGeom>
              <a:gdLst>
                <a:gd fmla="*/ 19 w 69" name="T0"/>
                <a:gd fmla="*/ 0 h 72" name="T1"/>
                <a:gd fmla="*/ 50 w 69" name="T2"/>
                <a:gd fmla="*/ 0 h 72" name="T3"/>
                <a:gd fmla="*/ 50 w 69" name="T4"/>
                <a:gd fmla="*/ 0 h 72" name="T5"/>
                <a:gd fmla="*/ 69 w 69" name="T6"/>
                <a:gd fmla="*/ 19 h 72" name="T7"/>
                <a:gd fmla="*/ 69 w 69" name="T8"/>
                <a:gd fmla="*/ 53 h 72" name="T9"/>
                <a:gd fmla="*/ 69 w 69" name="T10"/>
                <a:gd fmla="*/ 53 h 72" name="T11"/>
                <a:gd fmla="*/ 50 w 69" name="T12"/>
                <a:gd fmla="*/ 72 h 72" name="T13"/>
                <a:gd fmla="*/ 19 w 69" name="T14"/>
                <a:gd fmla="*/ 72 h 72" name="T15"/>
                <a:gd fmla="*/ 19 w 69" name="T16"/>
                <a:gd fmla="*/ 72 h 72" name="T17"/>
                <a:gd fmla="*/ 0 w 69" name="T18"/>
                <a:gd fmla="*/ 53 h 72" name="T19"/>
                <a:gd fmla="*/ 0 w 69" name="T20"/>
                <a:gd fmla="*/ 19 h 72" name="T21"/>
                <a:gd fmla="*/ 0 w 69" name="T22"/>
                <a:gd fmla="*/ 19 h 72" name="T23"/>
                <a:gd fmla="*/ 19 w 69" name="T24"/>
                <a:gd fmla="*/ 0 h 72" name="T25"/>
                <a:gd fmla="*/ 8 w 69" name="T26"/>
                <a:gd fmla="*/ 53 h 72" name="T27"/>
                <a:gd fmla="*/ 19 w 69" name="T28"/>
                <a:gd fmla="*/ 64 h 72" name="T29"/>
                <a:gd fmla="*/ 50 w 69" name="T30"/>
                <a:gd fmla="*/ 64 h 72" name="T31"/>
                <a:gd fmla="*/ 50 w 69" name="T32"/>
                <a:gd fmla="*/ 64 h 72" name="T33"/>
                <a:gd fmla="*/ 61 w 69" name="T34"/>
                <a:gd fmla="*/ 53 h 72" name="T35"/>
                <a:gd fmla="*/ 61 w 69" name="T36"/>
                <a:gd fmla="*/ 19 h 72" name="T37"/>
                <a:gd fmla="*/ 61 w 69" name="T38"/>
                <a:gd fmla="*/ 19 h 72" name="T39"/>
                <a:gd fmla="*/ 50 w 69" name="T40"/>
                <a:gd fmla="*/ 7 h 72" name="T41"/>
                <a:gd fmla="*/ 19 w 69" name="T42"/>
                <a:gd fmla="*/ 7 h 72" name="T43"/>
                <a:gd fmla="*/ 19 w 69" name="T44"/>
                <a:gd fmla="*/ 7 h 72" name="T45"/>
                <a:gd fmla="*/ 8 w 69" name="T46"/>
                <a:gd fmla="*/ 19 h 72" name="T47"/>
                <a:gd fmla="*/ 8 w 69" name="T48"/>
                <a:gd fmla="*/ 53 h 72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72" w="69">
                  <a:moveTo>
                    <a:pt x="19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61" y="0"/>
                    <a:pt x="69" y="8"/>
                    <a:pt x="69" y="19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63"/>
                    <a:pt x="61" y="72"/>
                    <a:pt x="50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9" y="72"/>
                    <a:pt x="0" y="63"/>
                    <a:pt x="0" y="5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9" y="0"/>
                    <a:pt x="19" y="0"/>
                  </a:cubicBezTo>
                  <a:close/>
                  <a:moveTo>
                    <a:pt x="8" y="53"/>
                  </a:moveTo>
                  <a:cubicBezTo>
                    <a:pt x="8" y="59"/>
                    <a:pt x="13" y="64"/>
                    <a:pt x="19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6" y="64"/>
                    <a:pt x="61" y="59"/>
                    <a:pt x="61" y="53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2"/>
                    <a:pt x="56" y="7"/>
                    <a:pt x="50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3" y="7"/>
                    <a:pt x="8" y="12"/>
                    <a:pt x="8" y="19"/>
                  </a:cubicBezTo>
                  <a:cubicBezTo>
                    <a:pt x="8" y="53"/>
                    <a:pt x="8" y="53"/>
                    <a:pt x="8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altLang="en-US" lang="zh-CN"/>
            </a:p>
          </p:txBody>
        </p:sp>
        <p:sp>
          <p:nvSpPr>
            <p:cNvPr id="373" name="Freeform 247"/>
            <p:cNvSpPr/>
            <p:nvPr/>
          </p:nvSpPr>
          <p:spPr bwMode="auto">
            <a:xfrm>
              <a:off x="4487" y="1270"/>
              <a:ext cx="48" cy="52"/>
            </a:xfrm>
            <a:custGeom>
              <a:gdLst>
                <a:gd fmla="*/ 37 w 37" name="T0"/>
                <a:gd fmla="*/ 9 h 39" name="T1"/>
                <a:gd fmla="*/ 28 w 37" name="T2"/>
                <a:gd fmla="*/ 0 h 39" name="T3"/>
                <a:gd fmla="*/ 9 w 37" name="T4"/>
                <a:gd fmla="*/ 0 h 39" name="T5"/>
                <a:gd fmla="*/ 0 w 37" name="T6"/>
                <a:gd fmla="*/ 9 h 39" name="T7"/>
                <a:gd fmla="*/ 0 w 37" name="T8"/>
                <a:gd fmla="*/ 30 h 39" name="T9"/>
                <a:gd fmla="*/ 9 w 37" name="T10"/>
                <a:gd fmla="*/ 39 h 39" name="T11"/>
                <a:gd fmla="*/ 28 w 37" name="T12"/>
                <a:gd fmla="*/ 39 h 39" name="T13"/>
                <a:gd fmla="*/ 37 w 37" name="T14"/>
                <a:gd fmla="*/ 30 h 39" name="T15"/>
                <a:gd fmla="*/ 37 w 37" name="T16"/>
                <a:gd fmla="*/ 9 h 39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39" w="37">
                  <a:moveTo>
                    <a:pt x="37" y="9"/>
                  </a:moveTo>
                  <a:cubicBezTo>
                    <a:pt x="37" y="4"/>
                    <a:pt x="33" y="0"/>
                    <a:pt x="2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33" y="39"/>
                    <a:pt x="37" y="35"/>
                    <a:pt x="37" y="30"/>
                  </a:cubicBezTo>
                  <a:lnTo>
                    <a:pt x="37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altLang="en-US" lang="zh-CN"/>
            </a:p>
          </p:txBody>
        </p:sp>
        <p:sp>
          <p:nvSpPr>
            <p:cNvPr id="374" name="Freeform 248"/>
            <p:cNvSpPr>
              <a:spLocks noEditPoints="1"/>
            </p:cNvSpPr>
            <p:nvPr/>
          </p:nvSpPr>
          <p:spPr bwMode="auto">
            <a:xfrm>
              <a:off x="4579" y="1249"/>
              <a:ext cx="90" cy="95"/>
            </a:xfrm>
            <a:custGeom>
              <a:gdLst>
                <a:gd fmla="*/ 19 w 69" name="T0"/>
                <a:gd fmla="*/ 0 h 72" name="T1"/>
                <a:gd fmla="*/ 50 w 69" name="T2"/>
                <a:gd fmla="*/ 0 h 72" name="T3"/>
                <a:gd fmla="*/ 50 w 69" name="T4"/>
                <a:gd fmla="*/ 0 h 72" name="T5"/>
                <a:gd fmla="*/ 69 w 69" name="T6"/>
                <a:gd fmla="*/ 19 h 72" name="T7"/>
                <a:gd fmla="*/ 69 w 69" name="T8"/>
                <a:gd fmla="*/ 53 h 72" name="T9"/>
                <a:gd fmla="*/ 69 w 69" name="T10"/>
                <a:gd fmla="*/ 53 h 72" name="T11"/>
                <a:gd fmla="*/ 50 w 69" name="T12"/>
                <a:gd fmla="*/ 72 h 72" name="T13"/>
                <a:gd fmla="*/ 19 w 69" name="T14"/>
                <a:gd fmla="*/ 72 h 72" name="T15"/>
                <a:gd fmla="*/ 19 w 69" name="T16"/>
                <a:gd fmla="*/ 72 h 72" name="T17"/>
                <a:gd fmla="*/ 0 w 69" name="T18"/>
                <a:gd fmla="*/ 53 h 72" name="T19"/>
                <a:gd fmla="*/ 0 w 69" name="T20"/>
                <a:gd fmla="*/ 19 h 72" name="T21"/>
                <a:gd fmla="*/ 0 w 69" name="T22"/>
                <a:gd fmla="*/ 19 h 72" name="T23"/>
                <a:gd fmla="*/ 19 w 69" name="T24"/>
                <a:gd fmla="*/ 0 h 72" name="T25"/>
                <a:gd fmla="*/ 8 w 69" name="T26"/>
                <a:gd fmla="*/ 53 h 72" name="T27"/>
                <a:gd fmla="*/ 19 w 69" name="T28"/>
                <a:gd fmla="*/ 64 h 72" name="T29"/>
                <a:gd fmla="*/ 50 w 69" name="T30"/>
                <a:gd fmla="*/ 64 h 72" name="T31"/>
                <a:gd fmla="*/ 50 w 69" name="T32"/>
                <a:gd fmla="*/ 64 h 72" name="T33"/>
                <a:gd fmla="*/ 62 w 69" name="T34"/>
                <a:gd fmla="*/ 53 h 72" name="T35"/>
                <a:gd fmla="*/ 62 w 69" name="T36"/>
                <a:gd fmla="*/ 19 h 72" name="T37"/>
                <a:gd fmla="*/ 62 w 69" name="T38"/>
                <a:gd fmla="*/ 19 h 72" name="T39"/>
                <a:gd fmla="*/ 50 w 69" name="T40"/>
                <a:gd fmla="*/ 7 h 72" name="T41"/>
                <a:gd fmla="*/ 19 w 69" name="T42"/>
                <a:gd fmla="*/ 7 h 72" name="T43"/>
                <a:gd fmla="*/ 19 w 69" name="T44"/>
                <a:gd fmla="*/ 7 h 72" name="T45"/>
                <a:gd fmla="*/ 8 w 69" name="T46"/>
                <a:gd fmla="*/ 19 h 72" name="T47"/>
                <a:gd fmla="*/ 8 w 69" name="T48"/>
                <a:gd fmla="*/ 53 h 72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72" w="69">
                  <a:moveTo>
                    <a:pt x="19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61" y="0"/>
                    <a:pt x="69" y="8"/>
                    <a:pt x="69" y="19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63"/>
                    <a:pt x="61" y="72"/>
                    <a:pt x="50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9" y="72"/>
                    <a:pt x="0" y="63"/>
                    <a:pt x="0" y="5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9" y="0"/>
                    <a:pt x="19" y="0"/>
                  </a:cubicBezTo>
                  <a:close/>
                  <a:moveTo>
                    <a:pt x="8" y="53"/>
                  </a:moveTo>
                  <a:cubicBezTo>
                    <a:pt x="8" y="59"/>
                    <a:pt x="13" y="64"/>
                    <a:pt x="19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6" y="64"/>
                    <a:pt x="62" y="59"/>
                    <a:pt x="62" y="53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2" y="12"/>
                    <a:pt x="56" y="7"/>
                    <a:pt x="50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3" y="7"/>
                    <a:pt x="8" y="12"/>
                    <a:pt x="8" y="19"/>
                  </a:cubicBezTo>
                  <a:cubicBezTo>
                    <a:pt x="8" y="53"/>
                    <a:pt x="8" y="53"/>
                    <a:pt x="8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altLang="en-US" lang="zh-CN"/>
            </a:p>
          </p:txBody>
        </p:sp>
        <p:sp>
          <p:nvSpPr>
            <p:cNvPr id="375" name="Freeform 249"/>
            <p:cNvSpPr/>
            <p:nvPr/>
          </p:nvSpPr>
          <p:spPr bwMode="auto">
            <a:xfrm>
              <a:off x="4600" y="1270"/>
              <a:ext cx="48" cy="52"/>
            </a:xfrm>
            <a:custGeom>
              <a:gdLst>
                <a:gd fmla="*/ 37 w 37" name="T0"/>
                <a:gd fmla="*/ 9 h 39" name="T1"/>
                <a:gd fmla="*/ 28 w 37" name="T2"/>
                <a:gd fmla="*/ 0 h 39" name="T3"/>
                <a:gd fmla="*/ 9 w 37" name="T4"/>
                <a:gd fmla="*/ 0 h 39" name="T5"/>
                <a:gd fmla="*/ 0 w 37" name="T6"/>
                <a:gd fmla="*/ 9 h 39" name="T7"/>
                <a:gd fmla="*/ 0 w 37" name="T8"/>
                <a:gd fmla="*/ 30 h 39" name="T9"/>
                <a:gd fmla="*/ 9 w 37" name="T10"/>
                <a:gd fmla="*/ 39 h 39" name="T11"/>
                <a:gd fmla="*/ 28 w 37" name="T12"/>
                <a:gd fmla="*/ 39 h 39" name="T13"/>
                <a:gd fmla="*/ 37 w 37" name="T14"/>
                <a:gd fmla="*/ 30 h 39" name="T15"/>
                <a:gd fmla="*/ 37 w 37" name="T16"/>
                <a:gd fmla="*/ 9 h 39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39" w="37">
                  <a:moveTo>
                    <a:pt x="37" y="9"/>
                  </a:moveTo>
                  <a:cubicBezTo>
                    <a:pt x="37" y="4"/>
                    <a:pt x="33" y="0"/>
                    <a:pt x="2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33" y="39"/>
                    <a:pt x="37" y="35"/>
                    <a:pt x="37" y="30"/>
                  </a:cubicBezTo>
                  <a:lnTo>
                    <a:pt x="37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altLang="en-US" lang="zh-CN"/>
            </a:p>
          </p:txBody>
        </p:sp>
        <p:sp>
          <p:nvSpPr>
            <p:cNvPr id="376" name="Freeform 250"/>
            <p:cNvSpPr>
              <a:spLocks noEditPoints="1"/>
            </p:cNvSpPr>
            <p:nvPr/>
          </p:nvSpPr>
          <p:spPr bwMode="auto">
            <a:xfrm>
              <a:off x="4692" y="1249"/>
              <a:ext cx="90" cy="95"/>
            </a:xfrm>
            <a:custGeom>
              <a:gdLst>
                <a:gd fmla="*/ 19 w 69" name="T0"/>
                <a:gd fmla="*/ 0 h 72" name="T1"/>
                <a:gd fmla="*/ 50 w 69" name="T2"/>
                <a:gd fmla="*/ 0 h 72" name="T3"/>
                <a:gd fmla="*/ 50 w 69" name="T4"/>
                <a:gd fmla="*/ 0 h 72" name="T5"/>
                <a:gd fmla="*/ 69 w 69" name="T6"/>
                <a:gd fmla="*/ 19 h 72" name="T7"/>
                <a:gd fmla="*/ 69 w 69" name="T8"/>
                <a:gd fmla="*/ 53 h 72" name="T9"/>
                <a:gd fmla="*/ 69 w 69" name="T10"/>
                <a:gd fmla="*/ 53 h 72" name="T11"/>
                <a:gd fmla="*/ 50 w 69" name="T12"/>
                <a:gd fmla="*/ 72 h 72" name="T13"/>
                <a:gd fmla="*/ 19 w 69" name="T14"/>
                <a:gd fmla="*/ 72 h 72" name="T15"/>
                <a:gd fmla="*/ 19 w 69" name="T16"/>
                <a:gd fmla="*/ 72 h 72" name="T17"/>
                <a:gd fmla="*/ 0 w 69" name="T18"/>
                <a:gd fmla="*/ 53 h 72" name="T19"/>
                <a:gd fmla="*/ 0 w 69" name="T20"/>
                <a:gd fmla="*/ 19 h 72" name="T21"/>
                <a:gd fmla="*/ 0 w 69" name="T22"/>
                <a:gd fmla="*/ 19 h 72" name="T23"/>
                <a:gd fmla="*/ 19 w 69" name="T24"/>
                <a:gd fmla="*/ 0 h 72" name="T25"/>
                <a:gd fmla="*/ 8 w 69" name="T26"/>
                <a:gd fmla="*/ 53 h 72" name="T27"/>
                <a:gd fmla="*/ 19 w 69" name="T28"/>
                <a:gd fmla="*/ 64 h 72" name="T29"/>
                <a:gd fmla="*/ 50 w 69" name="T30"/>
                <a:gd fmla="*/ 64 h 72" name="T31"/>
                <a:gd fmla="*/ 50 w 69" name="T32"/>
                <a:gd fmla="*/ 64 h 72" name="T33"/>
                <a:gd fmla="*/ 62 w 69" name="T34"/>
                <a:gd fmla="*/ 53 h 72" name="T35"/>
                <a:gd fmla="*/ 62 w 69" name="T36"/>
                <a:gd fmla="*/ 19 h 72" name="T37"/>
                <a:gd fmla="*/ 62 w 69" name="T38"/>
                <a:gd fmla="*/ 19 h 72" name="T39"/>
                <a:gd fmla="*/ 50 w 69" name="T40"/>
                <a:gd fmla="*/ 7 h 72" name="T41"/>
                <a:gd fmla="*/ 19 w 69" name="T42"/>
                <a:gd fmla="*/ 7 h 72" name="T43"/>
                <a:gd fmla="*/ 19 w 69" name="T44"/>
                <a:gd fmla="*/ 7 h 72" name="T45"/>
                <a:gd fmla="*/ 8 w 69" name="T46"/>
                <a:gd fmla="*/ 19 h 72" name="T47"/>
                <a:gd fmla="*/ 8 w 69" name="T48"/>
                <a:gd fmla="*/ 53 h 72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72" w="69">
                  <a:moveTo>
                    <a:pt x="19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61" y="0"/>
                    <a:pt x="69" y="8"/>
                    <a:pt x="69" y="19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63"/>
                    <a:pt x="61" y="72"/>
                    <a:pt x="50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9" y="72"/>
                    <a:pt x="0" y="63"/>
                    <a:pt x="0" y="5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9" y="0"/>
                    <a:pt x="19" y="0"/>
                  </a:cubicBezTo>
                  <a:close/>
                  <a:moveTo>
                    <a:pt x="8" y="53"/>
                  </a:moveTo>
                  <a:cubicBezTo>
                    <a:pt x="8" y="59"/>
                    <a:pt x="13" y="64"/>
                    <a:pt x="19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6" y="64"/>
                    <a:pt x="62" y="59"/>
                    <a:pt x="62" y="53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2" y="12"/>
                    <a:pt x="56" y="7"/>
                    <a:pt x="50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3" y="7"/>
                    <a:pt x="8" y="12"/>
                    <a:pt x="8" y="19"/>
                  </a:cubicBezTo>
                  <a:cubicBezTo>
                    <a:pt x="8" y="53"/>
                    <a:pt x="8" y="53"/>
                    <a:pt x="8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altLang="en-US" lang="zh-CN"/>
            </a:p>
          </p:txBody>
        </p:sp>
        <p:sp>
          <p:nvSpPr>
            <p:cNvPr id="377" name="Freeform 251"/>
            <p:cNvSpPr/>
            <p:nvPr/>
          </p:nvSpPr>
          <p:spPr bwMode="auto">
            <a:xfrm>
              <a:off x="4713" y="1270"/>
              <a:ext cx="48" cy="52"/>
            </a:xfrm>
            <a:custGeom>
              <a:gdLst>
                <a:gd fmla="*/ 37 w 37" name="T0"/>
                <a:gd fmla="*/ 9 h 39" name="T1"/>
                <a:gd fmla="*/ 28 w 37" name="T2"/>
                <a:gd fmla="*/ 0 h 39" name="T3"/>
                <a:gd fmla="*/ 9 w 37" name="T4"/>
                <a:gd fmla="*/ 0 h 39" name="T5"/>
                <a:gd fmla="*/ 0 w 37" name="T6"/>
                <a:gd fmla="*/ 9 h 39" name="T7"/>
                <a:gd fmla="*/ 0 w 37" name="T8"/>
                <a:gd fmla="*/ 30 h 39" name="T9"/>
                <a:gd fmla="*/ 9 w 37" name="T10"/>
                <a:gd fmla="*/ 39 h 39" name="T11"/>
                <a:gd fmla="*/ 28 w 37" name="T12"/>
                <a:gd fmla="*/ 39 h 39" name="T13"/>
                <a:gd fmla="*/ 37 w 37" name="T14"/>
                <a:gd fmla="*/ 30 h 39" name="T15"/>
                <a:gd fmla="*/ 37 w 37" name="T16"/>
                <a:gd fmla="*/ 9 h 39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39" w="37">
                  <a:moveTo>
                    <a:pt x="37" y="9"/>
                  </a:moveTo>
                  <a:cubicBezTo>
                    <a:pt x="37" y="4"/>
                    <a:pt x="33" y="0"/>
                    <a:pt x="2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33" y="39"/>
                    <a:pt x="37" y="35"/>
                    <a:pt x="37" y="30"/>
                  </a:cubicBezTo>
                  <a:lnTo>
                    <a:pt x="37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altLang="en-US" lang="zh-CN"/>
            </a:p>
          </p:txBody>
        </p:sp>
        <p:sp>
          <p:nvSpPr>
            <p:cNvPr id="378" name="Freeform 252"/>
            <p:cNvSpPr>
              <a:spLocks noEditPoints="1"/>
            </p:cNvSpPr>
            <p:nvPr/>
          </p:nvSpPr>
          <p:spPr bwMode="auto">
            <a:xfrm>
              <a:off x="4805" y="1249"/>
              <a:ext cx="90" cy="95"/>
            </a:xfrm>
            <a:custGeom>
              <a:gdLst>
                <a:gd fmla="*/ 19 w 69" name="T0"/>
                <a:gd fmla="*/ 0 h 72" name="T1"/>
                <a:gd fmla="*/ 50 w 69" name="T2"/>
                <a:gd fmla="*/ 0 h 72" name="T3"/>
                <a:gd fmla="*/ 50 w 69" name="T4"/>
                <a:gd fmla="*/ 0 h 72" name="T5"/>
                <a:gd fmla="*/ 69 w 69" name="T6"/>
                <a:gd fmla="*/ 19 h 72" name="T7"/>
                <a:gd fmla="*/ 69 w 69" name="T8"/>
                <a:gd fmla="*/ 53 h 72" name="T9"/>
                <a:gd fmla="*/ 69 w 69" name="T10"/>
                <a:gd fmla="*/ 53 h 72" name="T11"/>
                <a:gd fmla="*/ 50 w 69" name="T12"/>
                <a:gd fmla="*/ 72 h 72" name="T13"/>
                <a:gd fmla="*/ 19 w 69" name="T14"/>
                <a:gd fmla="*/ 72 h 72" name="T15"/>
                <a:gd fmla="*/ 19 w 69" name="T16"/>
                <a:gd fmla="*/ 72 h 72" name="T17"/>
                <a:gd fmla="*/ 0 w 69" name="T18"/>
                <a:gd fmla="*/ 53 h 72" name="T19"/>
                <a:gd fmla="*/ 0 w 69" name="T20"/>
                <a:gd fmla="*/ 19 h 72" name="T21"/>
                <a:gd fmla="*/ 0 w 69" name="T22"/>
                <a:gd fmla="*/ 19 h 72" name="T23"/>
                <a:gd fmla="*/ 19 w 69" name="T24"/>
                <a:gd fmla="*/ 0 h 72" name="T25"/>
                <a:gd fmla="*/ 8 w 69" name="T26"/>
                <a:gd fmla="*/ 53 h 72" name="T27"/>
                <a:gd fmla="*/ 19 w 69" name="T28"/>
                <a:gd fmla="*/ 64 h 72" name="T29"/>
                <a:gd fmla="*/ 50 w 69" name="T30"/>
                <a:gd fmla="*/ 64 h 72" name="T31"/>
                <a:gd fmla="*/ 50 w 69" name="T32"/>
                <a:gd fmla="*/ 64 h 72" name="T33"/>
                <a:gd fmla="*/ 62 w 69" name="T34"/>
                <a:gd fmla="*/ 53 h 72" name="T35"/>
                <a:gd fmla="*/ 62 w 69" name="T36"/>
                <a:gd fmla="*/ 19 h 72" name="T37"/>
                <a:gd fmla="*/ 62 w 69" name="T38"/>
                <a:gd fmla="*/ 19 h 72" name="T39"/>
                <a:gd fmla="*/ 50 w 69" name="T40"/>
                <a:gd fmla="*/ 7 h 72" name="T41"/>
                <a:gd fmla="*/ 19 w 69" name="T42"/>
                <a:gd fmla="*/ 7 h 72" name="T43"/>
                <a:gd fmla="*/ 19 w 69" name="T44"/>
                <a:gd fmla="*/ 7 h 72" name="T45"/>
                <a:gd fmla="*/ 8 w 69" name="T46"/>
                <a:gd fmla="*/ 19 h 72" name="T47"/>
                <a:gd fmla="*/ 8 w 69" name="T48"/>
                <a:gd fmla="*/ 53 h 72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72" w="69">
                  <a:moveTo>
                    <a:pt x="19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61" y="0"/>
                    <a:pt x="69" y="8"/>
                    <a:pt x="69" y="19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63"/>
                    <a:pt x="61" y="72"/>
                    <a:pt x="50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9" y="72"/>
                    <a:pt x="0" y="63"/>
                    <a:pt x="0" y="5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9" y="0"/>
                    <a:pt x="19" y="0"/>
                  </a:cubicBezTo>
                  <a:close/>
                  <a:moveTo>
                    <a:pt x="8" y="53"/>
                  </a:moveTo>
                  <a:cubicBezTo>
                    <a:pt x="8" y="59"/>
                    <a:pt x="13" y="64"/>
                    <a:pt x="19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6" y="64"/>
                    <a:pt x="62" y="59"/>
                    <a:pt x="62" y="53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2" y="12"/>
                    <a:pt x="56" y="7"/>
                    <a:pt x="50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3" y="7"/>
                    <a:pt x="8" y="12"/>
                    <a:pt x="8" y="19"/>
                  </a:cubicBezTo>
                  <a:cubicBezTo>
                    <a:pt x="8" y="53"/>
                    <a:pt x="8" y="53"/>
                    <a:pt x="8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altLang="en-US" lang="zh-CN"/>
            </a:p>
          </p:txBody>
        </p:sp>
        <p:sp>
          <p:nvSpPr>
            <p:cNvPr id="379" name="Freeform 253"/>
            <p:cNvSpPr/>
            <p:nvPr/>
          </p:nvSpPr>
          <p:spPr bwMode="auto">
            <a:xfrm>
              <a:off x="4826" y="1270"/>
              <a:ext cx="48" cy="52"/>
            </a:xfrm>
            <a:custGeom>
              <a:gdLst>
                <a:gd fmla="*/ 37 w 37" name="T0"/>
                <a:gd fmla="*/ 9 h 39" name="T1"/>
                <a:gd fmla="*/ 28 w 37" name="T2"/>
                <a:gd fmla="*/ 0 h 39" name="T3"/>
                <a:gd fmla="*/ 9 w 37" name="T4"/>
                <a:gd fmla="*/ 0 h 39" name="T5"/>
                <a:gd fmla="*/ 0 w 37" name="T6"/>
                <a:gd fmla="*/ 9 h 39" name="T7"/>
                <a:gd fmla="*/ 0 w 37" name="T8"/>
                <a:gd fmla="*/ 30 h 39" name="T9"/>
                <a:gd fmla="*/ 9 w 37" name="T10"/>
                <a:gd fmla="*/ 39 h 39" name="T11"/>
                <a:gd fmla="*/ 28 w 37" name="T12"/>
                <a:gd fmla="*/ 39 h 39" name="T13"/>
                <a:gd fmla="*/ 37 w 37" name="T14"/>
                <a:gd fmla="*/ 30 h 39" name="T15"/>
                <a:gd fmla="*/ 37 w 37" name="T16"/>
                <a:gd fmla="*/ 9 h 39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39" w="37">
                  <a:moveTo>
                    <a:pt x="37" y="9"/>
                  </a:moveTo>
                  <a:cubicBezTo>
                    <a:pt x="37" y="4"/>
                    <a:pt x="33" y="0"/>
                    <a:pt x="2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33" y="39"/>
                    <a:pt x="37" y="35"/>
                    <a:pt x="37" y="30"/>
                  </a:cubicBezTo>
                  <a:lnTo>
                    <a:pt x="37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altLang="en-US" lang="zh-CN"/>
            </a:p>
          </p:txBody>
        </p:sp>
        <p:sp>
          <p:nvSpPr>
            <p:cNvPr id="380" name="Freeform 254"/>
            <p:cNvSpPr>
              <a:spLocks noEditPoints="1"/>
            </p:cNvSpPr>
            <p:nvPr/>
          </p:nvSpPr>
          <p:spPr bwMode="auto">
            <a:xfrm>
              <a:off x="4918" y="1249"/>
              <a:ext cx="90" cy="95"/>
            </a:xfrm>
            <a:custGeom>
              <a:gdLst>
                <a:gd fmla="*/ 19 w 69" name="T0"/>
                <a:gd fmla="*/ 0 h 72" name="T1"/>
                <a:gd fmla="*/ 50 w 69" name="T2"/>
                <a:gd fmla="*/ 0 h 72" name="T3"/>
                <a:gd fmla="*/ 50 w 69" name="T4"/>
                <a:gd fmla="*/ 0 h 72" name="T5"/>
                <a:gd fmla="*/ 69 w 69" name="T6"/>
                <a:gd fmla="*/ 19 h 72" name="T7"/>
                <a:gd fmla="*/ 69 w 69" name="T8"/>
                <a:gd fmla="*/ 53 h 72" name="T9"/>
                <a:gd fmla="*/ 69 w 69" name="T10"/>
                <a:gd fmla="*/ 53 h 72" name="T11"/>
                <a:gd fmla="*/ 50 w 69" name="T12"/>
                <a:gd fmla="*/ 72 h 72" name="T13"/>
                <a:gd fmla="*/ 19 w 69" name="T14"/>
                <a:gd fmla="*/ 72 h 72" name="T15"/>
                <a:gd fmla="*/ 19 w 69" name="T16"/>
                <a:gd fmla="*/ 72 h 72" name="T17"/>
                <a:gd fmla="*/ 0 w 69" name="T18"/>
                <a:gd fmla="*/ 53 h 72" name="T19"/>
                <a:gd fmla="*/ 0 w 69" name="T20"/>
                <a:gd fmla="*/ 19 h 72" name="T21"/>
                <a:gd fmla="*/ 0 w 69" name="T22"/>
                <a:gd fmla="*/ 19 h 72" name="T23"/>
                <a:gd fmla="*/ 19 w 69" name="T24"/>
                <a:gd fmla="*/ 0 h 72" name="T25"/>
                <a:gd fmla="*/ 8 w 69" name="T26"/>
                <a:gd fmla="*/ 53 h 72" name="T27"/>
                <a:gd fmla="*/ 19 w 69" name="T28"/>
                <a:gd fmla="*/ 64 h 72" name="T29"/>
                <a:gd fmla="*/ 50 w 69" name="T30"/>
                <a:gd fmla="*/ 64 h 72" name="T31"/>
                <a:gd fmla="*/ 50 w 69" name="T32"/>
                <a:gd fmla="*/ 64 h 72" name="T33"/>
                <a:gd fmla="*/ 62 w 69" name="T34"/>
                <a:gd fmla="*/ 53 h 72" name="T35"/>
                <a:gd fmla="*/ 62 w 69" name="T36"/>
                <a:gd fmla="*/ 19 h 72" name="T37"/>
                <a:gd fmla="*/ 62 w 69" name="T38"/>
                <a:gd fmla="*/ 19 h 72" name="T39"/>
                <a:gd fmla="*/ 50 w 69" name="T40"/>
                <a:gd fmla="*/ 7 h 72" name="T41"/>
                <a:gd fmla="*/ 19 w 69" name="T42"/>
                <a:gd fmla="*/ 7 h 72" name="T43"/>
                <a:gd fmla="*/ 19 w 69" name="T44"/>
                <a:gd fmla="*/ 7 h 72" name="T45"/>
                <a:gd fmla="*/ 8 w 69" name="T46"/>
                <a:gd fmla="*/ 19 h 72" name="T47"/>
                <a:gd fmla="*/ 8 w 69" name="T48"/>
                <a:gd fmla="*/ 53 h 72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72" w="69">
                  <a:moveTo>
                    <a:pt x="19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61" y="0"/>
                    <a:pt x="69" y="8"/>
                    <a:pt x="69" y="19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63"/>
                    <a:pt x="61" y="72"/>
                    <a:pt x="50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9" y="72"/>
                    <a:pt x="0" y="63"/>
                    <a:pt x="0" y="5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9" y="0"/>
                    <a:pt x="19" y="0"/>
                  </a:cubicBezTo>
                  <a:close/>
                  <a:moveTo>
                    <a:pt x="8" y="53"/>
                  </a:moveTo>
                  <a:cubicBezTo>
                    <a:pt x="8" y="59"/>
                    <a:pt x="13" y="64"/>
                    <a:pt x="19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7" y="64"/>
                    <a:pt x="62" y="59"/>
                    <a:pt x="62" y="53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2" y="12"/>
                    <a:pt x="57" y="7"/>
                    <a:pt x="50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3" y="7"/>
                    <a:pt x="8" y="12"/>
                    <a:pt x="8" y="19"/>
                  </a:cubicBezTo>
                  <a:cubicBezTo>
                    <a:pt x="8" y="53"/>
                    <a:pt x="8" y="53"/>
                    <a:pt x="8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altLang="en-US" lang="zh-CN"/>
            </a:p>
          </p:txBody>
        </p:sp>
        <p:sp>
          <p:nvSpPr>
            <p:cNvPr id="381" name="Freeform 255"/>
            <p:cNvSpPr/>
            <p:nvPr/>
          </p:nvSpPr>
          <p:spPr bwMode="auto">
            <a:xfrm>
              <a:off x="4939" y="1270"/>
              <a:ext cx="48" cy="52"/>
            </a:xfrm>
            <a:custGeom>
              <a:gdLst>
                <a:gd fmla="*/ 37 w 37" name="T0"/>
                <a:gd fmla="*/ 9 h 39" name="T1"/>
                <a:gd fmla="*/ 28 w 37" name="T2"/>
                <a:gd fmla="*/ 0 h 39" name="T3"/>
                <a:gd fmla="*/ 9 w 37" name="T4"/>
                <a:gd fmla="*/ 0 h 39" name="T5"/>
                <a:gd fmla="*/ 0 w 37" name="T6"/>
                <a:gd fmla="*/ 9 h 39" name="T7"/>
                <a:gd fmla="*/ 0 w 37" name="T8"/>
                <a:gd fmla="*/ 30 h 39" name="T9"/>
                <a:gd fmla="*/ 9 w 37" name="T10"/>
                <a:gd fmla="*/ 39 h 39" name="T11"/>
                <a:gd fmla="*/ 28 w 37" name="T12"/>
                <a:gd fmla="*/ 39 h 39" name="T13"/>
                <a:gd fmla="*/ 37 w 37" name="T14"/>
                <a:gd fmla="*/ 30 h 39" name="T15"/>
                <a:gd fmla="*/ 37 w 37" name="T16"/>
                <a:gd fmla="*/ 9 h 39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39" w="37">
                  <a:moveTo>
                    <a:pt x="37" y="9"/>
                  </a:moveTo>
                  <a:cubicBezTo>
                    <a:pt x="37" y="4"/>
                    <a:pt x="33" y="0"/>
                    <a:pt x="2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33" y="39"/>
                    <a:pt x="37" y="35"/>
                    <a:pt x="37" y="30"/>
                  </a:cubicBezTo>
                  <a:lnTo>
                    <a:pt x="37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altLang="en-US" lang="zh-CN"/>
            </a:p>
          </p:txBody>
        </p:sp>
        <p:sp>
          <p:nvSpPr>
            <p:cNvPr id="382" name="Freeform 256"/>
            <p:cNvSpPr>
              <a:spLocks noEditPoints="1"/>
            </p:cNvSpPr>
            <p:nvPr/>
          </p:nvSpPr>
          <p:spPr bwMode="auto">
            <a:xfrm>
              <a:off x="5031" y="1249"/>
              <a:ext cx="90" cy="95"/>
            </a:xfrm>
            <a:custGeom>
              <a:gdLst>
                <a:gd fmla="*/ 19 w 69" name="T0"/>
                <a:gd fmla="*/ 0 h 72" name="T1"/>
                <a:gd fmla="*/ 50 w 69" name="T2"/>
                <a:gd fmla="*/ 0 h 72" name="T3"/>
                <a:gd fmla="*/ 50 w 69" name="T4"/>
                <a:gd fmla="*/ 0 h 72" name="T5"/>
                <a:gd fmla="*/ 69 w 69" name="T6"/>
                <a:gd fmla="*/ 19 h 72" name="T7"/>
                <a:gd fmla="*/ 69 w 69" name="T8"/>
                <a:gd fmla="*/ 53 h 72" name="T9"/>
                <a:gd fmla="*/ 69 w 69" name="T10"/>
                <a:gd fmla="*/ 53 h 72" name="T11"/>
                <a:gd fmla="*/ 50 w 69" name="T12"/>
                <a:gd fmla="*/ 72 h 72" name="T13"/>
                <a:gd fmla="*/ 19 w 69" name="T14"/>
                <a:gd fmla="*/ 72 h 72" name="T15"/>
                <a:gd fmla="*/ 19 w 69" name="T16"/>
                <a:gd fmla="*/ 72 h 72" name="T17"/>
                <a:gd fmla="*/ 0 w 69" name="T18"/>
                <a:gd fmla="*/ 53 h 72" name="T19"/>
                <a:gd fmla="*/ 0 w 69" name="T20"/>
                <a:gd fmla="*/ 19 h 72" name="T21"/>
                <a:gd fmla="*/ 0 w 69" name="T22"/>
                <a:gd fmla="*/ 19 h 72" name="T23"/>
                <a:gd fmla="*/ 19 w 69" name="T24"/>
                <a:gd fmla="*/ 0 h 72" name="T25"/>
                <a:gd fmla="*/ 8 w 69" name="T26"/>
                <a:gd fmla="*/ 53 h 72" name="T27"/>
                <a:gd fmla="*/ 19 w 69" name="T28"/>
                <a:gd fmla="*/ 64 h 72" name="T29"/>
                <a:gd fmla="*/ 50 w 69" name="T30"/>
                <a:gd fmla="*/ 64 h 72" name="T31"/>
                <a:gd fmla="*/ 50 w 69" name="T32"/>
                <a:gd fmla="*/ 64 h 72" name="T33"/>
                <a:gd fmla="*/ 62 w 69" name="T34"/>
                <a:gd fmla="*/ 53 h 72" name="T35"/>
                <a:gd fmla="*/ 62 w 69" name="T36"/>
                <a:gd fmla="*/ 19 h 72" name="T37"/>
                <a:gd fmla="*/ 62 w 69" name="T38"/>
                <a:gd fmla="*/ 19 h 72" name="T39"/>
                <a:gd fmla="*/ 50 w 69" name="T40"/>
                <a:gd fmla="*/ 7 h 72" name="T41"/>
                <a:gd fmla="*/ 19 w 69" name="T42"/>
                <a:gd fmla="*/ 7 h 72" name="T43"/>
                <a:gd fmla="*/ 19 w 69" name="T44"/>
                <a:gd fmla="*/ 7 h 72" name="T45"/>
                <a:gd fmla="*/ 8 w 69" name="T46"/>
                <a:gd fmla="*/ 19 h 72" name="T47"/>
                <a:gd fmla="*/ 8 w 69" name="T48"/>
                <a:gd fmla="*/ 53 h 72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72" w="69">
                  <a:moveTo>
                    <a:pt x="19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61" y="0"/>
                    <a:pt x="69" y="8"/>
                    <a:pt x="69" y="19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63"/>
                    <a:pt x="61" y="72"/>
                    <a:pt x="50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9" y="72"/>
                    <a:pt x="0" y="63"/>
                    <a:pt x="0" y="5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9" y="0"/>
                    <a:pt x="19" y="0"/>
                  </a:cubicBezTo>
                  <a:close/>
                  <a:moveTo>
                    <a:pt x="8" y="53"/>
                  </a:moveTo>
                  <a:cubicBezTo>
                    <a:pt x="8" y="59"/>
                    <a:pt x="13" y="64"/>
                    <a:pt x="19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7" y="64"/>
                    <a:pt x="62" y="59"/>
                    <a:pt x="62" y="53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2" y="12"/>
                    <a:pt x="57" y="7"/>
                    <a:pt x="50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3" y="7"/>
                    <a:pt x="8" y="12"/>
                    <a:pt x="8" y="19"/>
                  </a:cubicBezTo>
                  <a:cubicBezTo>
                    <a:pt x="8" y="53"/>
                    <a:pt x="8" y="53"/>
                    <a:pt x="8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altLang="en-US" lang="zh-CN"/>
            </a:p>
          </p:txBody>
        </p:sp>
        <p:sp>
          <p:nvSpPr>
            <p:cNvPr id="383" name="Freeform 257"/>
            <p:cNvSpPr/>
            <p:nvPr/>
          </p:nvSpPr>
          <p:spPr bwMode="auto">
            <a:xfrm>
              <a:off x="5052" y="1270"/>
              <a:ext cx="48" cy="52"/>
            </a:xfrm>
            <a:custGeom>
              <a:gdLst>
                <a:gd fmla="*/ 37 w 37" name="T0"/>
                <a:gd fmla="*/ 9 h 39" name="T1"/>
                <a:gd fmla="*/ 28 w 37" name="T2"/>
                <a:gd fmla="*/ 0 h 39" name="T3"/>
                <a:gd fmla="*/ 9 w 37" name="T4"/>
                <a:gd fmla="*/ 0 h 39" name="T5"/>
                <a:gd fmla="*/ 0 w 37" name="T6"/>
                <a:gd fmla="*/ 9 h 39" name="T7"/>
                <a:gd fmla="*/ 0 w 37" name="T8"/>
                <a:gd fmla="*/ 30 h 39" name="T9"/>
                <a:gd fmla="*/ 9 w 37" name="T10"/>
                <a:gd fmla="*/ 39 h 39" name="T11"/>
                <a:gd fmla="*/ 28 w 37" name="T12"/>
                <a:gd fmla="*/ 39 h 39" name="T13"/>
                <a:gd fmla="*/ 37 w 37" name="T14"/>
                <a:gd fmla="*/ 30 h 39" name="T15"/>
                <a:gd fmla="*/ 37 w 37" name="T16"/>
                <a:gd fmla="*/ 9 h 39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39" w="37">
                  <a:moveTo>
                    <a:pt x="37" y="9"/>
                  </a:moveTo>
                  <a:cubicBezTo>
                    <a:pt x="37" y="4"/>
                    <a:pt x="33" y="0"/>
                    <a:pt x="2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33" y="39"/>
                    <a:pt x="37" y="35"/>
                    <a:pt x="37" y="30"/>
                  </a:cubicBezTo>
                  <a:lnTo>
                    <a:pt x="37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altLang="en-US" lang="zh-CN"/>
            </a:p>
          </p:txBody>
        </p:sp>
        <p:sp>
          <p:nvSpPr>
            <p:cNvPr id="384" name="Freeform 258"/>
            <p:cNvSpPr>
              <a:spLocks noEditPoints="1"/>
            </p:cNvSpPr>
            <p:nvPr/>
          </p:nvSpPr>
          <p:spPr bwMode="auto">
            <a:xfrm>
              <a:off x="5144" y="1249"/>
              <a:ext cx="90" cy="95"/>
            </a:xfrm>
            <a:custGeom>
              <a:gdLst>
                <a:gd fmla="*/ 19 w 69" name="T0"/>
                <a:gd fmla="*/ 0 h 72" name="T1"/>
                <a:gd fmla="*/ 50 w 69" name="T2"/>
                <a:gd fmla="*/ 0 h 72" name="T3"/>
                <a:gd fmla="*/ 50 w 69" name="T4"/>
                <a:gd fmla="*/ 0 h 72" name="T5"/>
                <a:gd fmla="*/ 69 w 69" name="T6"/>
                <a:gd fmla="*/ 19 h 72" name="T7"/>
                <a:gd fmla="*/ 69 w 69" name="T8"/>
                <a:gd fmla="*/ 53 h 72" name="T9"/>
                <a:gd fmla="*/ 69 w 69" name="T10"/>
                <a:gd fmla="*/ 53 h 72" name="T11"/>
                <a:gd fmla="*/ 50 w 69" name="T12"/>
                <a:gd fmla="*/ 72 h 72" name="T13"/>
                <a:gd fmla="*/ 19 w 69" name="T14"/>
                <a:gd fmla="*/ 72 h 72" name="T15"/>
                <a:gd fmla="*/ 19 w 69" name="T16"/>
                <a:gd fmla="*/ 72 h 72" name="T17"/>
                <a:gd fmla="*/ 0 w 69" name="T18"/>
                <a:gd fmla="*/ 53 h 72" name="T19"/>
                <a:gd fmla="*/ 0 w 69" name="T20"/>
                <a:gd fmla="*/ 19 h 72" name="T21"/>
                <a:gd fmla="*/ 0 w 69" name="T22"/>
                <a:gd fmla="*/ 19 h 72" name="T23"/>
                <a:gd fmla="*/ 19 w 69" name="T24"/>
                <a:gd fmla="*/ 0 h 72" name="T25"/>
                <a:gd fmla="*/ 8 w 69" name="T26"/>
                <a:gd fmla="*/ 53 h 72" name="T27"/>
                <a:gd fmla="*/ 19 w 69" name="T28"/>
                <a:gd fmla="*/ 64 h 72" name="T29"/>
                <a:gd fmla="*/ 50 w 69" name="T30"/>
                <a:gd fmla="*/ 64 h 72" name="T31"/>
                <a:gd fmla="*/ 50 w 69" name="T32"/>
                <a:gd fmla="*/ 64 h 72" name="T33"/>
                <a:gd fmla="*/ 62 w 69" name="T34"/>
                <a:gd fmla="*/ 53 h 72" name="T35"/>
                <a:gd fmla="*/ 62 w 69" name="T36"/>
                <a:gd fmla="*/ 19 h 72" name="T37"/>
                <a:gd fmla="*/ 62 w 69" name="T38"/>
                <a:gd fmla="*/ 19 h 72" name="T39"/>
                <a:gd fmla="*/ 50 w 69" name="T40"/>
                <a:gd fmla="*/ 7 h 72" name="T41"/>
                <a:gd fmla="*/ 19 w 69" name="T42"/>
                <a:gd fmla="*/ 7 h 72" name="T43"/>
                <a:gd fmla="*/ 19 w 69" name="T44"/>
                <a:gd fmla="*/ 7 h 72" name="T45"/>
                <a:gd fmla="*/ 8 w 69" name="T46"/>
                <a:gd fmla="*/ 19 h 72" name="T47"/>
                <a:gd fmla="*/ 8 w 69" name="T48"/>
                <a:gd fmla="*/ 53 h 72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72" w="69">
                  <a:moveTo>
                    <a:pt x="19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61" y="0"/>
                    <a:pt x="69" y="8"/>
                    <a:pt x="69" y="19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63"/>
                    <a:pt x="61" y="72"/>
                    <a:pt x="50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9" y="72"/>
                    <a:pt x="0" y="63"/>
                    <a:pt x="0" y="5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9" y="0"/>
                    <a:pt x="19" y="0"/>
                  </a:cubicBezTo>
                  <a:close/>
                  <a:moveTo>
                    <a:pt x="8" y="53"/>
                  </a:moveTo>
                  <a:cubicBezTo>
                    <a:pt x="8" y="59"/>
                    <a:pt x="13" y="64"/>
                    <a:pt x="19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7" y="64"/>
                    <a:pt x="62" y="59"/>
                    <a:pt x="62" y="53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2" y="12"/>
                    <a:pt x="57" y="7"/>
                    <a:pt x="50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3" y="7"/>
                    <a:pt x="8" y="12"/>
                    <a:pt x="8" y="19"/>
                  </a:cubicBezTo>
                  <a:cubicBezTo>
                    <a:pt x="8" y="53"/>
                    <a:pt x="8" y="53"/>
                    <a:pt x="8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altLang="en-US" lang="zh-CN"/>
            </a:p>
          </p:txBody>
        </p:sp>
        <p:sp>
          <p:nvSpPr>
            <p:cNvPr id="385" name="Freeform 259"/>
            <p:cNvSpPr/>
            <p:nvPr/>
          </p:nvSpPr>
          <p:spPr bwMode="auto">
            <a:xfrm>
              <a:off x="5165" y="1270"/>
              <a:ext cx="48" cy="52"/>
            </a:xfrm>
            <a:custGeom>
              <a:gdLst>
                <a:gd fmla="*/ 37 w 37" name="T0"/>
                <a:gd fmla="*/ 9 h 39" name="T1"/>
                <a:gd fmla="*/ 28 w 37" name="T2"/>
                <a:gd fmla="*/ 0 h 39" name="T3"/>
                <a:gd fmla="*/ 9 w 37" name="T4"/>
                <a:gd fmla="*/ 0 h 39" name="T5"/>
                <a:gd fmla="*/ 0 w 37" name="T6"/>
                <a:gd fmla="*/ 9 h 39" name="T7"/>
                <a:gd fmla="*/ 0 w 37" name="T8"/>
                <a:gd fmla="*/ 30 h 39" name="T9"/>
                <a:gd fmla="*/ 9 w 37" name="T10"/>
                <a:gd fmla="*/ 39 h 39" name="T11"/>
                <a:gd fmla="*/ 28 w 37" name="T12"/>
                <a:gd fmla="*/ 39 h 39" name="T13"/>
                <a:gd fmla="*/ 37 w 37" name="T14"/>
                <a:gd fmla="*/ 30 h 39" name="T15"/>
                <a:gd fmla="*/ 37 w 37" name="T16"/>
                <a:gd fmla="*/ 9 h 39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39" w="37">
                  <a:moveTo>
                    <a:pt x="37" y="9"/>
                  </a:moveTo>
                  <a:cubicBezTo>
                    <a:pt x="37" y="4"/>
                    <a:pt x="33" y="0"/>
                    <a:pt x="2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33" y="39"/>
                    <a:pt x="37" y="35"/>
                    <a:pt x="37" y="30"/>
                  </a:cubicBezTo>
                  <a:lnTo>
                    <a:pt x="37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altLang="en-US" lang="zh-CN"/>
            </a:p>
          </p:txBody>
        </p:sp>
        <p:sp>
          <p:nvSpPr>
            <p:cNvPr id="386" name="Freeform 260"/>
            <p:cNvSpPr>
              <a:spLocks noEditPoints="1"/>
            </p:cNvSpPr>
            <p:nvPr/>
          </p:nvSpPr>
          <p:spPr bwMode="auto">
            <a:xfrm>
              <a:off x="5257" y="1249"/>
              <a:ext cx="90" cy="95"/>
            </a:xfrm>
            <a:custGeom>
              <a:gdLst>
                <a:gd fmla="*/ 19 w 69" name="T0"/>
                <a:gd fmla="*/ 0 h 72" name="T1"/>
                <a:gd fmla="*/ 50 w 69" name="T2"/>
                <a:gd fmla="*/ 0 h 72" name="T3"/>
                <a:gd fmla="*/ 50 w 69" name="T4"/>
                <a:gd fmla="*/ 0 h 72" name="T5"/>
                <a:gd fmla="*/ 69 w 69" name="T6"/>
                <a:gd fmla="*/ 19 h 72" name="T7"/>
                <a:gd fmla="*/ 69 w 69" name="T8"/>
                <a:gd fmla="*/ 53 h 72" name="T9"/>
                <a:gd fmla="*/ 69 w 69" name="T10"/>
                <a:gd fmla="*/ 53 h 72" name="T11"/>
                <a:gd fmla="*/ 50 w 69" name="T12"/>
                <a:gd fmla="*/ 72 h 72" name="T13"/>
                <a:gd fmla="*/ 19 w 69" name="T14"/>
                <a:gd fmla="*/ 72 h 72" name="T15"/>
                <a:gd fmla="*/ 19 w 69" name="T16"/>
                <a:gd fmla="*/ 72 h 72" name="T17"/>
                <a:gd fmla="*/ 0 w 69" name="T18"/>
                <a:gd fmla="*/ 53 h 72" name="T19"/>
                <a:gd fmla="*/ 0 w 69" name="T20"/>
                <a:gd fmla="*/ 19 h 72" name="T21"/>
                <a:gd fmla="*/ 0 w 69" name="T22"/>
                <a:gd fmla="*/ 19 h 72" name="T23"/>
                <a:gd fmla="*/ 19 w 69" name="T24"/>
                <a:gd fmla="*/ 0 h 72" name="T25"/>
                <a:gd fmla="*/ 8 w 69" name="T26"/>
                <a:gd fmla="*/ 53 h 72" name="T27"/>
                <a:gd fmla="*/ 19 w 69" name="T28"/>
                <a:gd fmla="*/ 64 h 72" name="T29"/>
                <a:gd fmla="*/ 50 w 69" name="T30"/>
                <a:gd fmla="*/ 64 h 72" name="T31"/>
                <a:gd fmla="*/ 50 w 69" name="T32"/>
                <a:gd fmla="*/ 64 h 72" name="T33"/>
                <a:gd fmla="*/ 62 w 69" name="T34"/>
                <a:gd fmla="*/ 53 h 72" name="T35"/>
                <a:gd fmla="*/ 62 w 69" name="T36"/>
                <a:gd fmla="*/ 19 h 72" name="T37"/>
                <a:gd fmla="*/ 62 w 69" name="T38"/>
                <a:gd fmla="*/ 19 h 72" name="T39"/>
                <a:gd fmla="*/ 50 w 69" name="T40"/>
                <a:gd fmla="*/ 7 h 72" name="T41"/>
                <a:gd fmla="*/ 19 w 69" name="T42"/>
                <a:gd fmla="*/ 7 h 72" name="T43"/>
                <a:gd fmla="*/ 19 w 69" name="T44"/>
                <a:gd fmla="*/ 7 h 72" name="T45"/>
                <a:gd fmla="*/ 8 w 69" name="T46"/>
                <a:gd fmla="*/ 19 h 72" name="T47"/>
                <a:gd fmla="*/ 8 w 69" name="T48"/>
                <a:gd fmla="*/ 53 h 72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72" w="69">
                  <a:moveTo>
                    <a:pt x="19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61" y="0"/>
                    <a:pt x="69" y="8"/>
                    <a:pt x="69" y="19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63"/>
                    <a:pt x="61" y="72"/>
                    <a:pt x="50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9" y="72"/>
                    <a:pt x="0" y="63"/>
                    <a:pt x="0" y="5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9" y="0"/>
                    <a:pt x="19" y="0"/>
                  </a:cubicBezTo>
                  <a:close/>
                  <a:moveTo>
                    <a:pt x="8" y="53"/>
                  </a:moveTo>
                  <a:cubicBezTo>
                    <a:pt x="8" y="59"/>
                    <a:pt x="13" y="64"/>
                    <a:pt x="19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7" y="64"/>
                    <a:pt x="62" y="59"/>
                    <a:pt x="62" y="53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2" y="12"/>
                    <a:pt x="57" y="7"/>
                    <a:pt x="50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3" y="7"/>
                    <a:pt x="8" y="12"/>
                    <a:pt x="8" y="19"/>
                  </a:cubicBezTo>
                  <a:cubicBezTo>
                    <a:pt x="8" y="53"/>
                    <a:pt x="8" y="53"/>
                    <a:pt x="8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altLang="en-US" lang="zh-CN"/>
            </a:p>
          </p:txBody>
        </p:sp>
        <p:sp>
          <p:nvSpPr>
            <p:cNvPr id="387" name="Freeform 261"/>
            <p:cNvSpPr/>
            <p:nvPr/>
          </p:nvSpPr>
          <p:spPr bwMode="auto">
            <a:xfrm>
              <a:off x="5278" y="1270"/>
              <a:ext cx="48" cy="52"/>
            </a:xfrm>
            <a:custGeom>
              <a:gdLst>
                <a:gd fmla="*/ 37 w 37" name="T0"/>
                <a:gd fmla="*/ 9 h 39" name="T1"/>
                <a:gd fmla="*/ 28 w 37" name="T2"/>
                <a:gd fmla="*/ 0 h 39" name="T3"/>
                <a:gd fmla="*/ 9 w 37" name="T4"/>
                <a:gd fmla="*/ 0 h 39" name="T5"/>
                <a:gd fmla="*/ 0 w 37" name="T6"/>
                <a:gd fmla="*/ 9 h 39" name="T7"/>
                <a:gd fmla="*/ 0 w 37" name="T8"/>
                <a:gd fmla="*/ 30 h 39" name="T9"/>
                <a:gd fmla="*/ 9 w 37" name="T10"/>
                <a:gd fmla="*/ 39 h 39" name="T11"/>
                <a:gd fmla="*/ 28 w 37" name="T12"/>
                <a:gd fmla="*/ 39 h 39" name="T13"/>
                <a:gd fmla="*/ 37 w 37" name="T14"/>
                <a:gd fmla="*/ 30 h 39" name="T15"/>
                <a:gd fmla="*/ 37 w 37" name="T16"/>
                <a:gd fmla="*/ 9 h 39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39" w="37">
                  <a:moveTo>
                    <a:pt x="37" y="9"/>
                  </a:moveTo>
                  <a:cubicBezTo>
                    <a:pt x="37" y="4"/>
                    <a:pt x="33" y="0"/>
                    <a:pt x="2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33" y="39"/>
                    <a:pt x="37" y="35"/>
                    <a:pt x="37" y="30"/>
                  </a:cubicBezTo>
                  <a:lnTo>
                    <a:pt x="37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altLang="en-US" lang="zh-CN"/>
            </a:p>
          </p:txBody>
        </p:sp>
        <p:sp>
          <p:nvSpPr>
            <p:cNvPr id="388" name="Freeform 262"/>
            <p:cNvSpPr>
              <a:spLocks noEditPoints="1"/>
            </p:cNvSpPr>
            <p:nvPr/>
          </p:nvSpPr>
          <p:spPr bwMode="auto">
            <a:xfrm>
              <a:off x="5370" y="1249"/>
              <a:ext cx="91" cy="95"/>
            </a:xfrm>
            <a:custGeom>
              <a:gdLst>
                <a:gd fmla="*/ 19 w 69" name="T0"/>
                <a:gd fmla="*/ 0 h 72" name="T1"/>
                <a:gd fmla="*/ 50 w 69" name="T2"/>
                <a:gd fmla="*/ 0 h 72" name="T3"/>
                <a:gd fmla="*/ 50 w 69" name="T4"/>
                <a:gd fmla="*/ 0 h 72" name="T5"/>
                <a:gd fmla="*/ 69 w 69" name="T6"/>
                <a:gd fmla="*/ 19 h 72" name="T7"/>
                <a:gd fmla="*/ 69 w 69" name="T8"/>
                <a:gd fmla="*/ 53 h 72" name="T9"/>
                <a:gd fmla="*/ 69 w 69" name="T10"/>
                <a:gd fmla="*/ 53 h 72" name="T11"/>
                <a:gd fmla="*/ 50 w 69" name="T12"/>
                <a:gd fmla="*/ 72 h 72" name="T13"/>
                <a:gd fmla="*/ 19 w 69" name="T14"/>
                <a:gd fmla="*/ 72 h 72" name="T15"/>
                <a:gd fmla="*/ 19 w 69" name="T16"/>
                <a:gd fmla="*/ 72 h 72" name="T17"/>
                <a:gd fmla="*/ 0 w 69" name="T18"/>
                <a:gd fmla="*/ 53 h 72" name="T19"/>
                <a:gd fmla="*/ 0 w 69" name="T20"/>
                <a:gd fmla="*/ 19 h 72" name="T21"/>
                <a:gd fmla="*/ 0 w 69" name="T22"/>
                <a:gd fmla="*/ 19 h 72" name="T23"/>
                <a:gd fmla="*/ 19 w 69" name="T24"/>
                <a:gd fmla="*/ 0 h 72" name="T25"/>
                <a:gd fmla="*/ 8 w 69" name="T26"/>
                <a:gd fmla="*/ 53 h 72" name="T27"/>
                <a:gd fmla="*/ 19 w 69" name="T28"/>
                <a:gd fmla="*/ 64 h 72" name="T29"/>
                <a:gd fmla="*/ 50 w 69" name="T30"/>
                <a:gd fmla="*/ 64 h 72" name="T31"/>
                <a:gd fmla="*/ 50 w 69" name="T32"/>
                <a:gd fmla="*/ 64 h 72" name="T33"/>
                <a:gd fmla="*/ 62 w 69" name="T34"/>
                <a:gd fmla="*/ 53 h 72" name="T35"/>
                <a:gd fmla="*/ 62 w 69" name="T36"/>
                <a:gd fmla="*/ 19 h 72" name="T37"/>
                <a:gd fmla="*/ 62 w 69" name="T38"/>
                <a:gd fmla="*/ 19 h 72" name="T39"/>
                <a:gd fmla="*/ 50 w 69" name="T40"/>
                <a:gd fmla="*/ 7 h 72" name="T41"/>
                <a:gd fmla="*/ 19 w 69" name="T42"/>
                <a:gd fmla="*/ 7 h 72" name="T43"/>
                <a:gd fmla="*/ 19 w 69" name="T44"/>
                <a:gd fmla="*/ 7 h 72" name="T45"/>
                <a:gd fmla="*/ 8 w 69" name="T46"/>
                <a:gd fmla="*/ 19 h 72" name="T47"/>
                <a:gd fmla="*/ 8 w 69" name="T48"/>
                <a:gd fmla="*/ 53 h 72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72" w="69">
                  <a:moveTo>
                    <a:pt x="19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61" y="0"/>
                    <a:pt x="69" y="8"/>
                    <a:pt x="69" y="19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63"/>
                    <a:pt x="61" y="72"/>
                    <a:pt x="50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9" y="72"/>
                    <a:pt x="0" y="63"/>
                    <a:pt x="0" y="5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9" y="0"/>
                    <a:pt x="19" y="0"/>
                  </a:cubicBezTo>
                  <a:close/>
                  <a:moveTo>
                    <a:pt x="8" y="53"/>
                  </a:moveTo>
                  <a:cubicBezTo>
                    <a:pt x="8" y="59"/>
                    <a:pt x="13" y="64"/>
                    <a:pt x="19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7" y="64"/>
                    <a:pt x="62" y="59"/>
                    <a:pt x="62" y="53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2" y="12"/>
                    <a:pt x="57" y="7"/>
                    <a:pt x="50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3" y="7"/>
                    <a:pt x="8" y="12"/>
                    <a:pt x="8" y="19"/>
                  </a:cubicBezTo>
                  <a:cubicBezTo>
                    <a:pt x="8" y="53"/>
                    <a:pt x="8" y="53"/>
                    <a:pt x="8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altLang="en-US" lang="zh-CN"/>
            </a:p>
          </p:txBody>
        </p:sp>
        <p:sp>
          <p:nvSpPr>
            <p:cNvPr id="389" name="Freeform 263"/>
            <p:cNvSpPr/>
            <p:nvPr/>
          </p:nvSpPr>
          <p:spPr bwMode="auto">
            <a:xfrm>
              <a:off x="5391" y="1270"/>
              <a:ext cx="48" cy="52"/>
            </a:xfrm>
            <a:custGeom>
              <a:gdLst>
                <a:gd fmla="*/ 37 w 37" name="T0"/>
                <a:gd fmla="*/ 9 h 39" name="T1"/>
                <a:gd fmla="*/ 28 w 37" name="T2"/>
                <a:gd fmla="*/ 0 h 39" name="T3"/>
                <a:gd fmla="*/ 9 w 37" name="T4"/>
                <a:gd fmla="*/ 0 h 39" name="T5"/>
                <a:gd fmla="*/ 0 w 37" name="T6"/>
                <a:gd fmla="*/ 9 h 39" name="T7"/>
                <a:gd fmla="*/ 0 w 37" name="T8"/>
                <a:gd fmla="*/ 30 h 39" name="T9"/>
                <a:gd fmla="*/ 9 w 37" name="T10"/>
                <a:gd fmla="*/ 39 h 39" name="T11"/>
                <a:gd fmla="*/ 28 w 37" name="T12"/>
                <a:gd fmla="*/ 39 h 39" name="T13"/>
                <a:gd fmla="*/ 37 w 37" name="T14"/>
                <a:gd fmla="*/ 30 h 39" name="T15"/>
                <a:gd fmla="*/ 37 w 37" name="T16"/>
                <a:gd fmla="*/ 9 h 39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39" w="37">
                  <a:moveTo>
                    <a:pt x="37" y="9"/>
                  </a:moveTo>
                  <a:cubicBezTo>
                    <a:pt x="37" y="4"/>
                    <a:pt x="33" y="0"/>
                    <a:pt x="2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33" y="39"/>
                    <a:pt x="37" y="35"/>
                    <a:pt x="37" y="30"/>
                  </a:cubicBezTo>
                  <a:lnTo>
                    <a:pt x="37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altLang="en-US" lang="zh-CN"/>
            </a:p>
          </p:txBody>
        </p:sp>
        <p:sp>
          <p:nvSpPr>
            <p:cNvPr id="390" name="Freeform 264"/>
            <p:cNvSpPr>
              <a:spLocks noEditPoints="1"/>
            </p:cNvSpPr>
            <p:nvPr/>
          </p:nvSpPr>
          <p:spPr bwMode="auto">
            <a:xfrm>
              <a:off x="5483" y="1249"/>
              <a:ext cx="91" cy="95"/>
            </a:xfrm>
            <a:custGeom>
              <a:gdLst>
                <a:gd fmla="*/ 19 w 69" name="T0"/>
                <a:gd fmla="*/ 0 h 72" name="T1"/>
                <a:gd fmla="*/ 50 w 69" name="T2"/>
                <a:gd fmla="*/ 0 h 72" name="T3"/>
                <a:gd fmla="*/ 50 w 69" name="T4"/>
                <a:gd fmla="*/ 0 h 72" name="T5"/>
                <a:gd fmla="*/ 69 w 69" name="T6"/>
                <a:gd fmla="*/ 19 h 72" name="T7"/>
                <a:gd fmla="*/ 69 w 69" name="T8"/>
                <a:gd fmla="*/ 53 h 72" name="T9"/>
                <a:gd fmla="*/ 69 w 69" name="T10"/>
                <a:gd fmla="*/ 53 h 72" name="T11"/>
                <a:gd fmla="*/ 50 w 69" name="T12"/>
                <a:gd fmla="*/ 72 h 72" name="T13"/>
                <a:gd fmla="*/ 19 w 69" name="T14"/>
                <a:gd fmla="*/ 72 h 72" name="T15"/>
                <a:gd fmla="*/ 19 w 69" name="T16"/>
                <a:gd fmla="*/ 72 h 72" name="T17"/>
                <a:gd fmla="*/ 0 w 69" name="T18"/>
                <a:gd fmla="*/ 53 h 72" name="T19"/>
                <a:gd fmla="*/ 0 w 69" name="T20"/>
                <a:gd fmla="*/ 19 h 72" name="T21"/>
                <a:gd fmla="*/ 0 w 69" name="T22"/>
                <a:gd fmla="*/ 19 h 72" name="T23"/>
                <a:gd fmla="*/ 19 w 69" name="T24"/>
                <a:gd fmla="*/ 0 h 72" name="T25"/>
                <a:gd fmla="*/ 8 w 69" name="T26"/>
                <a:gd fmla="*/ 53 h 72" name="T27"/>
                <a:gd fmla="*/ 19 w 69" name="T28"/>
                <a:gd fmla="*/ 64 h 72" name="T29"/>
                <a:gd fmla="*/ 50 w 69" name="T30"/>
                <a:gd fmla="*/ 64 h 72" name="T31"/>
                <a:gd fmla="*/ 50 w 69" name="T32"/>
                <a:gd fmla="*/ 64 h 72" name="T33"/>
                <a:gd fmla="*/ 62 w 69" name="T34"/>
                <a:gd fmla="*/ 53 h 72" name="T35"/>
                <a:gd fmla="*/ 62 w 69" name="T36"/>
                <a:gd fmla="*/ 19 h 72" name="T37"/>
                <a:gd fmla="*/ 62 w 69" name="T38"/>
                <a:gd fmla="*/ 19 h 72" name="T39"/>
                <a:gd fmla="*/ 50 w 69" name="T40"/>
                <a:gd fmla="*/ 7 h 72" name="T41"/>
                <a:gd fmla="*/ 19 w 69" name="T42"/>
                <a:gd fmla="*/ 7 h 72" name="T43"/>
                <a:gd fmla="*/ 19 w 69" name="T44"/>
                <a:gd fmla="*/ 7 h 72" name="T45"/>
                <a:gd fmla="*/ 8 w 69" name="T46"/>
                <a:gd fmla="*/ 19 h 72" name="T47"/>
                <a:gd fmla="*/ 8 w 69" name="T48"/>
                <a:gd fmla="*/ 53 h 72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72" w="69">
                  <a:moveTo>
                    <a:pt x="19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61" y="0"/>
                    <a:pt x="69" y="8"/>
                    <a:pt x="69" y="19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63"/>
                    <a:pt x="61" y="72"/>
                    <a:pt x="50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9" y="72"/>
                    <a:pt x="0" y="63"/>
                    <a:pt x="0" y="5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9" y="0"/>
                    <a:pt x="19" y="0"/>
                  </a:cubicBezTo>
                  <a:close/>
                  <a:moveTo>
                    <a:pt x="8" y="53"/>
                  </a:moveTo>
                  <a:cubicBezTo>
                    <a:pt x="8" y="59"/>
                    <a:pt x="13" y="64"/>
                    <a:pt x="19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7" y="64"/>
                    <a:pt x="62" y="59"/>
                    <a:pt x="62" y="53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2" y="12"/>
                    <a:pt x="57" y="7"/>
                    <a:pt x="50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3" y="7"/>
                    <a:pt x="8" y="12"/>
                    <a:pt x="8" y="19"/>
                  </a:cubicBezTo>
                  <a:cubicBezTo>
                    <a:pt x="8" y="53"/>
                    <a:pt x="8" y="53"/>
                    <a:pt x="8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altLang="en-US" lang="zh-CN"/>
            </a:p>
          </p:txBody>
        </p:sp>
        <p:sp>
          <p:nvSpPr>
            <p:cNvPr id="391" name="Freeform 265"/>
            <p:cNvSpPr/>
            <p:nvPr/>
          </p:nvSpPr>
          <p:spPr bwMode="auto">
            <a:xfrm>
              <a:off x="5504" y="1270"/>
              <a:ext cx="49" cy="52"/>
            </a:xfrm>
            <a:custGeom>
              <a:gdLst>
                <a:gd fmla="*/ 37 w 37" name="T0"/>
                <a:gd fmla="*/ 9 h 39" name="T1"/>
                <a:gd fmla="*/ 28 w 37" name="T2"/>
                <a:gd fmla="*/ 0 h 39" name="T3"/>
                <a:gd fmla="*/ 9 w 37" name="T4"/>
                <a:gd fmla="*/ 0 h 39" name="T5"/>
                <a:gd fmla="*/ 0 w 37" name="T6"/>
                <a:gd fmla="*/ 9 h 39" name="T7"/>
                <a:gd fmla="*/ 0 w 37" name="T8"/>
                <a:gd fmla="*/ 30 h 39" name="T9"/>
                <a:gd fmla="*/ 9 w 37" name="T10"/>
                <a:gd fmla="*/ 39 h 39" name="T11"/>
                <a:gd fmla="*/ 28 w 37" name="T12"/>
                <a:gd fmla="*/ 39 h 39" name="T13"/>
                <a:gd fmla="*/ 37 w 37" name="T14"/>
                <a:gd fmla="*/ 30 h 39" name="T15"/>
                <a:gd fmla="*/ 37 w 37" name="T16"/>
                <a:gd fmla="*/ 9 h 39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39" w="37">
                  <a:moveTo>
                    <a:pt x="37" y="9"/>
                  </a:moveTo>
                  <a:cubicBezTo>
                    <a:pt x="37" y="4"/>
                    <a:pt x="33" y="0"/>
                    <a:pt x="2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33" y="39"/>
                    <a:pt x="37" y="35"/>
                    <a:pt x="37" y="30"/>
                  </a:cubicBezTo>
                  <a:lnTo>
                    <a:pt x="37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altLang="en-US" lang="zh-CN"/>
            </a:p>
          </p:txBody>
        </p:sp>
        <p:sp>
          <p:nvSpPr>
            <p:cNvPr id="392" name="Freeform 266"/>
            <p:cNvSpPr>
              <a:spLocks noEditPoints="1"/>
            </p:cNvSpPr>
            <p:nvPr/>
          </p:nvSpPr>
          <p:spPr bwMode="auto">
            <a:xfrm>
              <a:off x="5596" y="1249"/>
              <a:ext cx="91" cy="95"/>
            </a:xfrm>
            <a:custGeom>
              <a:gdLst>
                <a:gd fmla="*/ 19 w 69" name="T0"/>
                <a:gd fmla="*/ 0 h 72" name="T1"/>
                <a:gd fmla="*/ 50 w 69" name="T2"/>
                <a:gd fmla="*/ 0 h 72" name="T3"/>
                <a:gd fmla="*/ 50 w 69" name="T4"/>
                <a:gd fmla="*/ 0 h 72" name="T5"/>
                <a:gd fmla="*/ 69 w 69" name="T6"/>
                <a:gd fmla="*/ 19 h 72" name="T7"/>
                <a:gd fmla="*/ 69 w 69" name="T8"/>
                <a:gd fmla="*/ 53 h 72" name="T9"/>
                <a:gd fmla="*/ 69 w 69" name="T10"/>
                <a:gd fmla="*/ 53 h 72" name="T11"/>
                <a:gd fmla="*/ 50 w 69" name="T12"/>
                <a:gd fmla="*/ 72 h 72" name="T13"/>
                <a:gd fmla="*/ 19 w 69" name="T14"/>
                <a:gd fmla="*/ 72 h 72" name="T15"/>
                <a:gd fmla="*/ 19 w 69" name="T16"/>
                <a:gd fmla="*/ 72 h 72" name="T17"/>
                <a:gd fmla="*/ 0 w 69" name="T18"/>
                <a:gd fmla="*/ 53 h 72" name="T19"/>
                <a:gd fmla="*/ 0 w 69" name="T20"/>
                <a:gd fmla="*/ 19 h 72" name="T21"/>
                <a:gd fmla="*/ 0 w 69" name="T22"/>
                <a:gd fmla="*/ 19 h 72" name="T23"/>
                <a:gd fmla="*/ 19 w 69" name="T24"/>
                <a:gd fmla="*/ 0 h 72" name="T25"/>
                <a:gd fmla="*/ 8 w 69" name="T26"/>
                <a:gd fmla="*/ 53 h 72" name="T27"/>
                <a:gd fmla="*/ 19 w 69" name="T28"/>
                <a:gd fmla="*/ 64 h 72" name="T29"/>
                <a:gd fmla="*/ 50 w 69" name="T30"/>
                <a:gd fmla="*/ 64 h 72" name="T31"/>
                <a:gd fmla="*/ 50 w 69" name="T32"/>
                <a:gd fmla="*/ 64 h 72" name="T33"/>
                <a:gd fmla="*/ 62 w 69" name="T34"/>
                <a:gd fmla="*/ 53 h 72" name="T35"/>
                <a:gd fmla="*/ 62 w 69" name="T36"/>
                <a:gd fmla="*/ 19 h 72" name="T37"/>
                <a:gd fmla="*/ 62 w 69" name="T38"/>
                <a:gd fmla="*/ 19 h 72" name="T39"/>
                <a:gd fmla="*/ 50 w 69" name="T40"/>
                <a:gd fmla="*/ 7 h 72" name="T41"/>
                <a:gd fmla="*/ 19 w 69" name="T42"/>
                <a:gd fmla="*/ 7 h 72" name="T43"/>
                <a:gd fmla="*/ 19 w 69" name="T44"/>
                <a:gd fmla="*/ 7 h 72" name="T45"/>
                <a:gd fmla="*/ 8 w 69" name="T46"/>
                <a:gd fmla="*/ 19 h 72" name="T47"/>
                <a:gd fmla="*/ 8 w 69" name="T48"/>
                <a:gd fmla="*/ 53 h 72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72" w="69">
                  <a:moveTo>
                    <a:pt x="19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61" y="0"/>
                    <a:pt x="69" y="8"/>
                    <a:pt x="69" y="19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63"/>
                    <a:pt x="61" y="72"/>
                    <a:pt x="50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9" y="72"/>
                    <a:pt x="0" y="63"/>
                    <a:pt x="0" y="5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9" y="0"/>
                    <a:pt x="19" y="0"/>
                  </a:cubicBezTo>
                  <a:close/>
                  <a:moveTo>
                    <a:pt x="8" y="53"/>
                  </a:moveTo>
                  <a:cubicBezTo>
                    <a:pt x="8" y="59"/>
                    <a:pt x="13" y="64"/>
                    <a:pt x="19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7" y="64"/>
                    <a:pt x="62" y="59"/>
                    <a:pt x="62" y="53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2" y="12"/>
                    <a:pt x="57" y="7"/>
                    <a:pt x="50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3" y="7"/>
                    <a:pt x="8" y="12"/>
                    <a:pt x="8" y="19"/>
                  </a:cubicBezTo>
                  <a:cubicBezTo>
                    <a:pt x="8" y="53"/>
                    <a:pt x="8" y="53"/>
                    <a:pt x="8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altLang="en-US" lang="zh-CN"/>
            </a:p>
          </p:txBody>
        </p:sp>
        <p:sp>
          <p:nvSpPr>
            <p:cNvPr id="393" name="Freeform 267"/>
            <p:cNvSpPr/>
            <p:nvPr/>
          </p:nvSpPr>
          <p:spPr bwMode="auto">
            <a:xfrm>
              <a:off x="5617" y="1270"/>
              <a:ext cx="49" cy="52"/>
            </a:xfrm>
            <a:custGeom>
              <a:gdLst>
                <a:gd fmla="*/ 37 w 37" name="T0"/>
                <a:gd fmla="*/ 9 h 39" name="T1"/>
                <a:gd fmla="*/ 28 w 37" name="T2"/>
                <a:gd fmla="*/ 0 h 39" name="T3"/>
                <a:gd fmla="*/ 9 w 37" name="T4"/>
                <a:gd fmla="*/ 0 h 39" name="T5"/>
                <a:gd fmla="*/ 0 w 37" name="T6"/>
                <a:gd fmla="*/ 9 h 39" name="T7"/>
                <a:gd fmla="*/ 0 w 37" name="T8"/>
                <a:gd fmla="*/ 30 h 39" name="T9"/>
                <a:gd fmla="*/ 9 w 37" name="T10"/>
                <a:gd fmla="*/ 39 h 39" name="T11"/>
                <a:gd fmla="*/ 28 w 37" name="T12"/>
                <a:gd fmla="*/ 39 h 39" name="T13"/>
                <a:gd fmla="*/ 37 w 37" name="T14"/>
                <a:gd fmla="*/ 30 h 39" name="T15"/>
                <a:gd fmla="*/ 37 w 37" name="T16"/>
                <a:gd fmla="*/ 9 h 39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39" w="37">
                  <a:moveTo>
                    <a:pt x="37" y="9"/>
                  </a:moveTo>
                  <a:cubicBezTo>
                    <a:pt x="37" y="4"/>
                    <a:pt x="33" y="0"/>
                    <a:pt x="2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33" y="39"/>
                    <a:pt x="37" y="35"/>
                    <a:pt x="37" y="30"/>
                  </a:cubicBezTo>
                  <a:lnTo>
                    <a:pt x="37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altLang="en-US" lang="zh-CN"/>
            </a:p>
          </p:txBody>
        </p:sp>
        <p:sp>
          <p:nvSpPr>
            <p:cNvPr id="394" name="Freeform 268"/>
            <p:cNvSpPr>
              <a:spLocks noEditPoints="1"/>
            </p:cNvSpPr>
            <p:nvPr/>
          </p:nvSpPr>
          <p:spPr bwMode="auto">
            <a:xfrm>
              <a:off x="5709" y="1249"/>
              <a:ext cx="91" cy="95"/>
            </a:xfrm>
            <a:custGeom>
              <a:gdLst>
                <a:gd fmla="*/ 19 w 69" name="T0"/>
                <a:gd fmla="*/ 0 h 72" name="T1"/>
                <a:gd fmla="*/ 50 w 69" name="T2"/>
                <a:gd fmla="*/ 0 h 72" name="T3"/>
                <a:gd fmla="*/ 50 w 69" name="T4"/>
                <a:gd fmla="*/ 0 h 72" name="T5"/>
                <a:gd fmla="*/ 69 w 69" name="T6"/>
                <a:gd fmla="*/ 19 h 72" name="T7"/>
                <a:gd fmla="*/ 69 w 69" name="T8"/>
                <a:gd fmla="*/ 53 h 72" name="T9"/>
                <a:gd fmla="*/ 69 w 69" name="T10"/>
                <a:gd fmla="*/ 53 h 72" name="T11"/>
                <a:gd fmla="*/ 50 w 69" name="T12"/>
                <a:gd fmla="*/ 72 h 72" name="T13"/>
                <a:gd fmla="*/ 19 w 69" name="T14"/>
                <a:gd fmla="*/ 72 h 72" name="T15"/>
                <a:gd fmla="*/ 19 w 69" name="T16"/>
                <a:gd fmla="*/ 72 h 72" name="T17"/>
                <a:gd fmla="*/ 0 w 69" name="T18"/>
                <a:gd fmla="*/ 53 h 72" name="T19"/>
                <a:gd fmla="*/ 0 w 69" name="T20"/>
                <a:gd fmla="*/ 19 h 72" name="T21"/>
                <a:gd fmla="*/ 0 w 69" name="T22"/>
                <a:gd fmla="*/ 19 h 72" name="T23"/>
                <a:gd fmla="*/ 19 w 69" name="T24"/>
                <a:gd fmla="*/ 0 h 72" name="T25"/>
                <a:gd fmla="*/ 8 w 69" name="T26"/>
                <a:gd fmla="*/ 53 h 72" name="T27"/>
                <a:gd fmla="*/ 19 w 69" name="T28"/>
                <a:gd fmla="*/ 64 h 72" name="T29"/>
                <a:gd fmla="*/ 50 w 69" name="T30"/>
                <a:gd fmla="*/ 64 h 72" name="T31"/>
                <a:gd fmla="*/ 50 w 69" name="T32"/>
                <a:gd fmla="*/ 64 h 72" name="T33"/>
                <a:gd fmla="*/ 62 w 69" name="T34"/>
                <a:gd fmla="*/ 53 h 72" name="T35"/>
                <a:gd fmla="*/ 62 w 69" name="T36"/>
                <a:gd fmla="*/ 19 h 72" name="T37"/>
                <a:gd fmla="*/ 62 w 69" name="T38"/>
                <a:gd fmla="*/ 19 h 72" name="T39"/>
                <a:gd fmla="*/ 50 w 69" name="T40"/>
                <a:gd fmla="*/ 7 h 72" name="T41"/>
                <a:gd fmla="*/ 19 w 69" name="T42"/>
                <a:gd fmla="*/ 7 h 72" name="T43"/>
                <a:gd fmla="*/ 19 w 69" name="T44"/>
                <a:gd fmla="*/ 7 h 72" name="T45"/>
                <a:gd fmla="*/ 8 w 69" name="T46"/>
                <a:gd fmla="*/ 19 h 72" name="T47"/>
                <a:gd fmla="*/ 8 w 69" name="T48"/>
                <a:gd fmla="*/ 53 h 72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72" w="69">
                  <a:moveTo>
                    <a:pt x="19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61" y="0"/>
                    <a:pt x="69" y="8"/>
                    <a:pt x="69" y="19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63"/>
                    <a:pt x="61" y="72"/>
                    <a:pt x="50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9" y="72"/>
                    <a:pt x="0" y="63"/>
                    <a:pt x="0" y="5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9" y="0"/>
                    <a:pt x="19" y="0"/>
                  </a:cubicBezTo>
                  <a:close/>
                  <a:moveTo>
                    <a:pt x="8" y="53"/>
                  </a:moveTo>
                  <a:cubicBezTo>
                    <a:pt x="8" y="59"/>
                    <a:pt x="13" y="64"/>
                    <a:pt x="19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7" y="64"/>
                    <a:pt x="62" y="59"/>
                    <a:pt x="62" y="53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2" y="12"/>
                    <a:pt x="57" y="7"/>
                    <a:pt x="50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3" y="7"/>
                    <a:pt x="8" y="12"/>
                    <a:pt x="8" y="19"/>
                  </a:cubicBezTo>
                  <a:cubicBezTo>
                    <a:pt x="8" y="53"/>
                    <a:pt x="8" y="53"/>
                    <a:pt x="8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altLang="en-US" lang="zh-CN"/>
            </a:p>
          </p:txBody>
        </p:sp>
        <p:sp>
          <p:nvSpPr>
            <p:cNvPr id="395" name="Freeform 269"/>
            <p:cNvSpPr/>
            <p:nvPr/>
          </p:nvSpPr>
          <p:spPr bwMode="auto">
            <a:xfrm>
              <a:off x="5730" y="1270"/>
              <a:ext cx="49" cy="52"/>
            </a:xfrm>
            <a:custGeom>
              <a:gdLst>
                <a:gd fmla="*/ 37 w 37" name="T0"/>
                <a:gd fmla="*/ 9 h 39" name="T1"/>
                <a:gd fmla="*/ 28 w 37" name="T2"/>
                <a:gd fmla="*/ 0 h 39" name="T3"/>
                <a:gd fmla="*/ 9 w 37" name="T4"/>
                <a:gd fmla="*/ 0 h 39" name="T5"/>
                <a:gd fmla="*/ 0 w 37" name="T6"/>
                <a:gd fmla="*/ 9 h 39" name="T7"/>
                <a:gd fmla="*/ 0 w 37" name="T8"/>
                <a:gd fmla="*/ 30 h 39" name="T9"/>
                <a:gd fmla="*/ 9 w 37" name="T10"/>
                <a:gd fmla="*/ 39 h 39" name="T11"/>
                <a:gd fmla="*/ 28 w 37" name="T12"/>
                <a:gd fmla="*/ 39 h 39" name="T13"/>
                <a:gd fmla="*/ 37 w 37" name="T14"/>
                <a:gd fmla="*/ 30 h 39" name="T15"/>
                <a:gd fmla="*/ 37 w 37" name="T16"/>
                <a:gd fmla="*/ 9 h 39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39" w="37">
                  <a:moveTo>
                    <a:pt x="37" y="9"/>
                  </a:moveTo>
                  <a:cubicBezTo>
                    <a:pt x="37" y="4"/>
                    <a:pt x="33" y="0"/>
                    <a:pt x="2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33" y="39"/>
                    <a:pt x="37" y="35"/>
                    <a:pt x="37" y="30"/>
                  </a:cubicBezTo>
                  <a:lnTo>
                    <a:pt x="37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altLang="en-US" lang="zh-CN"/>
            </a:p>
          </p:txBody>
        </p:sp>
        <p:sp>
          <p:nvSpPr>
            <p:cNvPr id="396" name="Freeform 270"/>
            <p:cNvSpPr>
              <a:spLocks noEditPoints="1"/>
            </p:cNvSpPr>
            <p:nvPr/>
          </p:nvSpPr>
          <p:spPr bwMode="auto">
            <a:xfrm>
              <a:off x="5822" y="1249"/>
              <a:ext cx="91" cy="95"/>
            </a:xfrm>
            <a:custGeom>
              <a:gdLst>
                <a:gd fmla="*/ 19 w 69" name="T0"/>
                <a:gd fmla="*/ 0 h 72" name="T1"/>
                <a:gd fmla="*/ 50 w 69" name="T2"/>
                <a:gd fmla="*/ 0 h 72" name="T3"/>
                <a:gd fmla="*/ 50 w 69" name="T4"/>
                <a:gd fmla="*/ 0 h 72" name="T5"/>
                <a:gd fmla="*/ 69 w 69" name="T6"/>
                <a:gd fmla="*/ 19 h 72" name="T7"/>
                <a:gd fmla="*/ 69 w 69" name="T8"/>
                <a:gd fmla="*/ 53 h 72" name="T9"/>
                <a:gd fmla="*/ 69 w 69" name="T10"/>
                <a:gd fmla="*/ 53 h 72" name="T11"/>
                <a:gd fmla="*/ 50 w 69" name="T12"/>
                <a:gd fmla="*/ 72 h 72" name="T13"/>
                <a:gd fmla="*/ 19 w 69" name="T14"/>
                <a:gd fmla="*/ 72 h 72" name="T15"/>
                <a:gd fmla="*/ 19 w 69" name="T16"/>
                <a:gd fmla="*/ 72 h 72" name="T17"/>
                <a:gd fmla="*/ 0 w 69" name="T18"/>
                <a:gd fmla="*/ 53 h 72" name="T19"/>
                <a:gd fmla="*/ 0 w 69" name="T20"/>
                <a:gd fmla="*/ 19 h 72" name="T21"/>
                <a:gd fmla="*/ 0 w 69" name="T22"/>
                <a:gd fmla="*/ 19 h 72" name="T23"/>
                <a:gd fmla="*/ 19 w 69" name="T24"/>
                <a:gd fmla="*/ 0 h 72" name="T25"/>
                <a:gd fmla="*/ 8 w 69" name="T26"/>
                <a:gd fmla="*/ 53 h 72" name="T27"/>
                <a:gd fmla="*/ 19 w 69" name="T28"/>
                <a:gd fmla="*/ 64 h 72" name="T29"/>
                <a:gd fmla="*/ 50 w 69" name="T30"/>
                <a:gd fmla="*/ 64 h 72" name="T31"/>
                <a:gd fmla="*/ 50 w 69" name="T32"/>
                <a:gd fmla="*/ 64 h 72" name="T33"/>
                <a:gd fmla="*/ 62 w 69" name="T34"/>
                <a:gd fmla="*/ 53 h 72" name="T35"/>
                <a:gd fmla="*/ 62 w 69" name="T36"/>
                <a:gd fmla="*/ 19 h 72" name="T37"/>
                <a:gd fmla="*/ 62 w 69" name="T38"/>
                <a:gd fmla="*/ 19 h 72" name="T39"/>
                <a:gd fmla="*/ 50 w 69" name="T40"/>
                <a:gd fmla="*/ 7 h 72" name="T41"/>
                <a:gd fmla="*/ 19 w 69" name="T42"/>
                <a:gd fmla="*/ 7 h 72" name="T43"/>
                <a:gd fmla="*/ 19 w 69" name="T44"/>
                <a:gd fmla="*/ 7 h 72" name="T45"/>
                <a:gd fmla="*/ 8 w 69" name="T46"/>
                <a:gd fmla="*/ 19 h 72" name="T47"/>
                <a:gd fmla="*/ 8 w 69" name="T48"/>
                <a:gd fmla="*/ 53 h 72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72" w="69">
                  <a:moveTo>
                    <a:pt x="19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61" y="0"/>
                    <a:pt x="69" y="8"/>
                    <a:pt x="69" y="19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63"/>
                    <a:pt x="61" y="72"/>
                    <a:pt x="50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9" y="72"/>
                    <a:pt x="0" y="63"/>
                    <a:pt x="0" y="5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9" y="0"/>
                    <a:pt x="19" y="0"/>
                  </a:cubicBezTo>
                  <a:close/>
                  <a:moveTo>
                    <a:pt x="8" y="53"/>
                  </a:moveTo>
                  <a:cubicBezTo>
                    <a:pt x="8" y="59"/>
                    <a:pt x="13" y="64"/>
                    <a:pt x="19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7" y="64"/>
                    <a:pt x="62" y="59"/>
                    <a:pt x="62" y="53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2" y="12"/>
                    <a:pt x="57" y="7"/>
                    <a:pt x="50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3" y="7"/>
                    <a:pt x="8" y="12"/>
                    <a:pt x="8" y="19"/>
                  </a:cubicBezTo>
                  <a:cubicBezTo>
                    <a:pt x="8" y="53"/>
                    <a:pt x="8" y="53"/>
                    <a:pt x="8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altLang="en-US" lang="zh-CN"/>
            </a:p>
          </p:txBody>
        </p:sp>
        <p:sp>
          <p:nvSpPr>
            <p:cNvPr id="397" name="Freeform 271"/>
            <p:cNvSpPr/>
            <p:nvPr/>
          </p:nvSpPr>
          <p:spPr bwMode="auto">
            <a:xfrm>
              <a:off x="5843" y="1270"/>
              <a:ext cx="49" cy="52"/>
            </a:xfrm>
            <a:custGeom>
              <a:gdLst>
                <a:gd fmla="*/ 37 w 37" name="T0"/>
                <a:gd fmla="*/ 9 h 39" name="T1"/>
                <a:gd fmla="*/ 28 w 37" name="T2"/>
                <a:gd fmla="*/ 0 h 39" name="T3"/>
                <a:gd fmla="*/ 9 w 37" name="T4"/>
                <a:gd fmla="*/ 0 h 39" name="T5"/>
                <a:gd fmla="*/ 0 w 37" name="T6"/>
                <a:gd fmla="*/ 9 h 39" name="T7"/>
                <a:gd fmla="*/ 0 w 37" name="T8"/>
                <a:gd fmla="*/ 30 h 39" name="T9"/>
                <a:gd fmla="*/ 9 w 37" name="T10"/>
                <a:gd fmla="*/ 39 h 39" name="T11"/>
                <a:gd fmla="*/ 28 w 37" name="T12"/>
                <a:gd fmla="*/ 39 h 39" name="T13"/>
                <a:gd fmla="*/ 37 w 37" name="T14"/>
                <a:gd fmla="*/ 30 h 39" name="T15"/>
                <a:gd fmla="*/ 37 w 37" name="T16"/>
                <a:gd fmla="*/ 9 h 39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39" w="37">
                  <a:moveTo>
                    <a:pt x="37" y="9"/>
                  </a:moveTo>
                  <a:cubicBezTo>
                    <a:pt x="37" y="4"/>
                    <a:pt x="33" y="0"/>
                    <a:pt x="2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33" y="39"/>
                    <a:pt x="37" y="35"/>
                    <a:pt x="37" y="30"/>
                  </a:cubicBezTo>
                  <a:lnTo>
                    <a:pt x="37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altLang="en-US" lang="zh-CN"/>
            </a:p>
          </p:txBody>
        </p:sp>
        <p:sp>
          <p:nvSpPr>
            <p:cNvPr id="398" name="Freeform 272"/>
            <p:cNvSpPr>
              <a:spLocks noEditPoints="1"/>
            </p:cNvSpPr>
            <p:nvPr/>
          </p:nvSpPr>
          <p:spPr bwMode="auto">
            <a:xfrm>
              <a:off x="5935" y="1249"/>
              <a:ext cx="91" cy="95"/>
            </a:xfrm>
            <a:custGeom>
              <a:gdLst>
                <a:gd fmla="*/ 19 w 69" name="T0"/>
                <a:gd fmla="*/ 0 h 72" name="T1"/>
                <a:gd fmla="*/ 50 w 69" name="T2"/>
                <a:gd fmla="*/ 0 h 72" name="T3"/>
                <a:gd fmla="*/ 50 w 69" name="T4"/>
                <a:gd fmla="*/ 0 h 72" name="T5"/>
                <a:gd fmla="*/ 69 w 69" name="T6"/>
                <a:gd fmla="*/ 19 h 72" name="T7"/>
                <a:gd fmla="*/ 69 w 69" name="T8"/>
                <a:gd fmla="*/ 53 h 72" name="T9"/>
                <a:gd fmla="*/ 69 w 69" name="T10"/>
                <a:gd fmla="*/ 53 h 72" name="T11"/>
                <a:gd fmla="*/ 50 w 69" name="T12"/>
                <a:gd fmla="*/ 72 h 72" name="T13"/>
                <a:gd fmla="*/ 19 w 69" name="T14"/>
                <a:gd fmla="*/ 72 h 72" name="T15"/>
                <a:gd fmla="*/ 19 w 69" name="T16"/>
                <a:gd fmla="*/ 72 h 72" name="T17"/>
                <a:gd fmla="*/ 0 w 69" name="T18"/>
                <a:gd fmla="*/ 53 h 72" name="T19"/>
                <a:gd fmla="*/ 0 w 69" name="T20"/>
                <a:gd fmla="*/ 19 h 72" name="T21"/>
                <a:gd fmla="*/ 0 w 69" name="T22"/>
                <a:gd fmla="*/ 19 h 72" name="T23"/>
                <a:gd fmla="*/ 19 w 69" name="T24"/>
                <a:gd fmla="*/ 0 h 72" name="T25"/>
                <a:gd fmla="*/ 8 w 69" name="T26"/>
                <a:gd fmla="*/ 53 h 72" name="T27"/>
                <a:gd fmla="*/ 19 w 69" name="T28"/>
                <a:gd fmla="*/ 64 h 72" name="T29"/>
                <a:gd fmla="*/ 50 w 69" name="T30"/>
                <a:gd fmla="*/ 64 h 72" name="T31"/>
                <a:gd fmla="*/ 50 w 69" name="T32"/>
                <a:gd fmla="*/ 64 h 72" name="T33"/>
                <a:gd fmla="*/ 62 w 69" name="T34"/>
                <a:gd fmla="*/ 53 h 72" name="T35"/>
                <a:gd fmla="*/ 62 w 69" name="T36"/>
                <a:gd fmla="*/ 19 h 72" name="T37"/>
                <a:gd fmla="*/ 62 w 69" name="T38"/>
                <a:gd fmla="*/ 19 h 72" name="T39"/>
                <a:gd fmla="*/ 50 w 69" name="T40"/>
                <a:gd fmla="*/ 7 h 72" name="T41"/>
                <a:gd fmla="*/ 19 w 69" name="T42"/>
                <a:gd fmla="*/ 7 h 72" name="T43"/>
                <a:gd fmla="*/ 19 w 69" name="T44"/>
                <a:gd fmla="*/ 7 h 72" name="T45"/>
                <a:gd fmla="*/ 8 w 69" name="T46"/>
                <a:gd fmla="*/ 19 h 72" name="T47"/>
                <a:gd fmla="*/ 8 w 69" name="T48"/>
                <a:gd fmla="*/ 53 h 72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72" w="69">
                  <a:moveTo>
                    <a:pt x="19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61" y="0"/>
                    <a:pt x="69" y="8"/>
                    <a:pt x="69" y="19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63"/>
                    <a:pt x="61" y="72"/>
                    <a:pt x="50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9" y="72"/>
                    <a:pt x="0" y="63"/>
                    <a:pt x="0" y="5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9" y="0"/>
                    <a:pt x="19" y="0"/>
                  </a:cubicBezTo>
                  <a:close/>
                  <a:moveTo>
                    <a:pt x="8" y="53"/>
                  </a:moveTo>
                  <a:cubicBezTo>
                    <a:pt x="8" y="59"/>
                    <a:pt x="13" y="64"/>
                    <a:pt x="19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7" y="64"/>
                    <a:pt x="62" y="59"/>
                    <a:pt x="62" y="53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2" y="12"/>
                    <a:pt x="57" y="7"/>
                    <a:pt x="50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3" y="7"/>
                    <a:pt x="8" y="12"/>
                    <a:pt x="8" y="19"/>
                  </a:cubicBezTo>
                  <a:cubicBezTo>
                    <a:pt x="8" y="53"/>
                    <a:pt x="8" y="53"/>
                    <a:pt x="8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altLang="en-US" lang="zh-CN"/>
            </a:p>
          </p:txBody>
        </p:sp>
        <p:sp>
          <p:nvSpPr>
            <p:cNvPr id="399" name="Freeform 273"/>
            <p:cNvSpPr/>
            <p:nvPr/>
          </p:nvSpPr>
          <p:spPr bwMode="auto">
            <a:xfrm>
              <a:off x="5956" y="1270"/>
              <a:ext cx="50" cy="52"/>
            </a:xfrm>
            <a:custGeom>
              <a:gdLst>
                <a:gd fmla="*/ 38 w 38" name="T0"/>
                <a:gd fmla="*/ 9 h 39" name="T1"/>
                <a:gd fmla="*/ 28 w 38" name="T2"/>
                <a:gd fmla="*/ 0 h 39" name="T3"/>
                <a:gd fmla="*/ 9 w 38" name="T4"/>
                <a:gd fmla="*/ 0 h 39" name="T5"/>
                <a:gd fmla="*/ 0 w 38" name="T6"/>
                <a:gd fmla="*/ 9 h 39" name="T7"/>
                <a:gd fmla="*/ 0 w 38" name="T8"/>
                <a:gd fmla="*/ 30 h 39" name="T9"/>
                <a:gd fmla="*/ 9 w 38" name="T10"/>
                <a:gd fmla="*/ 39 h 39" name="T11"/>
                <a:gd fmla="*/ 28 w 38" name="T12"/>
                <a:gd fmla="*/ 39 h 39" name="T13"/>
                <a:gd fmla="*/ 38 w 38" name="T14"/>
                <a:gd fmla="*/ 30 h 39" name="T15"/>
                <a:gd fmla="*/ 38 w 38" name="T16"/>
                <a:gd fmla="*/ 9 h 39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39" w="38">
                  <a:moveTo>
                    <a:pt x="38" y="9"/>
                  </a:moveTo>
                  <a:cubicBezTo>
                    <a:pt x="38" y="4"/>
                    <a:pt x="33" y="0"/>
                    <a:pt x="2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33" y="39"/>
                    <a:pt x="38" y="35"/>
                    <a:pt x="38" y="30"/>
                  </a:cubicBezTo>
                  <a:lnTo>
                    <a:pt x="38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altLang="en-US" lang="zh-CN"/>
            </a:p>
          </p:txBody>
        </p:sp>
        <p:sp>
          <p:nvSpPr>
            <p:cNvPr id="400" name="Freeform 274"/>
            <p:cNvSpPr>
              <a:spLocks noEditPoints="1"/>
            </p:cNvSpPr>
            <p:nvPr/>
          </p:nvSpPr>
          <p:spPr bwMode="auto">
            <a:xfrm>
              <a:off x="6048" y="1249"/>
              <a:ext cx="91" cy="95"/>
            </a:xfrm>
            <a:custGeom>
              <a:gdLst>
                <a:gd fmla="*/ 19 w 69" name="T0"/>
                <a:gd fmla="*/ 0 h 72" name="T1"/>
                <a:gd fmla="*/ 50 w 69" name="T2"/>
                <a:gd fmla="*/ 0 h 72" name="T3"/>
                <a:gd fmla="*/ 50 w 69" name="T4"/>
                <a:gd fmla="*/ 0 h 72" name="T5"/>
                <a:gd fmla="*/ 69 w 69" name="T6"/>
                <a:gd fmla="*/ 19 h 72" name="T7"/>
                <a:gd fmla="*/ 69 w 69" name="T8"/>
                <a:gd fmla="*/ 53 h 72" name="T9"/>
                <a:gd fmla="*/ 69 w 69" name="T10"/>
                <a:gd fmla="*/ 53 h 72" name="T11"/>
                <a:gd fmla="*/ 50 w 69" name="T12"/>
                <a:gd fmla="*/ 72 h 72" name="T13"/>
                <a:gd fmla="*/ 19 w 69" name="T14"/>
                <a:gd fmla="*/ 72 h 72" name="T15"/>
                <a:gd fmla="*/ 19 w 69" name="T16"/>
                <a:gd fmla="*/ 72 h 72" name="T17"/>
                <a:gd fmla="*/ 0 w 69" name="T18"/>
                <a:gd fmla="*/ 53 h 72" name="T19"/>
                <a:gd fmla="*/ 0 w 69" name="T20"/>
                <a:gd fmla="*/ 19 h 72" name="T21"/>
                <a:gd fmla="*/ 0 w 69" name="T22"/>
                <a:gd fmla="*/ 19 h 72" name="T23"/>
                <a:gd fmla="*/ 19 w 69" name="T24"/>
                <a:gd fmla="*/ 0 h 72" name="T25"/>
                <a:gd fmla="*/ 8 w 69" name="T26"/>
                <a:gd fmla="*/ 53 h 72" name="T27"/>
                <a:gd fmla="*/ 19 w 69" name="T28"/>
                <a:gd fmla="*/ 64 h 72" name="T29"/>
                <a:gd fmla="*/ 50 w 69" name="T30"/>
                <a:gd fmla="*/ 64 h 72" name="T31"/>
                <a:gd fmla="*/ 50 w 69" name="T32"/>
                <a:gd fmla="*/ 64 h 72" name="T33"/>
                <a:gd fmla="*/ 62 w 69" name="T34"/>
                <a:gd fmla="*/ 53 h 72" name="T35"/>
                <a:gd fmla="*/ 62 w 69" name="T36"/>
                <a:gd fmla="*/ 19 h 72" name="T37"/>
                <a:gd fmla="*/ 62 w 69" name="T38"/>
                <a:gd fmla="*/ 19 h 72" name="T39"/>
                <a:gd fmla="*/ 50 w 69" name="T40"/>
                <a:gd fmla="*/ 7 h 72" name="T41"/>
                <a:gd fmla="*/ 19 w 69" name="T42"/>
                <a:gd fmla="*/ 7 h 72" name="T43"/>
                <a:gd fmla="*/ 19 w 69" name="T44"/>
                <a:gd fmla="*/ 7 h 72" name="T45"/>
                <a:gd fmla="*/ 8 w 69" name="T46"/>
                <a:gd fmla="*/ 19 h 72" name="T47"/>
                <a:gd fmla="*/ 8 w 69" name="T48"/>
                <a:gd fmla="*/ 53 h 72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72" w="69">
                  <a:moveTo>
                    <a:pt x="19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61" y="0"/>
                    <a:pt x="69" y="8"/>
                    <a:pt x="69" y="19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63"/>
                    <a:pt x="61" y="72"/>
                    <a:pt x="50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9" y="72"/>
                    <a:pt x="0" y="63"/>
                    <a:pt x="0" y="5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9" y="0"/>
                    <a:pt x="19" y="0"/>
                  </a:cubicBezTo>
                  <a:close/>
                  <a:moveTo>
                    <a:pt x="8" y="53"/>
                  </a:moveTo>
                  <a:cubicBezTo>
                    <a:pt x="8" y="59"/>
                    <a:pt x="13" y="64"/>
                    <a:pt x="19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7" y="64"/>
                    <a:pt x="62" y="59"/>
                    <a:pt x="62" y="53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2" y="12"/>
                    <a:pt x="57" y="7"/>
                    <a:pt x="50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3" y="7"/>
                    <a:pt x="8" y="12"/>
                    <a:pt x="8" y="19"/>
                  </a:cubicBezTo>
                  <a:cubicBezTo>
                    <a:pt x="8" y="53"/>
                    <a:pt x="8" y="53"/>
                    <a:pt x="8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altLang="en-US" lang="zh-CN"/>
            </a:p>
          </p:txBody>
        </p:sp>
        <p:sp>
          <p:nvSpPr>
            <p:cNvPr id="401" name="Freeform 275"/>
            <p:cNvSpPr/>
            <p:nvPr/>
          </p:nvSpPr>
          <p:spPr bwMode="auto">
            <a:xfrm>
              <a:off x="6069" y="1270"/>
              <a:ext cx="50" cy="52"/>
            </a:xfrm>
            <a:custGeom>
              <a:gdLst>
                <a:gd fmla="*/ 38 w 38" name="T0"/>
                <a:gd fmla="*/ 9 h 39" name="T1"/>
                <a:gd fmla="*/ 28 w 38" name="T2"/>
                <a:gd fmla="*/ 0 h 39" name="T3"/>
                <a:gd fmla="*/ 9 w 38" name="T4"/>
                <a:gd fmla="*/ 0 h 39" name="T5"/>
                <a:gd fmla="*/ 0 w 38" name="T6"/>
                <a:gd fmla="*/ 9 h 39" name="T7"/>
                <a:gd fmla="*/ 0 w 38" name="T8"/>
                <a:gd fmla="*/ 30 h 39" name="T9"/>
                <a:gd fmla="*/ 9 w 38" name="T10"/>
                <a:gd fmla="*/ 39 h 39" name="T11"/>
                <a:gd fmla="*/ 28 w 38" name="T12"/>
                <a:gd fmla="*/ 39 h 39" name="T13"/>
                <a:gd fmla="*/ 38 w 38" name="T14"/>
                <a:gd fmla="*/ 30 h 39" name="T15"/>
                <a:gd fmla="*/ 38 w 38" name="T16"/>
                <a:gd fmla="*/ 9 h 39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39" w="38">
                  <a:moveTo>
                    <a:pt x="38" y="9"/>
                  </a:moveTo>
                  <a:cubicBezTo>
                    <a:pt x="38" y="4"/>
                    <a:pt x="33" y="0"/>
                    <a:pt x="2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33" y="39"/>
                    <a:pt x="38" y="35"/>
                    <a:pt x="38" y="30"/>
                  </a:cubicBezTo>
                  <a:lnTo>
                    <a:pt x="38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altLang="en-US" lang="zh-CN"/>
            </a:p>
          </p:txBody>
        </p:sp>
        <p:sp>
          <p:nvSpPr>
            <p:cNvPr id="402" name="Freeform 276"/>
            <p:cNvSpPr>
              <a:spLocks noEditPoints="1"/>
            </p:cNvSpPr>
            <p:nvPr/>
          </p:nvSpPr>
          <p:spPr bwMode="auto">
            <a:xfrm>
              <a:off x="6161" y="1249"/>
              <a:ext cx="91" cy="95"/>
            </a:xfrm>
            <a:custGeom>
              <a:gdLst>
                <a:gd fmla="*/ 19 w 69" name="T0"/>
                <a:gd fmla="*/ 0 h 72" name="T1"/>
                <a:gd fmla="*/ 51 w 69" name="T2"/>
                <a:gd fmla="*/ 0 h 72" name="T3"/>
                <a:gd fmla="*/ 51 w 69" name="T4"/>
                <a:gd fmla="*/ 0 h 72" name="T5"/>
                <a:gd fmla="*/ 69 w 69" name="T6"/>
                <a:gd fmla="*/ 19 h 72" name="T7"/>
                <a:gd fmla="*/ 69 w 69" name="T8"/>
                <a:gd fmla="*/ 53 h 72" name="T9"/>
                <a:gd fmla="*/ 69 w 69" name="T10"/>
                <a:gd fmla="*/ 53 h 72" name="T11"/>
                <a:gd fmla="*/ 51 w 69" name="T12"/>
                <a:gd fmla="*/ 72 h 72" name="T13"/>
                <a:gd fmla="*/ 19 w 69" name="T14"/>
                <a:gd fmla="*/ 72 h 72" name="T15"/>
                <a:gd fmla="*/ 19 w 69" name="T16"/>
                <a:gd fmla="*/ 72 h 72" name="T17"/>
                <a:gd fmla="*/ 0 w 69" name="T18"/>
                <a:gd fmla="*/ 53 h 72" name="T19"/>
                <a:gd fmla="*/ 0 w 69" name="T20"/>
                <a:gd fmla="*/ 19 h 72" name="T21"/>
                <a:gd fmla="*/ 0 w 69" name="T22"/>
                <a:gd fmla="*/ 19 h 72" name="T23"/>
                <a:gd fmla="*/ 19 w 69" name="T24"/>
                <a:gd fmla="*/ 0 h 72" name="T25"/>
                <a:gd fmla="*/ 8 w 69" name="T26"/>
                <a:gd fmla="*/ 53 h 72" name="T27"/>
                <a:gd fmla="*/ 19 w 69" name="T28"/>
                <a:gd fmla="*/ 64 h 72" name="T29"/>
                <a:gd fmla="*/ 51 w 69" name="T30"/>
                <a:gd fmla="*/ 64 h 72" name="T31"/>
                <a:gd fmla="*/ 51 w 69" name="T32"/>
                <a:gd fmla="*/ 64 h 72" name="T33"/>
                <a:gd fmla="*/ 62 w 69" name="T34"/>
                <a:gd fmla="*/ 53 h 72" name="T35"/>
                <a:gd fmla="*/ 62 w 69" name="T36"/>
                <a:gd fmla="*/ 19 h 72" name="T37"/>
                <a:gd fmla="*/ 62 w 69" name="T38"/>
                <a:gd fmla="*/ 19 h 72" name="T39"/>
                <a:gd fmla="*/ 51 w 69" name="T40"/>
                <a:gd fmla="*/ 7 h 72" name="T41"/>
                <a:gd fmla="*/ 19 w 69" name="T42"/>
                <a:gd fmla="*/ 7 h 72" name="T43"/>
                <a:gd fmla="*/ 19 w 69" name="T44"/>
                <a:gd fmla="*/ 7 h 72" name="T45"/>
                <a:gd fmla="*/ 8 w 69" name="T46"/>
                <a:gd fmla="*/ 19 h 72" name="T47"/>
                <a:gd fmla="*/ 8 w 69" name="T48"/>
                <a:gd fmla="*/ 53 h 72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72" w="69">
                  <a:moveTo>
                    <a:pt x="19" y="0"/>
                  </a:moveTo>
                  <a:cubicBezTo>
                    <a:pt x="51" y="0"/>
                    <a:pt x="51" y="0"/>
                    <a:pt x="51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61" y="0"/>
                    <a:pt x="69" y="8"/>
                    <a:pt x="69" y="19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63"/>
                    <a:pt x="61" y="72"/>
                    <a:pt x="51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9" y="72"/>
                    <a:pt x="0" y="63"/>
                    <a:pt x="0" y="5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9" y="0"/>
                    <a:pt x="19" y="0"/>
                  </a:cubicBezTo>
                  <a:close/>
                  <a:moveTo>
                    <a:pt x="8" y="53"/>
                  </a:moveTo>
                  <a:cubicBezTo>
                    <a:pt x="8" y="59"/>
                    <a:pt x="13" y="64"/>
                    <a:pt x="19" y="64"/>
                  </a:cubicBezTo>
                  <a:cubicBezTo>
                    <a:pt x="51" y="64"/>
                    <a:pt x="51" y="64"/>
                    <a:pt x="51" y="64"/>
                  </a:cubicBezTo>
                  <a:cubicBezTo>
                    <a:pt x="51" y="64"/>
                    <a:pt x="51" y="64"/>
                    <a:pt x="51" y="64"/>
                  </a:cubicBezTo>
                  <a:cubicBezTo>
                    <a:pt x="57" y="64"/>
                    <a:pt x="62" y="59"/>
                    <a:pt x="62" y="53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2" y="12"/>
                    <a:pt x="57" y="7"/>
                    <a:pt x="51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3" y="7"/>
                    <a:pt x="8" y="12"/>
                    <a:pt x="8" y="19"/>
                  </a:cubicBezTo>
                  <a:cubicBezTo>
                    <a:pt x="8" y="53"/>
                    <a:pt x="8" y="53"/>
                    <a:pt x="8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altLang="en-US" lang="zh-CN"/>
            </a:p>
          </p:txBody>
        </p:sp>
        <p:sp>
          <p:nvSpPr>
            <p:cNvPr id="403" name="Freeform 277"/>
            <p:cNvSpPr/>
            <p:nvPr/>
          </p:nvSpPr>
          <p:spPr bwMode="auto">
            <a:xfrm>
              <a:off x="6182" y="1270"/>
              <a:ext cx="50" cy="52"/>
            </a:xfrm>
            <a:custGeom>
              <a:gdLst>
                <a:gd fmla="*/ 38 w 38" name="T0"/>
                <a:gd fmla="*/ 9 h 39" name="T1"/>
                <a:gd fmla="*/ 28 w 38" name="T2"/>
                <a:gd fmla="*/ 0 h 39" name="T3"/>
                <a:gd fmla="*/ 9 w 38" name="T4"/>
                <a:gd fmla="*/ 0 h 39" name="T5"/>
                <a:gd fmla="*/ 0 w 38" name="T6"/>
                <a:gd fmla="*/ 9 h 39" name="T7"/>
                <a:gd fmla="*/ 0 w 38" name="T8"/>
                <a:gd fmla="*/ 30 h 39" name="T9"/>
                <a:gd fmla="*/ 9 w 38" name="T10"/>
                <a:gd fmla="*/ 39 h 39" name="T11"/>
                <a:gd fmla="*/ 28 w 38" name="T12"/>
                <a:gd fmla="*/ 39 h 39" name="T13"/>
                <a:gd fmla="*/ 38 w 38" name="T14"/>
                <a:gd fmla="*/ 30 h 39" name="T15"/>
                <a:gd fmla="*/ 38 w 38" name="T16"/>
                <a:gd fmla="*/ 9 h 39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39" w="38">
                  <a:moveTo>
                    <a:pt x="38" y="9"/>
                  </a:moveTo>
                  <a:cubicBezTo>
                    <a:pt x="38" y="4"/>
                    <a:pt x="33" y="0"/>
                    <a:pt x="2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33" y="39"/>
                    <a:pt x="38" y="35"/>
                    <a:pt x="38" y="30"/>
                  </a:cubicBezTo>
                  <a:lnTo>
                    <a:pt x="38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altLang="en-US" lang="zh-CN"/>
            </a:p>
          </p:txBody>
        </p:sp>
        <p:sp>
          <p:nvSpPr>
            <p:cNvPr id="404" name="Freeform 278"/>
            <p:cNvSpPr>
              <a:spLocks noEditPoints="1"/>
            </p:cNvSpPr>
            <p:nvPr/>
          </p:nvSpPr>
          <p:spPr bwMode="auto">
            <a:xfrm>
              <a:off x="6274" y="1249"/>
              <a:ext cx="91" cy="95"/>
            </a:xfrm>
            <a:custGeom>
              <a:gdLst>
                <a:gd fmla="*/ 19 w 69" name="T0"/>
                <a:gd fmla="*/ 0 h 72" name="T1"/>
                <a:gd fmla="*/ 51 w 69" name="T2"/>
                <a:gd fmla="*/ 0 h 72" name="T3"/>
                <a:gd fmla="*/ 51 w 69" name="T4"/>
                <a:gd fmla="*/ 0 h 72" name="T5"/>
                <a:gd fmla="*/ 69 w 69" name="T6"/>
                <a:gd fmla="*/ 19 h 72" name="T7"/>
                <a:gd fmla="*/ 69 w 69" name="T8"/>
                <a:gd fmla="*/ 53 h 72" name="T9"/>
                <a:gd fmla="*/ 69 w 69" name="T10"/>
                <a:gd fmla="*/ 53 h 72" name="T11"/>
                <a:gd fmla="*/ 51 w 69" name="T12"/>
                <a:gd fmla="*/ 72 h 72" name="T13"/>
                <a:gd fmla="*/ 19 w 69" name="T14"/>
                <a:gd fmla="*/ 72 h 72" name="T15"/>
                <a:gd fmla="*/ 19 w 69" name="T16"/>
                <a:gd fmla="*/ 72 h 72" name="T17"/>
                <a:gd fmla="*/ 0 w 69" name="T18"/>
                <a:gd fmla="*/ 53 h 72" name="T19"/>
                <a:gd fmla="*/ 0 w 69" name="T20"/>
                <a:gd fmla="*/ 19 h 72" name="T21"/>
                <a:gd fmla="*/ 0 w 69" name="T22"/>
                <a:gd fmla="*/ 19 h 72" name="T23"/>
                <a:gd fmla="*/ 19 w 69" name="T24"/>
                <a:gd fmla="*/ 0 h 72" name="T25"/>
                <a:gd fmla="*/ 8 w 69" name="T26"/>
                <a:gd fmla="*/ 53 h 72" name="T27"/>
                <a:gd fmla="*/ 19 w 69" name="T28"/>
                <a:gd fmla="*/ 64 h 72" name="T29"/>
                <a:gd fmla="*/ 51 w 69" name="T30"/>
                <a:gd fmla="*/ 64 h 72" name="T31"/>
                <a:gd fmla="*/ 51 w 69" name="T32"/>
                <a:gd fmla="*/ 64 h 72" name="T33"/>
                <a:gd fmla="*/ 62 w 69" name="T34"/>
                <a:gd fmla="*/ 53 h 72" name="T35"/>
                <a:gd fmla="*/ 62 w 69" name="T36"/>
                <a:gd fmla="*/ 19 h 72" name="T37"/>
                <a:gd fmla="*/ 62 w 69" name="T38"/>
                <a:gd fmla="*/ 19 h 72" name="T39"/>
                <a:gd fmla="*/ 51 w 69" name="T40"/>
                <a:gd fmla="*/ 7 h 72" name="T41"/>
                <a:gd fmla="*/ 19 w 69" name="T42"/>
                <a:gd fmla="*/ 7 h 72" name="T43"/>
                <a:gd fmla="*/ 19 w 69" name="T44"/>
                <a:gd fmla="*/ 7 h 72" name="T45"/>
                <a:gd fmla="*/ 8 w 69" name="T46"/>
                <a:gd fmla="*/ 19 h 72" name="T47"/>
                <a:gd fmla="*/ 8 w 69" name="T48"/>
                <a:gd fmla="*/ 53 h 72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72" w="69">
                  <a:moveTo>
                    <a:pt x="19" y="0"/>
                  </a:moveTo>
                  <a:cubicBezTo>
                    <a:pt x="51" y="0"/>
                    <a:pt x="51" y="0"/>
                    <a:pt x="51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61" y="0"/>
                    <a:pt x="69" y="8"/>
                    <a:pt x="69" y="19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63"/>
                    <a:pt x="61" y="72"/>
                    <a:pt x="51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9" y="72"/>
                    <a:pt x="0" y="63"/>
                    <a:pt x="0" y="5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9" y="0"/>
                    <a:pt x="19" y="0"/>
                  </a:cubicBezTo>
                  <a:close/>
                  <a:moveTo>
                    <a:pt x="8" y="53"/>
                  </a:moveTo>
                  <a:cubicBezTo>
                    <a:pt x="8" y="59"/>
                    <a:pt x="13" y="64"/>
                    <a:pt x="19" y="64"/>
                  </a:cubicBezTo>
                  <a:cubicBezTo>
                    <a:pt x="51" y="64"/>
                    <a:pt x="51" y="64"/>
                    <a:pt x="51" y="64"/>
                  </a:cubicBezTo>
                  <a:cubicBezTo>
                    <a:pt x="51" y="64"/>
                    <a:pt x="51" y="64"/>
                    <a:pt x="51" y="64"/>
                  </a:cubicBezTo>
                  <a:cubicBezTo>
                    <a:pt x="57" y="64"/>
                    <a:pt x="62" y="59"/>
                    <a:pt x="62" y="53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2" y="12"/>
                    <a:pt x="57" y="7"/>
                    <a:pt x="51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3" y="7"/>
                    <a:pt x="8" y="12"/>
                    <a:pt x="8" y="19"/>
                  </a:cubicBezTo>
                  <a:cubicBezTo>
                    <a:pt x="8" y="53"/>
                    <a:pt x="8" y="53"/>
                    <a:pt x="8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altLang="en-US" lang="zh-CN"/>
            </a:p>
          </p:txBody>
        </p:sp>
        <p:sp>
          <p:nvSpPr>
            <p:cNvPr id="405" name="Freeform 279"/>
            <p:cNvSpPr/>
            <p:nvPr/>
          </p:nvSpPr>
          <p:spPr bwMode="auto">
            <a:xfrm>
              <a:off x="6295" y="1270"/>
              <a:ext cx="50" cy="52"/>
            </a:xfrm>
            <a:custGeom>
              <a:gdLst>
                <a:gd fmla="*/ 38 w 38" name="T0"/>
                <a:gd fmla="*/ 9 h 39" name="T1"/>
                <a:gd fmla="*/ 28 w 38" name="T2"/>
                <a:gd fmla="*/ 0 h 39" name="T3"/>
                <a:gd fmla="*/ 9 w 38" name="T4"/>
                <a:gd fmla="*/ 0 h 39" name="T5"/>
                <a:gd fmla="*/ 0 w 38" name="T6"/>
                <a:gd fmla="*/ 9 h 39" name="T7"/>
                <a:gd fmla="*/ 0 w 38" name="T8"/>
                <a:gd fmla="*/ 30 h 39" name="T9"/>
                <a:gd fmla="*/ 9 w 38" name="T10"/>
                <a:gd fmla="*/ 39 h 39" name="T11"/>
                <a:gd fmla="*/ 28 w 38" name="T12"/>
                <a:gd fmla="*/ 39 h 39" name="T13"/>
                <a:gd fmla="*/ 38 w 38" name="T14"/>
                <a:gd fmla="*/ 30 h 39" name="T15"/>
                <a:gd fmla="*/ 38 w 38" name="T16"/>
                <a:gd fmla="*/ 9 h 39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39" w="38">
                  <a:moveTo>
                    <a:pt x="38" y="9"/>
                  </a:moveTo>
                  <a:cubicBezTo>
                    <a:pt x="38" y="4"/>
                    <a:pt x="33" y="0"/>
                    <a:pt x="2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33" y="39"/>
                    <a:pt x="38" y="35"/>
                    <a:pt x="38" y="30"/>
                  </a:cubicBezTo>
                  <a:lnTo>
                    <a:pt x="38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altLang="en-US" lang="zh-CN"/>
            </a:p>
          </p:txBody>
        </p:sp>
        <p:sp>
          <p:nvSpPr>
            <p:cNvPr id="406" name="Freeform 280"/>
            <p:cNvSpPr>
              <a:spLocks noEditPoints="1"/>
            </p:cNvSpPr>
            <p:nvPr/>
          </p:nvSpPr>
          <p:spPr bwMode="auto">
            <a:xfrm>
              <a:off x="6387" y="1249"/>
              <a:ext cx="91" cy="95"/>
            </a:xfrm>
            <a:custGeom>
              <a:gdLst>
                <a:gd fmla="*/ 19 w 69" name="T0"/>
                <a:gd fmla="*/ 0 h 72" name="T1"/>
                <a:gd fmla="*/ 51 w 69" name="T2"/>
                <a:gd fmla="*/ 0 h 72" name="T3"/>
                <a:gd fmla="*/ 51 w 69" name="T4"/>
                <a:gd fmla="*/ 0 h 72" name="T5"/>
                <a:gd fmla="*/ 69 w 69" name="T6"/>
                <a:gd fmla="*/ 19 h 72" name="T7"/>
                <a:gd fmla="*/ 69 w 69" name="T8"/>
                <a:gd fmla="*/ 53 h 72" name="T9"/>
                <a:gd fmla="*/ 69 w 69" name="T10"/>
                <a:gd fmla="*/ 53 h 72" name="T11"/>
                <a:gd fmla="*/ 51 w 69" name="T12"/>
                <a:gd fmla="*/ 72 h 72" name="T13"/>
                <a:gd fmla="*/ 19 w 69" name="T14"/>
                <a:gd fmla="*/ 72 h 72" name="T15"/>
                <a:gd fmla="*/ 19 w 69" name="T16"/>
                <a:gd fmla="*/ 72 h 72" name="T17"/>
                <a:gd fmla="*/ 0 w 69" name="T18"/>
                <a:gd fmla="*/ 53 h 72" name="T19"/>
                <a:gd fmla="*/ 0 w 69" name="T20"/>
                <a:gd fmla="*/ 19 h 72" name="T21"/>
                <a:gd fmla="*/ 0 w 69" name="T22"/>
                <a:gd fmla="*/ 19 h 72" name="T23"/>
                <a:gd fmla="*/ 19 w 69" name="T24"/>
                <a:gd fmla="*/ 0 h 72" name="T25"/>
                <a:gd fmla="*/ 8 w 69" name="T26"/>
                <a:gd fmla="*/ 53 h 72" name="T27"/>
                <a:gd fmla="*/ 19 w 69" name="T28"/>
                <a:gd fmla="*/ 64 h 72" name="T29"/>
                <a:gd fmla="*/ 51 w 69" name="T30"/>
                <a:gd fmla="*/ 64 h 72" name="T31"/>
                <a:gd fmla="*/ 51 w 69" name="T32"/>
                <a:gd fmla="*/ 64 h 72" name="T33"/>
                <a:gd fmla="*/ 62 w 69" name="T34"/>
                <a:gd fmla="*/ 53 h 72" name="T35"/>
                <a:gd fmla="*/ 62 w 69" name="T36"/>
                <a:gd fmla="*/ 19 h 72" name="T37"/>
                <a:gd fmla="*/ 62 w 69" name="T38"/>
                <a:gd fmla="*/ 19 h 72" name="T39"/>
                <a:gd fmla="*/ 51 w 69" name="T40"/>
                <a:gd fmla="*/ 7 h 72" name="T41"/>
                <a:gd fmla="*/ 19 w 69" name="T42"/>
                <a:gd fmla="*/ 7 h 72" name="T43"/>
                <a:gd fmla="*/ 19 w 69" name="T44"/>
                <a:gd fmla="*/ 7 h 72" name="T45"/>
                <a:gd fmla="*/ 8 w 69" name="T46"/>
                <a:gd fmla="*/ 19 h 72" name="T47"/>
                <a:gd fmla="*/ 8 w 69" name="T48"/>
                <a:gd fmla="*/ 53 h 72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72" w="69">
                  <a:moveTo>
                    <a:pt x="19" y="0"/>
                  </a:moveTo>
                  <a:cubicBezTo>
                    <a:pt x="51" y="0"/>
                    <a:pt x="51" y="0"/>
                    <a:pt x="51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61" y="0"/>
                    <a:pt x="69" y="8"/>
                    <a:pt x="69" y="19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63"/>
                    <a:pt x="61" y="72"/>
                    <a:pt x="51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9" y="72"/>
                    <a:pt x="0" y="63"/>
                    <a:pt x="0" y="5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9" y="0"/>
                    <a:pt x="19" y="0"/>
                  </a:cubicBezTo>
                  <a:close/>
                  <a:moveTo>
                    <a:pt x="8" y="53"/>
                  </a:moveTo>
                  <a:cubicBezTo>
                    <a:pt x="8" y="59"/>
                    <a:pt x="13" y="64"/>
                    <a:pt x="19" y="64"/>
                  </a:cubicBezTo>
                  <a:cubicBezTo>
                    <a:pt x="51" y="64"/>
                    <a:pt x="51" y="64"/>
                    <a:pt x="51" y="64"/>
                  </a:cubicBezTo>
                  <a:cubicBezTo>
                    <a:pt x="51" y="64"/>
                    <a:pt x="51" y="64"/>
                    <a:pt x="51" y="64"/>
                  </a:cubicBezTo>
                  <a:cubicBezTo>
                    <a:pt x="57" y="64"/>
                    <a:pt x="62" y="59"/>
                    <a:pt x="62" y="53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2" y="12"/>
                    <a:pt x="57" y="7"/>
                    <a:pt x="51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3" y="7"/>
                    <a:pt x="8" y="12"/>
                    <a:pt x="8" y="19"/>
                  </a:cubicBezTo>
                  <a:cubicBezTo>
                    <a:pt x="8" y="53"/>
                    <a:pt x="8" y="53"/>
                    <a:pt x="8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altLang="en-US" lang="zh-CN"/>
            </a:p>
          </p:txBody>
        </p:sp>
        <p:sp>
          <p:nvSpPr>
            <p:cNvPr id="407" name="Freeform 281"/>
            <p:cNvSpPr/>
            <p:nvPr/>
          </p:nvSpPr>
          <p:spPr bwMode="auto">
            <a:xfrm>
              <a:off x="6408" y="1270"/>
              <a:ext cx="50" cy="52"/>
            </a:xfrm>
            <a:custGeom>
              <a:gdLst>
                <a:gd fmla="*/ 38 w 38" name="T0"/>
                <a:gd fmla="*/ 9 h 39" name="T1"/>
                <a:gd fmla="*/ 28 w 38" name="T2"/>
                <a:gd fmla="*/ 0 h 39" name="T3"/>
                <a:gd fmla="*/ 9 w 38" name="T4"/>
                <a:gd fmla="*/ 0 h 39" name="T5"/>
                <a:gd fmla="*/ 0 w 38" name="T6"/>
                <a:gd fmla="*/ 9 h 39" name="T7"/>
                <a:gd fmla="*/ 0 w 38" name="T8"/>
                <a:gd fmla="*/ 30 h 39" name="T9"/>
                <a:gd fmla="*/ 9 w 38" name="T10"/>
                <a:gd fmla="*/ 39 h 39" name="T11"/>
                <a:gd fmla="*/ 28 w 38" name="T12"/>
                <a:gd fmla="*/ 39 h 39" name="T13"/>
                <a:gd fmla="*/ 38 w 38" name="T14"/>
                <a:gd fmla="*/ 30 h 39" name="T15"/>
                <a:gd fmla="*/ 38 w 38" name="T16"/>
                <a:gd fmla="*/ 9 h 39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39" w="38">
                  <a:moveTo>
                    <a:pt x="38" y="9"/>
                  </a:moveTo>
                  <a:cubicBezTo>
                    <a:pt x="38" y="4"/>
                    <a:pt x="33" y="0"/>
                    <a:pt x="2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33" y="39"/>
                    <a:pt x="38" y="35"/>
                    <a:pt x="38" y="30"/>
                  </a:cubicBezTo>
                  <a:lnTo>
                    <a:pt x="38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altLang="en-US" lang="zh-CN"/>
            </a:p>
          </p:txBody>
        </p:sp>
        <p:sp>
          <p:nvSpPr>
            <p:cNvPr id="408" name="Freeform 282"/>
            <p:cNvSpPr>
              <a:spLocks noEditPoints="1"/>
            </p:cNvSpPr>
            <p:nvPr/>
          </p:nvSpPr>
          <p:spPr bwMode="auto">
            <a:xfrm>
              <a:off x="6500" y="1249"/>
              <a:ext cx="91" cy="95"/>
            </a:xfrm>
            <a:custGeom>
              <a:gdLst>
                <a:gd fmla="*/ 19 w 69" name="T0"/>
                <a:gd fmla="*/ 0 h 72" name="T1"/>
                <a:gd fmla="*/ 51 w 69" name="T2"/>
                <a:gd fmla="*/ 0 h 72" name="T3"/>
                <a:gd fmla="*/ 51 w 69" name="T4"/>
                <a:gd fmla="*/ 0 h 72" name="T5"/>
                <a:gd fmla="*/ 69 w 69" name="T6"/>
                <a:gd fmla="*/ 19 h 72" name="T7"/>
                <a:gd fmla="*/ 69 w 69" name="T8"/>
                <a:gd fmla="*/ 53 h 72" name="T9"/>
                <a:gd fmla="*/ 69 w 69" name="T10"/>
                <a:gd fmla="*/ 53 h 72" name="T11"/>
                <a:gd fmla="*/ 51 w 69" name="T12"/>
                <a:gd fmla="*/ 72 h 72" name="T13"/>
                <a:gd fmla="*/ 19 w 69" name="T14"/>
                <a:gd fmla="*/ 72 h 72" name="T15"/>
                <a:gd fmla="*/ 19 w 69" name="T16"/>
                <a:gd fmla="*/ 72 h 72" name="T17"/>
                <a:gd fmla="*/ 0 w 69" name="T18"/>
                <a:gd fmla="*/ 53 h 72" name="T19"/>
                <a:gd fmla="*/ 0 w 69" name="T20"/>
                <a:gd fmla="*/ 19 h 72" name="T21"/>
                <a:gd fmla="*/ 0 w 69" name="T22"/>
                <a:gd fmla="*/ 19 h 72" name="T23"/>
                <a:gd fmla="*/ 19 w 69" name="T24"/>
                <a:gd fmla="*/ 0 h 72" name="T25"/>
                <a:gd fmla="*/ 8 w 69" name="T26"/>
                <a:gd fmla="*/ 53 h 72" name="T27"/>
                <a:gd fmla="*/ 19 w 69" name="T28"/>
                <a:gd fmla="*/ 64 h 72" name="T29"/>
                <a:gd fmla="*/ 51 w 69" name="T30"/>
                <a:gd fmla="*/ 64 h 72" name="T31"/>
                <a:gd fmla="*/ 51 w 69" name="T32"/>
                <a:gd fmla="*/ 64 h 72" name="T33"/>
                <a:gd fmla="*/ 62 w 69" name="T34"/>
                <a:gd fmla="*/ 53 h 72" name="T35"/>
                <a:gd fmla="*/ 62 w 69" name="T36"/>
                <a:gd fmla="*/ 19 h 72" name="T37"/>
                <a:gd fmla="*/ 62 w 69" name="T38"/>
                <a:gd fmla="*/ 19 h 72" name="T39"/>
                <a:gd fmla="*/ 51 w 69" name="T40"/>
                <a:gd fmla="*/ 7 h 72" name="T41"/>
                <a:gd fmla="*/ 19 w 69" name="T42"/>
                <a:gd fmla="*/ 7 h 72" name="T43"/>
                <a:gd fmla="*/ 19 w 69" name="T44"/>
                <a:gd fmla="*/ 7 h 72" name="T45"/>
                <a:gd fmla="*/ 8 w 69" name="T46"/>
                <a:gd fmla="*/ 19 h 72" name="T47"/>
                <a:gd fmla="*/ 8 w 69" name="T48"/>
                <a:gd fmla="*/ 53 h 72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72" w="69">
                  <a:moveTo>
                    <a:pt x="19" y="0"/>
                  </a:moveTo>
                  <a:cubicBezTo>
                    <a:pt x="51" y="0"/>
                    <a:pt x="51" y="0"/>
                    <a:pt x="51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61" y="0"/>
                    <a:pt x="69" y="8"/>
                    <a:pt x="69" y="19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63"/>
                    <a:pt x="61" y="72"/>
                    <a:pt x="51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9" y="72"/>
                    <a:pt x="0" y="63"/>
                    <a:pt x="0" y="5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9" y="0"/>
                    <a:pt x="19" y="0"/>
                  </a:cubicBezTo>
                  <a:close/>
                  <a:moveTo>
                    <a:pt x="8" y="53"/>
                  </a:moveTo>
                  <a:cubicBezTo>
                    <a:pt x="8" y="59"/>
                    <a:pt x="13" y="64"/>
                    <a:pt x="19" y="64"/>
                  </a:cubicBezTo>
                  <a:cubicBezTo>
                    <a:pt x="51" y="64"/>
                    <a:pt x="51" y="64"/>
                    <a:pt x="51" y="64"/>
                  </a:cubicBezTo>
                  <a:cubicBezTo>
                    <a:pt x="51" y="64"/>
                    <a:pt x="51" y="64"/>
                    <a:pt x="51" y="64"/>
                  </a:cubicBezTo>
                  <a:cubicBezTo>
                    <a:pt x="57" y="64"/>
                    <a:pt x="62" y="59"/>
                    <a:pt x="62" y="53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2" y="12"/>
                    <a:pt x="57" y="7"/>
                    <a:pt x="51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3" y="7"/>
                    <a:pt x="8" y="12"/>
                    <a:pt x="8" y="19"/>
                  </a:cubicBezTo>
                  <a:cubicBezTo>
                    <a:pt x="8" y="53"/>
                    <a:pt x="8" y="53"/>
                    <a:pt x="8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altLang="en-US" lang="zh-CN"/>
            </a:p>
          </p:txBody>
        </p:sp>
        <p:sp>
          <p:nvSpPr>
            <p:cNvPr id="409" name="Freeform 283"/>
            <p:cNvSpPr/>
            <p:nvPr/>
          </p:nvSpPr>
          <p:spPr bwMode="auto">
            <a:xfrm>
              <a:off x="6521" y="1270"/>
              <a:ext cx="50" cy="52"/>
            </a:xfrm>
            <a:custGeom>
              <a:gdLst>
                <a:gd fmla="*/ 38 w 38" name="T0"/>
                <a:gd fmla="*/ 9 h 39" name="T1"/>
                <a:gd fmla="*/ 28 w 38" name="T2"/>
                <a:gd fmla="*/ 0 h 39" name="T3"/>
                <a:gd fmla="*/ 10 w 38" name="T4"/>
                <a:gd fmla="*/ 0 h 39" name="T5"/>
                <a:gd fmla="*/ 0 w 38" name="T6"/>
                <a:gd fmla="*/ 9 h 39" name="T7"/>
                <a:gd fmla="*/ 0 w 38" name="T8"/>
                <a:gd fmla="*/ 30 h 39" name="T9"/>
                <a:gd fmla="*/ 10 w 38" name="T10"/>
                <a:gd fmla="*/ 39 h 39" name="T11"/>
                <a:gd fmla="*/ 28 w 38" name="T12"/>
                <a:gd fmla="*/ 39 h 39" name="T13"/>
                <a:gd fmla="*/ 38 w 38" name="T14"/>
                <a:gd fmla="*/ 30 h 39" name="T15"/>
                <a:gd fmla="*/ 38 w 38" name="T16"/>
                <a:gd fmla="*/ 9 h 39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39" w="38">
                  <a:moveTo>
                    <a:pt x="38" y="9"/>
                  </a:moveTo>
                  <a:cubicBezTo>
                    <a:pt x="38" y="4"/>
                    <a:pt x="34" y="0"/>
                    <a:pt x="28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34" y="39"/>
                    <a:pt x="38" y="35"/>
                    <a:pt x="38" y="30"/>
                  </a:cubicBezTo>
                  <a:lnTo>
                    <a:pt x="38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altLang="en-US" lang="zh-CN"/>
            </a:p>
          </p:txBody>
        </p:sp>
        <p:sp>
          <p:nvSpPr>
            <p:cNvPr id="410" name="Freeform 284"/>
            <p:cNvSpPr>
              <a:spLocks noEditPoints="1"/>
            </p:cNvSpPr>
            <p:nvPr/>
          </p:nvSpPr>
          <p:spPr bwMode="auto">
            <a:xfrm>
              <a:off x="6613" y="1249"/>
              <a:ext cx="92" cy="95"/>
            </a:xfrm>
            <a:custGeom>
              <a:gdLst>
                <a:gd fmla="*/ 19 w 70" name="T0"/>
                <a:gd fmla="*/ 0 h 72" name="T1"/>
                <a:gd fmla="*/ 51 w 70" name="T2"/>
                <a:gd fmla="*/ 0 h 72" name="T3"/>
                <a:gd fmla="*/ 51 w 70" name="T4"/>
                <a:gd fmla="*/ 0 h 72" name="T5"/>
                <a:gd fmla="*/ 70 w 70" name="T6"/>
                <a:gd fmla="*/ 19 h 72" name="T7"/>
                <a:gd fmla="*/ 70 w 70" name="T8"/>
                <a:gd fmla="*/ 53 h 72" name="T9"/>
                <a:gd fmla="*/ 70 w 70" name="T10"/>
                <a:gd fmla="*/ 53 h 72" name="T11"/>
                <a:gd fmla="*/ 51 w 70" name="T12"/>
                <a:gd fmla="*/ 72 h 72" name="T13"/>
                <a:gd fmla="*/ 19 w 70" name="T14"/>
                <a:gd fmla="*/ 72 h 72" name="T15"/>
                <a:gd fmla="*/ 19 w 70" name="T16"/>
                <a:gd fmla="*/ 72 h 72" name="T17"/>
                <a:gd fmla="*/ 0 w 70" name="T18"/>
                <a:gd fmla="*/ 53 h 72" name="T19"/>
                <a:gd fmla="*/ 0 w 70" name="T20"/>
                <a:gd fmla="*/ 19 h 72" name="T21"/>
                <a:gd fmla="*/ 0 w 70" name="T22"/>
                <a:gd fmla="*/ 19 h 72" name="T23"/>
                <a:gd fmla="*/ 19 w 70" name="T24"/>
                <a:gd fmla="*/ 0 h 72" name="T25"/>
                <a:gd fmla="*/ 8 w 70" name="T26"/>
                <a:gd fmla="*/ 53 h 72" name="T27"/>
                <a:gd fmla="*/ 19 w 70" name="T28"/>
                <a:gd fmla="*/ 64 h 72" name="T29"/>
                <a:gd fmla="*/ 51 w 70" name="T30"/>
                <a:gd fmla="*/ 64 h 72" name="T31"/>
                <a:gd fmla="*/ 51 w 70" name="T32"/>
                <a:gd fmla="*/ 64 h 72" name="T33"/>
                <a:gd fmla="*/ 62 w 70" name="T34"/>
                <a:gd fmla="*/ 53 h 72" name="T35"/>
                <a:gd fmla="*/ 62 w 70" name="T36"/>
                <a:gd fmla="*/ 19 h 72" name="T37"/>
                <a:gd fmla="*/ 62 w 70" name="T38"/>
                <a:gd fmla="*/ 19 h 72" name="T39"/>
                <a:gd fmla="*/ 51 w 70" name="T40"/>
                <a:gd fmla="*/ 7 h 72" name="T41"/>
                <a:gd fmla="*/ 19 w 70" name="T42"/>
                <a:gd fmla="*/ 7 h 72" name="T43"/>
                <a:gd fmla="*/ 19 w 70" name="T44"/>
                <a:gd fmla="*/ 7 h 72" name="T45"/>
                <a:gd fmla="*/ 8 w 70" name="T46"/>
                <a:gd fmla="*/ 19 h 72" name="T47"/>
                <a:gd fmla="*/ 8 w 70" name="T48"/>
                <a:gd fmla="*/ 53 h 72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72" w="70">
                  <a:moveTo>
                    <a:pt x="19" y="0"/>
                  </a:moveTo>
                  <a:cubicBezTo>
                    <a:pt x="51" y="0"/>
                    <a:pt x="51" y="0"/>
                    <a:pt x="51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61" y="0"/>
                    <a:pt x="70" y="8"/>
                    <a:pt x="70" y="19"/>
                  </a:cubicBezTo>
                  <a:cubicBezTo>
                    <a:pt x="70" y="53"/>
                    <a:pt x="70" y="53"/>
                    <a:pt x="70" y="53"/>
                  </a:cubicBezTo>
                  <a:cubicBezTo>
                    <a:pt x="70" y="53"/>
                    <a:pt x="70" y="53"/>
                    <a:pt x="70" y="53"/>
                  </a:cubicBezTo>
                  <a:cubicBezTo>
                    <a:pt x="70" y="63"/>
                    <a:pt x="61" y="72"/>
                    <a:pt x="51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9" y="72"/>
                    <a:pt x="0" y="63"/>
                    <a:pt x="0" y="5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9" y="0"/>
                    <a:pt x="19" y="0"/>
                  </a:cubicBezTo>
                  <a:close/>
                  <a:moveTo>
                    <a:pt x="8" y="53"/>
                  </a:moveTo>
                  <a:cubicBezTo>
                    <a:pt x="8" y="59"/>
                    <a:pt x="13" y="64"/>
                    <a:pt x="19" y="64"/>
                  </a:cubicBezTo>
                  <a:cubicBezTo>
                    <a:pt x="51" y="64"/>
                    <a:pt x="51" y="64"/>
                    <a:pt x="51" y="64"/>
                  </a:cubicBezTo>
                  <a:cubicBezTo>
                    <a:pt x="51" y="64"/>
                    <a:pt x="51" y="64"/>
                    <a:pt x="51" y="64"/>
                  </a:cubicBezTo>
                  <a:cubicBezTo>
                    <a:pt x="57" y="64"/>
                    <a:pt x="62" y="59"/>
                    <a:pt x="62" y="53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2" y="12"/>
                    <a:pt x="57" y="7"/>
                    <a:pt x="51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3" y="7"/>
                    <a:pt x="8" y="12"/>
                    <a:pt x="8" y="19"/>
                  </a:cubicBezTo>
                  <a:cubicBezTo>
                    <a:pt x="8" y="53"/>
                    <a:pt x="8" y="53"/>
                    <a:pt x="8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altLang="en-US" lang="zh-CN"/>
            </a:p>
          </p:txBody>
        </p:sp>
        <p:sp>
          <p:nvSpPr>
            <p:cNvPr id="411" name="Freeform 285"/>
            <p:cNvSpPr/>
            <p:nvPr/>
          </p:nvSpPr>
          <p:spPr bwMode="auto">
            <a:xfrm>
              <a:off x="6634" y="1270"/>
              <a:ext cx="50" cy="52"/>
            </a:xfrm>
            <a:custGeom>
              <a:gdLst>
                <a:gd fmla="*/ 38 w 38" name="T0"/>
                <a:gd fmla="*/ 9 h 39" name="T1"/>
                <a:gd fmla="*/ 28 w 38" name="T2"/>
                <a:gd fmla="*/ 0 h 39" name="T3"/>
                <a:gd fmla="*/ 10 w 38" name="T4"/>
                <a:gd fmla="*/ 0 h 39" name="T5"/>
                <a:gd fmla="*/ 0 w 38" name="T6"/>
                <a:gd fmla="*/ 9 h 39" name="T7"/>
                <a:gd fmla="*/ 0 w 38" name="T8"/>
                <a:gd fmla="*/ 30 h 39" name="T9"/>
                <a:gd fmla="*/ 10 w 38" name="T10"/>
                <a:gd fmla="*/ 39 h 39" name="T11"/>
                <a:gd fmla="*/ 28 w 38" name="T12"/>
                <a:gd fmla="*/ 39 h 39" name="T13"/>
                <a:gd fmla="*/ 38 w 38" name="T14"/>
                <a:gd fmla="*/ 30 h 39" name="T15"/>
                <a:gd fmla="*/ 38 w 38" name="T16"/>
                <a:gd fmla="*/ 9 h 39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39" w="38">
                  <a:moveTo>
                    <a:pt x="38" y="9"/>
                  </a:moveTo>
                  <a:cubicBezTo>
                    <a:pt x="38" y="4"/>
                    <a:pt x="34" y="0"/>
                    <a:pt x="28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34" y="39"/>
                    <a:pt x="38" y="35"/>
                    <a:pt x="38" y="30"/>
                  </a:cubicBezTo>
                  <a:lnTo>
                    <a:pt x="38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altLang="en-US" lang="zh-CN"/>
            </a:p>
          </p:txBody>
        </p:sp>
        <p:sp>
          <p:nvSpPr>
            <p:cNvPr id="412" name="Freeform 286"/>
            <p:cNvSpPr>
              <a:spLocks noEditPoints="1"/>
            </p:cNvSpPr>
            <p:nvPr/>
          </p:nvSpPr>
          <p:spPr bwMode="auto">
            <a:xfrm>
              <a:off x="6728" y="1249"/>
              <a:ext cx="90" cy="95"/>
            </a:xfrm>
            <a:custGeom>
              <a:gdLst>
                <a:gd fmla="*/ 18 w 69" name="T0"/>
                <a:gd fmla="*/ 0 h 72" name="T1"/>
                <a:gd fmla="*/ 50 w 69" name="T2"/>
                <a:gd fmla="*/ 0 h 72" name="T3"/>
                <a:gd fmla="*/ 50 w 69" name="T4"/>
                <a:gd fmla="*/ 0 h 72" name="T5"/>
                <a:gd fmla="*/ 69 w 69" name="T6"/>
                <a:gd fmla="*/ 19 h 72" name="T7"/>
                <a:gd fmla="*/ 69 w 69" name="T8"/>
                <a:gd fmla="*/ 53 h 72" name="T9"/>
                <a:gd fmla="*/ 69 w 69" name="T10"/>
                <a:gd fmla="*/ 53 h 72" name="T11"/>
                <a:gd fmla="*/ 50 w 69" name="T12"/>
                <a:gd fmla="*/ 72 h 72" name="T13"/>
                <a:gd fmla="*/ 18 w 69" name="T14"/>
                <a:gd fmla="*/ 72 h 72" name="T15"/>
                <a:gd fmla="*/ 18 w 69" name="T16"/>
                <a:gd fmla="*/ 72 h 72" name="T17"/>
                <a:gd fmla="*/ 0 w 69" name="T18"/>
                <a:gd fmla="*/ 53 h 72" name="T19"/>
                <a:gd fmla="*/ 0 w 69" name="T20"/>
                <a:gd fmla="*/ 19 h 72" name="T21"/>
                <a:gd fmla="*/ 0 w 69" name="T22"/>
                <a:gd fmla="*/ 19 h 72" name="T23"/>
                <a:gd fmla="*/ 18 w 69" name="T24"/>
                <a:gd fmla="*/ 0 h 72" name="T25"/>
                <a:gd fmla="*/ 7 w 69" name="T26"/>
                <a:gd fmla="*/ 53 h 72" name="T27"/>
                <a:gd fmla="*/ 18 w 69" name="T28"/>
                <a:gd fmla="*/ 64 h 72" name="T29"/>
                <a:gd fmla="*/ 50 w 69" name="T30"/>
                <a:gd fmla="*/ 64 h 72" name="T31"/>
                <a:gd fmla="*/ 50 w 69" name="T32"/>
                <a:gd fmla="*/ 64 h 72" name="T33"/>
                <a:gd fmla="*/ 61 w 69" name="T34"/>
                <a:gd fmla="*/ 53 h 72" name="T35"/>
                <a:gd fmla="*/ 61 w 69" name="T36"/>
                <a:gd fmla="*/ 19 h 72" name="T37"/>
                <a:gd fmla="*/ 61 w 69" name="T38"/>
                <a:gd fmla="*/ 19 h 72" name="T39"/>
                <a:gd fmla="*/ 50 w 69" name="T40"/>
                <a:gd fmla="*/ 7 h 72" name="T41"/>
                <a:gd fmla="*/ 18 w 69" name="T42"/>
                <a:gd fmla="*/ 7 h 72" name="T43"/>
                <a:gd fmla="*/ 18 w 69" name="T44"/>
                <a:gd fmla="*/ 7 h 72" name="T45"/>
                <a:gd fmla="*/ 7 w 69" name="T46"/>
                <a:gd fmla="*/ 19 h 72" name="T47"/>
                <a:gd fmla="*/ 7 w 69" name="T48"/>
                <a:gd fmla="*/ 53 h 72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72" w="69">
                  <a:moveTo>
                    <a:pt x="18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60" y="0"/>
                    <a:pt x="69" y="8"/>
                    <a:pt x="69" y="19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63"/>
                    <a:pt x="60" y="72"/>
                    <a:pt x="50" y="72"/>
                  </a:cubicBezTo>
                  <a:cubicBezTo>
                    <a:pt x="18" y="72"/>
                    <a:pt x="18" y="72"/>
                    <a:pt x="18" y="72"/>
                  </a:cubicBezTo>
                  <a:cubicBezTo>
                    <a:pt x="18" y="72"/>
                    <a:pt x="18" y="72"/>
                    <a:pt x="18" y="72"/>
                  </a:cubicBezTo>
                  <a:cubicBezTo>
                    <a:pt x="8" y="72"/>
                    <a:pt x="0" y="63"/>
                    <a:pt x="0" y="5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8" y="0"/>
                    <a:pt x="18" y="0"/>
                  </a:cubicBezTo>
                  <a:close/>
                  <a:moveTo>
                    <a:pt x="7" y="53"/>
                  </a:moveTo>
                  <a:cubicBezTo>
                    <a:pt x="7" y="59"/>
                    <a:pt x="12" y="64"/>
                    <a:pt x="18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6" y="64"/>
                    <a:pt x="61" y="59"/>
                    <a:pt x="61" y="53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2"/>
                    <a:pt x="56" y="7"/>
                    <a:pt x="50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2" y="7"/>
                    <a:pt x="7" y="12"/>
                    <a:pt x="7" y="19"/>
                  </a:cubicBezTo>
                  <a:cubicBezTo>
                    <a:pt x="7" y="53"/>
                    <a:pt x="7" y="53"/>
                    <a:pt x="7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altLang="en-US" lang="zh-CN"/>
            </a:p>
          </p:txBody>
        </p:sp>
        <p:sp>
          <p:nvSpPr>
            <p:cNvPr id="413" name="Freeform 287"/>
            <p:cNvSpPr/>
            <p:nvPr/>
          </p:nvSpPr>
          <p:spPr bwMode="auto">
            <a:xfrm>
              <a:off x="6747" y="1270"/>
              <a:ext cx="50" cy="52"/>
            </a:xfrm>
            <a:custGeom>
              <a:gdLst>
                <a:gd fmla="*/ 38 w 38" name="T0"/>
                <a:gd fmla="*/ 9 h 39" name="T1"/>
                <a:gd fmla="*/ 28 w 38" name="T2"/>
                <a:gd fmla="*/ 0 h 39" name="T3"/>
                <a:gd fmla="*/ 10 w 38" name="T4"/>
                <a:gd fmla="*/ 0 h 39" name="T5"/>
                <a:gd fmla="*/ 0 w 38" name="T6"/>
                <a:gd fmla="*/ 9 h 39" name="T7"/>
                <a:gd fmla="*/ 0 w 38" name="T8"/>
                <a:gd fmla="*/ 30 h 39" name="T9"/>
                <a:gd fmla="*/ 10 w 38" name="T10"/>
                <a:gd fmla="*/ 39 h 39" name="T11"/>
                <a:gd fmla="*/ 28 w 38" name="T12"/>
                <a:gd fmla="*/ 39 h 39" name="T13"/>
                <a:gd fmla="*/ 38 w 38" name="T14"/>
                <a:gd fmla="*/ 30 h 39" name="T15"/>
                <a:gd fmla="*/ 38 w 38" name="T16"/>
                <a:gd fmla="*/ 9 h 39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39" w="38">
                  <a:moveTo>
                    <a:pt x="38" y="9"/>
                  </a:moveTo>
                  <a:cubicBezTo>
                    <a:pt x="38" y="4"/>
                    <a:pt x="34" y="0"/>
                    <a:pt x="28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34" y="39"/>
                    <a:pt x="38" y="35"/>
                    <a:pt x="38" y="30"/>
                  </a:cubicBezTo>
                  <a:lnTo>
                    <a:pt x="38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altLang="en-US" lang="zh-CN"/>
            </a:p>
          </p:txBody>
        </p:sp>
        <p:sp>
          <p:nvSpPr>
            <p:cNvPr id="414" name="Freeform 288"/>
            <p:cNvSpPr>
              <a:spLocks noEditPoints="1"/>
            </p:cNvSpPr>
            <p:nvPr/>
          </p:nvSpPr>
          <p:spPr bwMode="auto">
            <a:xfrm>
              <a:off x="6841" y="1249"/>
              <a:ext cx="90" cy="95"/>
            </a:xfrm>
            <a:custGeom>
              <a:gdLst>
                <a:gd fmla="*/ 18 w 69" name="T0"/>
                <a:gd fmla="*/ 0 h 72" name="T1"/>
                <a:gd fmla="*/ 50 w 69" name="T2"/>
                <a:gd fmla="*/ 0 h 72" name="T3"/>
                <a:gd fmla="*/ 50 w 69" name="T4"/>
                <a:gd fmla="*/ 0 h 72" name="T5"/>
                <a:gd fmla="*/ 69 w 69" name="T6"/>
                <a:gd fmla="*/ 19 h 72" name="T7"/>
                <a:gd fmla="*/ 69 w 69" name="T8"/>
                <a:gd fmla="*/ 53 h 72" name="T9"/>
                <a:gd fmla="*/ 69 w 69" name="T10"/>
                <a:gd fmla="*/ 53 h 72" name="T11"/>
                <a:gd fmla="*/ 50 w 69" name="T12"/>
                <a:gd fmla="*/ 72 h 72" name="T13"/>
                <a:gd fmla="*/ 18 w 69" name="T14"/>
                <a:gd fmla="*/ 72 h 72" name="T15"/>
                <a:gd fmla="*/ 18 w 69" name="T16"/>
                <a:gd fmla="*/ 72 h 72" name="T17"/>
                <a:gd fmla="*/ 0 w 69" name="T18"/>
                <a:gd fmla="*/ 53 h 72" name="T19"/>
                <a:gd fmla="*/ 0 w 69" name="T20"/>
                <a:gd fmla="*/ 19 h 72" name="T21"/>
                <a:gd fmla="*/ 0 w 69" name="T22"/>
                <a:gd fmla="*/ 19 h 72" name="T23"/>
                <a:gd fmla="*/ 18 w 69" name="T24"/>
                <a:gd fmla="*/ 0 h 72" name="T25"/>
                <a:gd fmla="*/ 7 w 69" name="T26"/>
                <a:gd fmla="*/ 53 h 72" name="T27"/>
                <a:gd fmla="*/ 18 w 69" name="T28"/>
                <a:gd fmla="*/ 64 h 72" name="T29"/>
                <a:gd fmla="*/ 50 w 69" name="T30"/>
                <a:gd fmla="*/ 64 h 72" name="T31"/>
                <a:gd fmla="*/ 50 w 69" name="T32"/>
                <a:gd fmla="*/ 64 h 72" name="T33"/>
                <a:gd fmla="*/ 61 w 69" name="T34"/>
                <a:gd fmla="*/ 53 h 72" name="T35"/>
                <a:gd fmla="*/ 61 w 69" name="T36"/>
                <a:gd fmla="*/ 19 h 72" name="T37"/>
                <a:gd fmla="*/ 61 w 69" name="T38"/>
                <a:gd fmla="*/ 19 h 72" name="T39"/>
                <a:gd fmla="*/ 50 w 69" name="T40"/>
                <a:gd fmla="*/ 7 h 72" name="T41"/>
                <a:gd fmla="*/ 18 w 69" name="T42"/>
                <a:gd fmla="*/ 7 h 72" name="T43"/>
                <a:gd fmla="*/ 18 w 69" name="T44"/>
                <a:gd fmla="*/ 7 h 72" name="T45"/>
                <a:gd fmla="*/ 7 w 69" name="T46"/>
                <a:gd fmla="*/ 19 h 72" name="T47"/>
                <a:gd fmla="*/ 7 w 69" name="T48"/>
                <a:gd fmla="*/ 53 h 72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72" w="69">
                  <a:moveTo>
                    <a:pt x="18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60" y="0"/>
                    <a:pt x="69" y="8"/>
                    <a:pt x="69" y="19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63"/>
                    <a:pt x="60" y="72"/>
                    <a:pt x="50" y="72"/>
                  </a:cubicBezTo>
                  <a:cubicBezTo>
                    <a:pt x="18" y="72"/>
                    <a:pt x="18" y="72"/>
                    <a:pt x="18" y="72"/>
                  </a:cubicBezTo>
                  <a:cubicBezTo>
                    <a:pt x="18" y="72"/>
                    <a:pt x="18" y="72"/>
                    <a:pt x="18" y="72"/>
                  </a:cubicBezTo>
                  <a:cubicBezTo>
                    <a:pt x="8" y="72"/>
                    <a:pt x="0" y="63"/>
                    <a:pt x="0" y="5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8" y="0"/>
                    <a:pt x="18" y="0"/>
                  </a:cubicBezTo>
                  <a:close/>
                  <a:moveTo>
                    <a:pt x="7" y="53"/>
                  </a:moveTo>
                  <a:cubicBezTo>
                    <a:pt x="7" y="59"/>
                    <a:pt x="12" y="64"/>
                    <a:pt x="18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6" y="64"/>
                    <a:pt x="61" y="59"/>
                    <a:pt x="61" y="53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2"/>
                    <a:pt x="56" y="7"/>
                    <a:pt x="50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2" y="7"/>
                    <a:pt x="7" y="12"/>
                    <a:pt x="7" y="19"/>
                  </a:cubicBezTo>
                  <a:cubicBezTo>
                    <a:pt x="7" y="53"/>
                    <a:pt x="7" y="53"/>
                    <a:pt x="7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altLang="en-US" lang="zh-CN"/>
            </a:p>
          </p:txBody>
        </p:sp>
        <p:sp>
          <p:nvSpPr>
            <p:cNvPr id="415" name="Freeform 289"/>
            <p:cNvSpPr/>
            <p:nvPr/>
          </p:nvSpPr>
          <p:spPr bwMode="auto">
            <a:xfrm>
              <a:off x="6860" y="1270"/>
              <a:ext cx="50" cy="52"/>
            </a:xfrm>
            <a:custGeom>
              <a:gdLst>
                <a:gd fmla="*/ 38 w 38" name="T0"/>
                <a:gd fmla="*/ 9 h 39" name="T1"/>
                <a:gd fmla="*/ 29 w 38" name="T2"/>
                <a:gd fmla="*/ 0 h 39" name="T3"/>
                <a:gd fmla="*/ 10 w 38" name="T4"/>
                <a:gd fmla="*/ 0 h 39" name="T5"/>
                <a:gd fmla="*/ 0 w 38" name="T6"/>
                <a:gd fmla="*/ 9 h 39" name="T7"/>
                <a:gd fmla="*/ 0 w 38" name="T8"/>
                <a:gd fmla="*/ 30 h 39" name="T9"/>
                <a:gd fmla="*/ 10 w 38" name="T10"/>
                <a:gd fmla="*/ 39 h 39" name="T11"/>
                <a:gd fmla="*/ 29 w 38" name="T12"/>
                <a:gd fmla="*/ 39 h 39" name="T13"/>
                <a:gd fmla="*/ 38 w 38" name="T14"/>
                <a:gd fmla="*/ 30 h 39" name="T15"/>
                <a:gd fmla="*/ 38 w 38" name="T16"/>
                <a:gd fmla="*/ 9 h 39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39" w="38">
                  <a:moveTo>
                    <a:pt x="38" y="9"/>
                  </a:moveTo>
                  <a:cubicBezTo>
                    <a:pt x="38" y="4"/>
                    <a:pt x="34" y="0"/>
                    <a:pt x="29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34" y="39"/>
                    <a:pt x="38" y="35"/>
                    <a:pt x="38" y="30"/>
                  </a:cubicBezTo>
                  <a:lnTo>
                    <a:pt x="38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altLang="en-US" lang="zh-CN"/>
            </a:p>
          </p:txBody>
        </p:sp>
        <p:sp>
          <p:nvSpPr>
            <p:cNvPr id="416" name="Freeform 290"/>
            <p:cNvSpPr>
              <a:spLocks noEditPoints="1"/>
            </p:cNvSpPr>
            <p:nvPr/>
          </p:nvSpPr>
          <p:spPr bwMode="auto">
            <a:xfrm>
              <a:off x="6954" y="1249"/>
              <a:ext cx="90" cy="95"/>
            </a:xfrm>
            <a:custGeom>
              <a:gdLst>
                <a:gd fmla="*/ 18 w 69" name="T0"/>
                <a:gd fmla="*/ 0 h 72" name="T1"/>
                <a:gd fmla="*/ 50 w 69" name="T2"/>
                <a:gd fmla="*/ 0 h 72" name="T3"/>
                <a:gd fmla="*/ 50 w 69" name="T4"/>
                <a:gd fmla="*/ 0 h 72" name="T5"/>
                <a:gd fmla="*/ 69 w 69" name="T6"/>
                <a:gd fmla="*/ 19 h 72" name="T7"/>
                <a:gd fmla="*/ 69 w 69" name="T8"/>
                <a:gd fmla="*/ 53 h 72" name="T9"/>
                <a:gd fmla="*/ 69 w 69" name="T10"/>
                <a:gd fmla="*/ 53 h 72" name="T11"/>
                <a:gd fmla="*/ 50 w 69" name="T12"/>
                <a:gd fmla="*/ 72 h 72" name="T13"/>
                <a:gd fmla="*/ 18 w 69" name="T14"/>
                <a:gd fmla="*/ 72 h 72" name="T15"/>
                <a:gd fmla="*/ 18 w 69" name="T16"/>
                <a:gd fmla="*/ 72 h 72" name="T17"/>
                <a:gd fmla="*/ 0 w 69" name="T18"/>
                <a:gd fmla="*/ 53 h 72" name="T19"/>
                <a:gd fmla="*/ 0 w 69" name="T20"/>
                <a:gd fmla="*/ 19 h 72" name="T21"/>
                <a:gd fmla="*/ 0 w 69" name="T22"/>
                <a:gd fmla="*/ 19 h 72" name="T23"/>
                <a:gd fmla="*/ 18 w 69" name="T24"/>
                <a:gd fmla="*/ 0 h 72" name="T25"/>
                <a:gd fmla="*/ 7 w 69" name="T26"/>
                <a:gd fmla="*/ 53 h 72" name="T27"/>
                <a:gd fmla="*/ 18 w 69" name="T28"/>
                <a:gd fmla="*/ 64 h 72" name="T29"/>
                <a:gd fmla="*/ 50 w 69" name="T30"/>
                <a:gd fmla="*/ 64 h 72" name="T31"/>
                <a:gd fmla="*/ 50 w 69" name="T32"/>
                <a:gd fmla="*/ 64 h 72" name="T33"/>
                <a:gd fmla="*/ 61 w 69" name="T34"/>
                <a:gd fmla="*/ 53 h 72" name="T35"/>
                <a:gd fmla="*/ 61 w 69" name="T36"/>
                <a:gd fmla="*/ 19 h 72" name="T37"/>
                <a:gd fmla="*/ 61 w 69" name="T38"/>
                <a:gd fmla="*/ 19 h 72" name="T39"/>
                <a:gd fmla="*/ 50 w 69" name="T40"/>
                <a:gd fmla="*/ 7 h 72" name="T41"/>
                <a:gd fmla="*/ 18 w 69" name="T42"/>
                <a:gd fmla="*/ 7 h 72" name="T43"/>
                <a:gd fmla="*/ 18 w 69" name="T44"/>
                <a:gd fmla="*/ 7 h 72" name="T45"/>
                <a:gd fmla="*/ 7 w 69" name="T46"/>
                <a:gd fmla="*/ 19 h 72" name="T47"/>
                <a:gd fmla="*/ 7 w 69" name="T48"/>
                <a:gd fmla="*/ 53 h 72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72" w="69">
                  <a:moveTo>
                    <a:pt x="18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60" y="0"/>
                    <a:pt x="69" y="8"/>
                    <a:pt x="69" y="19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63"/>
                    <a:pt x="60" y="72"/>
                    <a:pt x="50" y="72"/>
                  </a:cubicBezTo>
                  <a:cubicBezTo>
                    <a:pt x="18" y="72"/>
                    <a:pt x="18" y="72"/>
                    <a:pt x="18" y="72"/>
                  </a:cubicBezTo>
                  <a:cubicBezTo>
                    <a:pt x="18" y="72"/>
                    <a:pt x="18" y="72"/>
                    <a:pt x="18" y="72"/>
                  </a:cubicBezTo>
                  <a:cubicBezTo>
                    <a:pt x="8" y="72"/>
                    <a:pt x="0" y="63"/>
                    <a:pt x="0" y="5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8" y="0"/>
                    <a:pt x="18" y="0"/>
                  </a:cubicBezTo>
                  <a:close/>
                  <a:moveTo>
                    <a:pt x="7" y="53"/>
                  </a:moveTo>
                  <a:cubicBezTo>
                    <a:pt x="7" y="59"/>
                    <a:pt x="12" y="64"/>
                    <a:pt x="18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6" y="64"/>
                    <a:pt x="61" y="59"/>
                    <a:pt x="61" y="53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2"/>
                    <a:pt x="56" y="7"/>
                    <a:pt x="50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2" y="7"/>
                    <a:pt x="7" y="12"/>
                    <a:pt x="7" y="19"/>
                  </a:cubicBezTo>
                  <a:cubicBezTo>
                    <a:pt x="7" y="53"/>
                    <a:pt x="7" y="53"/>
                    <a:pt x="7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altLang="en-US" lang="zh-CN"/>
            </a:p>
          </p:txBody>
        </p:sp>
        <p:sp>
          <p:nvSpPr>
            <p:cNvPr id="417" name="Freeform 291"/>
            <p:cNvSpPr/>
            <p:nvPr/>
          </p:nvSpPr>
          <p:spPr bwMode="auto">
            <a:xfrm>
              <a:off x="6973" y="1270"/>
              <a:ext cx="50" cy="52"/>
            </a:xfrm>
            <a:custGeom>
              <a:gdLst>
                <a:gd fmla="*/ 38 w 38" name="T0"/>
                <a:gd fmla="*/ 9 h 39" name="T1"/>
                <a:gd fmla="*/ 29 w 38" name="T2"/>
                <a:gd fmla="*/ 0 h 39" name="T3"/>
                <a:gd fmla="*/ 10 w 38" name="T4"/>
                <a:gd fmla="*/ 0 h 39" name="T5"/>
                <a:gd fmla="*/ 0 w 38" name="T6"/>
                <a:gd fmla="*/ 9 h 39" name="T7"/>
                <a:gd fmla="*/ 0 w 38" name="T8"/>
                <a:gd fmla="*/ 30 h 39" name="T9"/>
                <a:gd fmla="*/ 10 w 38" name="T10"/>
                <a:gd fmla="*/ 39 h 39" name="T11"/>
                <a:gd fmla="*/ 29 w 38" name="T12"/>
                <a:gd fmla="*/ 39 h 39" name="T13"/>
                <a:gd fmla="*/ 38 w 38" name="T14"/>
                <a:gd fmla="*/ 30 h 39" name="T15"/>
                <a:gd fmla="*/ 38 w 38" name="T16"/>
                <a:gd fmla="*/ 9 h 39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39" w="38">
                  <a:moveTo>
                    <a:pt x="38" y="9"/>
                  </a:moveTo>
                  <a:cubicBezTo>
                    <a:pt x="38" y="4"/>
                    <a:pt x="34" y="0"/>
                    <a:pt x="29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34" y="39"/>
                    <a:pt x="38" y="35"/>
                    <a:pt x="38" y="30"/>
                  </a:cubicBezTo>
                  <a:lnTo>
                    <a:pt x="38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altLang="en-US" lang="zh-CN"/>
            </a:p>
          </p:txBody>
        </p:sp>
        <p:sp>
          <p:nvSpPr>
            <p:cNvPr id="418" name="Freeform 292"/>
            <p:cNvSpPr>
              <a:spLocks noEditPoints="1"/>
            </p:cNvSpPr>
            <p:nvPr/>
          </p:nvSpPr>
          <p:spPr bwMode="auto">
            <a:xfrm>
              <a:off x="7067" y="1249"/>
              <a:ext cx="90" cy="95"/>
            </a:xfrm>
            <a:custGeom>
              <a:gdLst>
                <a:gd fmla="*/ 18 w 69" name="T0"/>
                <a:gd fmla="*/ 0 h 72" name="T1"/>
                <a:gd fmla="*/ 50 w 69" name="T2"/>
                <a:gd fmla="*/ 0 h 72" name="T3"/>
                <a:gd fmla="*/ 50 w 69" name="T4"/>
                <a:gd fmla="*/ 0 h 72" name="T5"/>
                <a:gd fmla="*/ 69 w 69" name="T6"/>
                <a:gd fmla="*/ 19 h 72" name="T7"/>
                <a:gd fmla="*/ 69 w 69" name="T8"/>
                <a:gd fmla="*/ 53 h 72" name="T9"/>
                <a:gd fmla="*/ 69 w 69" name="T10"/>
                <a:gd fmla="*/ 53 h 72" name="T11"/>
                <a:gd fmla="*/ 50 w 69" name="T12"/>
                <a:gd fmla="*/ 72 h 72" name="T13"/>
                <a:gd fmla="*/ 18 w 69" name="T14"/>
                <a:gd fmla="*/ 72 h 72" name="T15"/>
                <a:gd fmla="*/ 18 w 69" name="T16"/>
                <a:gd fmla="*/ 72 h 72" name="T17"/>
                <a:gd fmla="*/ 0 w 69" name="T18"/>
                <a:gd fmla="*/ 53 h 72" name="T19"/>
                <a:gd fmla="*/ 0 w 69" name="T20"/>
                <a:gd fmla="*/ 19 h 72" name="T21"/>
                <a:gd fmla="*/ 0 w 69" name="T22"/>
                <a:gd fmla="*/ 19 h 72" name="T23"/>
                <a:gd fmla="*/ 18 w 69" name="T24"/>
                <a:gd fmla="*/ 0 h 72" name="T25"/>
                <a:gd fmla="*/ 7 w 69" name="T26"/>
                <a:gd fmla="*/ 53 h 72" name="T27"/>
                <a:gd fmla="*/ 18 w 69" name="T28"/>
                <a:gd fmla="*/ 64 h 72" name="T29"/>
                <a:gd fmla="*/ 50 w 69" name="T30"/>
                <a:gd fmla="*/ 64 h 72" name="T31"/>
                <a:gd fmla="*/ 50 w 69" name="T32"/>
                <a:gd fmla="*/ 64 h 72" name="T33"/>
                <a:gd fmla="*/ 61 w 69" name="T34"/>
                <a:gd fmla="*/ 53 h 72" name="T35"/>
                <a:gd fmla="*/ 61 w 69" name="T36"/>
                <a:gd fmla="*/ 19 h 72" name="T37"/>
                <a:gd fmla="*/ 61 w 69" name="T38"/>
                <a:gd fmla="*/ 19 h 72" name="T39"/>
                <a:gd fmla="*/ 50 w 69" name="T40"/>
                <a:gd fmla="*/ 7 h 72" name="T41"/>
                <a:gd fmla="*/ 18 w 69" name="T42"/>
                <a:gd fmla="*/ 7 h 72" name="T43"/>
                <a:gd fmla="*/ 18 w 69" name="T44"/>
                <a:gd fmla="*/ 7 h 72" name="T45"/>
                <a:gd fmla="*/ 7 w 69" name="T46"/>
                <a:gd fmla="*/ 19 h 72" name="T47"/>
                <a:gd fmla="*/ 7 w 69" name="T48"/>
                <a:gd fmla="*/ 53 h 72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72" w="69">
                  <a:moveTo>
                    <a:pt x="18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60" y="0"/>
                    <a:pt x="69" y="8"/>
                    <a:pt x="69" y="19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63"/>
                    <a:pt x="60" y="72"/>
                    <a:pt x="50" y="72"/>
                  </a:cubicBezTo>
                  <a:cubicBezTo>
                    <a:pt x="18" y="72"/>
                    <a:pt x="18" y="72"/>
                    <a:pt x="18" y="72"/>
                  </a:cubicBezTo>
                  <a:cubicBezTo>
                    <a:pt x="18" y="72"/>
                    <a:pt x="18" y="72"/>
                    <a:pt x="18" y="72"/>
                  </a:cubicBezTo>
                  <a:cubicBezTo>
                    <a:pt x="8" y="72"/>
                    <a:pt x="0" y="63"/>
                    <a:pt x="0" y="5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8" y="0"/>
                    <a:pt x="18" y="0"/>
                  </a:cubicBezTo>
                  <a:close/>
                  <a:moveTo>
                    <a:pt x="7" y="53"/>
                  </a:moveTo>
                  <a:cubicBezTo>
                    <a:pt x="7" y="59"/>
                    <a:pt x="12" y="64"/>
                    <a:pt x="18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6" y="64"/>
                    <a:pt x="61" y="59"/>
                    <a:pt x="61" y="53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2"/>
                    <a:pt x="56" y="7"/>
                    <a:pt x="50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2" y="7"/>
                    <a:pt x="7" y="12"/>
                    <a:pt x="7" y="19"/>
                  </a:cubicBezTo>
                  <a:cubicBezTo>
                    <a:pt x="7" y="53"/>
                    <a:pt x="7" y="53"/>
                    <a:pt x="7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altLang="en-US" lang="zh-CN"/>
            </a:p>
          </p:txBody>
        </p:sp>
        <p:sp>
          <p:nvSpPr>
            <p:cNvPr id="419" name="Freeform 293"/>
            <p:cNvSpPr/>
            <p:nvPr/>
          </p:nvSpPr>
          <p:spPr bwMode="auto">
            <a:xfrm>
              <a:off x="7086" y="1270"/>
              <a:ext cx="50" cy="52"/>
            </a:xfrm>
            <a:custGeom>
              <a:gdLst>
                <a:gd fmla="*/ 38 w 38" name="T0"/>
                <a:gd fmla="*/ 9 h 39" name="T1"/>
                <a:gd fmla="*/ 29 w 38" name="T2"/>
                <a:gd fmla="*/ 0 h 39" name="T3"/>
                <a:gd fmla="*/ 10 w 38" name="T4"/>
                <a:gd fmla="*/ 0 h 39" name="T5"/>
                <a:gd fmla="*/ 0 w 38" name="T6"/>
                <a:gd fmla="*/ 9 h 39" name="T7"/>
                <a:gd fmla="*/ 0 w 38" name="T8"/>
                <a:gd fmla="*/ 30 h 39" name="T9"/>
                <a:gd fmla="*/ 10 w 38" name="T10"/>
                <a:gd fmla="*/ 39 h 39" name="T11"/>
                <a:gd fmla="*/ 29 w 38" name="T12"/>
                <a:gd fmla="*/ 39 h 39" name="T13"/>
                <a:gd fmla="*/ 38 w 38" name="T14"/>
                <a:gd fmla="*/ 30 h 39" name="T15"/>
                <a:gd fmla="*/ 38 w 38" name="T16"/>
                <a:gd fmla="*/ 9 h 39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39" w="38">
                  <a:moveTo>
                    <a:pt x="38" y="9"/>
                  </a:moveTo>
                  <a:cubicBezTo>
                    <a:pt x="38" y="4"/>
                    <a:pt x="34" y="0"/>
                    <a:pt x="29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34" y="39"/>
                    <a:pt x="38" y="35"/>
                    <a:pt x="38" y="30"/>
                  </a:cubicBezTo>
                  <a:lnTo>
                    <a:pt x="38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altLang="en-US" lang="zh-CN"/>
            </a:p>
          </p:txBody>
        </p:sp>
      </p:grpSp>
      <p:sp>
        <p:nvSpPr>
          <p:cNvPr id="638" name="任意多边形 637"/>
          <p:cNvSpPr/>
          <p:nvPr/>
        </p:nvSpPr>
        <p:spPr bwMode="auto">
          <a:xfrm>
            <a:off x="1019175" y="2424113"/>
            <a:ext cx="10182225" cy="1195275"/>
          </a:xfrm>
          <a:custGeom>
            <a:gdLst>
              <a:gd fmla="*/ 0 w 10181492" name="connsiteX0"/>
              <a:gd fmla="*/ 140677 h 1195754" name="connsiteY0"/>
              <a:gd fmla="*/ 1283677 w 10181492" name="connsiteX1"/>
              <a:gd fmla="*/ 685800 h 1195754" name="connsiteY1"/>
              <a:gd fmla="*/ 3341077 w 10181492" name="connsiteX2"/>
              <a:gd fmla="*/ 650631 h 1195754" name="connsiteY2"/>
              <a:gd fmla="*/ 4994030 w 10181492" name="connsiteX3"/>
              <a:gd fmla="*/ 1195754 h 1195754" name="connsiteY3"/>
              <a:gd fmla="*/ 6101861 w 10181492" name="connsiteX4"/>
              <a:gd fmla="*/ 351692 h 1195754" name="connsiteY4"/>
              <a:gd fmla="*/ 8387861 w 10181492" name="connsiteX5"/>
              <a:gd fmla="*/ 1019908 h 1195754" name="connsiteY5"/>
              <a:gd fmla="*/ 10181492 w 10181492" name="connsiteX6"/>
              <a:gd fmla="*/ 0 h 1195754" name="connsiteY6"/>
              <a:gd fmla="*/ 10181492 w 10181492" name="connsiteX7"/>
              <a:gd fmla="*/ 0 h 119575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195754" w="10181492">
                <a:moveTo>
                  <a:pt x="0" y="140677"/>
                </a:moveTo>
                <a:lnTo>
                  <a:pt x="1283677" y="685800"/>
                </a:lnTo>
                <a:lnTo>
                  <a:pt x="3341077" y="650631"/>
                </a:lnTo>
                <a:lnTo>
                  <a:pt x="4994030" y="1195754"/>
                </a:lnTo>
                <a:lnTo>
                  <a:pt x="6101861" y="351692"/>
                </a:lnTo>
                <a:lnTo>
                  <a:pt x="8387861" y="1019908"/>
                </a:lnTo>
                <a:lnTo>
                  <a:pt x="10181492" y="0"/>
                </a:lnTo>
                <a:lnTo>
                  <a:pt x="10181492" y="0"/>
                </a:lnTo>
              </a:path>
            </a:pathLst>
          </a:custGeom>
          <a:noFill/>
          <a:ln w="50800">
            <a:gradFill>
              <a:gsLst>
                <a:gs pos="36000">
                  <a:srgbClr val="116063"/>
                </a:gs>
                <a:gs pos="0">
                  <a:schemeClr val="tx1">
                    <a:alpha val="70000"/>
                  </a:schemeClr>
                </a:gs>
                <a:gs pos="86000">
                  <a:srgbClr val="116063"/>
                </a:gs>
                <a:gs pos="100000">
                  <a:schemeClr val="tx1">
                    <a:alpha val="36000"/>
                  </a:schemeClr>
                </a:gs>
              </a:gsLst>
              <a:lin ang="108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altLang="en-US" lang="zh-CN"/>
          </a:p>
        </p:txBody>
      </p:sp>
      <p:pic>
        <p:nvPicPr>
          <p:cNvPr id="8213" name="图片 63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135188" y="2962275"/>
            <a:ext cx="339725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4" name="图片 6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5808663" y="3429000"/>
            <a:ext cx="36195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5" name="图片 64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959600" y="2668588"/>
            <a:ext cx="363538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6" name="图片 64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159250" y="2949575"/>
            <a:ext cx="36353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7" name="图片 64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9259888" y="3284538"/>
            <a:ext cx="361950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4" name="圆角矩形 643"/>
          <p:cNvSpPr/>
          <p:nvPr/>
        </p:nvSpPr>
        <p:spPr>
          <a:xfrm>
            <a:off x="1275437" y="3362791"/>
            <a:ext cx="2045822" cy="707916"/>
          </a:xfrm>
          <a:prstGeom prst="roundRect">
            <a:avLst/>
          </a:prstGeom>
          <a:gradFill>
            <a:gsLst>
              <a:gs pos="0">
                <a:srgbClr val="116063">
                  <a:alpha val="77000"/>
                </a:srgbClr>
              </a:gs>
              <a:gs pos="100000">
                <a:srgbClr val="116063">
                  <a:alpha val="77000"/>
                </a:srgbClr>
              </a:gs>
            </a:gsLst>
            <a:lin ang="10800000" scaled="0"/>
          </a:gradFill>
          <a:ln w="38100">
            <a:gradFill>
              <a:gsLst>
                <a:gs pos="0">
                  <a:srgbClr val="8B7635"/>
                </a:gs>
                <a:gs pos="100000">
                  <a:srgbClr val="C4AE5A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altLang="zh-CN" b="1" lang="en-US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b0503020204020204" pitchFamily="34" typeface="微软雅黑"/>
                <a:ea charset="-122" panose="020b0503020204020204" pitchFamily="34" typeface="微软雅黑"/>
              </a:rPr>
              <a:t>2012年参加校庆比赛</a:t>
            </a:r>
          </a:p>
        </p:txBody>
      </p:sp>
      <p:grpSp>
        <p:nvGrpSpPr>
          <p:cNvPr id="646" name="Group 4"/>
          <p:cNvGrpSpPr>
            <a:grpSpLocks noChangeAspect="1"/>
          </p:cNvGrpSpPr>
          <p:nvPr/>
        </p:nvGrpSpPr>
        <p:grpSpPr>
          <a:xfrm flipH="1" flipV="1">
            <a:off x="716999" y="5274774"/>
            <a:ext cx="10555288" cy="666750"/>
            <a:chOff x="508" y="1249"/>
            <a:chExt cx="6649" cy="420"/>
          </a:xfrm>
          <a:blipFill>
            <a:blip r:embed="rId2"/>
            <a:stretch>
              <a:fillRect/>
            </a:stretch>
          </a:blipFill>
        </p:grpSpPr>
        <p:grpSp>
          <p:nvGrpSpPr>
            <p:cNvPr id="647" name="Group 205"/>
            <p:cNvGrpSpPr/>
            <p:nvPr/>
          </p:nvGrpSpPr>
          <p:grpSpPr>
            <a:xfrm>
              <a:off x="508" y="1249"/>
              <a:ext cx="6649" cy="420"/>
              <a:chOff x="508" y="1249"/>
              <a:chExt cx="6649" cy="420"/>
            </a:xfrm>
            <a:grpFill/>
          </p:grpSpPr>
          <p:sp>
            <p:nvSpPr>
              <p:cNvPr id="736" name="Freeform 5"/>
              <p:cNvSpPr>
                <a:spLocks noEditPoints="1"/>
              </p:cNvSpPr>
              <p:nvPr/>
            </p:nvSpPr>
            <p:spPr bwMode="auto">
              <a:xfrm>
                <a:off x="508" y="1574"/>
                <a:ext cx="91" cy="95"/>
              </a:xfrm>
              <a:custGeom>
                <a:gdLst>
                  <a:gd fmla="*/ 19 w 69" name="T0"/>
                  <a:gd fmla="*/ 0 h 72" name="T1"/>
                  <a:gd fmla="*/ 50 w 69" name="T2"/>
                  <a:gd fmla="*/ 0 h 72" name="T3"/>
                  <a:gd fmla="*/ 50 w 69" name="T4"/>
                  <a:gd fmla="*/ 0 h 72" name="T5"/>
                  <a:gd fmla="*/ 69 w 69" name="T6"/>
                  <a:gd fmla="*/ 19 h 72" name="T7"/>
                  <a:gd fmla="*/ 69 w 69" name="T8"/>
                  <a:gd fmla="*/ 53 h 72" name="T9"/>
                  <a:gd fmla="*/ 69 w 69" name="T10"/>
                  <a:gd fmla="*/ 53 h 72" name="T11"/>
                  <a:gd fmla="*/ 50 w 69" name="T12"/>
                  <a:gd fmla="*/ 72 h 72" name="T13"/>
                  <a:gd fmla="*/ 19 w 69" name="T14"/>
                  <a:gd fmla="*/ 72 h 72" name="T15"/>
                  <a:gd fmla="*/ 19 w 69" name="T16"/>
                  <a:gd fmla="*/ 72 h 72" name="T17"/>
                  <a:gd fmla="*/ 0 w 69" name="T18"/>
                  <a:gd fmla="*/ 53 h 72" name="T19"/>
                  <a:gd fmla="*/ 0 w 69" name="T20"/>
                  <a:gd fmla="*/ 19 h 72" name="T21"/>
                  <a:gd fmla="*/ 0 w 69" name="T22"/>
                  <a:gd fmla="*/ 19 h 72" name="T23"/>
                  <a:gd fmla="*/ 19 w 69" name="T24"/>
                  <a:gd fmla="*/ 0 h 72" name="T25"/>
                  <a:gd fmla="*/ 8 w 69" name="T26"/>
                  <a:gd fmla="*/ 53 h 72" name="T27"/>
                  <a:gd fmla="*/ 19 w 69" name="T28"/>
                  <a:gd fmla="*/ 64 h 72" name="T29"/>
                  <a:gd fmla="*/ 50 w 69" name="T30"/>
                  <a:gd fmla="*/ 64 h 72" name="T31"/>
                  <a:gd fmla="*/ 50 w 69" name="T32"/>
                  <a:gd fmla="*/ 64 h 72" name="T33"/>
                  <a:gd fmla="*/ 62 w 69" name="T34"/>
                  <a:gd fmla="*/ 53 h 72" name="T35"/>
                  <a:gd fmla="*/ 62 w 69" name="T36"/>
                  <a:gd fmla="*/ 19 h 72" name="T37"/>
                  <a:gd fmla="*/ 62 w 69" name="T38"/>
                  <a:gd fmla="*/ 19 h 72" name="T39"/>
                  <a:gd fmla="*/ 50 w 69" name="T40"/>
                  <a:gd fmla="*/ 8 h 72" name="T41"/>
                  <a:gd fmla="*/ 19 w 69" name="T42"/>
                  <a:gd fmla="*/ 8 h 72" name="T43"/>
                  <a:gd fmla="*/ 19 w 69" name="T44"/>
                  <a:gd fmla="*/ 8 h 72" name="T45"/>
                  <a:gd fmla="*/ 8 w 69" name="T46"/>
                  <a:gd fmla="*/ 19 h 72" name="T47"/>
                  <a:gd fmla="*/ 8 w 69" name="T48"/>
                  <a:gd fmla="*/ 53 h 72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72" w="69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1" y="0"/>
                      <a:pt x="69" y="9"/>
                      <a:pt x="69" y="19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4"/>
                      <a:pt x="61" y="72"/>
                      <a:pt x="50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9" y="72"/>
                      <a:pt x="0" y="64"/>
                      <a:pt x="0" y="5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9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59"/>
                      <a:pt x="13" y="64"/>
                      <a:pt x="19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7" y="64"/>
                      <a:pt x="62" y="59"/>
                      <a:pt x="62" y="53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3"/>
                      <a:pt x="57" y="8"/>
                      <a:pt x="50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3" y="8"/>
                      <a:pt x="8" y="13"/>
                      <a:pt x="8" y="19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737" name="Freeform 6"/>
              <p:cNvSpPr/>
              <p:nvPr/>
            </p:nvSpPr>
            <p:spPr bwMode="auto">
              <a:xfrm>
                <a:off x="529" y="1596"/>
                <a:ext cx="49" cy="52"/>
              </a:xfrm>
              <a:custGeom>
                <a:gdLst>
                  <a:gd fmla="*/ 37 w 37" name="T0"/>
                  <a:gd fmla="*/ 9 h 39" name="T1"/>
                  <a:gd fmla="*/ 28 w 37" name="T2"/>
                  <a:gd fmla="*/ 0 h 39" name="T3"/>
                  <a:gd fmla="*/ 9 w 37" name="T4"/>
                  <a:gd fmla="*/ 0 h 39" name="T5"/>
                  <a:gd fmla="*/ 0 w 37" name="T6"/>
                  <a:gd fmla="*/ 9 h 39" name="T7"/>
                  <a:gd fmla="*/ 0 w 37" name="T8"/>
                  <a:gd fmla="*/ 29 h 39" name="T9"/>
                  <a:gd fmla="*/ 9 w 37" name="T10"/>
                  <a:gd fmla="*/ 39 h 39" name="T11"/>
                  <a:gd fmla="*/ 28 w 37" name="T12"/>
                  <a:gd fmla="*/ 39 h 39" name="T13"/>
                  <a:gd fmla="*/ 37 w 37" name="T14"/>
                  <a:gd fmla="*/ 29 h 39" name="T15"/>
                  <a:gd fmla="*/ 37 w 37" name="T16"/>
                  <a:gd fmla="*/ 9 h 39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9" w="37">
                    <a:moveTo>
                      <a:pt x="37" y="9"/>
                    </a:moveTo>
                    <a:cubicBezTo>
                      <a:pt x="37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7" y="35"/>
                      <a:pt x="37" y="29"/>
                    </a:cubicBezTo>
                    <a:lnTo>
                      <a:pt x="37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738" name="Freeform 7"/>
              <p:cNvSpPr>
                <a:spLocks noEditPoints="1"/>
              </p:cNvSpPr>
              <p:nvPr/>
            </p:nvSpPr>
            <p:spPr bwMode="auto">
              <a:xfrm>
                <a:off x="621" y="1574"/>
                <a:ext cx="91" cy="95"/>
              </a:xfrm>
              <a:custGeom>
                <a:gdLst>
                  <a:gd fmla="*/ 19 w 69" name="T0"/>
                  <a:gd fmla="*/ 0 h 72" name="T1"/>
                  <a:gd fmla="*/ 50 w 69" name="T2"/>
                  <a:gd fmla="*/ 0 h 72" name="T3"/>
                  <a:gd fmla="*/ 50 w 69" name="T4"/>
                  <a:gd fmla="*/ 0 h 72" name="T5"/>
                  <a:gd fmla="*/ 69 w 69" name="T6"/>
                  <a:gd fmla="*/ 19 h 72" name="T7"/>
                  <a:gd fmla="*/ 69 w 69" name="T8"/>
                  <a:gd fmla="*/ 53 h 72" name="T9"/>
                  <a:gd fmla="*/ 69 w 69" name="T10"/>
                  <a:gd fmla="*/ 53 h 72" name="T11"/>
                  <a:gd fmla="*/ 50 w 69" name="T12"/>
                  <a:gd fmla="*/ 72 h 72" name="T13"/>
                  <a:gd fmla="*/ 19 w 69" name="T14"/>
                  <a:gd fmla="*/ 72 h 72" name="T15"/>
                  <a:gd fmla="*/ 19 w 69" name="T16"/>
                  <a:gd fmla="*/ 72 h 72" name="T17"/>
                  <a:gd fmla="*/ 0 w 69" name="T18"/>
                  <a:gd fmla="*/ 53 h 72" name="T19"/>
                  <a:gd fmla="*/ 0 w 69" name="T20"/>
                  <a:gd fmla="*/ 19 h 72" name="T21"/>
                  <a:gd fmla="*/ 0 w 69" name="T22"/>
                  <a:gd fmla="*/ 19 h 72" name="T23"/>
                  <a:gd fmla="*/ 19 w 69" name="T24"/>
                  <a:gd fmla="*/ 0 h 72" name="T25"/>
                  <a:gd fmla="*/ 8 w 69" name="T26"/>
                  <a:gd fmla="*/ 53 h 72" name="T27"/>
                  <a:gd fmla="*/ 19 w 69" name="T28"/>
                  <a:gd fmla="*/ 64 h 72" name="T29"/>
                  <a:gd fmla="*/ 50 w 69" name="T30"/>
                  <a:gd fmla="*/ 64 h 72" name="T31"/>
                  <a:gd fmla="*/ 50 w 69" name="T32"/>
                  <a:gd fmla="*/ 64 h 72" name="T33"/>
                  <a:gd fmla="*/ 62 w 69" name="T34"/>
                  <a:gd fmla="*/ 53 h 72" name="T35"/>
                  <a:gd fmla="*/ 62 w 69" name="T36"/>
                  <a:gd fmla="*/ 19 h 72" name="T37"/>
                  <a:gd fmla="*/ 62 w 69" name="T38"/>
                  <a:gd fmla="*/ 19 h 72" name="T39"/>
                  <a:gd fmla="*/ 50 w 69" name="T40"/>
                  <a:gd fmla="*/ 8 h 72" name="T41"/>
                  <a:gd fmla="*/ 19 w 69" name="T42"/>
                  <a:gd fmla="*/ 8 h 72" name="T43"/>
                  <a:gd fmla="*/ 19 w 69" name="T44"/>
                  <a:gd fmla="*/ 8 h 72" name="T45"/>
                  <a:gd fmla="*/ 8 w 69" name="T46"/>
                  <a:gd fmla="*/ 19 h 72" name="T47"/>
                  <a:gd fmla="*/ 8 w 69" name="T48"/>
                  <a:gd fmla="*/ 53 h 72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72" w="69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1" y="0"/>
                      <a:pt x="69" y="9"/>
                      <a:pt x="69" y="19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4"/>
                      <a:pt x="61" y="72"/>
                      <a:pt x="50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9" y="72"/>
                      <a:pt x="0" y="64"/>
                      <a:pt x="0" y="5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9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59"/>
                      <a:pt x="13" y="64"/>
                      <a:pt x="19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7" y="64"/>
                      <a:pt x="62" y="59"/>
                      <a:pt x="62" y="53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3"/>
                      <a:pt x="57" y="8"/>
                      <a:pt x="50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3" y="8"/>
                      <a:pt x="8" y="13"/>
                      <a:pt x="8" y="19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739" name="Freeform 8"/>
              <p:cNvSpPr/>
              <p:nvPr/>
            </p:nvSpPr>
            <p:spPr bwMode="auto">
              <a:xfrm>
                <a:off x="642" y="1596"/>
                <a:ext cx="49" cy="52"/>
              </a:xfrm>
              <a:custGeom>
                <a:gdLst>
                  <a:gd fmla="*/ 37 w 37" name="T0"/>
                  <a:gd fmla="*/ 9 h 39" name="T1"/>
                  <a:gd fmla="*/ 28 w 37" name="T2"/>
                  <a:gd fmla="*/ 0 h 39" name="T3"/>
                  <a:gd fmla="*/ 9 w 37" name="T4"/>
                  <a:gd fmla="*/ 0 h 39" name="T5"/>
                  <a:gd fmla="*/ 0 w 37" name="T6"/>
                  <a:gd fmla="*/ 9 h 39" name="T7"/>
                  <a:gd fmla="*/ 0 w 37" name="T8"/>
                  <a:gd fmla="*/ 29 h 39" name="T9"/>
                  <a:gd fmla="*/ 9 w 37" name="T10"/>
                  <a:gd fmla="*/ 39 h 39" name="T11"/>
                  <a:gd fmla="*/ 28 w 37" name="T12"/>
                  <a:gd fmla="*/ 39 h 39" name="T13"/>
                  <a:gd fmla="*/ 37 w 37" name="T14"/>
                  <a:gd fmla="*/ 29 h 39" name="T15"/>
                  <a:gd fmla="*/ 37 w 37" name="T16"/>
                  <a:gd fmla="*/ 9 h 39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9" w="37">
                    <a:moveTo>
                      <a:pt x="37" y="9"/>
                    </a:moveTo>
                    <a:cubicBezTo>
                      <a:pt x="37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7" y="35"/>
                      <a:pt x="37" y="29"/>
                    </a:cubicBezTo>
                    <a:lnTo>
                      <a:pt x="37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740" name="Freeform 9"/>
              <p:cNvSpPr>
                <a:spLocks noEditPoints="1"/>
              </p:cNvSpPr>
              <p:nvPr/>
            </p:nvSpPr>
            <p:spPr bwMode="auto">
              <a:xfrm>
                <a:off x="734" y="1574"/>
                <a:ext cx="91" cy="95"/>
              </a:xfrm>
              <a:custGeom>
                <a:gdLst>
                  <a:gd fmla="*/ 19 w 69" name="T0"/>
                  <a:gd fmla="*/ 0 h 72" name="T1"/>
                  <a:gd fmla="*/ 50 w 69" name="T2"/>
                  <a:gd fmla="*/ 0 h 72" name="T3"/>
                  <a:gd fmla="*/ 50 w 69" name="T4"/>
                  <a:gd fmla="*/ 0 h 72" name="T5"/>
                  <a:gd fmla="*/ 69 w 69" name="T6"/>
                  <a:gd fmla="*/ 19 h 72" name="T7"/>
                  <a:gd fmla="*/ 69 w 69" name="T8"/>
                  <a:gd fmla="*/ 53 h 72" name="T9"/>
                  <a:gd fmla="*/ 69 w 69" name="T10"/>
                  <a:gd fmla="*/ 53 h 72" name="T11"/>
                  <a:gd fmla="*/ 50 w 69" name="T12"/>
                  <a:gd fmla="*/ 72 h 72" name="T13"/>
                  <a:gd fmla="*/ 19 w 69" name="T14"/>
                  <a:gd fmla="*/ 72 h 72" name="T15"/>
                  <a:gd fmla="*/ 19 w 69" name="T16"/>
                  <a:gd fmla="*/ 72 h 72" name="T17"/>
                  <a:gd fmla="*/ 0 w 69" name="T18"/>
                  <a:gd fmla="*/ 53 h 72" name="T19"/>
                  <a:gd fmla="*/ 0 w 69" name="T20"/>
                  <a:gd fmla="*/ 19 h 72" name="T21"/>
                  <a:gd fmla="*/ 0 w 69" name="T22"/>
                  <a:gd fmla="*/ 19 h 72" name="T23"/>
                  <a:gd fmla="*/ 19 w 69" name="T24"/>
                  <a:gd fmla="*/ 0 h 72" name="T25"/>
                  <a:gd fmla="*/ 8 w 69" name="T26"/>
                  <a:gd fmla="*/ 53 h 72" name="T27"/>
                  <a:gd fmla="*/ 19 w 69" name="T28"/>
                  <a:gd fmla="*/ 64 h 72" name="T29"/>
                  <a:gd fmla="*/ 50 w 69" name="T30"/>
                  <a:gd fmla="*/ 64 h 72" name="T31"/>
                  <a:gd fmla="*/ 50 w 69" name="T32"/>
                  <a:gd fmla="*/ 64 h 72" name="T33"/>
                  <a:gd fmla="*/ 62 w 69" name="T34"/>
                  <a:gd fmla="*/ 53 h 72" name="T35"/>
                  <a:gd fmla="*/ 62 w 69" name="T36"/>
                  <a:gd fmla="*/ 19 h 72" name="T37"/>
                  <a:gd fmla="*/ 62 w 69" name="T38"/>
                  <a:gd fmla="*/ 19 h 72" name="T39"/>
                  <a:gd fmla="*/ 50 w 69" name="T40"/>
                  <a:gd fmla="*/ 8 h 72" name="T41"/>
                  <a:gd fmla="*/ 19 w 69" name="T42"/>
                  <a:gd fmla="*/ 8 h 72" name="T43"/>
                  <a:gd fmla="*/ 19 w 69" name="T44"/>
                  <a:gd fmla="*/ 8 h 72" name="T45"/>
                  <a:gd fmla="*/ 8 w 69" name="T46"/>
                  <a:gd fmla="*/ 19 h 72" name="T47"/>
                  <a:gd fmla="*/ 8 w 69" name="T48"/>
                  <a:gd fmla="*/ 53 h 72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72" w="69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1" y="0"/>
                      <a:pt x="69" y="9"/>
                      <a:pt x="69" y="19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4"/>
                      <a:pt x="61" y="72"/>
                      <a:pt x="50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9" y="72"/>
                      <a:pt x="0" y="64"/>
                      <a:pt x="0" y="5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9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59"/>
                      <a:pt x="13" y="64"/>
                      <a:pt x="19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7" y="64"/>
                      <a:pt x="62" y="59"/>
                      <a:pt x="62" y="53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3"/>
                      <a:pt x="57" y="8"/>
                      <a:pt x="50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3" y="8"/>
                      <a:pt x="8" y="13"/>
                      <a:pt x="8" y="19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741" name="Freeform 10"/>
              <p:cNvSpPr/>
              <p:nvPr/>
            </p:nvSpPr>
            <p:spPr bwMode="auto">
              <a:xfrm>
                <a:off x="755" y="1596"/>
                <a:ext cx="49" cy="52"/>
              </a:xfrm>
              <a:custGeom>
                <a:gdLst>
                  <a:gd fmla="*/ 37 w 37" name="T0"/>
                  <a:gd fmla="*/ 9 h 39" name="T1"/>
                  <a:gd fmla="*/ 28 w 37" name="T2"/>
                  <a:gd fmla="*/ 0 h 39" name="T3"/>
                  <a:gd fmla="*/ 9 w 37" name="T4"/>
                  <a:gd fmla="*/ 0 h 39" name="T5"/>
                  <a:gd fmla="*/ 0 w 37" name="T6"/>
                  <a:gd fmla="*/ 9 h 39" name="T7"/>
                  <a:gd fmla="*/ 0 w 37" name="T8"/>
                  <a:gd fmla="*/ 29 h 39" name="T9"/>
                  <a:gd fmla="*/ 9 w 37" name="T10"/>
                  <a:gd fmla="*/ 39 h 39" name="T11"/>
                  <a:gd fmla="*/ 28 w 37" name="T12"/>
                  <a:gd fmla="*/ 39 h 39" name="T13"/>
                  <a:gd fmla="*/ 37 w 37" name="T14"/>
                  <a:gd fmla="*/ 29 h 39" name="T15"/>
                  <a:gd fmla="*/ 37 w 37" name="T16"/>
                  <a:gd fmla="*/ 9 h 39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9" w="37">
                    <a:moveTo>
                      <a:pt x="37" y="9"/>
                    </a:moveTo>
                    <a:cubicBezTo>
                      <a:pt x="37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7" y="35"/>
                      <a:pt x="37" y="29"/>
                    </a:cubicBezTo>
                    <a:lnTo>
                      <a:pt x="37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742" name="Freeform 11"/>
              <p:cNvSpPr>
                <a:spLocks noEditPoints="1"/>
              </p:cNvSpPr>
              <p:nvPr/>
            </p:nvSpPr>
            <p:spPr bwMode="auto">
              <a:xfrm>
                <a:off x="847" y="1574"/>
                <a:ext cx="91" cy="95"/>
              </a:xfrm>
              <a:custGeom>
                <a:gdLst>
                  <a:gd fmla="*/ 19 w 69" name="T0"/>
                  <a:gd fmla="*/ 0 h 72" name="T1"/>
                  <a:gd fmla="*/ 50 w 69" name="T2"/>
                  <a:gd fmla="*/ 0 h 72" name="T3"/>
                  <a:gd fmla="*/ 50 w 69" name="T4"/>
                  <a:gd fmla="*/ 0 h 72" name="T5"/>
                  <a:gd fmla="*/ 69 w 69" name="T6"/>
                  <a:gd fmla="*/ 19 h 72" name="T7"/>
                  <a:gd fmla="*/ 69 w 69" name="T8"/>
                  <a:gd fmla="*/ 53 h 72" name="T9"/>
                  <a:gd fmla="*/ 69 w 69" name="T10"/>
                  <a:gd fmla="*/ 53 h 72" name="T11"/>
                  <a:gd fmla="*/ 50 w 69" name="T12"/>
                  <a:gd fmla="*/ 72 h 72" name="T13"/>
                  <a:gd fmla="*/ 19 w 69" name="T14"/>
                  <a:gd fmla="*/ 72 h 72" name="T15"/>
                  <a:gd fmla="*/ 19 w 69" name="T16"/>
                  <a:gd fmla="*/ 72 h 72" name="T17"/>
                  <a:gd fmla="*/ 0 w 69" name="T18"/>
                  <a:gd fmla="*/ 53 h 72" name="T19"/>
                  <a:gd fmla="*/ 0 w 69" name="T20"/>
                  <a:gd fmla="*/ 19 h 72" name="T21"/>
                  <a:gd fmla="*/ 0 w 69" name="T22"/>
                  <a:gd fmla="*/ 19 h 72" name="T23"/>
                  <a:gd fmla="*/ 19 w 69" name="T24"/>
                  <a:gd fmla="*/ 0 h 72" name="T25"/>
                  <a:gd fmla="*/ 8 w 69" name="T26"/>
                  <a:gd fmla="*/ 53 h 72" name="T27"/>
                  <a:gd fmla="*/ 19 w 69" name="T28"/>
                  <a:gd fmla="*/ 64 h 72" name="T29"/>
                  <a:gd fmla="*/ 50 w 69" name="T30"/>
                  <a:gd fmla="*/ 64 h 72" name="T31"/>
                  <a:gd fmla="*/ 50 w 69" name="T32"/>
                  <a:gd fmla="*/ 64 h 72" name="T33"/>
                  <a:gd fmla="*/ 62 w 69" name="T34"/>
                  <a:gd fmla="*/ 53 h 72" name="T35"/>
                  <a:gd fmla="*/ 62 w 69" name="T36"/>
                  <a:gd fmla="*/ 19 h 72" name="T37"/>
                  <a:gd fmla="*/ 62 w 69" name="T38"/>
                  <a:gd fmla="*/ 19 h 72" name="T39"/>
                  <a:gd fmla="*/ 50 w 69" name="T40"/>
                  <a:gd fmla="*/ 8 h 72" name="T41"/>
                  <a:gd fmla="*/ 19 w 69" name="T42"/>
                  <a:gd fmla="*/ 8 h 72" name="T43"/>
                  <a:gd fmla="*/ 19 w 69" name="T44"/>
                  <a:gd fmla="*/ 8 h 72" name="T45"/>
                  <a:gd fmla="*/ 8 w 69" name="T46"/>
                  <a:gd fmla="*/ 19 h 72" name="T47"/>
                  <a:gd fmla="*/ 8 w 69" name="T48"/>
                  <a:gd fmla="*/ 53 h 72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72" w="69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1" y="0"/>
                      <a:pt x="69" y="9"/>
                      <a:pt x="69" y="19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4"/>
                      <a:pt x="61" y="72"/>
                      <a:pt x="50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9" y="72"/>
                      <a:pt x="0" y="64"/>
                      <a:pt x="0" y="5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9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59"/>
                      <a:pt x="13" y="64"/>
                      <a:pt x="19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7" y="64"/>
                      <a:pt x="62" y="59"/>
                      <a:pt x="62" y="53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3"/>
                      <a:pt x="57" y="8"/>
                      <a:pt x="50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3" y="8"/>
                      <a:pt x="8" y="13"/>
                      <a:pt x="8" y="19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743" name="Freeform 12"/>
              <p:cNvSpPr/>
              <p:nvPr/>
            </p:nvSpPr>
            <p:spPr bwMode="auto">
              <a:xfrm>
                <a:off x="868" y="1596"/>
                <a:ext cx="50" cy="52"/>
              </a:xfrm>
              <a:custGeom>
                <a:gdLst>
                  <a:gd fmla="*/ 38 w 38" name="T0"/>
                  <a:gd fmla="*/ 9 h 39" name="T1"/>
                  <a:gd fmla="*/ 28 w 38" name="T2"/>
                  <a:gd fmla="*/ 0 h 39" name="T3"/>
                  <a:gd fmla="*/ 9 w 38" name="T4"/>
                  <a:gd fmla="*/ 0 h 39" name="T5"/>
                  <a:gd fmla="*/ 0 w 38" name="T6"/>
                  <a:gd fmla="*/ 9 h 39" name="T7"/>
                  <a:gd fmla="*/ 0 w 38" name="T8"/>
                  <a:gd fmla="*/ 29 h 39" name="T9"/>
                  <a:gd fmla="*/ 9 w 38" name="T10"/>
                  <a:gd fmla="*/ 39 h 39" name="T11"/>
                  <a:gd fmla="*/ 28 w 38" name="T12"/>
                  <a:gd fmla="*/ 39 h 39" name="T13"/>
                  <a:gd fmla="*/ 38 w 38" name="T14"/>
                  <a:gd fmla="*/ 29 h 39" name="T15"/>
                  <a:gd fmla="*/ 38 w 38" name="T16"/>
                  <a:gd fmla="*/ 9 h 39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9" w="38">
                    <a:moveTo>
                      <a:pt x="38" y="9"/>
                    </a:moveTo>
                    <a:cubicBezTo>
                      <a:pt x="38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8" y="35"/>
                      <a:pt x="38" y="29"/>
                    </a:cubicBezTo>
                    <a:lnTo>
                      <a:pt x="38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744" name="Freeform 13"/>
              <p:cNvSpPr>
                <a:spLocks noEditPoints="1"/>
              </p:cNvSpPr>
              <p:nvPr/>
            </p:nvSpPr>
            <p:spPr bwMode="auto">
              <a:xfrm>
                <a:off x="1186" y="1574"/>
                <a:ext cx="91" cy="95"/>
              </a:xfrm>
              <a:custGeom>
                <a:gdLst>
                  <a:gd fmla="*/ 19 w 69" name="T0"/>
                  <a:gd fmla="*/ 0 h 72" name="T1"/>
                  <a:gd fmla="*/ 51 w 69" name="T2"/>
                  <a:gd fmla="*/ 0 h 72" name="T3"/>
                  <a:gd fmla="*/ 51 w 69" name="T4"/>
                  <a:gd fmla="*/ 0 h 72" name="T5"/>
                  <a:gd fmla="*/ 69 w 69" name="T6"/>
                  <a:gd fmla="*/ 19 h 72" name="T7"/>
                  <a:gd fmla="*/ 69 w 69" name="T8"/>
                  <a:gd fmla="*/ 53 h 72" name="T9"/>
                  <a:gd fmla="*/ 69 w 69" name="T10"/>
                  <a:gd fmla="*/ 53 h 72" name="T11"/>
                  <a:gd fmla="*/ 51 w 69" name="T12"/>
                  <a:gd fmla="*/ 72 h 72" name="T13"/>
                  <a:gd fmla="*/ 19 w 69" name="T14"/>
                  <a:gd fmla="*/ 72 h 72" name="T15"/>
                  <a:gd fmla="*/ 19 w 69" name="T16"/>
                  <a:gd fmla="*/ 72 h 72" name="T17"/>
                  <a:gd fmla="*/ 0 w 69" name="T18"/>
                  <a:gd fmla="*/ 53 h 72" name="T19"/>
                  <a:gd fmla="*/ 0 w 69" name="T20"/>
                  <a:gd fmla="*/ 19 h 72" name="T21"/>
                  <a:gd fmla="*/ 0 w 69" name="T22"/>
                  <a:gd fmla="*/ 19 h 72" name="T23"/>
                  <a:gd fmla="*/ 19 w 69" name="T24"/>
                  <a:gd fmla="*/ 0 h 72" name="T25"/>
                  <a:gd fmla="*/ 8 w 69" name="T26"/>
                  <a:gd fmla="*/ 53 h 72" name="T27"/>
                  <a:gd fmla="*/ 19 w 69" name="T28"/>
                  <a:gd fmla="*/ 64 h 72" name="T29"/>
                  <a:gd fmla="*/ 51 w 69" name="T30"/>
                  <a:gd fmla="*/ 64 h 72" name="T31"/>
                  <a:gd fmla="*/ 51 w 69" name="T32"/>
                  <a:gd fmla="*/ 64 h 72" name="T33"/>
                  <a:gd fmla="*/ 62 w 69" name="T34"/>
                  <a:gd fmla="*/ 53 h 72" name="T35"/>
                  <a:gd fmla="*/ 62 w 69" name="T36"/>
                  <a:gd fmla="*/ 19 h 72" name="T37"/>
                  <a:gd fmla="*/ 62 w 69" name="T38"/>
                  <a:gd fmla="*/ 19 h 72" name="T39"/>
                  <a:gd fmla="*/ 51 w 69" name="T40"/>
                  <a:gd fmla="*/ 8 h 72" name="T41"/>
                  <a:gd fmla="*/ 19 w 69" name="T42"/>
                  <a:gd fmla="*/ 8 h 72" name="T43"/>
                  <a:gd fmla="*/ 19 w 69" name="T44"/>
                  <a:gd fmla="*/ 8 h 72" name="T45"/>
                  <a:gd fmla="*/ 8 w 69" name="T46"/>
                  <a:gd fmla="*/ 19 h 72" name="T47"/>
                  <a:gd fmla="*/ 8 w 69" name="T48"/>
                  <a:gd fmla="*/ 53 h 72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72" w="69">
                    <a:moveTo>
                      <a:pt x="19" y="0"/>
                    </a:moveTo>
                    <a:cubicBezTo>
                      <a:pt x="51" y="0"/>
                      <a:pt x="51" y="0"/>
                      <a:pt x="51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61" y="0"/>
                      <a:pt x="69" y="9"/>
                      <a:pt x="69" y="19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4"/>
                      <a:pt x="61" y="72"/>
                      <a:pt x="51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9" y="72"/>
                      <a:pt x="0" y="64"/>
                      <a:pt x="0" y="5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9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59"/>
                      <a:pt x="13" y="64"/>
                      <a:pt x="19" y="64"/>
                    </a:cubicBezTo>
                    <a:cubicBezTo>
                      <a:pt x="51" y="64"/>
                      <a:pt x="51" y="64"/>
                      <a:pt x="51" y="64"/>
                    </a:cubicBezTo>
                    <a:cubicBezTo>
                      <a:pt x="51" y="64"/>
                      <a:pt x="51" y="64"/>
                      <a:pt x="51" y="64"/>
                    </a:cubicBezTo>
                    <a:cubicBezTo>
                      <a:pt x="57" y="64"/>
                      <a:pt x="62" y="59"/>
                      <a:pt x="62" y="53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3"/>
                      <a:pt x="57" y="8"/>
                      <a:pt x="51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3" y="8"/>
                      <a:pt x="8" y="13"/>
                      <a:pt x="8" y="19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745" name="Freeform 14"/>
              <p:cNvSpPr/>
              <p:nvPr/>
            </p:nvSpPr>
            <p:spPr bwMode="auto">
              <a:xfrm>
                <a:off x="1207" y="1596"/>
                <a:ext cx="50" cy="52"/>
              </a:xfrm>
              <a:custGeom>
                <a:gdLst>
                  <a:gd fmla="*/ 38 w 38" name="T0"/>
                  <a:gd fmla="*/ 9 h 39" name="T1"/>
                  <a:gd fmla="*/ 28 w 38" name="T2"/>
                  <a:gd fmla="*/ 0 h 39" name="T3"/>
                  <a:gd fmla="*/ 9 w 38" name="T4"/>
                  <a:gd fmla="*/ 0 h 39" name="T5"/>
                  <a:gd fmla="*/ 0 w 38" name="T6"/>
                  <a:gd fmla="*/ 9 h 39" name="T7"/>
                  <a:gd fmla="*/ 0 w 38" name="T8"/>
                  <a:gd fmla="*/ 29 h 39" name="T9"/>
                  <a:gd fmla="*/ 9 w 38" name="T10"/>
                  <a:gd fmla="*/ 39 h 39" name="T11"/>
                  <a:gd fmla="*/ 28 w 38" name="T12"/>
                  <a:gd fmla="*/ 39 h 39" name="T13"/>
                  <a:gd fmla="*/ 38 w 38" name="T14"/>
                  <a:gd fmla="*/ 29 h 39" name="T15"/>
                  <a:gd fmla="*/ 38 w 38" name="T16"/>
                  <a:gd fmla="*/ 9 h 39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9" w="38">
                    <a:moveTo>
                      <a:pt x="38" y="9"/>
                    </a:moveTo>
                    <a:cubicBezTo>
                      <a:pt x="38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8" y="35"/>
                      <a:pt x="38" y="29"/>
                    </a:cubicBezTo>
                    <a:lnTo>
                      <a:pt x="38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746" name="Freeform 15"/>
              <p:cNvSpPr>
                <a:spLocks noEditPoints="1"/>
              </p:cNvSpPr>
              <p:nvPr/>
            </p:nvSpPr>
            <p:spPr bwMode="auto">
              <a:xfrm>
                <a:off x="1299" y="1574"/>
                <a:ext cx="91" cy="95"/>
              </a:xfrm>
              <a:custGeom>
                <a:gdLst>
                  <a:gd fmla="*/ 19 w 69" name="T0"/>
                  <a:gd fmla="*/ 0 h 72" name="T1"/>
                  <a:gd fmla="*/ 51 w 69" name="T2"/>
                  <a:gd fmla="*/ 0 h 72" name="T3"/>
                  <a:gd fmla="*/ 51 w 69" name="T4"/>
                  <a:gd fmla="*/ 0 h 72" name="T5"/>
                  <a:gd fmla="*/ 69 w 69" name="T6"/>
                  <a:gd fmla="*/ 19 h 72" name="T7"/>
                  <a:gd fmla="*/ 69 w 69" name="T8"/>
                  <a:gd fmla="*/ 53 h 72" name="T9"/>
                  <a:gd fmla="*/ 69 w 69" name="T10"/>
                  <a:gd fmla="*/ 53 h 72" name="T11"/>
                  <a:gd fmla="*/ 51 w 69" name="T12"/>
                  <a:gd fmla="*/ 72 h 72" name="T13"/>
                  <a:gd fmla="*/ 19 w 69" name="T14"/>
                  <a:gd fmla="*/ 72 h 72" name="T15"/>
                  <a:gd fmla="*/ 19 w 69" name="T16"/>
                  <a:gd fmla="*/ 72 h 72" name="T17"/>
                  <a:gd fmla="*/ 0 w 69" name="T18"/>
                  <a:gd fmla="*/ 53 h 72" name="T19"/>
                  <a:gd fmla="*/ 0 w 69" name="T20"/>
                  <a:gd fmla="*/ 19 h 72" name="T21"/>
                  <a:gd fmla="*/ 0 w 69" name="T22"/>
                  <a:gd fmla="*/ 19 h 72" name="T23"/>
                  <a:gd fmla="*/ 19 w 69" name="T24"/>
                  <a:gd fmla="*/ 0 h 72" name="T25"/>
                  <a:gd fmla="*/ 8 w 69" name="T26"/>
                  <a:gd fmla="*/ 53 h 72" name="T27"/>
                  <a:gd fmla="*/ 19 w 69" name="T28"/>
                  <a:gd fmla="*/ 64 h 72" name="T29"/>
                  <a:gd fmla="*/ 51 w 69" name="T30"/>
                  <a:gd fmla="*/ 64 h 72" name="T31"/>
                  <a:gd fmla="*/ 51 w 69" name="T32"/>
                  <a:gd fmla="*/ 64 h 72" name="T33"/>
                  <a:gd fmla="*/ 62 w 69" name="T34"/>
                  <a:gd fmla="*/ 53 h 72" name="T35"/>
                  <a:gd fmla="*/ 62 w 69" name="T36"/>
                  <a:gd fmla="*/ 19 h 72" name="T37"/>
                  <a:gd fmla="*/ 62 w 69" name="T38"/>
                  <a:gd fmla="*/ 19 h 72" name="T39"/>
                  <a:gd fmla="*/ 51 w 69" name="T40"/>
                  <a:gd fmla="*/ 8 h 72" name="T41"/>
                  <a:gd fmla="*/ 19 w 69" name="T42"/>
                  <a:gd fmla="*/ 8 h 72" name="T43"/>
                  <a:gd fmla="*/ 19 w 69" name="T44"/>
                  <a:gd fmla="*/ 8 h 72" name="T45"/>
                  <a:gd fmla="*/ 8 w 69" name="T46"/>
                  <a:gd fmla="*/ 19 h 72" name="T47"/>
                  <a:gd fmla="*/ 8 w 69" name="T48"/>
                  <a:gd fmla="*/ 53 h 72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72" w="69">
                    <a:moveTo>
                      <a:pt x="19" y="0"/>
                    </a:moveTo>
                    <a:cubicBezTo>
                      <a:pt x="51" y="0"/>
                      <a:pt x="51" y="0"/>
                      <a:pt x="51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61" y="0"/>
                      <a:pt x="69" y="9"/>
                      <a:pt x="69" y="19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4"/>
                      <a:pt x="61" y="72"/>
                      <a:pt x="51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9" y="72"/>
                      <a:pt x="0" y="64"/>
                      <a:pt x="0" y="5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9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59"/>
                      <a:pt x="13" y="64"/>
                      <a:pt x="19" y="64"/>
                    </a:cubicBezTo>
                    <a:cubicBezTo>
                      <a:pt x="51" y="64"/>
                      <a:pt x="51" y="64"/>
                      <a:pt x="51" y="64"/>
                    </a:cubicBezTo>
                    <a:cubicBezTo>
                      <a:pt x="51" y="64"/>
                      <a:pt x="51" y="64"/>
                      <a:pt x="51" y="64"/>
                    </a:cubicBezTo>
                    <a:cubicBezTo>
                      <a:pt x="57" y="64"/>
                      <a:pt x="62" y="59"/>
                      <a:pt x="62" y="53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3"/>
                      <a:pt x="57" y="8"/>
                      <a:pt x="51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3" y="8"/>
                      <a:pt x="8" y="13"/>
                      <a:pt x="8" y="19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747" name="Freeform 16"/>
              <p:cNvSpPr/>
              <p:nvPr/>
            </p:nvSpPr>
            <p:spPr bwMode="auto">
              <a:xfrm>
                <a:off x="1320" y="1596"/>
                <a:ext cx="50" cy="52"/>
              </a:xfrm>
              <a:custGeom>
                <a:gdLst>
                  <a:gd fmla="*/ 38 w 38" name="T0"/>
                  <a:gd fmla="*/ 9 h 39" name="T1"/>
                  <a:gd fmla="*/ 28 w 38" name="T2"/>
                  <a:gd fmla="*/ 0 h 39" name="T3"/>
                  <a:gd fmla="*/ 9 w 38" name="T4"/>
                  <a:gd fmla="*/ 0 h 39" name="T5"/>
                  <a:gd fmla="*/ 0 w 38" name="T6"/>
                  <a:gd fmla="*/ 9 h 39" name="T7"/>
                  <a:gd fmla="*/ 0 w 38" name="T8"/>
                  <a:gd fmla="*/ 29 h 39" name="T9"/>
                  <a:gd fmla="*/ 9 w 38" name="T10"/>
                  <a:gd fmla="*/ 39 h 39" name="T11"/>
                  <a:gd fmla="*/ 28 w 38" name="T12"/>
                  <a:gd fmla="*/ 39 h 39" name="T13"/>
                  <a:gd fmla="*/ 38 w 38" name="T14"/>
                  <a:gd fmla="*/ 29 h 39" name="T15"/>
                  <a:gd fmla="*/ 38 w 38" name="T16"/>
                  <a:gd fmla="*/ 9 h 39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9" w="38">
                    <a:moveTo>
                      <a:pt x="38" y="9"/>
                    </a:moveTo>
                    <a:cubicBezTo>
                      <a:pt x="38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8" y="35"/>
                      <a:pt x="38" y="29"/>
                    </a:cubicBezTo>
                    <a:lnTo>
                      <a:pt x="38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748" name="Freeform 17"/>
              <p:cNvSpPr>
                <a:spLocks noEditPoints="1"/>
              </p:cNvSpPr>
              <p:nvPr/>
            </p:nvSpPr>
            <p:spPr bwMode="auto">
              <a:xfrm>
                <a:off x="2205" y="1574"/>
                <a:ext cx="91" cy="95"/>
              </a:xfrm>
              <a:custGeom>
                <a:gdLst>
                  <a:gd fmla="*/ 19 w 69" name="T0"/>
                  <a:gd fmla="*/ 0 h 72" name="T1"/>
                  <a:gd fmla="*/ 50 w 69" name="T2"/>
                  <a:gd fmla="*/ 0 h 72" name="T3"/>
                  <a:gd fmla="*/ 50 w 69" name="T4"/>
                  <a:gd fmla="*/ 0 h 72" name="T5"/>
                  <a:gd fmla="*/ 69 w 69" name="T6"/>
                  <a:gd fmla="*/ 19 h 72" name="T7"/>
                  <a:gd fmla="*/ 69 w 69" name="T8"/>
                  <a:gd fmla="*/ 53 h 72" name="T9"/>
                  <a:gd fmla="*/ 69 w 69" name="T10"/>
                  <a:gd fmla="*/ 53 h 72" name="T11"/>
                  <a:gd fmla="*/ 50 w 69" name="T12"/>
                  <a:gd fmla="*/ 72 h 72" name="T13"/>
                  <a:gd fmla="*/ 19 w 69" name="T14"/>
                  <a:gd fmla="*/ 72 h 72" name="T15"/>
                  <a:gd fmla="*/ 19 w 69" name="T16"/>
                  <a:gd fmla="*/ 72 h 72" name="T17"/>
                  <a:gd fmla="*/ 0 w 69" name="T18"/>
                  <a:gd fmla="*/ 53 h 72" name="T19"/>
                  <a:gd fmla="*/ 0 w 69" name="T20"/>
                  <a:gd fmla="*/ 19 h 72" name="T21"/>
                  <a:gd fmla="*/ 0 w 69" name="T22"/>
                  <a:gd fmla="*/ 19 h 72" name="T23"/>
                  <a:gd fmla="*/ 19 w 69" name="T24"/>
                  <a:gd fmla="*/ 0 h 72" name="T25"/>
                  <a:gd fmla="*/ 7 w 69" name="T26"/>
                  <a:gd fmla="*/ 53 h 72" name="T27"/>
                  <a:gd fmla="*/ 19 w 69" name="T28"/>
                  <a:gd fmla="*/ 64 h 72" name="T29"/>
                  <a:gd fmla="*/ 50 w 69" name="T30"/>
                  <a:gd fmla="*/ 64 h 72" name="T31"/>
                  <a:gd fmla="*/ 50 w 69" name="T32"/>
                  <a:gd fmla="*/ 64 h 72" name="T33"/>
                  <a:gd fmla="*/ 61 w 69" name="T34"/>
                  <a:gd fmla="*/ 53 h 72" name="T35"/>
                  <a:gd fmla="*/ 61 w 69" name="T36"/>
                  <a:gd fmla="*/ 19 h 72" name="T37"/>
                  <a:gd fmla="*/ 61 w 69" name="T38"/>
                  <a:gd fmla="*/ 19 h 72" name="T39"/>
                  <a:gd fmla="*/ 50 w 69" name="T40"/>
                  <a:gd fmla="*/ 8 h 72" name="T41"/>
                  <a:gd fmla="*/ 19 w 69" name="T42"/>
                  <a:gd fmla="*/ 8 h 72" name="T43"/>
                  <a:gd fmla="*/ 19 w 69" name="T44"/>
                  <a:gd fmla="*/ 8 h 72" name="T45"/>
                  <a:gd fmla="*/ 7 w 69" name="T46"/>
                  <a:gd fmla="*/ 19 h 72" name="T47"/>
                  <a:gd fmla="*/ 7 w 69" name="T48"/>
                  <a:gd fmla="*/ 53 h 72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72" w="69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0" y="0"/>
                      <a:pt x="69" y="9"/>
                      <a:pt x="69" y="19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4"/>
                      <a:pt x="60" y="72"/>
                      <a:pt x="50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8" y="72"/>
                      <a:pt x="0" y="64"/>
                      <a:pt x="0" y="5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9"/>
                      <a:pt x="8" y="0"/>
                      <a:pt x="19" y="0"/>
                    </a:cubicBezTo>
                    <a:close/>
                    <a:moveTo>
                      <a:pt x="7" y="53"/>
                    </a:moveTo>
                    <a:cubicBezTo>
                      <a:pt x="7" y="59"/>
                      <a:pt x="12" y="64"/>
                      <a:pt x="19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6" y="64"/>
                      <a:pt x="61" y="59"/>
                      <a:pt x="61" y="53"/>
                    </a:cubicBezTo>
                    <a:cubicBezTo>
                      <a:pt x="61" y="19"/>
                      <a:pt x="61" y="19"/>
                      <a:pt x="61" y="19"/>
                    </a:cubicBezTo>
                    <a:cubicBezTo>
                      <a:pt x="61" y="19"/>
                      <a:pt x="61" y="19"/>
                      <a:pt x="61" y="19"/>
                    </a:cubicBezTo>
                    <a:cubicBezTo>
                      <a:pt x="61" y="13"/>
                      <a:pt x="56" y="8"/>
                      <a:pt x="50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2" y="8"/>
                      <a:pt x="7" y="13"/>
                      <a:pt x="7" y="19"/>
                    </a:cubicBezTo>
                    <a:cubicBezTo>
                      <a:pt x="7" y="53"/>
                      <a:pt x="7" y="53"/>
                      <a:pt x="7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749" name="Freeform 18"/>
              <p:cNvSpPr/>
              <p:nvPr/>
            </p:nvSpPr>
            <p:spPr bwMode="auto">
              <a:xfrm>
                <a:off x="2225" y="1596"/>
                <a:ext cx="49" cy="52"/>
              </a:xfrm>
              <a:custGeom>
                <a:gdLst>
                  <a:gd fmla="*/ 38 w 38" name="T0"/>
                  <a:gd fmla="*/ 9 h 39" name="T1"/>
                  <a:gd fmla="*/ 29 w 38" name="T2"/>
                  <a:gd fmla="*/ 0 h 39" name="T3"/>
                  <a:gd fmla="*/ 10 w 38" name="T4"/>
                  <a:gd fmla="*/ 0 h 39" name="T5"/>
                  <a:gd fmla="*/ 0 w 38" name="T6"/>
                  <a:gd fmla="*/ 9 h 39" name="T7"/>
                  <a:gd fmla="*/ 0 w 38" name="T8"/>
                  <a:gd fmla="*/ 29 h 39" name="T9"/>
                  <a:gd fmla="*/ 10 w 38" name="T10"/>
                  <a:gd fmla="*/ 39 h 39" name="T11"/>
                  <a:gd fmla="*/ 29 w 38" name="T12"/>
                  <a:gd fmla="*/ 39 h 39" name="T13"/>
                  <a:gd fmla="*/ 38 w 38" name="T14"/>
                  <a:gd fmla="*/ 29 h 39" name="T15"/>
                  <a:gd fmla="*/ 38 w 38" name="T16"/>
                  <a:gd fmla="*/ 9 h 39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9" w="38">
                    <a:moveTo>
                      <a:pt x="38" y="9"/>
                    </a:moveTo>
                    <a:cubicBezTo>
                      <a:pt x="38" y="4"/>
                      <a:pt x="34" y="0"/>
                      <a:pt x="29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5" y="0"/>
                      <a:pt x="0" y="4"/>
                      <a:pt x="0" y="9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35"/>
                      <a:pt x="5" y="39"/>
                      <a:pt x="10" y="39"/>
                    </a:cubicBezTo>
                    <a:cubicBezTo>
                      <a:pt x="29" y="39"/>
                      <a:pt x="29" y="39"/>
                      <a:pt x="29" y="39"/>
                    </a:cubicBezTo>
                    <a:cubicBezTo>
                      <a:pt x="34" y="39"/>
                      <a:pt x="38" y="35"/>
                      <a:pt x="38" y="29"/>
                    </a:cubicBezTo>
                    <a:lnTo>
                      <a:pt x="38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750" name="Freeform 19"/>
              <p:cNvSpPr>
                <a:spLocks noEditPoints="1"/>
              </p:cNvSpPr>
              <p:nvPr/>
            </p:nvSpPr>
            <p:spPr bwMode="auto">
              <a:xfrm>
                <a:off x="2770" y="1574"/>
                <a:ext cx="91" cy="95"/>
              </a:xfrm>
              <a:custGeom>
                <a:gdLst>
                  <a:gd fmla="*/ 19 w 69" name="T0"/>
                  <a:gd fmla="*/ 0 h 72" name="T1"/>
                  <a:gd fmla="*/ 50 w 69" name="T2"/>
                  <a:gd fmla="*/ 0 h 72" name="T3"/>
                  <a:gd fmla="*/ 50 w 69" name="T4"/>
                  <a:gd fmla="*/ 0 h 72" name="T5"/>
                  <a:gd fmla="*/ 69 w 69" name="T6"/>
                  <a:gd fmla="*/ 19 h 72" name="T7"/>
                  <a:gd fmla="*/ 69 w 69" name="T8"/>
                  <a:gd fmla="*/ 53 h 72" name="T9"/>
                  <a:gd fmla="*/ 69 w 69" name="T10"/>
                  <a:gd fmla="*/ 53 h 72" name="T11"/>
                  <a:gd fmla="*/ 50 w 69" name="T12"/>
                  <a:gd fmla="*/ 72 h 72" name="T13"/>
                  <a:gd fmla="*/ 19 w 69" name="T14"/>
                  <a:gd fmla="*/ 72 h 72" name="T15"/>
                  <a:gd fmla="*/ 19 w 69" name="T16"/>
                  <a:gd fmla="*/ 72 h 72" name="T17"/>
                  <a:gd fmla="*/ 0 w 69" name="T18"/>
                  <a:gd fmla="*/ 53 h 72" name="T19"/>
                  <a:gd fmla="*/ 0 w 69" name="T20"/>
                  <a:gd fmla="*/ 19 h 72" name="T21"/>
                  <a:gd fmla="*/ 0 w 69" name="T22"/>
                  <a:gd fmla="*/ 19 h 72" name="T23"/>
                  <a:gd fmla="*/ 19 w 69" name="T24"/>
                  <a:gd fmla="*/ 0 h 72" name="T25"/>
                  <a:gd fmla="*/ 7 w 69" name="T26"/>
                  <a:gd fmla="*/ 53 h 72" name="T27"/>
                  <a:gd fmla="*/ 19 w 69" name="T28"/>
                  <a:gd fmla="*/ 64 h 72" name="T29"/>
                  <a:gd fmla="*/ 50 w 69" name="T30"/>
                  <a:gd fmla="*/ 64 h 72" name="T31"/>
                  <a:gd fmla="*/ 50 w 69" name="T32"/>
                  <a:gd fmla="*/ 64 h 72" name="T33"/>
                  <a:gd fmla="*/ 61 w 69" name="T34"/>
                  <a:gd fmla="*/ 53 h 72" name="T35"/>
                  <a:gd fmla="*/ 61 w 69" name="T36"/>
                  <a:gd fmla="*/ 19 h 72" name="T37"/>
                  <a:gd fmla="*/ 61 w 69" name="T38"/>
                  <a:gd fmla="*/ 19 h 72" name="T39"/>
                  <a:gd fmla="*/ 50 w 69" name="T40"/>
                  <a:gd fmla="*/ 8 h 72" name="T41"/>
                  <a:gd fmla="*/ 19 w 69" name="T42"/>
                  <a:gd fmla="*/ 8 h 72" name="T43"/>
                  <a:gd fmla="*/ 19 w 69" name="T44"/>
                  <a:gd fmla="*/ 8 h 72" name="T45"/>
                  <a:gd fmla="*/ 7 w 69" name="T46"/>
                  <a:gd fmla="*/ 19 h 72" name="T47"/>
                  <a:gd fmla="*/ 7 w 69" name="T48"/>
                  <a:gd fmla="*/ 53 h 72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72" w="69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0" y="0"/>
                      <a:pt x="69" y="9"/>
                      <a:pt x="69" y="19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4"/>
                      <a:pt x="60" y="72"/>
                      <a:pt x="50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8" y="72"/>
                      <a:pt x="0" y="64"/>
                      <a:pt x="0" y="5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9"/>
                      <a:pt x="8" y="0"/>
                      <a:pt x="19" y="0"/>
                    </a:cubicBezTo>
                    <a:close/>
                    <a:moveTo>
                      <a:pt x="7" y="53"/>
                    </a:moveTo>
                    <a:cubicBezTo>
                      <a:pt x="7" y="59"/>
                      <a:pt x="12" y="64"/>
                      <a:pt x="19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6" y="64"/>
                      <a:pt x="61" y="59"/>
                      <a:pt x="61" y="53"/>
                    </a:cubicBezTo>
                    <a:cubicBezTo>
                      <a:pt x="61" y="19"/>
                      <a:pt x="61" y="19"/>
                      <a:pt x="61" y="19"/>
                    </a:cubicBezTo>
                    <a:cubicBezTo>
                      <a:pt x="61" y="19"/>
                      <a:pt x="61" y="19"/>
                      <a:pt x="61" y="19"/>
                    </a:cubicBezTo>
                    <a:cubicBezTo>
                      <a:pt x="61" y="13"/>
                      <a:pt x="56" y="8"/>
                      <a:pt x="50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2" y="8"/>
                      <a:pt x="7" y="13"/>
                      <a:pt x="7" y="19"/>
                    </a:cubicBezTo>
                    <a:cubicBezTo>
                      <a:pt x="7" y="53"/>
                      <a:pt x="7" y="53"/>
                      <a:pt x="7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751" name="Freeform 20"/>
              <p:cNvSpPr/>
              <p:nvPr/>
            </p:nvSpPr>
            <p:spPr bwMode="auto">
              <a:xfrm>
                <a:off x="2791" y="1596"/>
                <a:ext cx="49" cy="52"/>
              </a:xfrm>
              <a:custGeom>
                <a:gdLst>
                  <a:gd fmla="*/ 37 w 37" name="T0"/>
                  <a:gd fmla="*/ 9 h 39" name="T1"/>
                  <a:gd fmla="*/ 28 w 37" name="T2"/>
                  <a:gd fmla="*/ 0 h 39" name="T3"/>
                  <a:gd fmla="*/ 9 w 37" name="T4"/>
                  <a:gd fmla="*/ 0 h 39" name="T5"/>
                  <a:gd fmla="*/ 0 w 37" name="T6"/>
                  <a:gd fmla="*/ 9 h 39" name="T7"/>
                  <a:gd fmla="*/ 0 w 37" name="T8"/>
                  <a:gd fmla="*/ 29 h 39" name="T9"/>
                  <a:gd fmla="*/ 9 w 37" name="T10"/>
                  <a:gd fmla="*/ 39 h 39" name="T11"/>
                  <a:gd fmla="*/ 28 w 37" name="T12"/>
                  <a:gd fmla="*/ 39 h 39" name="T13"/>
                  <a:gd fmla="*/ 37 w 37" name="T14"/>
                  <a:gd fmla="*/ 29 h 39" name="T15"/>
                  <a:gd fmla="*/ 37 w 37" name="T16"/>
                  <a:gd fmla="*/ 9 h 39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9" w="37">
                    <a:moveTo>
                      <a:pt x="37" y="9"/>
                    </a:moveTo>
                    <a:cubicBezTo>
                      <a:pt x="37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7" y="35"/>
                      <a:pt x="37" y="29"/>
                    </a:cubicBezTo>
                    <a:lnTo>
                      <a:pt x="37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752" name="Freeform 21"/>
              <p:cNvSpPr>
                <a:spLocks noEditPoints="1"/>
              </p:cNvSpPr>
              <p:nvPr/>
            </p:nvSpPr>
            <p:spPr bwMode="auto">
              <a:xfrm>
                <a:off x="4579" y="1574"/>
                <a:ext cx="90" cy="95"/>
              </a:xfrm>
              <a:custGeom>
                <a:gdLst>
                  <a:gd fmla="*/ 19 w 69" name="T0"/>
                  <a:gd fmla="*/ 0 h 72" name="T1"/>
                  <a:gd fmla="*/ 50 w 69" name="T2"/>
                  <a:gd fmla="*/ 0 h 72" name="T3"/>
                  <a:gd fmla="*/ 50 w 69" name="T4"/>
                  <a:gd fmla="*/ 0 h 72" name="T5"/>
                  <a:gd fmla="*/ 69 w 69" name="T6"/>
                  <a:gd fmla="*/ 19 h 72" name="T7"/>
                  <a:gd fmla="*/ 69 w 69" name="T8"/>
                  <a:gd fmla="*/ 53 h 72" name="T9"/>
                  <a:gd fmla="*/ 69 w 69" name="T10"/>
                  <a:gd fmla="*/ 53 h 72" name="T11"/>
                  <a:gd fmla="*/ 50 w 69" name="T12"/>
                  <a:gd fmla="*/ 72 h 72" name="T13"/>
                  <a:gd fmla="*/ 19 w 69" name="T14"/>
                  <a:gd fmla="*/ 72 h 72" name="T15"/>
                  <a:gd fmla="*/ 19 w 69" name="T16"/>
                  <a:gd fmla="*/ 72 h 72" name="T17"/>
                  <a:gd fmla="*/ 0 w 69" name="T18"/>
                  <a:gd fmla="*/ 53 h 72" name="T19"/>
                  <a:gd fmla="*/ 0 w 69" name="T20"/>
                  <a:gd fmla="*/ 19 h 72" name="T21"/>
                  <a:gd fmla="*/ 0 w 69" name="T22"/>
                  <a:gd fmla="*/ 19 h 72" name="T23"/>
                  <a:gd fmla="*/ 19 w 69" name="T24"/>
                  <a:gd fmla="*/ 0 h 72" name="T25"/>
                  <a:gd fmla="*/ 8 w 69" name="T26"/>
                  <a:gd fmla="*/ 53 h 72" name="T27"/>
                  <a:gd fmla="*/ 19 w 69" name="T28"/>
                  <a:gd fmla="*/ 64 h 72" name="T29"/>
                  <a:gd fmla="*/ 50 w 69" name="T30"/>
                  <a:gd fmla="*/ 64 h 72" name="T31"/>
                  <a:gd fmla="*/ 50 w 69" name="T32"/>
                  <a:gd fmla="*/ 64 h 72" name="T33"/>
                  <a:gd fmla="*/ 62 w 69" name="T34"/>
                  <a:gd fmla="*/ 53 h 72" name="T35"/>
                  <a:gd fmla="*/ 62 w 69" name="T36"/>
                  <a:gd fmla="*/ 19 h 72" name="T37"/>
                  <a:gd fmla="*/ 62 w 69" name="T38"/>
                  <a:gd fmla="*/ 19 h 72" name="T39"/>
                  <a:gd fmla="*/ 50 w 69" name="T40"/>
                  <a:gd fmla="*/ 8 h 72" name="T41"/>
                  <a:gd fmla="*/ 19 w 69" name="T42"/>
                  <a:gd fmla="*/ 8 h 72" name="T43"/>
                  <a:gd fmla="*/ 19 w 69" name="T44"/>
                  <a:gd fmla="*/ 8 h 72" name="T45"/>
                  <a:gd fmla="*/ 8 w 69" name="T46"/>
                  <a:gd fmla="*/ 19 h 72" name="T47"/>
                  <a:gd fmla="*/ 8 w 69" name="T48"/>
                  <a:gd fmla="*/ 53 h 72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72" w="69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1" y="0"/>
                      <a:pt x="69" y="9"/>
                      <a:pt x="69" y="19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4"/>
                      <a:pt x="61" y="72"/>
                      <a:pt x="50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9" y="72"/>
                      <a:pt x="0" y="64"/>
                      <a:pt x="0" y="5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9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59"/>
                      <a:pt x="13" y="64"/>
                      <a:pt x="19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6" y="64"/>
                      <a:pt x="62" y="59"/>
                      <a:pt x="62" y="53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3"/>
                      <a:pt x="56" y="8"/>
                      <a:pt x="50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3" y="8"/>
                      <a:pt x="8" y="13"/>
                      <a:pt x="8" y="19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753" name="Freeform 22"/>
              <p:cNvSpPr/>
              <p:nvPr/>
            </p:nvSpPr>
            <p:spPr bwMode="auto">
              <a:xfrm>
                <a:off x="4600" y="1596"/>
                <a:ext cx="48" cy="52"/>
              </a:xfrm>
              <a:custGeom>
                <a:gdLst>
                  <a:gd fmla="*/ 37 w 37" name="T0"/>
                  <a:gd fmla="*/ 9 h 39" name="T1"/>
                  <a:gd fmla="*/ 28 w 37" name="T2"/>
                  <a:gd fmla="*/ 0 h 39" name="T3"/>
                  <a:gd fmla="*/ 9 w 37" name="T4"/>
                  <a:gd fmla="*/ 0 h 39" name="T5"/>
                  <a:gd fmla="*/ 0 w 37" name="T6"/>
                  <a:gd fmla="*/ 9 h 39" name="T7"/>
                  <a:gd fmla="*/ 0 w 37" name="T8"/>
                  <a:gd fmla="*/ 29 h 39" name="T9"/>
                  <a:gd fmla="*/ 9 w 37" name="T10"/>
                  <a:gd fmla="*/ 39 h 39" name="T11"/>
                  <a:gd fmla="*/ 28 w 37" name="T12"/>
                  <a:gd fmla="*/ 39 h 39" name="T13"/>
                  <a:gd fmla="*/ 37 w 37" name="T14"/>
                  <a:gd fmla="*/ 29 h 39" name="T15"/>
                  <a:gd fmla="*/ 37 w 37" name="T16"/>
                  <a:gd fmla="*/ 9 h 39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9" w="37">
                    <a:moveTo>
                      <a:pt x="37" y="9"/>
                    </a:moveTo>
                    <a:cubicBezTo>
                      <a:pt x="37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7" y="35"/>
                      <a:pt x="37" y="29"/>
                    </a:cubicBezTo>
                    <a:lnTo>
                      <a:pt x="37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754" name="Freeform 23"/>
              <p:cNvSpPr>
                <a:spLocks noEditPoints="1"/>
              </p:cNvSpPr>
              <p:nvPr/>
            </p:nvSpPr>
            <p:spPr bwMode="auto">
              <a:xfrm>
                <a:off x="4692" y="1574"/>
                <a:ext cx="90" cy="95"/>
              </a:xfrm>
              <a:custGeom>
                <a:gdLst>
                  <a:gd fmla="*/ 19 w 69" name="T0"/>
                  <a:gd fmla="*/ 0 h 72" name="T1"/>
                  <a:gd fmla="*/ 50 w 69" name="T2"/>
                  <a:gd fmla="*/ 0 h 72" name="T3"/>
                  <a:gd fmla="*/ 50 w 69" name="T4"/>
                  <a:gd fmla="*/ 0 h 72" name="T5"/>
                  <a:gd fmla="*/ 69 w 69" name="T6"/>
                  <a:gd fmla="*/ 19 h 72" name="T7"/>
                  <a:gd fmla="*/ 69 w 69" name="T8"/>
                  <a:gd fmla="*/ 53 h 72" name="T9"/>
                  <a:gd fmla="*/ 69 w 69" name="T10"/>
                  <a:gd fmla="*/ 53 h 72" name="T11"/>
                  <a:gd fmla="*/ 50 w 69" name="T12"/>
                  <a:gd fmla="*/ 72 h 72" name="T13"/>
                  <a:gd fmla="*/ 19 w 69" name="T14"/>
                  <a:gd fmla="*/ 72 h 72" name="T15"/>
                  <a:gd fmla="*/ 19 w 69" name="T16"/>
                  <a:gd fmla="*/ 72 h 72" name="T17"/>
                  <a:gd fmla="*/ 0 w 69" name="T18"/>
                  <a:gd fmla="*/ 53 h 72" name="T19"/>
                  <a:gd fmla="*/ 0 w 69" name="T20"/>
                  <a:gd fmla="*/ 19 h 72" name="T21"/>
                  <a:gd fmla="*/ 0 w 69" name="T22"/>
                  <a:gd fmla="*/ 19 h 72" name="T23"/>
                  <a:gd fmla="*/ 19 w 69" name="T24"/>
                  <a:gd fmla="*/ 0 h 72" name="T25"/>
                  <a:gd fmla="*/ 8 w 69" name="T26"/>
                  <a:gd fmla="*/ 53 h 72" name="T27"/>
                  <a:gd fmla="*/ 19 w 69" name="T28"/>
                  <a:gd fmla="*/ 64 h 72" name="T29"/>
                  <a:gd fmla="*/ 50 w 69" name="T30"/>
                  <a:gd fmla="*/ 64 h 72" name="T31"/>
                  <a:gd fmla="*/ 50 w 69" name="T32"/>
                  <a:gd fmla="*/ 64 h 72" name="T33"/>
                  <a:gd fmla="*/ 62 w 69" name="T34"/>
                  <a:gd fmla="*/ 53 h 72" name="T35"/>
                  <a:gd fmla="*/ 62 w 69" name="T36"/>
                  <a:gd fmla="*/ 19 h 72" name="T37"/>
                  <a:gd fmla="*/ 62 w 69" name="T38"/>
                  <a:gd fmla="*/ 19 h 72" name="T39"/>
                  <a:gd fmla="*/ 50 w 69" name="T40"/>
                  <a:gd fmla="*/ 8 h 72" name="T41"/>
                  <a:gd fmla="*/ 19 w 69" name="T42"/>
                  <a:gd fmla="*/ 8 h 72" name="T43"/>
                  <a:gd fmla="*/ 19 w 69" name="T44"/>
                  <a:gd fmla="*/ 8 h 72" name="T45"/>
                  <a:gd fmla="*/ 8 w 69" name="T46"/>
                  <a:gd fmla="*/ 19 h 72" name="T47"/>
                  <a:gd fmla="*/ 8 w 69" name="T48"/>
                  <a:gd fmla="*/ 53 h 72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72" w="69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1" y="0"/>
                      <a:pt x="69" y="9"/>
                      <a:pt x="69" y="19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4"/>
                      <a:pt x="61" y="72"/>
                      <a:pt x="50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9" y="72"/>
                      <a:pt x="0" y="64"/>
                      <a:pt x="0" y="5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9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59"/>
                      <a:pt x="13" y="64"/>
                      <a:pt x="19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6" y="64"/>
                      <a:pt x="62" y="59"/>
                      <a:pt x="62" y="53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3"/>
                      <a:pt x="56" y="8"/>
                      <a:pt x="50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3" y="8"/>
                      <a:pt x="8" y="13"/>
                      <a:pt x="8" y="19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755" name="Freeform 24"/>
              <p:cNvSpPr/>
              <p:nvPr/>
            </p:nvSpPr>
            <p:spPr bwMode="auto">
              <a:xfrm>
                <a:off x="4713" y="1596"/>
                <a:ext cx="48" cy="52"/>
              </a:xfrm>
              <a:custGeom>
                <a:gdLst>
                  <a:gd fmla="*/ 37 w 37" name="T0"/>
                  <a:gd fmla="*/ 9 h 39" name="T1"/>
                  <a:gd fmla="*/ 28 w 37" name="T2"/>
                  <a:gd fmla="*/ 0 h 39" name="T3"/>
                  <a:gd fmla="*/ 9 w 37" name="T4"/>
                  <a:gd fmla="*/ 0 h 39" name="T5"/>
                  <a:gd fmla="*/ 0 w 37" name="T6"/>
                  <a:gd fmla="*/ 9 h 39" name="T7"/>
                  <a:gd fmla="*/ 0 w 37" name="T8"/>
                  <a:gd fmla="*/ 29 h 39" name="T9"/>
                  <a:gd fmla="*/ 9 w 37" name="T10"/>
                  <a:gd fmla="*/ 39 h 39" name="T11"/>
                  <a:gd fmla="*/ 28 w 37" name="T12"/>
                  <a:gd fmla="*/ 39 h 39" name="T13"/>
                  <a:gd fmla="*/ 37 w 37" name="T14"/>
                  <a:gd fmla="*/ 29 h 39" name="T15"/>
                  <a:gd fmla="*/ 37 w 37" name="T16"/>
                  <a:gd fmla="*/ 9 h 39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9" w="37">
                    <a:moveTo>
                      <a:pt x="37" y="9"/>
                    </a:moveTo>
                    <a:cubicBezTo>
                      <a:pt x="37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7" y="35"/>
                      <a:pt x="37" y="29"/>
                    </a:cubicBezTo>
                    <a:lnTo>
                      <a:pt x="37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756" name="Freeform 25"/>
              <p:cNvSpPr>
                <a:spLocks noEditPoints="1"/>
              </p:cNvSpPr>
              <p:nvPr/>
            </p:nvSpPr>
            <p:spPr bwMode="auto">
              <a:xfrm>
                <a:off x="4805" y="1574"/>
                <a:ext cx="90" cy="95"/>
              </a:xfrm>
              <a:custGeom>
                <a:gdLst>
                  <a:gd fmla="*/ 19 w 69" name="T0"/>
                  <a:gd fmla="*/ 0 h 72" name="T1"/>
                  <a:gd fmla="*/ 50 w 69" name="T2"/>
                  <a:gd fmla="*/ 0 h 72" name="T3"/>
                  <a:gd fmla="*/ 50 w 69" name="T4"/>
                  <a:gd fmla="*/ 0 h 72" name="T5"/>
                  <a:gd fmla="*/ 69 w 69" name="T6"/>
                  <a:gd fmla="*/ 19 h 72" name="T7"/>
                  <a:gd fmla="*/ 69 w 69" name="T8"/>
                  <a:gd fmla="*/ 53 h 72" name="T9"/>
                  <a:gd fmla="*/ 69 w 69" name="T10"/>
                  <a:gd fmla="*/ 53 h 72" name="T11"/>
                  <a:gd fmla="*/ 50 w 69" name="T12"/>
                  <a:gd fmla="*/ 72 h 72" name="T13"/>
                  <a:gd fmla="*/ 19 w 69" name="T14"/>
                  <a:gd fmla="*/ 72 h 72" name="T15"/>
                  <a:gd fmla="*/ 19 w 69" name="T16"/>
                  <a:gd fmla="*/ 72 h 72" name="T17"/>
                  <a:gd fmla="*/ 0 w 69" name="T18"/>
                  <a:gd fmla="*/ 53 h 72" name="T19"/>
                  <a:gd fmla="*/ 0 w 69" name="T20"/>
                  <a:gd fmla="*/ 19 h 72" name="T21"/>
                  <a:gd fmla="*/ 0 w 69" name="T22"/>
                  <a:gd fmla="*/ 19 h 72" name="T23"/>
                  <a:gd fmla="*/ 19 w 69" name="T24"/>
                  <a:gd fmla="*/ 0 h 72" name="T25"/>
                  <a:gd fmla="*/ 8 w 69" name="T26"/>
                  <a:gd fmla="*/ 53 h 72" name="T27"/>
                  <a:gd fmla="*/ 19 w 69" name="T28"/>
                  <a:gd fmla="*/ 64 h 72" name="T29"/>
                  <a:gd fmla="*/ 50 w 69" name="T30"/>
                  <a:gd fmla="*/ 64 h 72" name="T31"/>
                  <a:gd fmla="*/ 50 w 69" name="T32"/>
                  <a:gd fmla="*/ 64 h 72" name="T33"/>
                  <a:gd fmla="*/ 62 w 69" name="T34"/>
                  <a:gd fmla="*/ 53 h 72" name="T35"/>
                  <a:gd fmla="*/ 62 w 69" name="T36"/>
                  <a:gd fmla="*/ 19 h 72" name="T37"/>
                  <a:gd fmla="*/ 62 w 69" name="T38"/>
                  <a:gd fmla="*/ 19 h 72" name="T39"/>
                  <a:gd fmla="*/ 50 w 69" name="T40"/>
                  <a:gd fmla="*/ 8 h 72" name="T41"/>
                  <a:gd fmla="*/ 19 w 69" name="T42"/>
                  <a:gd fmla="*/ 8 h 72" name="T43"/>
                  <a:gd fmla="*/ 19 w 69" name="T44"/>
                  <a:gd fmla="*/ 8 h 72" name="T45"/>
                  <a:gd fmla="*/ 8 w 69" name="T46"/>
                  <a:gd fmla="*/ 19 h 72" name="T47"/>
                  <a:gd fmla="*/ 8 w 69" name="T48"/>
                  <a:gd fmla="*/ 53 h 72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72" w="69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1" y="0"/>
                      <a:pt x="69" y="9"/>
                      <a:pt x="69" y="19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4"/>
                      <a:pt x="61" y="72"/>
                      <a:pt x="50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9" y="72"/>
                      <a:pt x="0" y="64"/>
                      <a:pt x="0" y="5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9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59"/>
                      <a:pt x="13" y="64"/>
                      <a:pt x="19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6" y="64"/>
                      <a:pt x="62" y="59"/>
                      <a:pt x="62" y="53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3"/>
                      <a:pt x="56" y="8"/>
                      <a:pt x="50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3" y="8"/>
                      <a:pt x="8" y="13"/>
                      <a:pt x="8" y="19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757" name="Freeform 26"/>
              <p:cNvSpPr/>
              <p:nvPr/>
            </p:nvSpPr>
            <p:spPr bwMode="auto">
              <a:xfrm>
                <a:off x="4826" y="1596"/>
                <a:ext cx="48" cy="52"/>
              </a:xfrm>
              <a:custGeom>
                <a:gdLst>
                  <a:gd fmla="*/ 37 w 37" name="T0"/>
                  <a:gd fmla="*/ 9 h 39" name="T1"/>
                  <a:gd fmla="*/ 28 w 37" name="T2"/>
                  <a:gd fmla="*/ 0 h 39" name="T3"/>
                  <a:gd fmla="*/ 9 w 37" name="T4"/>
                  <a:gd fmla="*/ 0 h 39" name="T5"/>
                  <a:gd fmla="*/ 0 w 37" name="T6"/>
                  <a:gd fmla="*/ 9 h 39" name="T7"/>
                  <a:gd fmla="*/ 0 w 37" name="T8"/>
                  <a:gd fmla="*/ 29 h 39" name="T9"/>
                  <a:gd fmla="*/ 9 w 37" name="T10"/>
                  <a:gd fmla="*/ 39 h 39" name="T11"/>
                  <a:gd fmla="*/ 28 w 37" name="T12"/>
                  <a:gd fmla="*/ 39 h 39" name="T13"/>
                  <a:gd fmla="*/ 37 w 37" name="T14"/>
                  <a:gd fmla="*/ 29 h 39" name="T15"/>
                  <a:gd fmla="*/ 37 w 37" name="T16"/>
                  <a:gd fmla="*/ 9 h 39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9" w="37">
                    <a:moveTo>
                      <a:pt x="37" y="9"/>
                    </a:moveTo>
                    <a:cubicBezTo>
                      <a:pt x="37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7" y="35"/>
                      <a:pt x="37" y="29"/>
                    </a:cubicBezTo>
                    <a:lnTo>
                      <a:pt x="37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758" name="Freeform 27"/>
              <p:cNvSpPr>
                <a:spLocks noEditPoints="1"/>
              </p:cNvSpPr>
              <p:nvPr/>
            </p:nvSpPr>
            <p:spPr bwMode="auto">
              <a:xfrm>
                <a:off x="4918" y="1574"/>
                <a:ext cx="90" cy="95"/>
              </a:xfrm>
              <a:custGeom>
                <a:gdLst>
                  <a:gd fmla="*/ 19 w 69" name="T0"/>
                  <a:gd fmla="*/ 0 h 72" name="T1"/>
                  <a:gd fmla="*/ 50 w 69" name="T2"/>
                  <a:gd fmla="*/ 0 h 72" name="T3"/>
                  <a:gd fmla="*/ 50 w 69" name="T4"/>
                  <a:gd fmla="*/ 0 h 72" name="T5"/>
                  <a:gd fmla="*/ 69 w 69" name="T6"/>
                  <a:gd fmla="*/ 19 h 72" name="T7"/>
                  <a:gd fmla="*/ 69 w 69" name="T8"/>
                  <a:gd fmla="*/ 53 h 72" name="T9"/>
                  <a:gd fmla="*/ 69 w 69" name="T10"/>
                  <a:gd fmla="*/ 53 h 72" name="T11"/>
                  <a:gd fmla="*/ 50 w 69" name="T12"/>
                  <a:gd fmla="*/ 72 h 72" name="T13"/>
                  <a:gd fmla="*/ 19 w 69" name="T14"/>
                  <a:gd fmla="*/ 72 h 72" name="T15"/>
                  <a:gd fmla="*/ 19 w 69" name="T16"/>
                  <a:gd fmla="*/ 72 h 72" name="T17"/>
                  <a:gd fmla="*/ 0 w 69" name="T18"/>
                  <a:gd fmla="*/ 53 h 72" name="T19"/>
                  <a:gd fmla="*/ 0 w 69" name="T20"/>
                  <a:gd fmla="*/ 19 h 72" name="T21"/>
                  <a:gd fmla="*/ 0 w 69" name="T22"/>
                  <a:gd fmla="*/ 19 h 72" name="T23"/>
                  <a:gd fmla="*/ 19 w 69" name="T24"/>
                  <a:gd fmla="*/ 0 h 72" name="T25"/>
                  <a:gd fmla="*/ 8 w 69" name="T26"/>
                  <a:gd fmla="*/ 53 h 72" name="T27"/>
                  <a:gd fmla="*/ 19 w 69" name="T28"/>
                  <a:gd fmla="*/ 64 h 72" name="T29"/>
                  <a:gd fmla="*/ 50 w 69" name="T30"/>
                  <a:gd fmla="*/ 64 h 72" name="T31"/>
                  <a:gd fmla="*/ 50 w 69" name="T32"/>
                  <a:gd fmla="*/ 64 h 72" name="T33"/>
                  <a:gd fmla="*/ 62 w 69" name="T34"/>
                  <a:gd fmla="*/ 53 h 72" name="T35"/>
                  <a:gd fmla="*/ 62 w 69" name="T36"/>
                  <a:gd fmla="*/ 19 h 72" name="T37"/>
                  <a:gd fmla="*/ 62 w 69" name="T38"/>
                  <a:gd fmla="*/ 19 h 72" name="T39"/>
                  <a:gd fmla="*/ 50 w 69" name="T40"/>
                  <a:gd fmla="*/ 8 h 72" name="T41"/>
                  <a:gd fmla="*/ 19 w 69" name="T42"/>
                  <a:gd fmla="*/ 8 h 72" name="T43"/>
                  <a:gd fmla="*/ 19 w 69" name="T44"/>
                  <a:gd fmla="*/ 8 h 72" name="T45"/>
                  <a:gd fmla="*/ 8 w 69" name="T46"/>
                  <a:gd fmla="*/ 19 h 72" name="T47"/>
                  <a:gd fmla="*/ 8 w 69" name="T48"/>
                  <a:gd fmla="*/ 53 h 72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72" w="69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1" y="0"/>
                      <a:pt x="69" y="9"/>
                      <a:pt x="69" y="19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4"/>
                      <a:pt x="61" y="72"/>
                      <a:pt x="50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9" y="72"/>
                      <a:pt x="0" y="64"/>
                      <a:pt x="0" y="5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9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59"/>
                      <a:pt x="13" y="64"/>
                      <a:pt x="19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7" y="64"/>
                      <a:pt x="62" y="59"/>
                      <a:pt x="62" y="53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3"/>
                      <a:pt x="57" y="8"/>
                      <a:pt x="50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3" y="8"/>
                      <a:pt x="8" y="13"/>
                      <a:pt x="8" y="19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759" name="Freeform 28"/>
              <p:cNvSpPr/>
              <p:nvPr/>
            </p:nvSpPr>
            <p:spPr bwMode="auto">
              <a:xfrm>
                <a:off x="4939" y="1596"/>
                <a:ext cx="48" cy="52"/>
              </a:xfrm>
              <a:custGeom>
                <a:gdLst>
                  <a:gd fmla="*/ 37 w 37" name="T0"/>
                  <a:gd fmla="*/ 9 h 39" name="T1"/>
                  <a:gd fmla="*/ 28 w 37" name="T2"/>
                  <a:gd fmla="*/ 0 h 39" name="T3"/>
                  <a:gd fmla="*/ 9 w 37" name="T4"/>
                  <a:gd fmla="*/ 0 h 39" name="T5"/>
                  <a:gd fmla="*/ 0 w 37" name="T6"/>
                  <a:gd fmla="*/ 9 h 39" name="T7"/>
                  <a:gd fmla="*/ 0 w 37" name="T8"/>
                  <a:gd fmla="*/ 29 h 39" name="T9"/>
                  <a:gd fmla="*/ 9 w 37" name="T10"/>
                  <a:gd fmla="*/ 39 h 39" name="T11"/>
                  <a:gd fmla="*/ 28 w 37" name="T12"/>
                  <a:gd fmla="*/ 39 h 39" name="T13"/>
                  <a:gd fmla="*/ 37 w 37" name="T14"/>
                  <a:gd fmla="*/ 29 h 39" name="T15"/>
                  <a:gd fmla="*/ 37 w 37" name="T16"/>
                  <a:gd fmla="*/ 9 h 39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9" w="37">
                    <a:moveTo>
                      <a:pt x="37" y="9"/>
                    </a:moveTo>
                    <a:cubicBezTo>
                      <a:pt x="37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7" y="35"/>
                      <a:pt x="37" y="29"/>
                    </a:cubicBezTo>
                    <a:lnTo>
                      <a:pt x="37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760" name="Freeform 29"/>
              <p:cNvSpPr>
                <a:spLocks noEditPoints="1"/>
              </p:cNvSpPr>
              <p:nvPr/>
            </p:nvSpPr>
            <p:spPr bwMode="auto">
              <a:xfrm>
                <a:off x="5257" y="1574"/>
                <a:ext cx="90" cy="95"/>
              </a:xfrm>
              <a:custGeom>
                <a:gdLst>
                  <a:gd fmla="*/ 19 w 69" name="T0"/>
                  <a:gd fmla="*/ 0 h 72" name="T1"/>
                  <a:gd fmla="*/ 50 w 69" name="T2"/>
                  <a:gd fmla="*/ 0 h 72" name="T3"/>
                  <a:gd fmla="*/ 50 w 69" name="T4"/>
                  <a:gd fmla="*/ 0 h 72" name="T5"/>
                  <a:gd fmla="*/ 69 w 69" name="T6"/>
                  <a:gd fmla="*/ 19 h 72" name="T7"/>
                  <a:gd fmla="*/ 69 w 69" name="T8"/>
                  <a:gd fmla="*/ 53 h 72" name="T9"/>
                  <a:gd fmla="*/ 69 w 69" name="T10"/>
                  <a:gd fmla="*/ 53 h 72" name="T11"/>
                  <a:gd fmla="*/ 50 w 69" name="T12"/>
                  <a:gd fmla="*/ 72 h 72" name="T13"/>
                  <a:gd fmla="*/ 19 w 69" name="T14"/>
                  <a:gd fmla="*/ 72 h 72" name="T15"/>
                  <a:gd fmla="*/ 19 w 69" name="T16"/>
                  <a:gd fmla="*/ 72 h 72" name="T17"/>
                  <a:gd fmla="*/ 0 w 69" name="T18"/>
                  <a:gd fmla="*/ 53 h 72" name="T19"/>
                  <a:gd fmla="*/ 0 w 69" name="T20"/>
                  <a:gd fmla="*/ 19 h 72" name="T21"/>
                  <a:gd fmla="*/ 0 w 69" name="T22"/>
                  <a:gd fmla="*/ 19 h 72" name="T23"/>
                  <a:gd fmla="*/ 19 w 69" name="T24"/>
                  <a:gd fmla="*/ 0 h 72" name="T25"/>
                  <a:gd fmla="*/ 8 w 69" name="T26"/>
                  <a:gd fmla="*/ 53 h 72" name="T27"/>
                  <a:gd fmla="*/ 19 w 69" name="T28"/>
                  <a:gd fmla="*/ 64 h 72" name="T29"/>
                  <a:gd fmla="*/ 50 w 69" name="T30"/>
                  <a:gd fmla="*/ 64 h 72" name="T31"/>
                  <a:gd fmla="*/ 50 w 69" name="T32"/>
                  <a:gd fmla="*/ 64 h 72" name="T33"/>
                  <a:gd fmla="*/ 62 w 69" name="T34"/>
                  <a:gd fmla="*/ 53 h 72" name="T35"/>
                  <a:gd fmla="*/ 62 w 69" name="T36"/>
                  <a:gd fmla="*/ 19 h 72" name="T37"/>
                  <a:gd fmla="*/ 62 w 69" name="T38"/>
                  <a:gd fmla="*/ 19 h 72" name="T39"/>
                  <a:gd fmla="*/ 50 w 69" name="T40"/>
                  <a:gd fmla="*/ 8 h 72" name="T41"/>
                  <a:gd fmla="*/ 19 w 69" name="T42"/>
                  <a:gd fmla="*/ 8 h 72" name="T43"/>
                  <a:gd fmla="*/ 19 w 69" name="T44"/>
                  <a:gd fmla="*/ 8 h 72" name="T45"/>
                  <a:gd fmla="*/ 8 w 69" name="T46"/>
                  <a:gd fmla="*/ 19 h 72" name="T47"/>
                  <a:gd fmla="*/ 8 w 69" name="T48"/>
                  <a:gd fmla="*/ 53 h 72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72" w="69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1" y="0"/>
                      <a:pt x="69" y="9"/>
                      <a:pt x="69" y="19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4"/>
                      <a:pt x="61" y="72"/>
                      <a:pt x="50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9" y="72"/>
                      <a:pt x="0" y="64"/>
                      <a:pt x="0" y="5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9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59"/>
                      <a:pt x="13" y="64"/>
                      <a:pt x="19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7" y="64"/>
                      <a:pt x="62" y="59"/>
                      <a:pt x="62" y="53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3"/>
                      <a:pt x="57" y="8"/>
                      <a:pt x="50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3" y="8"/>
                      <a:pt x="8" y="13"/>
                      <a:pt x="8" y="19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761" name="Freeform 30"/>
              <p:cNvSpPr/>
              <p:nvPr/>
            </p:nvSpPr>
            <p:spPr bwMode="auto">
              <a:xfrm>
                <a:off x="5278" y="1596"/>
                <a:ext cx="48" cy="52"/>
              </a:xfrm>
              <a:custGeom>
                <a:gdLst>
                  <a:gd fmla="*/ 37 w 37" name="T0"/>
                  <a:gd fmla="*/ 9 h 39" name="T1"/>
                  <a:gd fmla="*/ 28 w 37" name="T2"/>
                  <a:gd fmla="*/ 0 h 39" name="T3"/>
                  <a:gd fmla="*/ 9 w 37" name="T4"/>
                  <a:gd fmla="*/ 0 h 39" name="T5"/>
                  <a:gd fmla="*/ 0 w 37" name="T6"/>
                  <a:gd fmla="*/ 9 h 39" name="T7"/>
                  <a:gd fmla="*/ 0 w 37" name="T8"/>
                  <a:gd fmla="*/ 29 h 39" name="T9"/>
                  <a:gd fmla="*/ 9 w 37" name="T10"/>
                  <a:gd fmla="*/ 39 h 39" name="T11"/>
                  <a:gd fmla="*/ 28 w 37" name="T12"/>
                  <a:gd fmla="*/ 39 h 39" name="T13"/>
                  <a:gd fmla="*/ 37 w 37" name="T14"/>
                  <a:gd fmla="*/ 29 h 39" name="T15"/>
                  <a:gd fmla="*/ 37 w 37" name="T16"/>
                  <a:gd fmla="*/ 9 h 39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9" w="37">
                    <a:moveTo>
                      <a:pt x="37" y="9"/>
                    </a:moveTo>
                    <a:cubicBezTo>
                      <a:pt x="37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7" y="35"/>
                      <a:pt x="37" y="29"/>
                    </a:cubicBezTo>
                    <a:lnTo>
                      <a:pt x="37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762" name="Freeform 31"/>
              <p:cNvSpPr>
                <a:spLocks noEditPoints="1"/>
              </p:cNvSpPr>
              <p:nvPr/>
            </p:nvSpPr>
            <p:spPr bwMode="auto">
              <a:xfrm>
                <a:off x="5370" y="1574"/>
                <a:ext cx="91" cy="95"/>
              </a:xfrm>
              <a:custGeom>
                <a:gdLst>
                  <a:gd fmla="*/ 19 w 69" name="T0"/>
                  <a:gd fmla="*/ 0 h 72" name="T1"/>
                  <a:gd fmla="*/ 50 w 69" name="T2"/>
                  <a:gd fmla="*/ 0 h 72" name="T3"/>
                  <a:gd fmla="*/ 50 w 69" name="T4"/>
                  <a:gd fmla="*/ 0 h 72" name="T5"/>
                  <a:gd fmla="*/ 69 w 69" name="T6"/>
                  <a:gd fmla="*/ 19 h 72" name="T7"/>
                  <a:gd fmla="*/ 69 w 69" name="T8"/>
                  <a:gd fmla="*/ 53 h 72" name="T9"/>
                  <a:gd fmla="*/ 69 w 69" name="T10"/>
                  <a:gd fmla="*/ 53 h 72" name="T11"/>
                  <a:gd fmla="*/ 50 w 69" name="T12"/>
                  <a:gd fmla="*/ 72 h 72" name="T13"/>
                  <a:gd fmla="*/ 19 w 69" name="T14"/>
                  <a:gd fmla="*/ 72 h 72" name="T15"/>
                  <a:gd fmla="*/ 19 w 69" name="T16"/>
                  <a:gd fmla="*/ 72 h 72" name="T17"/>
                  <a:gd fmla="*/ 0 w 69" name="T18"/>
                  <a:gd fmla="*/ 53 h 72" name="T19"/>
                  <a:gd fmla="*/ 0 w 69" name="T20"/>
                  <a:gd fmla="*/ 19 h 72" name="T21"/>
                  <a:gd fmla="*/ 0 w 69" name="T22"/>
                  <a:gd fmla="*/ 19 h 72" name="T23"/>
                  <a:gd fmla="*/ 19 w 69" name="T24"/>
                  <a:gd fmla="*/ 0 h 72" name="T25"/>
                  <a:gd fmla="*/ 8 w 69" name="T26"/>
                  <a:gd fmla="*/ 53 h 72" name="T27"/>
                  <a:gd fmla="*/ 19 w 69" name="T28"/>
                  <a:gd fmla="*/ 64 h 72" name="T29"/>
                  <a:gd fmla="*/ 50 w 69" name="T30"/>
                  <a:gd fmla="*/ 64 h 72" name="T31"/>
                  <a:gd fmla="*/ 50 w 69" name="T32"/>
                  <a:gd fmla="*/ 64 h 72" name="T33"/>
                  <a:gd fmla="*/ 62 w 69" name="T34"/>
                  <a:gd fmla="*/ 53 h 72" name="T35"/>
                  <a:gd fmla="*/ 62 w 69" name="T36"/>
                  <a:gd fmla="*/ 19 h 72" name="T37"/>
                  <a:gd fmla="*/ 62 w 69" name="T38"/>
                  <a:gd fmla="*/ 19 h 72" name="T39"/>
                  <a:gd fmla="*/ 50 w 69" name="T40"/>
                  <a:gd fmla="*/ 8 h 72" name="T41"/>
                  <a:gd fmla="*/ 19 w 69" name="T42"/>
                  <a:gd fmla="*/ 8 h 72" name="T43"/>
                  <a:gd fmla="*/ 19 w 69" name="T44"/>
                  <a:gd fmla="*/ 8 h 72" name="T45"/>
                  <a:gd fmla="*/ 8 w 69" name="T46"/>
                  <a:gd fmla="*/ 19 h 72" name="T47"/>
                  <a:gd fmla="*/ 8 w 69" name="T48"/>
                  <a:gd fmla="*/ 53 h 72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72" w="69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1" y="0"/>
                      <a:pt x="69" y="9"/>
                      <a:pt x="69" y="19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4"/>
                      <a:pt x="61" y="72"/>
                      <a:pt x="50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9" y="72"/>
                      <a:pt x="0" y="64"/>
                      <a:pt x="0" y="5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9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59"/>
                      <a:pt x="13" y="64"/>
                      <a:pt x="19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7" y="64"/>
                      <a:pt x="62" y="59"/>
                      <a:pt x="62" y="53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3"/>
                      <a:pt x="57" y="8"/>
                      <a:pt x="50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3" y="8"/>
                      <a:pt x="8" y="13"/>
                      <a:pt x="8" y="19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763" name="Freeform 32"/>
              <p:cNvSpPr/>
              <p:nvPr/>
            </p:nvSpPr>
            <p:spPr bwMode="auto">
              <a:xfrm>
                <a:off x="5391" y="1596"/>
                <a:ext cx="48" cy="52"/>
              </a:xfrm>
              <a:custGeom>
                <a:gdLst>
                  <a:gd fmla="*/ 37 w 37" name="T0"/>
                  <a:gd fmla="*/ 9 h 39" name="T1"/>
                  <a:gd fmla="*/ 28 w 37" name="T2"/>
                  <a:gd fmla="*/ 0 h 39" name="T3"/>
                  <a:gd fmla="*/ 9 w 37" name="T4"/>
                  <a:gd fmla="*/ 0 h 39" name="T5"/>
                  <a:gd fmla="*/ 0 w 37" name="T6"/>
                  <a:gd fmla="*/ 9 h 39" name="T7"/>
                  <a:gd fmla="*/ 0 w 37" name="T8"/>
                  <a:gd fmla="*/ 29 h 39" name="T9"/>
                  <a:gd fmla="*/ 9 w 37" name="T10"/>
                  <a:gd fmla="*/ 39 h 39" name="T11"/>
                  <a:gd fmla="*/ 28 w 37" name="T12"/>
                  <a:gd fmla="*/ 39 h 39" name="T13"/>
                  <a:gd fmla="*/ 37 w 37" name="T14"/>
                  <a:gd fmla="*/ 29 h 39" name="T15"/>
                  <a:gd fmla="*/ 37 w 37" name="T16"/>
                  <a:gd fmla="*/ 9 h 39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9" w="37">
                    <a:moveTo>
                      <a:pt x="37" y="9"/>
                    </a:moveTo>
                    <a:cubicBezTo>
                      <a:pt x="37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7" y="35"/>
                      <a:pt x="37" y="29"/>
                    </a:cubicBezTo>
                    <a:lnTo>
                      <a:pt x="37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764" name="Freeform 33"/>
              <p:cNvSpPr>
                <a:spLocks noEditPoints="1"/>
              </p:cNvSpPr>
              <p:nvPr/>
            </p:nvSpPr>
            <p:spPr bwMode="auto">
              <a:xfrm>
                <a:off x="6387" y="1574"/>
                <a:ext cx="91" cy="95"/>
              </a:xfrm>
              <a:custGeom>
                <a:gdLst>
                  <a:gd fmla="*/ 19 w 69" name="T0"/>
                  <a:gd fmla="*/ 0 h 72" name="T1"/>
                  <a:gd fmla="*/ 51 w 69" name="T2"/>
                  <a:gd fmla="*/ 0 h 72" name="T3"/>
                  <a:gd fmla="*/ 51 w 69" name="T4"/>
                  <a:gd fmla="*/ 0 h 72" name="T5"/>
                  <a:gd fmla="*/ 69 w 69" name="T6"/>
                  <a:gd fmla="*/ 19 h 72" name="T7"/>
                  <a:gd fmla="*/ 69 w 69" name="T8"/>
                  <a:gd fmla="*/ 53 h 72" name="T9"/>
                  <a:gd fmla="*/ 69 w 69" name="T10"/>
                  <a:gd fmla="*/ 53 h 72" name="T11"/>
                  <a:gd fmla="*/ 51 w 69" name="T12"/>
                  <a:gd fmla="*/ 72 h 72" name="T13"/>
                  <a:gd fmla="*/ 19 w 69" name="T14"/>
                  <a:gd fmla="*/ 72 h 72" name="T15"/>
                  <a:gd fmla="*/ 19 w 69" name="T16"/>
                  <a:gd fmla="*/ 72 h 72" name="T17"/>
                  <a:gd fmla="*/ 0 w 69" name="T18"/>
                  <a:gd fmla="*/ 53 h 72" name="T19"/>
                  <a:gd fmla="*/ 0 w 69" name="T20"/>
                  <a:gd fmla="*/ 19 h 72" name="T21"/>
                  <a:gd fmla="*/ 0 w 69" name="T22"/>
                  <a:gd fmla="*/ 19 h 72" name="T23"/>
                  <a:gd fmla="*/ 19 w 69" name="T24"/>
                  <a:gd fmla="*/ 0 h 72" name="T25"/>
                  <a:gd fmla="*/ 8 w 69" name="T26"/>
                  <a:gd fmla="*/ 53 h 72" name="T27"/>
                  <a:gd fmla="*/ 19 w 69" name="T28"/>
                  <a:gd fmla="*/ 64 h 72" name="T29"/>
                  <a:gd fmla="*/ 51 w 69" name="T30"/>
                  <a:gd fmla="*/ 64 h 72" name="T31"/>
                  <a:gd fmla="*/ 51 w 69" name="T32"/>
                  <a:gd fmla="*/ 64 h 72" name="T33"/>
                  <a:gd fmla="*/ 62 w 69" name="T34"/>
                  <a:gd fmla="*/ 53 h 72" name="T35"/>
                  <a:gd fmla="*/ 62 w 69" name="T36"/>
                  <a:gd fmla="*/ 19 h 72" name="T37"/>
                  <a:gd fmla="*/ 62 w 69" name="T38"/>
                  <a:gd fmla="*/ 19 h 72" name="T39"/>
                  <a:gd fmla="*/ 51 w 69" name="T40"/>
                  <a:gd fmla="*/ 8 h 72" name="T41"/>
                  <a:gd fmla="*/ 19 w 69" name="T42"/>
                  <a:gd fmla="*/ 8 h 72" name="T43"/>
                  <a:gd fmla="*/ 19 w 69" name="T44"/>
                  <a:gd fmla="*/ 8 h 72" name="T45"/>
                  <a:gd fmla="*/ 8 w 69" name="T46"/>
                  <a:gd fmla="*/ 19 h 72" name="T47"/>
                  <a:gd fmla="*/ 8 w 69" name="T48"/>
                  <a:gd fmla="*/ 53 h 72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72" w="69">
                    <a:moveTo>
                      <a:pt x="19" y="0"/>
                    </a:moveTo>
                    <a:cubicBezTo>
                      <a:pt x="51" y="0"/>
                      <a:pt x="51" y="0"/>
                      <a:pt x="51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61" y="0"/>
                      <a:pt x="69" y="9"/>
                      <a:pt x="69" y="19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4"/>
                      <a:pt x="61" y="72"/>
                      <a:pt x="51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9" y="72"/>
                      <a:pt x="0" y="64"/>
                      <a:pt x="0" y="5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9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59"/>
                      <a:pt x="13" y="64"/>
                      <a:pt x="19" y="64"/>
                    </a:cubicBezTo>
                    <a:cubicBezTo>
                      <a:pt x="51" y="64"/>
                      <a:pt x="51" y="64"/>
                      <a:pt x="51" y="64"/>
                    </a:cubicBezTo>
                    <a:cubicBezTo>
                      <a:pt x="51" y="64"/>
                      <a:pt x="51" y="64"/>
                      <a:pt x="51" y="64"/>
                    </a:cubicBezTo>
                    <a:cubicBezTo>
                      <a:pt x="57" y="64"/>
                      <a:pt x="62" y="59"/>
                      <a:pt x="62" y="53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3"/>
                      <a:pt x="57" y="8"/>
                      <a:pt x="51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3" y="8"/>
                      <a:pt x="8" y="13"/>
                      <a:pt x="8" y="19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765" name="Freeform 34"/>
              <p:cNvSpPr/>
              <p:nvPr/>
            </p:nvSpPr>
            <p:spPr bwMode="auto">
              <a:xfrm>
                <a:off x="6408" y="1596"/>
                <a:ext cx="50" cy="52"/>
              </a:xfrm>
              <a:custGeom>
                <a:gdLst>
                  <a:gd fmla="*/ 38 w 38" name="T0"/>
                  <a:gd fmla="*/ 9 h 39" name="T1"/>
                  <a:gd fmla="*/ 28 w 38" name="T2"/>
                  <a:gd fmla="*/ 0 h 39" name="T3"/>
                  <a:gd fmla="*/ 9 w 38" name="T4"/>
                  <a:gd fmla="*/ 0 h 39" name="T5"/>
                  <a:gd fmla="*/ 0 w 38" name="T6"/>
                  <a:gd fmla="*/ 9 h 39" name="T7"/>
                  <a:gd fmla="*/ 0 w 38" name="T8"/>
                  <a:gd fmla="*/ 29 h 39" name="T9"/>
                  <a:gd fmla="*/ 9 w 38" name="T10"/>
                  <a:gd fmla="*/ 39 h 39" name="T11"/>
                  <a:gd fmla="*/ 28 w 38" name="T12"/>
                  <a:gd fmla="*/ 39 h 39" name="T13"/>
                  <a:gd fmla="*/ 38 w 38" name="T14"/>
                  <a:gd fmla="*/ 29 h 39" name="T15"/>
                  <a:gd fmla="*/ 38 w 38" name="T16"/>
                  <a:gd fmla="*/ 9 h 39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9" w="38">
                    <a:moveTo>
                      <a:pt x="38" y="9"/>
                    </a:moveTo>
                    <a:cubicBezTo>
                      <a:pt x="38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8" y="35"/>
                      <a:pt x="38" y="29"/>
                    </a:cubicBezTo>
                    <a:lnTo>
                      <a:pt x="38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766" name="Freeform 35"/>
              <p:cNvSpPr>
                <a:spLocks noEditPoints="1"/>
              </p:cNvSpPr>
              <p:nvPr/>
            </p:nvSpPr>
            <p:spPr bwMode="auto">
              <a:xfrm>
                <a:off x="6500" y="1574"/>
                <a:ext cx="91" cy="95"/>
              </a:xfrm>
              <a:custGeom>
                <a:gdLst>
                  <a:gd fmla="*/ 19 w 69" name="T0"/>
                  <a:gd fmla="*/ 0 h 72" name="T1"/>
                  <a:gd fmla="*/ 51 w 69" name="T2"/>
                  <a:gd fmla="*/ 0 h 72" name="T3"/>
                  <a:gd fmla="*/ 51 w 69" name="T4"/>
                  <a:gd fmla="*/ 0 h 72" name="T5"/>
                  <a:gd fmla="*/ 69 w 69" name="T6"/>
                  <a:gd fmla="*/ 19 h 72" name="T7"/>
                  <a:gd fmla="*/ 69 w 69" name="T8"/>
                  <a:gd fmla="*/ 53 h 72" name="T9"/>
                  <a:gd fmla="*/ 69 w 69" name="T10"/>
                  <a:gd fmla="*/ 53 h 72" name="T11"/>
                  <a:gd fmla="*/ 51 w 69" name="T12"/>
                  <a:gd fmla="*/ 72 h 72" name="T13"/>
                  <a:gd fmla="*/ 19 w 69" name="T14"/>
                  <a:gd fmla="*/ 72 h 72" name="T15"/>
                  <a:gd fmla="*/ 19 w 69" name="T16"/>
                  <a:gd fmla="*/ 72 h 72" name="T17"/>
                  <a:gd fmla="*/ 0 w 69" name="T18"/>
                  <a:gd fmla="*/ 53 h 72" name="T19"/>
                  <a:gd fmla="*/ 0 w 69" name="T20"/>
                  <a:gd fmla="*/ 19 h 72" name="T21"/>
                  <a:gd fmla="*/ 0 w 69" name="T22"/>
                  <a:gd fmla="*/ 19 h 72" name="T23"/>
                  <a:gd fmla="*/ 19 w 69" name="T24"/>
                  <a:gd fmla="*/ 0 h 72" name="T25"/>
                  <a:gd fmla="*/ 8 w 69" name="T26"/>
                  <a:gd fmla="*/ 53 h 72" name="T27"/>
                  <a:gd fmla="*/ 19 w 69" name="T28"/>
                  <a:gd fmla="*/ 64 h 72" name="T29"/>
                  <a:gd fmla="*/ 51 w 69" name="T30"/>
                  <a:gd fmla="*/ 64 h 72" name="T31"/>
                  <a:gd fmla="*/ 51 w 69" name="T32"/>
                  <a:gd fmla="*/ 64 h 72" name="T33"/>
                  <a:gd fmla="*/ 62 w 69" name="T34"/>
                  <a:gd fmla="*/ 53 h 72" name="T35"/>
                  <a:gd fmla="*/ 62 w 69" name="T36"/>
                  <a:gd fmla="*/ 19 h 72" name="T37"/>
                  <a:gd fmla="*/ 62 w 69" name="T38"/>
                  <a:gd fmla="*/ 19 h 72" name="T39"/>
                  <a:gd fmla="*/ 51 w 69" name="T40"/>
                  <a:gd fmla="*/ 8 h 72" name="T41"/>
                  <a:gd fmla="*/ 19 w 69" name="T42"/>
                  <a:gd fmla="*/ 8 h 72" name="T43"/>
                  <a:gd fmla="*/ 19 w 69" name="T44"/>
                  <a:gd fmla="*/ 8 h 72" name="T45"/>
                  <a:gd fmla="*/ 8 w 69" name="T46"/>
                  <a:gd fmla="*/ 19 h 72" name="T47"/>
                  <a:gd fmla="*/ 8 w 69" name="T48"/>
                  <a:gd fmla="*/ 53 h 72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72" w="69">
                    <a:moveTo>
                      <a:pt x="19" y="0"/>
                    </a:moveTo>
                    <a:cubicBezTo>
                      <a:pt x="51" y="0"/>
                      <a:pt x="51" y="0"/>
                      <a:pt x="51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61" y="0"/>
                      <a:pt x="69" y="9"/>
                      <a:pt x="69" y="19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4"/>
                      <a:pt x="61" y="72"/>
                      <a:pt x="51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9" y="72"/>
                      <a:pt x="0" y="64"/>
                      <a:pt x="0" y="5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9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59"/>
                      <a:pt x="13" y="64"/>
                      <a:pt x="19" y="64"/>
                    </a:cubicBezTo>
                    <a:cubicBezTo>
                      <a:pt x="51" y="64"/>
                      <a:pt x="51" y="64"/>
                      <a:pt x="51" y="64"/>
                    </a:cubicBezTo>
                    <a:cubicBezTo>
                      <a:pt x="51" y="64"/>
                      <a:pt x="51" y="64"/>
                      <a:pt x="51" y="64"/>
                    </a:cubicBezTo>
                    <a:cubicBezTo>
                      <a:pt x="57" y="64"/>
                      <a:pt x="62" y="59"/>
                      <a:pt x="62" y="53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3"/>
                      <a:pt x="57" y="8"/>
                      <a:pt x="51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3" y="8"/>
                      <a:pt x="8" y="13"/>
                      <a:pt x="8" y="19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767" name="Freeform 36"/>
              <p:cNvSpPr/>
              <p:nvPr/>
            </p:nvSpPr>
            <p:spPr bwMode="auto">
              <a:xfrm>
                <a:off x="6521" y="1596"/>
                <a:ext cx="50" cy="52"/>
              </a:xfrm>
              <a:custGeom>
                <a:gdLst>
                  <a:gd fmla="*/ 38 w 38" name="T0"/>
                  <a:gd fmla="*/ 9 h 39" name="T1"/>
                  <a:gd fmla="*/ 28 w 38" name="T2"/>
                  <a:gd fmla="*/ 0 h 39" name="T3"/>
                  <a:gd fmla="*/ 10 w 38" name="T4"/>
                  <a:gd fmla="*/ 0 h 39" name="T5"/>
                  <a:gd fmla="*/ 0 w 38" name="T6"/>
                  <a:gd fmla="*/ 9 h 39" name="T7"/>
                  <a:gd fmla="*/ 0 w 38" name="T8"/>
                  <a:gd fmla="*/ 29 h 39" name="T9"/>
                  <a:gd fmla="*/ 10 w 38" name="T10"/>
                  <a:gd fmla="*/ 39 h 39" name="T11"/>
                  <a:gd fmla="*/ 28 w 38" name="T12"/>
                  <a:gd fmla="*/ 39 h 39" name="T13"/>
                  <a:gd fmla="*/ 38 w 38" name="T14"/>
                  <a:gd fmla="*/ 29 h 39" name="T15"/>
                  <a:gd fmla="*/ 38 w 38" name="T16"/>
                  <a:gd fmla="*/ 9 h 39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9" w="38">
                    <a:moveTo>
                      <a:pt x="38" y="9"/>
                    </a:moveTo>
                    <a:cubicBezTo>
                      <a:pt x="38" y="4"/>
                      <a:pt x="34" y="0"/>
                      <a:pt x="28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35"/>
                      <a:pt x="4" y="39"/>
                      <a:pt x="10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4" y="39"/>
                      <a:pt x="38" y="35"/>
                      <a:pt x="38" y="29"/>
                    </a:cubicBezTo>
                    <a:lnTo>
                      <a:pt x="38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768" name="Freeform 37"/>
              <p:cNvSpPr>
                <a:spLocks noEditPoints="1"/>
              </p:cNvSpPr>
              <p:nvPr/>
            </p:nvSpPr>
            <p:spPr bwMode="auto">
              <a:xfrm>
                <a:off x="7067" y="1574"/>
                <a:ext cx="90" cy="95"/>
              </a:xfrm>
              <a:custGeom>
                <a:gdLst>
                  <a:gd fmla="*/ 18 w 69" name="T0"/>
                  <a:gd fmla="*/ 0 h 72" name="T1"/>
                  <a:gd fmla="*/ 50 w 69" name="T2"/>
                  <a:gd fmla="*/ 0 h 72" name="T3"/>
                  <a:gd fmla="*/ 50 w 69" name="T4"/>
                  <a:gd fmla="*/ 0 h 72" name="T5"/>
                  <a:gd fmla="*/ 69 w 69" name="T6"/>
                  <a:gd fmla="*/ 19 h 72" name="T7"/>
                  <a:gd fmla="*/ 69 w 69" name="T8"/>
                  <a:gd fmla="*/ 53 h 72" name="T9"/>
                  <a:gd fmla="*/ 69 w 69" name="T10"/>
                  <a:gd fmla="*/ 53 h 72" name="T11"/>
                  <a:gd fmla="*/ 50 w 69" name="T12"/>
                  <a:gd fmla="*/ 72 h 72" name="T13"/>
                  <a:gd fmla="*/ 18 w 69" name="T14"/>
                  <a:gd fmla="*/ 72 h 72" name="T15"/>
                  <a:gd fmla="*/ 18 w 69" name="T16"/>
                  <a:gd fmla="*/ 72 h 72" name="T17"/>
                  <a:gd fmla="*/ 0 w 69" name="T18"/>
                  <a:gd fmla="*/ 53 h 72" name="T19"/>
                  <a:gd fmla="*/ 0 w 69" name="T20"/>
                  <a:gd fmla="*/ 19 h 72" name="T21"/>
                  <a:gd fmla="*/ 0 w 69" name="T22"/>
                  <a:gd fmla="*/ 19 h 72" name="T23"/>
                  <a:gd fmla="*/ 18 w 69" name="T24"/>
                  <a:gd fmla="*/ 0 h 72" name="T25"/>
                  <a:gd fmla="*/ 7 w 69" name="T26"/>
                  <a:gd fmla="*/ 53 h 72" name="T27"/>
                  <a:gd fmla="*/ 18 w 69" name="T28"/>
                  <a:gd fmla="*/ 64 h 72" name="T29"/>
                  <a:gd fmla="*/ 50 w 69" name="T30"/>
                  <a:gd fmla="*/ 64 h 72" name="T31"/>
                  <a:gd fmla="*/ 50 w 69" name="T32"/>
                  <a:gd fmla="*/ 64 h 72" name="T33"/>
                  <a:gd fmla="*/ 61 w 69" name="T34"/>
                  <a:gd fmla="*/ 53 h 72" name="T35"/>
                  <a:gd fmla="*/ 61 w 69" name="T36"/>
                  <a:gd fmla="*/ 19 h 72" name="T37"/>
                  <a:gd fmla="*/ 61 w 69" name="T38"/>
                  <a:gd fmla="*/ 19 h 72" name="T39"/>
                  <a:gd fmla="*/ 50 w 69" name="T40"/>
                  <a:gd fmla="*/ 8 h 72" name="T41"/>
                  <a:gd fmla="*/ 18 w 69" name="T42"/>
                  <a:gd fmla="*/ 8 h 72" name="T43"/>
                  <a:gd fmla="*/ 18 w 69" name="T44"/>
                  <a:gd fmla="*/ 8 h 72" name="T45"/>
                  <a:gd fmla="*/ 7 w 69" name="T46"/>
                  <a:gd fmla="*/ 19 h 72" name="T47"/>
                  <a:gd fmla="*/ 7 w 69" name="T48"/>
                  <a:gd fmla="*/ 53 h 72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72" w="69">
                    <a:moveTo>
                      <a:pt x="18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0" y="0"/>
                      <a:pt x="69" y="9"/>
                      <a:pt x="69" y="19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4"/>
                      <a:pt x="60" y="72"/>
                      <a:pt x="50" y="72"/>
                    </a:cubicBezTo>
                    <a:cubicBezTo>
                      <a:pt x="18" y="72"/>
                      <a:pt x="18" y="72"/>
                      <a:pt x="18" y="72"/>
                    </a:cubicBezTo>
                    <a:cubicBezTo>
                      <a:pt x="18" y="72"/>
                      <a:pt x="18" y="72"/>
                      <a:pt x="18" y="72"/>
                    </a:cubicBezTo>
                    <a:cubicBezTo>
                      <a:pt x="8" y="72"/>
                      <a:pt x="0" y="64"/>
                      <a:pt x="0" y="5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9"/>
                      <a:pt x="8" y="0"/>
                      <a:pt x="18" y="0"/>
                    </a:cubicBezTo>
                    <a:close/>
                    <a:moveTo>
                      <a:pt x="7" y="53"/>
                    </a:moveTo>
                    <a:cubicBezTo>
                      <a:pt x="7" y="59"/>
                      <a:pt x="12" y="64"/>
                      <a:pt x="18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6" y="64"/>
                      <a:pt x="61" y="59"/>
                      <a:pt x="61" y="53"/>
                    </a:cubicBezTo>
                    <a:cubicBezTo>
                      <a:pt x="61" y="19"/>
                      <a:pt x="61" y="19"/>
                      <a:pt x="61" y="19"/>
                    </a:cubicBezTo>
                    <a:cubicBezTo>
                      <a:pt x="61" y="19"/>
                      <a:pt x="61" y="19"/>
                      <a:pt x="61" y="19"/>
                    </a:cubicBezTo>
                    <a:cubicBezTo>
                      <a:pt x="61" y="13"/>
                      <a:pt x="56" y="8"/>
                      <a:pt x="50" y="8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2" y="8"/>
                      <a:pt x="7" y="13"/>
                      <a:pt x="7" y="19"/>
                    </a:cubicBezTo>
                    <a:cubicBezTo>
                      <a:pt x="7" y="53"/>
                      <a:pt x="7" y="53"/>
                      <a:pt x="7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769" name="Freeform 38"/>
              <p:cNvSpPr/>
              <p:nvPr/>
            </p:nvSpPr>
            <p:spPr bwMode="auto">
              <a:xfrm>
                <a:off x="7086" y="1596"/>
                <a:ext cx="50" cy="52"/>
              </a:xfrm>
              <a:custGeom>
                <a:gdLst>
                  <a:gd fmla="*/ 38 w 38" name="T0"/>
                  <a:gd fmla="*/ 9 h 39" name="T1"/>
                  <a:gd fmla="*/ 29 w 38" name="T2"/>
                  <a:gd fmla="*/ 0 h 39" name="T3"/>
                  <a:gd fmla="*/ 10 w 38" name="T4"/>
                  <a:gd fmla="*/ 0 h 39" name="T5"/>
                  <a:gd fmla="*/ 0 w 38" name="T6"/>
                  <a:gd fmla="*/ 9 h 39" name="T7"/>
                  <a:gd fmla="*/ 0 w 38" name="T8"/>
                  <a:gd fmla="*/ 29 h 39" name="T9"/>
                  <a:gd fmla="*/ 10 w 38" name="T10"/>
                  <a:gd fmla="*/ 39 h 39" name="T11"/>
                  <a:gd fmla="*/ 29 w 38" name="T12"/>
                  <a:gd fmla="*/ 39 h 39" name="T13"/>
                  <a:gd fmla="*/ 38 w 38" name="T14"/>
                  <a:gd fmla="*/ 29 h 39" name="T15"/>
                  <a:gd fmla="*/ 38 w 38" name="T16"/>
                  <a:gd fmla="*/ 9 h 39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9" w="38">
                    <a:moveTo>
                      <a:pt x="38" y="9"/>
                    </a:moveTo>
                    <a:cubicBezTo>
                      <a:pt x="38" y="4"/>
                      <a:pt x="34" y="0"/>
                      <a:pt x="29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5" y="0"/>
                      <a:pt x="0" y="4"/>
                      <a:pt x="0" y="9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35"/>
                      <a:pt x="5" y="39"/>
                      <a:pt x="10" y="39"/>
                    </a:cubicBezTo>
                    <a:cubicBezTo>
                      <a:pt x="29" y="39"/>
                      <a:pt x="29" y="39"/>
                      <a:pt x="29" y="39"/>
                    </a:cubicBezTo>
                    <a:cubicBezTo>
                      <a:pt x="34" y="39"/>
                      <a:pt x="38" y="35"/>
                      <a:pt x="38" y="29"/>
                    </a:cubicBezTo>
                    <a:lnTo>
                      <a:pt x="38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770" name="Freeform 39"/>
              <p:cNvSpPr>
                <a:spLocks noEditPoints="1"/>
              </p:cNvSpPr>
              <p:nvPr/>
            </p:nvSpPr>
            <p:spPr bwMode="auto">
              <a:xfrm>
                <a:off x="508" y="1465"/>
                <a:ext cx="91" cy="96"/>
              </a:xfrm>
              <a:custGeom>
                <a:gdLst>
                  <a:gd fmla="*/ 19 w 69" name="T0"/>
                  <a:gd fmla="*/ 0 h 72" name="T1"/>
                  <a:gd fmla="*/ 50 w 69" name="T2"/>
                  <a:gd fmla="*/ 0 h 72" name="T3"/>
                  <a:gd fmla="*/ 50 w 69" name="T4"/>
                  <a:gd fmla="*/ 0 h 72" name="T5"/>
                  <a:gd fmla="*/ 69 w 69" name="T6"/>
                  <a:gd fmla="*/ 19 h 72" name="T7"/>
                  <a:gd fmla="*/ 69 w 69" name="T8"/>
                  <a:gd fmla="*/ 53 h 72" name="T9"/>
                  <a:gd fmla="*/ 69 w 69" name="T10"/>
                  <a:gd fmla="*/ 53 h 72" name="T11"/>
                  <a:gd fmla="*/ 50 w 69" name="T12"/>
                  <a:gd fmla="*/ 72 h 72" name="T13"/>
                  <a:gd fmla="*/ 19 w 69" name="T14"/>
                  <a:gd fmla="*/ 72 h 72" name="T15"/>
                  <a:gd fmla="*/ 19 w 69" name="T16"/>
                  <a:gd fmla="*/ 72 h 72" name="T17"/>
                  <a:gd fmla="*/ 0 w 69" name="T18"/>
                  <a:gd fmla="*/ 53 h 72" name="T19"/>
                  <a:gd fmla="*/ 0 w 69" name="T20"/>
                  <a:gd fmla="*/ 19 h 72" name="T21"/>
                  <a:gd fmla="*/ 0 w 69" name="T22"/>
                  <a:gd fmla="*/ 19 h 72" name="T23"/>
                  <a:gd fmla="*/ 19 w 69" name="T24"/>
                  <a:gd fmla="*/ 0 h 72" name="T25"/>
                  <a:gd fmla="*/ 8 w 69" name="T26"/>
                  <a:gd fmla="*/ 53 h 72" name="T27"/>
                  <a:gd fmla="*/ 19 w 69" name="T28"/>
                  <a:gd fmla="*/ 65 h 72" name="T29"/>
                  <a:gd fmla="*/ 50 w 69" name="T30"/>
                  <a:gd fmla="*/ 65 h 72" name="T31"/>
                  <a:gd fmla="*/ 50 w 69" name="T32"/>
                  <a:gd fmla="*/ 65 h 72" name="T33"/>
                  <a:gd fmla="*/ 62 w 69" name="T34"/>
                  <a:gd fmla="*/ 53 h 72" name="T35"/>
                  <a:gd fmla="*/ 62 w 69" name="T36"/>
                  <a:gd fmla="*/ 19 h 72" name="T37"/>
                  <a:gd fmla="*/ 62 w 69" name="T38"/>
                  <a:gd fmla="*/ 19 h 72" name="T39"/>
                  <a:gd fmla="*/ 50 w 69" name="T40"/>
                  <a:gd fmla="*/ 8 h 72" name="T41"/>
                  <a:gd fmla="*/ 19 w 69" name="T42"/>
                  <a:gd fmla="*/ 8 h 72" name="T43"/>
                  <a:gd fmla="*/ 19 w 69" name="T44"/>
                  <a:gd fmla="*/ 8 h 72" name="T45"/>
                  <a:gd fmla="*/ 8 w 69" name="T46"/>
                  <a:gd fmla="*/ 19 h 72" name="T47"/>
                  <a:gd fmla="*/ 8 w 69" name="T48"/>
                  <a:gd fmla="*/ 53 h 72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72" w="69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1" y="0"/>
                      <a:pt x="69" y="9"/>
                      <a:pt x="69" y="19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4"/>
                      <a:pt x="61" y="72"/>
                      <a:pt x="50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9" y="72"/>
                      <a:pt x="0" y="64"/>
                      <a:pt x="0" y="5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9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60"/>
                      <a:pt x="13" y="65"/>
                      <a:pt x="19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7" y="65"/>
                      <a:pt x="62" y="60"/>
                      <a:pt x="62" y="53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3"/>
                      <a:pt x="57" y="8"/>
                      <a:pt x="50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3" y="8"/>
                      <a:pt x="8" y="13"/>
                      <a:pt x="8" y="19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771" name="Freeform 40"/>
              <p:cNvSpPr/>
              <p:nvPr/>
            </p:nvSpPr>
            <p:spPr bwMode="auto">
              <a:xfrm>
                <a:off x="529" y="1488"/>
                <a:ext cx="49" cy="51"/>
              </a:xfrm>
              <a:custGeom>
                <a:gdLst>
                  <a:gd fmla="*/ 37 w 37" name="T0"/>
                  <a:gd fmla="*/ 9 h 39" name="T1"/>
                  <a:gd fmla="*/ 28 w 37" name="T2"/>
                  <a:gd fmla="*/ 0 h 39" name="T3"/>
                  <a:gd fmla="*/ 9 w 37" name="T4"/>
                  <a:gd fmla="*/ 0 h 39" name="T5"/>
                  <a:gd fmla="*/ 0 w 37" name="T6"/>
                  <a:gd fmla="*/ 9 h 39" name="T7"/>
                  <a:gd fmla="*/ 0 w 37" name="T8"/>
                  <a:gd fmla="*/ 30 h 39" name="T9"/>
                  <a:gd fmla="*/ 9 w 37" name="T10"/>
                  <a:gd fmla="*/ 39 h 39" name="T11"/>
                  <a:gd fmla="*/ 28 w 37" name="T12"/>
                  <a:gd fmla="*/ 39 h 39" name="T13"/>
                  <a:gd fmla="*/ 37 w 37" name="T14"/>
                  <a:gd fmla="*/ 30 h 39" name="T15"/>
                  <a:gd fmla="*/ 37 w 37" name="T16"/>
                  <a:gd fmla="*/ 9 h 39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9" w="37">
                    <a:moveTo>
                      <a:pt x="37" y="9"/>
                    </a:moveTo>
                    <a:cubicBezTo>
                      <a:pt x="37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7" y="35"/>
                      <a:pt x="37" y="30"/>
                    </a:cubicBezTo>
                    <a:lnTo>
                      <a:pt x="37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772" name="Freeform 41"/>
              <p:cNvSpPr>
                <a:spLocks noEditPoints="1"/>
              </p:cNvSpPr>
              <p:nvPr/>
            </p:nvSpPr>
            <p:spPr bwMode="auto">
              <a:xfrm>
                <a:off x="621" y="1465"/>
                <a:ext cx="91" cy="96"/>
              </a:xfrm>
              <a:custGeom>
                <a:gdLst>
                  <a:gd fmla="*/ 19 w 69" name="T0"/>
                  <a:gd fmla="*/ 0 h 72" name="T1"/>
                  <a:gd fmla="*/ 50 w 69" name="T2"/>
                  <a:gd fmla="*/ 0 h 72" name="T3"/>
                  <a:gd fmla="*/ 50 w 69" name="T4"/>
                  <a:gd fmla="*/ 0 h 72" name="T5"/>
                  <a:gd fmla="*/ 69 w 69" name="T6"/>
                  <a:gd fmla="*/ 19 h 72" name="T7"/>
                  <a:gd fmla="*/ 69 w 69" name="T8"/>
                  <a:gd fmla="*/ 53 h 72" name="T9"/>
                  <a:gd fmla="*/ 69 w 69" name="T10"/>
                  <a:gd fmla="*/ 53 h 72" name="T11"/>
                  <a:gd fmla="*/ 50 w 69" name="T12"/>
                  <a:gd fmla="*/ 72 h 72" name="T13"/>
                  <a:gd fmla="*/ 19 w 69" name="T14"/>
                  <a:gd fmla="*/ 72 h 72" name="T15"/>
                  <a:gd fmla="*/ 19 w 69" name="T16"/>
                  <a:gd fmla="*/ 72 h 72" name="T17"/>
                  <a:gd fmla="*/ 0 w 69" name="T18"/>
                  <a:gd fmla="*/ 53 h 72" name="T19"/>
                  <a:gd fmla="*/ 0 w 69" name="T20"/>
                  <a:gd fmla="*/ 19 h 72" name="T21"/>
                  <a:gd fmla="*/ 0 w 69" name="T22"/>
                  <a:gd fmla="*/ 19 h 72" name="T23"/>
                  <a:gd fmla="*/ 19 w 69" name="T24"/>
                  <a:gd fmla="*/ 0 h 72" name="T25"/>
                  <a:gd fmla="*/ 8 w 69" name="T26"/>
                  <a:gd fmla="*/ 53 h 72" name="T27"/>
                  <a:gd fmla="*/ 19 w 69" name="T28"/>
                  <a:gd fmla="*/ 65 h 72" name="T29"/>
                  <a:gd fmla="*/ 50 w 69" name="T30"/>
                  <a:gd fmla="*/ 65 h 72" name="T31"/>
                  <a:gd fmla="*/ 50 w 69" name="T32"/>
                  <a:gd fmla="*/ 65 h 72" name="T33"/>
                  <a:gd fmla="*/ 62 w 69" name="T34"/>
                  <a:gd fmla="*/ 53 h 72" name="T35"/>
                  <a:gd fmla="*/ 62 w 69" name="T36"/>
                  <a:gd fmla="*/ 19 h 72" name="T37"/>
                  <a:gd fmla="*/ 62 w 69" name="T38"/>
                  <a:gd fmla="*/ 19 h 72" name="T39"/>
                  <a:gd fmla="*/ 50 w 69" name="T40"/>
                  <a:gd fmla="*/ 8 h 72" name="T41"/>
                  <a:gd fmla="*/ 19 w 69" name="T42"/>
                  <a:gd fmla="*/ 8 h 72" name="T43"/>
                  <a:gd fmla="*/ 19 w 69" name="T44"/>
                  <a:gd fmla="*/ 8 h 72" name="T45"/>
                  <a:gd fmla="*/ 8 w 69" name="T46"/>
                  <a:gd fmla="*/ 19 h 72" name="T47"/>
                  <a:gd fmla="*/ 8 w 69" name="T48"/>
                  <a:gd fmla="*/ 53 h 72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72" w="69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1" y="0"/>
                      <a:pt x="69" y="9"/>
                      <a:pt x="69" y="19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4"/>
                      <a:pt x="61" y="72"/>
                      <a:pt x="50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9" y="72"/>
                      <a:pt x="0" y="64"/>
                      <a:pt x="0" y="5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9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60"/>
                      <a:pt x="13" y="65"/>
                      <a:pt x="19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7" y="65"/>
                      <a:pt x="62" y="60"/>
                      <a:pt x="62" y="53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3"/>
                      <a:pt x="57" y="8"/>
                      <a:pt x="50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3" y="8"/>
                      <a:pt x="8" y="13"/>
                      <a:pt x="8" y="19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773" name="Freeform 42"/>
              <p:cNvSpPr/>
              <p:nvPr/>
            </p:nvSpPr>
            <p:spPr bwMode="auto">
              <a:xfrm>
                <a:off x="642" y="1488"/>
                <a:ext cx="49" cy="51"/>
              </a:xfrm>
              <a:custGeom>
                <a:gdLst>
                  <a:gd fmla="*/ 37 w 37" name="T0"/>
                  <a:gd fmla="*/ 9 h 39" name="T1"/>
                  <a:gd fmla="*/ 28 w 37" name="T2"/>
                  <a:gd fmla="*/ 0 h 39" name="T3"/>
                  <a:gd fmla="*/ 9 w 37" name="T4"/>
                  <a:gd fmla="*/ 0 h 39" name="T5"/>
                  <a:gd fmla="*/ 0 w 37" name="T6"/>
                  <a:gd fmla="*/ 9 h 39" name="T7"/>
                  <a:gd fmla="*/ 0 w 37" name="T8"/>
                  <a:gd fmla="*/ 30 h 39" name="T9"/>
                  <a:gd fmla="*/ 9 w 37" name="T10"/>
                  <a:gd fmla="*/ 39 h 39" name="T11"/>
                  <a:gd fmla="*/ 28 w 37" name="T12"/>
                  <a:gd fmla="*/ 39 h 39" name="T13"/>
                  <a:gd fmla="*/ 37 w 37" name="T14"/>
                  <a:gd fmla="*/ 30 h 39" name="T15"/>
                  <a:gd fmla="*/ 37 w 37" name="T16"/>
                  <a:gd fmla="*/ 9 h 39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9" w="37">
                    <a:moveTo>
                      <a:pt x="37" y="9"/>
                    </a:moveTo>
                    <a:cubicBezTo>
                      <a:pt x="37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7" y="35"/>
                      <a:pt x="37" y="30"/>
                    </a:cubicBezTo>
                    <a:lnTo>
                      <a:pt x="37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774" name="Freeform 43"/>
              <p:cNvSpPr>
                <a:spLocks noEditPoints="1"/>
              </p:cNvSpPr>
              <p:nvPr/>
            </p:nvSpPr>
            <p:spPr bwMode="auto">
              <a:xfrm>
                <a:off x="734" y="1465"/>
                <a:ext cx="91" cy="96"/>
              </a:xfrm>
              <a:custGeom>
                <a:gdLst>
                  <a:gd fmla="*/ 19 w 69" name="T0"/>
                  <a:gd fmla="*/ 0 h 72" name="T1"/>
                  <a:gd fmla="*/ 50 w 69" name="T2"/>
                  <a:gd fmla="*/ 0 h 72" name="T3"/>
                  <a:gd fmla="*/ 50 w 69" name="T4"/>
                  <a:gd fmla="*/ 0 h 72" name="T5"/>
                  <a:gd fmla="*/ 69 w 69" name="T6"/>
                  <a:gd fmla="*/ 19 h 72" name="T7"/>
                  <a:gd fmla="*/ 69 w 69" name="T8"/>
                  <a:gd fmla="*/ 53 h 72" name="T9"/>
                  <a:gd fmla="*/ 69 w 69" name="T10"/>
                  <a:gd fmla="*/ 53 h 72" name="T11"/>
                  <a:gd fmla="*/ 50 w 69" name="T12"/>
                  <a:gd fmla="*/ 72 h 72" name="T13"/>
                  <a:gd fmla="*/ 19 w 69" name="T14"/>
                  <a:gd fmla="*/ 72 h 72" name="T15"/>
                  <a:gd fmla="*/ 19 w 69" name="T16"/>
                  <a:gd fmla="*/ 72 h 72" name="T17"/>
                  <a:gd fmla="*/ 0 w 69" name="T18"/>
                  <a:gd fmla="*/ 53 h 72" name="T19"/>
                  <a:gd fmla="*/ 0 w 69" name="T20"/>
                  <a:gd fmla="*/ 19 h 72" name="T21"/>
                  <a:gd fmla="*/ 0 w 69" name="T22"/>
                  <a:gd fmla="*/ 19 h 72" name="T23"/>
                  <a:gd fmla="*/ 19 w 69" name="T24"/>
                  <a:gd fmla="*/ 0 h 72" name="T25"/>
                  <a:gd fmla="*/ 8 w 69" name="T26"/>
                  <a:gd fmla="*/ 53 h 72" name="T27"/>
                  <a:gd fmla="*/ 19 w 69" name="T28"/>
                  <a:gd fmla="*/ 65 h 72" name="T29"/>
                  <a:gd fmla="*/ 50 w 69" name="T30"/>
                  <a:gd fmla="*/ 65 h 72" name="T31"/>
                  <a:gd fmla="*/ 50 w 69" name="T32"/>
                  <a:gd fmla="*/ 65 h 72" name="T33"/>
                  <a:gd fmla="*/ 62 w 69" name="T34"/>
                  <a:gd fmla="*/ 53 h 72" name="T35"/>
                  <a:gd fmla="*/ 62 w 69" name="T36"/>
                  <a:gd fmla="*/ 19 h 72" name="T37"/>
                  <a:gd fmla="*/ 62 w 69" name="T38"/>
                  <a:gd fmla="*/ 19 h 72" name="T39"/>
                  <a:gd fmla="*/ 50 w 69" name="T40"/>
                  <a:gd fmla="*/ 8 h 72" name="T41"/>
                  <a:gd fmla="*/ 19 w 69" name="T42"/>
                  <a:gd fmla="*/ 8 h 72" name="T43"/>
                  <a:gd fmla="*/ 19 w 69" name="T44"/>
                  <a:gd fmla="*/ 8 h 72" name="T45"/>
                  <a:gd fmla="*/ 8 w 69" name="T46"/>
                  <a:gd fmla="*/ 19 h 72" name="T47"/>
                  <a:gd fmla="*/ 8 w 69" name="T48"/>
                  <a:gd fmla="*/ 53 h 72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72" w="69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1" y="0"/>
                      <a:pt x="69" y="9"/>
                      <a:pt x="69" y="19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4"/>
                      <a:pt x="61" y="72"/>
                      <a:pt x="50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9" y="72"/>
                      <a:pt x="0" y="64"/>
                      <a:pt x="0" y="5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9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60"/>
                      <a:pt x="13" y="65"/>
                      <a:pt x="19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7" y="65"/>
                      <a:pt x="62" y="60"/>
                      <a:pt x="62" y="53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3"/>
                      <a:pt x="57" y="8"/>
                      <a:pt x="50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3" y="8"/>
                      <a:pt x="8" y="13"/>
                      <a:pt x="8" y="19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775" name="Freeform 44"/>
              <p:cNvSpPr/>
              <p:nvPr/>
            </p:nvSpPr>
            <p:spPr bwMode="auto">
              <a:xfrm>
                <a:off x="755" y="1488"/>
                <a:ext cx="49" cy="51"/>
              </a:xfrm>
              <a:custGeom>
                <a:gdLst>
                  <a:gd fmla="*/ 37 w 37" name="T0"/>
                  <a:gd fmla="*/ 9 h 39" name="T1"/>
                  <a:gd fmla="*/ 28 w 37" name="T2"/>
                  <a:gd fmla="*/ 0 h 39" name="T3"/>
                  <a:gd fmla="*/ 9 w 37" name="T4"/>
                  <a:gd fmla="*/ 0 h 39" name="T5"/>
                  <a:gd fmla="*/ 0 w 37" name="T6"/>
                  <a:gd fmla="*/ 9 h 39" name="T7"/>
                  <a:gd fmla="*/ 0 w 37" name="T8"/>
                  <a:gd fmla="*/ 30 h 39" name="T9"/>
                  <a:gd fmla="*/ 9 w 37" name="T10"/>
                  <a:gd fmla="*/ 39 h 39" name="T11"/>
                  <a:gd fmla="*/ 28 w 37" name="T12"/>
                  <a:gd fmla="*/ 39 h 39" name="T13"/>
                  <a:gd fmla="*/ 37 w 37" name="T14"/>
                  <a:gd fmla="*/ 30 h 39" name="T15"/>
                  <a:gd fmla="*/ 37 w 37" name="T16"/>
                  <a:gd fmla="*/ 9 h 39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9" w="37">
                    <a:moveTo>
                      <a:pt x="37" y="9"/>
                    </a:moveTo>
                    <a:cubicBezTo>
                      <a:pt x="37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7" y="35"/>
                      <a:pt x="37" y="30"/>
                    </a:cubicBezTo>
                    <a:lnTo>
                      <a:pt x="37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776" name="Freeform 45"/>
              <p:cNvSpPr>
                <a:spLocks noEditPoints="1"/>
              </p:cNvSpPr>
              <p:nvPr/>
            </p:nvSpPr>
            <p:spPr bwMode="auto">
              <a:xfrm>
                <a:off x="847" y="1465"/>
                <a:ext cx="91" cy="96"/>
              </a:xfrm>
              <a:custGeom>
                <a:gdLst>
                  <a:gd fmla="*/ 19 w 69" name="T0"/>
                  <a:gd fmla="*/ 0 h 72" name="T1"/>
                  <a:gd fmla="*/ 50 w 69" name="T2"/>
                  <a:gd fmla="*/ 0 h 72" name="T3"/>
                  <a:gd fmla="*/ 50 w 69" name="T4"/>
                  <a:gd fmla="*/ 0 h 72" name="T5"/>
                  <a:gd fmla="*/ 69 w 69" name="T6"/>
                  <a:gd fmla="*/ 19 h 72" name="T7"/>
                  <a:gd fmla="*/ 69 w 69" name="T8"/>
                  <a:gd fmla="*/ 53 h 72" name="T9"/>
                  <a:gd fmla="*/ 69 w 69" name="T10"/>
                  <a:gd fmla="*/ 53 h 72" name="T11"/>
                  <a:gd fmla="*/ 50 w 69" name="T12"/>
                  <a:gd fmla="*/ 72 h 72" name="T13"/>
                  <a:gd fmla="*/ 19 w 69" name="T14"/>
                  <a:gd fmla="*/ 72 h 72" name="T15"/>
                  <a:gd fmla="*/ 19 w 69" name="T16"/>
                  <a:gd fmla="*/ 72 h 72" name="T17"/>
                  <a:gd fmla="*/ 0 w 69" name="T18"/>
                  <a:gd fmla="*/ 53 h 72" name="T19"/>
                  <a:gd fmla="*/ 0 w 69" name="T20"/>
                  <a:gd fmla="*/ 19 h 72" name="T21"/>
                  <a:gd fmla="*/ 0 w 69" name="T22"/>
                  <a:gd fmla="*/ 19 h 72" name="T23"/>
                  <a:gd fmla="*/ 19 w 69" name="T24"/>
                  <a:gd fmla="*/ 0 h 72" name="T25"/>
                  <a:gd fmla="*/ 8 w 69" name="T26"/>
                  <a:gd fmla="*/ 53 h 72" name="T27"/>
                  <a:gd fmla="*/ 19 w 69" name="T28"/>
                  <a:gd fmla="*/ 65 h 72" name="T29"/>
                  <a:gd fmla="*/ 50 w 69" name="T30"/>
                  <a:gd fmla="*/ 65 h 72" name="T31"/>
                  <a:gd fmla="*/ 50 w 69" name="T32"/>
                  <a:gd fmla="*/ 65 h 72" name="T33"/>
                  <a:gd fmla="*/ 62 w 69" name="T34"/>
                  <a:gd fmla="*/ 53 h 72" name="T35"/>
                  <a:gd fmla="*/ 62 w 69" name="T36"/>
                  <a:gd fmla="*/ 19 h 72" name="T37"/>
                  <a:gd fmla="*/ 62 w 69" name="T38"/>
                  <a:gd fmla="*/ 19 h 72" name="T39"/>
                  <a:gd fmla="*/ 50 w 69" name="T40"/>
                  <a:gd fmla="*/ 8 h 72" name="T41"/>
                  <a:gd fmla="*/ 19 w 69" name="T42"/>
                  <a:gd fmla="*/ 8 h 72" name="T43"/>
                  <a:gd fmla="*/ 19 w 69" name="T44"/>
                  <a:gd fmla="*/ 8 h 72" name="T45"/>
                  <a:gd fmla="*/ 8 w 69" name="T46"/>
                  <a:gd fmla="*/ 19 h 72" name="T47"/>
                  <a:gd fmla="*/ 8 w 69" name="T48"/>
                  <a:gd fmla="*/ 53 h 72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72" w="69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1" y="0"/>
                      <a:pt x="69" y="9"/>
                      <a:pt x="69" y="19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4"/>
                      <a:pt x="61" y="72"/>
                      <a:pt x="50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9" y="72"/>
                      <a:pt x="0" y="64"/>
                      <a:pt x="0" y="5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9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60"/>
                      <a:pt x="13" y="65"/>
                      <a:pt x="19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7" y="65"/>
                      <a:pt x="62" y="60"/>
                      <a:pt x="62" y="53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3"/>
                      <a:pt x="57" y="8"/>
                      <a:pt x="50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3" y="8"/>
                      <a:pt x="8" y="13"/>
                      <a:pt x="8" y="19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777" name="Freeform 46"/>
              <p:cNvSpPr/>
              <p:nvPr/>
            </p:nvSpPr>
            <p:spPr bwMode="auto">
              <a:xfrm>
                <a:off x="868" y="1488"/>
                <a:ext cx="50" cy="51"/>
              </a:xfrm>
              <a:custGeom>
                <a:gdLst>
                  <a:gd fmla="*/ 38 w 38" name="T0"/>
                  <a:gd fmla="*/ 9 h 39" name="T1"/>
                  <a:gd fmla="*/ 28 w 38" name="T2"/>
                  <a:gd fmla="*/ 0 h 39" name="T3"/>
                  <a:gd fmla="*/ 9 w 38" name="T4"/>
                  <a:gd fmla="*/ 0 h 39" name="T5"/>
                  <a:gd fmla="*/ 0 w 38" name="T6"/>
                  <a:gd fmla="*/ 9 h 39" name="T7"/>
                  <a:gd fmla="*/ 0 w 38" name="T8"/>
                  <a:gd fmla="*/ 30 h 39" name="T9"/>
                  <a:gd fmla="*/ 9 w 38" name="T10"/>
                  <a:gd fmla="*/ 39 h 39" name="T11"/>
                  <a:gd fmla="*/ 28 w 38" name="T12"/>
                  <a:gd fmla="*/ 39 h 39" name="T13"/>
                  <a:gd fmla="*/ 38 w 38" name="T14"/>
                  <a:gd fmla="*/ 30 h 39" name="T15"/>
                  <a:gd fmla="*/ 38 w 38" name="T16"/>
                  <a:gd fmla="*/ 9 h 39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9" w="38">
                    <a:moveTo>
                      <a:pt x="38" y="9"/>
                    </a:moveTo>
                    <a:cubicBezTo>
                      <a:pt x="38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8" y="35"/>
                      <a:pt x="38" y="30"/>
                    </a:cubicBezTo>
                    <a:lnTo>
                      <a:pt x="38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778" name="Freeform 47"/>
              <p:cNvSpPr>
                <a:spLocks noEditPoints="1"/>
              </p:cNvSpPr>
              <p:nvPr/>
            </p:nvSpPr>
            <p:spPr bwMode="auto">
              <a:xfrm>
                <a:off x="960" y="1465"/>
                <a:ext cx="91" cy="96"/>
              </a:xfrm>
              <a:custGeom>
                <a:gdLst>
                  <a:gd fmla="*/ 19 w 69" name="T0"/>
                  <a:gd fmla="*/ 0 h 72" name="T1"/>
                  <a:gd fmla="*/ 50 w 69" name="T2"/>
                  <a:gd fmla="*/ 0 h 72" name="T3"/>
                  <a:gd fmla="*/ 50 w 69" name="T4"/>
                  <a:gd fmla="*/ 0 h 72" name="T5"/>
                  <a:gd fmla="*/ 69 w 69" name="T6"/>
                  <a:gd fmla="*/ 19 h 72" name="T7"/>
                  <a:gd fmla="*/ 69 w 69" name="T8"/>
                  <a:gd fmla="*/ 53 h 72" name="T9"/>
                  <a:gd fmla="*/ 69 w 69" name="T10"/>
                  <a:gd fmla="*/ 53 h 72" name="T11"/>
                  <a:gd fmla="*/ 50 w 69" name="T12"/>
                  <a:gd fmla="*/ 72 h 72" name="T13"/>
                  <a:gd fmla="*/ 19 w 69" name="T14"/>
                  <a:gd fmla="*/ 72 h 72" name="T15"/>
                  <a:gd fmla="*/ 19 w 69" name="T16"/>
                  <a:gd fmla="*/ 72 h 72" name="T17"/>
                  <a:gd fmla="*/ 0 w 69" name="T18"/>
                  <a:gd fmla="*/ 53 h 72" name="T19"/>
                  <a:gd fmla="*/ 0 w 69" name="T20"/>
                  <a:gd fmla="*/ 19 h 72" name="T21"/>
                  <a:gd fmla="*/ 0 w 69" name="T22"/>
                  <a:gd fmla="*/ 19 h 72" name="T23"/>
                  <a:gd fmla="*/ 19 w 69" name="T24"/>
                  <a:gd fmla="*/ 0 h 72" name="T25"/>
                  <a:gd fmla="*/ 8 w 69" name="T26"/>
                  <a:gd fmla="*/ 53 h 72" name="T27"/>
                  <a:gd fmla="*/ 19 w 69" name="T28"/>
                  <a:gd fmla="*/ 65 h 72" name="T29"/>
                  <a:gd fmla="*/ 50 w 69" name="T30"/>
                  <a:gd fmla="*/ 65 h 72" name="T31"/>
                  <a:gd fmla="*/ 50 w 69" name="T32"/>
                  <a:gd fmla="*/ 65 h 72" name="T33"/>
                  <a:gd fmla="*/ 62 w 69" name="T34"/>
                  <a:gd fmla="*/ 53 h 72" name="T35"/>
                  <a:gd fmla="*/ 62 w 69" name="T36"/>
                  <a:gd fmla="*/ 19 h 72" name="T37"/>
                  <a:gd fmla="*/ 62 w 69" name="T38"/>
                  <a:gd fmla="*/ 19 h 72" name="T39"/>
                  <a:gd fmla="*/ 50 w 69" name="T40"/>
                  <a:gd fmla="*/ 8 h 72" name="T41"/>
                  <a:gd fmla="*/ 19 w 69" name="T42"/>
                  <a:gd fmla="*/ 8 h 72" name="T43"/>
                  <a:gd fmla="*/ 19 w 69" name="T44"/>
                  <a:gd fmla="*/ 8 h 72" name="T45"/>
                  <a:gd fmla="*/ 8 w 69" name="T46"/>
                  <a:gd fmla="*/ 19 h 72" name="T47"/>
                  <a:gd fmla="*/ 8 w 69" name="T48"/>
                  <a:gd fmla="*/ 53 h 72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72" w="69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1" y="0"/>
                      <a:pt x="69" y="9"/>
                      <a:pt x="69" y="19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4"/>
                      <a:pt x="61" y="72"/>
                      <a:pt x="50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9" y="72"/>
                      <a:pt x="0" y="64"/>
                      <a:pt x="0" y="5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9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60"/>
                      <a:pt x="13" y="65"/>
                      <a:pt x="19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7" y="65"/>
                      <a:pt x="62" y="60"/>
                      <a:pt x="62" y="53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3"/>
                      <a:pt x="57" y="8"/>
                      <a:pt x="50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3" y="8"/>
                      <a:pt x="8" y="13"/>
                      <a:pt x="8" y="19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779" name="Freeform 48"/>
              <p:cNvSpPr/>
              <p:nvPr/>
            </p:nvSpPr>
            <p:spPr bwMode="auto">
              <a:xfrm>
                <a:off x="981" y="1488"/>
                <a:ext cx="50" cy="51"/>
              </a:xfrm>
              <a:custGeom>
                <a:gdLst>
                  <a:gd fmla="*/ 38 w 38" name="T0"/>
                  <a:gd fmla="*/ 9 h 39" name="T1"/>
                  <a:gd fmla="*/ 28 w 38" name="T2"/>
                  <a:gd fmla="*/ 0 h 39" name="T3"/>
                  <a:gd fmla="*/ 9 w 38" name="T4"/>
                  <a:gd fmla="*/ 0 h 39" name="T5"/>
                  <a:gd fmla="*/ 0 w 38" name="T6"/>
                  <a:gd fmla="*/ 9 h 39" name="T7"/>
                  <a:gd fmla="*/ 0 w 38" name="T8"/>
                  <a:gd fmla="*/ 30 h 39" name="T9"/>
                  <a:gd fmla="*/ 9 w 38" name="T10"/>
                  <a:gd fmla="*/ 39 h 39" name="T11"/>
                  <a:gd fmla="*/ 28 w 38" name="T12"/>
                  <a:gd fmla="*/ 39 h 39" name="T13"/>
                  <a:gd fmla="*/ 38 w 38" name="T14"/>
                  <a:gd fmla="*/ 30 h 39" name="T15"/>
                  <a:gd fmla="*/ 38 w 38" name="T16"/>
                  <a:gd fmla="*/ 9 h 39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9" w="38">
                    <a:moveTo>
                      <a:pt x="38" y="9"/>
                    </a:moveTo>
                    <a:cubicBezTo>
                      <a:pt x="38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8" y="35"/>
                      <a:pt x="38" y="30"/>
                    </a:cubicBezTo>
                    <a:lnTo>
                      <a:pt x="38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780" name="Freeform 49"/>
              <p:cNvSpPr>
                <a:spLocks noEditPoints="1"/>
              </p:cNvSpPr>
              <p:nvPr/>
            </p:nvSpPr>
            <p:spPr bwMode="auto">
              <a:xfrm>
                <a:off x="1186" y="1465"/>
                <a:ext cx="91" cy="96"/>
              </a:xfrm>
              <a:custGeom>
                <a:gdLst>
                  <a:gd fmla="*/ 19 w 69" name="T0"/>
                  <a:gd fmla="*/ 0 h 72" name="T1"/>
                  <a:gd fmla="*/ 51 w 69" name="T2"/>
                  <a:gd fmla="*/ 0 h 72" name="T3"/>
                  <a:gd fmla="*/ 51 w 69" name="T4"/>
                  <a:gd fmla="*/ 0 h 72" name="T5"/>
                  <a:gd fmla="*/ 69 w 69" name="T6"/>
                  <a:gd fmla="*/ 19 h 72" name="T7"/>
                  <a:gd fmla="*/ 69 w 69" name="T8"/>
                  <a:gd fmla="*/ 53 h 72" name="T9"/>
                  <a:gd fmla="*/ 69 w 69" name="T10"/>
                  <a:gd fmla="*/ 53 h 72" name="T11"/>
                  <a:gd fmla="*/ 51 w 69" name="T12"/>
                  <a:gd fmla="*/ 72 h 72" name="T13"/>
                  <a:gd fmla="*/ 19 w 69" name="T14"/>
                  <a:gd fmla="*/ 72 h 72" name="T15"/>
                  <a:gd fmla="*/ 19 w 69" name="T16"/>
                  <a:gd fmla="*/ 72 h 72" name="T17"/>
                  <a:gd fmla="*/ 0 w 69" name="T18"/>
                  <a:gd fmla="*/ 53 h 72" name="T19"/>
                  <a:gd fmla="*/ 0 w 69" name="T20"/>
                  <a:gd fmla="*/ 19 h 72" name="T21"/>
                  <a:gd fmla="*/ 0 w 69" name="T22"/>
                  <a:gd fmla="*/ 19 h 72" name="T23"/>
                  <a:gd fmla="*/ 19 w 69" name="T24"/>
                  <a:gd fmla="*/ 0 h 72" name="T25"/>
                  <a:gd fmla="*/ 8 w 69" name="T26"/>
                  <a:gd fmla="*/ 53 h 72" name="T27"/>
                  <a:gd fmla="*/ 19 w 69" name="T28"/>
                  <a:gd fmla="*/ 65 h 72" name="T29"/>
                  <a:gd fmla="*/ 51 w 69" name="T30"/>
                  <a:gd fmla="*/ 65 h 72" name="T31"/>
                  <a:gd fmla="*/ 51 w 69" name="T32"/>
                  <a:gd fmla="*/ 65 h 72" name="T33"/>
                  <a:gd fmla="*/ 62 w 69" name="T34"/>
                  <a:gd fmla="*/ 53 h 72" name="T35"/>
                  <a:gd fmla="*/ 62 w 69" name="T36"/>
                  <a:gd fmla="*/ 19 h 72" name="T37"/>
                  <a:gd fmla="*/ 62 w 69" name="T38"/>
                  <a:gd fmla="*/ 19 h 72" name="T39"/>
                  <a:gd fmla="*/ 51 w 69" name="T40"/>
                  <a:gd fmla="*/ 8 h 72" name="T41"/>
                  <a:gd fmla="*/ 19 w 69" name="T42"/>
                  <a:gd fmla="*/ 8 h 72" name="T43"/>
                  <a:gd fmla="*/ 19 w 69" name="T44"/>
                  <a:gd fmla="*/ 8 h 72" name="T45"/>
                  <a:gd fmla="*/ 8 w 69" name="T46"/>
                  <a:gd fmla="*/ 19 h 72" name="T47"/>
                  <a:gd fmla="*/ 8 w 69" name="T48"/>
                  <a:gd fmla="*/ 53 h 72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72" w="69">
                    <a:moveTo>
                      <a:pt x="19" y="0"/>
                    </a:moveTo>
                    <a:cubicBezTo>
                      <a:pt x="51" y="0"/>
                      <a:pt x="51" y="0"/>
                      <a:pt x="51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61" y="0"/>
                      <a:pt x="69" y="9"/>
                      <a:pt x="69" y="19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4"/>
                      <a:pt x="61" y="72"/>
                      <a:pt x="51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9" y="72"/>
                      <a:pt x="0" y="64"/>
                      <a:pt x="0" y="5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9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60"/>
                      <a:pt x="13" y="65"/>
                      <a:pt x="19" y="65"/>
                    </a:cubicBezTo>
                    <a:cubicBezTo>
                      <a:pt x="51" y="65"/>
                      <a:pt x="51" y="65"/>
                      <a:pt x="51" y="65"/>
                    </a:cubicBezTo>
                    <a:cubicBezTo>
                      <a:pt x="51" y="65"/>
                      <a:pt x="51" y="65"/>
                      <a:pt x="51" y="65"/>
                    </a:cubicBezTo>
                    <a:cubicBezTo>
                      <a:pt x="57" y="65"/>
                      <a:pt x="62" y="60"/>
                      <a:pt x="62" y="53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3"/>
                      <a:pt x="57" y="8"/>
                      <a:pt x="51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3" y="8"/>
                      <a:pt x="8" y="13"/>
                      <a:pt x="8" y="19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781" name="Freeform 50"/>
              <p:cNvSpPr/>
              <p:nvPr/>
            </p:nvSpPr>
            <p:spPr bwMode="auto">
              <a:xfrm>
                <a:off x="1207" y="1488"/>
                <a:ext cx="50" cy="51"/>
              </a:xfrm>
              <a:custGeom>
                <a:gdLst>
                  <a:gd fmla="*/ 38 w 38" name="T0"/>
                  <a:gd fmla="*/ 9 h 39" name="T1"/>
                  <a:gd fmla="*/ 28 w 38" name="T2"/>
                  <a:gd fmla="*/ 0 h 39" name="T3"/>
                  <a:gd fmla="*/ 9 w 38" name="T4"/>
                  <a:gd fmla="*/ 0 h 39" name="T5"/>
                  <a:gd fmla="*/ 0 w 38" name="T6"/>
                  <a:gd fmla="*/ 9 h 39" name="T7"/>
                  <a:gd fmla="*/ 0 w 38" name="T8"/>
                  <a:gd fmla="*/ 30 h 39" name="T9"/>
                  <a:gd fmla="*/ 9 w 38" name="T10"/>
                  <a:gd fmla="*/ 39 h 39" name="T11"/>
                  <a:gd fmla="*/ 28 w 38" name="T12"/>
                  <a:gd fmla="*/ 39 h 39" name="T13"/>
                  <a:gd fmla="*/ 38 w 38" name="T14"/>
                  <a:gd fmla="*/ 30 h 39" name="T15"/>
                  <a:gd fmla="*/ 38 w 38" name="T16"/>
                  <a:gd fmla="*/ 9 h 39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9" w="38">
                    <a:moveTo>
                      <a:pt x="38" y="9"/>
                    </a:moveTo>
                    <a:cubicBezTo>
                      <a:pt x="38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8" y="35"/>
                      <a:pt x="38" y="30"/>
                    </a:cubicBezTo>
                    <a:lnTo>
                      <a:pt x="38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782" name="Freeform 51"/>
              <p:cNvSpPr>
                <a:spLocks noEditPoints="1"/>
              </p:cNvSpPr>
              <p:nvPr/>
            </p:nvSpPr>
            <p:spPr bwMode="auto">
              <a:xfrm>
                <a:off x="1299" y="1465"/>
                <a:ext cx="91" cy="96"/>
              </a:xfrm>
              <a:custGeom>
                <a:gdLst>
                  <a:gd fmla="*/ 19 w 69" name="T0"/>
                  <a:gd fmla="*/ 0 h 72" name="T1"/>
                  <a:gd fmla="*/ 51 w 69" name="T2"/>
                  <a:gd fmla="*/ 0 h 72" name="T3"/>
                  <a:gd fmla="*/ 51 w 69" name="T4"/>
                  <a:gd fmla="*/ 0 h 72" name="T5"/>
                  <a:gd fmla="*/ 69 w 69" name="T6"/>
                  <a:gd fmla="*/ 19 h 72" name="T7"/>
                  <a:gd fmla="*/ 69 w 69" name="T8"/>
                  <a:gd fmla="*/ 53 h 72" name="T9"/>
                  <a:gd fmla="*/ 69 w 69" name="T10"/>
                  <a:gd fmla="*/ 53 h 72" name="T11"/>
                  <a:gd fmla="*/ 51 w 69" name="T12"/>
                  <a:gd fmla="*/ 72 h 72" name="T13"/>
                  <a:gd fmla="*/ 19 w 69" name="T14"/>
                  <a:gd fmla="*/ 72 h 72" name="T15"/>
                  <a:gd fmla="*/ 19 w 69" name="T16"/>
                  <a:gd fmla="*/ 72 h 72" name="T17"/>
                  <a:gd fmla="*/ 0 w 69" name="T18"/>
                  <a:gd fmla="*/ 53 h 72" name="T19"/>
                  <a:gd fmla="*/ 0 w 69" name="T20"/>
                  <a:gd fmla="*/ 19 h 72" name="T21"/>
                  <a:gd fmla="*/ 0 w 69" name="T22"/>
                  <a:gd fmla="*/ 19 h 72" name="T23"/>
                  <a:gd fmla="*/ 19 w 69" name="T24"/>
                  <a:gd fmla="*/ 0 h 72" name="T25"/>
                  <a:gd fmla="*/ 8 w 69" name="T26"/>
                  <a:gd fmla="*/ 53 h 72" name="T27"/>
                  <a:gd fmla="*/ 19 w 69" name="T28"/>
                  <a:gd fmla="*/ 65 h 72" name="T29"/>
                  <a:gd fmla="*/ 51 w 69" name="T30"/>
                  <a:gd fmla="*/ 65 h 72" name="T31"/>
                  <a:gd fmla="*/ 51 w 69" name="T32"/>
                  <a:gd fmla="*/ 65 h 72" name="T33"/>
                  <a:gd fmla="*/ 62 w 69" name="T34"/>
                  <a:gd fmla="*/ 53 h 72" name="T35"/>
                  <a:gd fmla="*/ 62 w 69" name="T36"/>
                  <a:gd fmla="*/ 19 h 72" name="T37"/>
                  <a:gd fmla="*/ 62 w 69" name="T38"/>
                  <a:gd fmla="*/ 19 h 72" name="T39"/>
                  <a:gd fmla="*/ 51 w 69" name="T40"/>
                  <a:gd fmla="*/ 8 h 72" name="T41"/>
                  <a:gd fmla="*/ 19 w 69" name="T42"/>
                  <a:gd fmla="*/ 8 h 72" name="T43"/>
                  <a:gd fmla="*/ 19 w 69" name="T44"/>
                  <a:gd fmla="*/ 8 h 72" name="T45"/>
                  <a:gd fmla="*/ 8 w 69" name="T46"/>
                  <a:gd fmla="*/ 19 h 72" name="T47"/>
                  <a:gd fmla="*/ 8 w 69" name="T48"/>
                  <a:gd fmla="*/ 53 h 72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72" w="69">
                    <a:moveTo>
                      <a:pt x="19" y="0"/>
                    </a:moveTo>
                    <a:cubicBezTo>
                      <a:pt x="51" y="0"/>
                      <a:pt x="51" y="0"/>
                      <a:pt x="51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61" y="0"/>
                      <a:pt x="69" y="9"/>
                      <a:pt x="69" y="19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4"/>
                      <a:pt x="61" y="72"/>
                      <a:pt x="51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9" y="72"/>
                      <a:pt x="0" y="64"/>
                      <a:pt x="0" y="5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9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60"/>
                      <a:pt x="13" y="65"/>
                      <a:pt x="19" y="65"/>
                    </a:cubicBezTo>
                    <a:cubicBezTo>
                      <a:pt x="51" y="65"/>
                      <a:pt x="51" y="65"/>
                      <a:pt x="51" y="65"/>
                    </a:cubicBezTo>
                    <a:cubicBezTo>
                      <a:pt x="51" y="65"/>
                      <a:pt x="51" y="65"/>
                      <a:pt x="51" y="65"/>
                    </a:cubicBezTo>
                    <a:cubicBezTo>
                      <a:pt x="57" y="65"/>
                      <a:pt x="62" y="60"/>
                      <a:pt x="62" y="53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3"/>
                      <a:pt x="57" y="8"/>
                      <a:pt x="51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3" y="8"/>
                      <a:pt x="8" y="13"/>
                      <a:pt x="8" y="19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783" name="Freeform 52"/>
              <p:cNvSpPr/>
              <p:nvPr/>
            </p:nvSpPr>
            <p:spPr bwMode="auto">
              <a:xfrm>
                <a:off x="1320" y="1488"/>
                <a:ext cx="50" cy="51"/>
              </a:xfrm>
              <a:custGeom>
                <a:gdLst>
                  <a:gd fmla="*/ 38 w 38" name="T0"/>
                  <a:gd fmla="*/ 9 h 39" name="T1"/>
                  <a:gd fmla="*/ 28 w 38" name="T2"/>
                  <a:gd fmla="*/ 0 h 39" name="T3"/>
                  <a:gd fmla="*/ 9 w 38" name="T4"/>
                  <a:gd fmla="*/ 0 h 39" name="T5"/>
                  <a:gd fmla="*/ 0 w 38" name="T6"/>
                  <a:gd fmla="*/ 9 h 39" name="T7"/>
                  <a:gd fmla="*/ 0 w 38" name="T8"/>
                  <a:gd fmla="*/ 30 h 39" name="T9"/>
                  <a:gd fmla="*/ 9 w 38" name="T10"/>
                  <a:gd fmla="*/ 39 h 39" name="T11"/>
                  <a:gd fmla="*/ 28 w 38" name="T12"/>
                  <a:gd fmla="*/ 39 h 39" name="T13"/>
                  <a:gd fmla="*/ 38 w 38" name="T14"/>
                  <a:gd fmla="*/ 30 h 39" name="T15"/>
                  <a:gd fmla="*/ 38 w 38" name="T16"/>
                  <a:gd fmla="*/ 9 h 39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9" w="38">
                    <a:moveTo>
                      <a:pt x="38" y="9"/>
                    </a:moveTo>
                    <a:cubicBezTo>
                      <a:pt x="38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8" y="35"/>
                      <a:pt x="38" y="30"/>
                    </a:cubicBezTo>
                    <a:lnTo>
                      <a:pt x="38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784" name="Freeform 53"/>
              <p:cNvSpPr>
                <a:spLocks noEditPoints="1"/>
              </p:cNvSpPr>
              <p:nvPr/>
            </p:nvSpPr>
            <p:spPr bwMode="auto">
              <a:xfrm>
                <a:off x="1640" y="1465"/>
                <a:ext cx="90" cy="96"/>
              </a:xfrm>
              <a:custGeom>
                <a:gdLst>
                  <a:gd fmla="*/ 18 w 69" name="T0"/>
                  <a:gd fmla="*/ 0 h 72" name="T1"/>
                  <a:gd fmla="*/ 50 w 69" name="T2"/>
                  <a:gd fmla="*/ 0 h 72" name="T3"/>
                  <a:gd fmla="*/ 50 w 69" name="T4"/>
                  <a:gd fmla="*/ 0 h 72" name="T5"/>
                  <a:gd fmla="*/ 69 w 69" name="T6"/>
                  <a:gd fmla="*/ 19 h 72" name="T7"/>
                  <a:gd fmla="*/ 69 w 69" name="T8"/>
                  <a:gd fmla="*/ 53 h 72" name="T9"/>
                  <a:gd fmla="*/ 69 w 69" name="T10"/>
                  <a:gd fmla="*/ 53 h 72" name="T11"/>
                  <a:gd fmla="*/ 50 w 69" name="T12"/>
                  <a:gd fmla="*/ 72 h 72" name="T13"/>
                  <a:gd fmla="*/ 18 w 69" name="T14"/>
                  <a:gd fmla="*/ 72 h 72" name="T15"/>
                  <a:gd fmla="*/ 18 w 69" name="T16"/>
                  <a:gd fmla="*/ 72 h 72" name="T17"/>
                  <a:gd fmla="*/ 0 w 69" name="T18"/>
                  <a:gd fmla="*/ 53 h 72" name="T19"/>
                  <a:gd fmla="*/ 0 w 69" name="T20"/>
                  <a:gd fmla="*/ 19 h 72" name="T21"/>
                  <a:gd fmla="*/ 0 w 69" name="T22"/>
                  <a:gd fmla="*/ 19 h 72" name="T23"/>
                  <a:gd fmla="*/ 18 w 69" name="T24"/>
                  <a:gd fmla="*/ 0 h 72" name="T25"/>
                  <a:gd fmla="*/ 7 w 69" name="T26"/>
                  <a:gd fmla="*/ 53 h 72" name="T27"/>
                  <a:gd fmla="*/ 18 w 69" name="T28"/>
                  <a:gd fmla="*/ 65 h 72" name="T29"/>
                  <a:gd fmla="*/ 50 w 69" name="T30"/>
                  <a:gd fmla="*/ 65 h 72" name="T31"/>
                  <a:gd fmla="*/ 50 w 69" name="T32"/>
                  <a:gd fmla="*/ 65 h 72" name="T33"/>
                  <a:gd fmla="*/ 61 w 69" name="T34"/>
                  <a:gd fmla="*/ 53 h 72" name="T35"/>
                  <a:gd fmla="*/ 61 w 69" name="T36"/>
                  <a:gd fmla="*/ 19 h 72" name="T37"/>
                  <a:gd fmla="*/ 61 w 69" name="T38"/>
                  <a:gd fmla="*/ 19 h 72" name="T39"/>
                  <a:gd fmla="*/ 50 w 69" name="T40"/>
                  <a:gd fmla="*/ 8 h 72" name="T41"/>
                  <a:gd fmla="*/ 18 w 69" name="T42"/>
                  <a:gd fmla="*/ 8 h 72" name="T43"/>
                  <a:gd fmla="*/ 18 w 69" name="T44"/>
                  <a:gd fmla="*/ 8 h 72" name="T45"/>
                  <a:gd fmla="*/ 7 w 69" name="T46"/>
                  <a:gd fmla="*/ 19 h 72" name="T47"/>
                  <a:gd fmla="*/ 7 w 69" name="T48"/>
                  <a:gd fmla="*/ 53 h 72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72" w="69">
                    <a:moveTo>
                      <a:pt x="18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0" y="0"/>
                      <a:pt x="69" y="9"/>
                      <a:pt x="69" y="19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4"/>
                      <a:pt x="60" y="72"/>
                      <a:pt x="50" y="72"/>
                    </a:cubicBezTo>
                    <a:cubicBezTo>
                      <a:pt x="18" y="72"/>
                      <a:pt x="18" y="72"/>
                      <a:pt x="18" y="72"/>
                    </a:cubicBezTo>
                    <a:cubicBezTo>
                      <a:pt x="18" y="72"/>
                      <a:pt x="18" y="72"/>
                      <a:pt x="18" y="72"/>
                    </a:cubicBezTo>
                    <a:cubicBezTo>
                      <a:pt x="8" y="72"/>
                      <a:pt x="0" y="64"/>
                      <a:pt x="0" y="5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9"/>
                      <a:pt x="8" y="0"/>
                      <a:pt x="18" y="0"/>
                    </a:cubicBezTo>
                    <a:close/>
                    <a:moveTo>
                      <a:pt x="7" y="53"/>
                    </a:moveTo>
                    <a:cubicBezTo>
                      <a:pt x="7" y="60"/>
                      <a:pt x="12" y="65"/>
                      <a:pt x="18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6" y="65"/>
                      <a:pt x="61" y="60"/>
                      <a:pt x="61" y="53"/>
                    </a:cubicBezTo>
                    <a:cubicBezTo>
                      <a:pt x="61" y="19"/>
                      <a:pt x="61" y="19"/>
                      <a:pt x="61" y="19"/>
                    </a:cubicBezTo>
                    <a:cubicBezTo>
                      <a:pt x="61" y="19"/>
                      <a:pt x="61" y="19"/>
                      <a:pt x="61" y="19"/>
                    </a:cubicBezTo>
                    <a:cubicBezTo>
                      <a:pt x="61" y="13"/>
                      <a:pt x="56" y="8"/>
                      <a:pt x="50" y="8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2" y="8"/>
                      <a:pt x="7" y="13"/>
                      <a:pt x="7" y="19"/>
                    </a:cubicBezTo>
                    <a:cubicBezTo>
                      <a:pt x="7" y="53"/>
                      <a:pt x="7" y="53"/>
                      <a:pt x="7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785" name="Freeform 54"/>
              <p:cNvSpPr/>
              <p:nvPr/>
            </p:nvSpPr>
            <p:spPr bwMode="auto">
              <a:xfrm>
                <a:off x="1659" y="1488"/>
                <a:ext cx="50" cy="51"/>
              </a:xfrm>
              <a:custGeom>
                <a:gdLst>
                  <a:gd fmla="*/ 38 w 38" name="T0"/>
                  <a:gd fmla="*/ 9 h 39" name="T1"/>
                  <a:gd fmla="*/ 28 w 38" name="T2"/>
                  <a:gd fmla="*/ 0 h 39" name="T3"/>
                  <a:gd fmla="*/ 10 w 38" name="T4"/>
                  <a:gd fmla="*/ 0 h 39" name="T5"/>
                  <a:gd fmla="*/ 0 w 38" name="T6"/>
                  <a:gd fmla="*/ 9 h 39" name="T7"/>
                  <a:gd fmla="*/ 0 w 38" name="T8"/>
                  <a:gd fmla="*/ 30 h 39" name="T9"/>
                  <a:gd fmla="*/ 10 w 38" name="T10"/>
                  <a:gd fmla="*/ 39 h 39" name="T11"/>
                  <a:gd fmla="*/ 28 w 38" name="T12"/>
                  <a:gd fmla="*/ 39 h 39" name="T13"/>
                  <a:gd fmla="*/ 38 w 38" name="T14"/>
                  <a:gd fmla="*/ 30 h 39" name="T15"/>
                  <a:gd fmla="*/ 38 w 38" name="T16"/>
                  <a:gd fmla="*/ 9 h 39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9" w="38">
                    <a:moveTo>
                      <a:pt x="38" y="9"/>
                    </a:moveTo>
                    <a:cubicBezTo>
                      <a:pt x="38" y="4"/>
                      <a:pt x="34" y="0"/>
                      <a:pt x="28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10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4" y="39"/>
                      <a:pt x="38" y="35"/>
                      <a:pt x="38" y="30"/>
                    </a:cubicBezTo>
                    <a:lnTo>
                      <a:pt x="38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786" name="Freeform 55"/>
              <p:cNvSpPr>
                <a:spLocks noEditPoints="1"/>
              </p:cNvSpPr>
              <p:nvPr/>
            </p:nvSpPr>
            <p:spPr bwMode="auto">
              <a:xfrm>
                <a:off x="2205" y="1465"/>
                <a:ext cx="91" cy="96"/>
              </a:xfrm>
              <a:custGeom>
                <a:gdLst>
                  <a:gd fmla="*/ 19 w 69" name="T0"/>
                  <a:gd fmla="*/ 0 h 72" name="T1"/>
                  <a:gd fmla="*/ 50 w 69" name="T2"/>
                  <a:gd fmla="*/ 0 h 72" name="T3"/>
                  <a:gd fmla="*/ 50 w 69" name="T4"/>
                  <a:gd fmla="*/ 0 h 72" name="T5"/>
                  <a:gd fmla="*/ 69 w 69" name="T6"/>
                  <a:gd fmla="*/ 19 h 72" name="T7"/>
                  <a:gd fmla="*/ 69 w 69" name="T8"/>
                  <a:gd fmla="*/ 53 h 72" name="T9"/>
                  <a:gd fmla="*/ 69 w 69" name="T10"/>
                  <a:gd fmla="*/ 53 h 72" name="T11"/>
                  <a:gd fmla="*/ 50 w 69" name="T12"/>
                  <a:gd fmla="*/ 72 h 72" name="T13"/>
                  <a:gd fmla="*/ 19 w 69" name="T14"/>
                  <a:gd fmla="*/ 72 h 72" name="T15"/>
                  <a:gd fmla="*/ 19 w 69" name="T16"/>
                  <a:gd fmla="*/ 72 h 72" name="T17"/>
                  <a:gd fmla="*/ 0 w 69" name="T18"/>
                  <a:gd fmla="*/ 53 h 72" name="T19"/>
                  <a:gd fmla="*/ 0 w 69" name="T20"/>
                  <a:gd fmla="*/ 19 h 72" name="T21"/>
                  <a:gd fmla="*/ 0 w 69" name="T22"/>
                  <a:gd fmla="*/ 19 h 72" name="T23"/>
                  <a:gd fmla="*/ 19 w 69" name="T24"/>
                  <a:gd fmla="*/ 0 h 72" name="T25"/>
                  <a:gd fmla="*/ 7 w 69" name="T26"/>
                  <a:gd fmla="*/ 53 h 72" name="T27"/>
                  <a:gd fmla="*/ 19 w 69" name="T28"/>
                  <a:gd fmla="*/ 65 h 72" name="T29"/>
                  <a:gd fmla="*/ 50 w 69" name="T30"/>
                  <a:gd fmla="*/ 65 h 72" name="T31"/>
                  <a:gd fmla="*/ 50 w 69" name="T32"/>
                  <a:gd fmla="*/ 65 h 72" name="T33"/>
                  <a:gd fmla="*/ 61 w 69" name="T34"/>
                  <a:gd fmla="*/ 53 h 72" name="T35"/>
                  <a:gd fmla="*/ 61 w 69" name="T36"/>
                  <a:gd fmla="*/ 19 h 72" name="T37"/>
                  <a:gd fmla="*/ 61 w 69" name="T38"/>
                  <a:gd fmla="*/ 19 h 72" name="T39"/>
                  <a:gd fmla="*/ 50 w 69" name="T40"/>
                  <a:gd fmla="*/ 8 h 72" name="T41"/>
                  <a:gd fmla="*/ 19 w 69" name="T42"/>
                  <a:gd fmla="*/ 8 h 72" name="T43"/>
                  <a:gd fmla="*/ 19 w 69" name="T44"/>
                  <a:gd fmla="*/ 8 h 72" name="T45"/>
                  <a:gd fmla="*/ 7 w 69" name="T46"/>
                  <a:gd fmla="*/ 19 h 72" name="T47"/>
                  <a:gd fmla="*/ 7 w 69" name="T48"/>
                  <a:gd fmla="*/ 53 h 72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72" w="69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0" y="0"/>
                      <a:pt x="69" y="9"/>
                      <a:pt x="69" y="19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4"/>
                      <a:pt x="60" y="72"/>
                      <a:pt x="50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8" y="72"/>
                      <a:pt x="0" y="64"/>
                      <a:pt x="0" y="5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9"/>
                      <a:pt x="8" y="0"/>
                      <a:pt x="19" y="0"/>
                    </a:cubicBezTo>
                    <a:close/>
                    <a:moveTo>
                      <a:pt x="7" y="53"/>
                    </a:moveTo>
                    <a:cubicBezTo>
                      <a:pt x="7" y="60"/>
                      <a:pt x="12" y="65"/>
                      <a:pt x="19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6" y="65"/>
                      <a:pt x="61" y="60"/>
                      <a:pt x="61" y="53"/>
                    </a:cubicBezTo>
                    <a:cubicBezTo>
                      <a:pt x="61" y="19"/>
                      <a:pt x="61" y="19"/>
                      <a:pt x="61" y="19"/>
                    </a:cubicBezTo>
                    <a:cubicBezTo>
                      <a:pt x="61" y="19"/>
                      <a:pt x="61" y="19"/>
                      <a:pt x="61" y="19"/>
                    </a:cubicBezTo>
                    <a:cubicBezTo>
                      <a:pt x="61" y="13"/>
                      <a:pt x="56" y="8"/>
                      <a:pt x="50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2" y="8"/>
                      <a:pt x="7" y="13"/>
                      <a:pt x="7" y="19"/>
                    </a:cubicBezTo>
                    <a:cubicBezTo>
                      <a:pt x="7" y="53"/>
                      <a:pt x="7" y="53"/>
                      <a:pt x="7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787" name="Freeform 56"/>
              <p:cNvSpPr/>
              <p:nvPr/>
            </p:nvSpPr>
            <p:spPr bwMode="auto">
              <a:xfrm>
                <a:off x="2225" y="1488"/>
                <a:ext cx="49" cy="51"/>
              </a:xfrm>
              <a:custGeom>
                <a:gdLst>
                  <a:gd fmla="*/ 38 w 38" name="T0"/>
                  <a:gd fmla="*/ 9 h 39" name="T1"/>
                  <a:gd fmla="*/ 29 w 38" name="T2"/>
                  <a:gd fmla="*/ 0 h 39" name="T3"/>
                  <a:gd fmla="*/ 10 w 38" name="T4"/>
                  <a:gd fmla="*/ 0 h 39" name="T5"/>
                  <a:gd fmla="*/ 0 w 38" name="T6"/>
                  <a:gd fmla="*/ 9 h 39" name="T7"/>
                  <a:gd fmla="*/ 0 w 38" name="T8"/>
                  <a:gd fmla="*/ 30 h 39" name="T9"/>
                  <a:gd fmla="*/ 10 w 38" name="T10"/>
                  <a:gd fmla="*/ 39 h 39" name="T11"/>
                  <a:gd fmla="*/ 29 w 38" name="T12"/>
                  <a:gd fmla="*/ 39 h 39" name="T13"/>
                  <a:gd fmla="*/ 38 w 38" name="T14"/>
                  <a:gd fmla="*/ 30 h 39" name="T15"/>
                  <a:gd fmla="*/ 38 w 38" name="T16"/>
                  <a:gd fmla="*/ 9 h 39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9" w="38">
                    <a:moveTo>
                      <a:pt x="38" y="9"/>
                    </a:moveTo>
                    <a:cubicBezTo>
                      <a:pt x="38" y="4"/>
                      <a:pt x="34" y="0"/>
                      <a:pt x="29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5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5" y="39"/>
                      <a:pt x="10" y="39"/>
                    </a:cubicBezTo>
                    <a:cubicBezTo>
                      <a:pt x="29" y="39"/>
                      <a:pt x="29" y="39"/>
                      <a:pt x="29" y="39"/>
                    </a:cubicBezTo>
                    <a:cubicBezTo>
                      <a:pt x="34" y="39"/>
                      <a:pt x="38" y="35"/>
                      <a:pt x="38" y="30"/>
                    </a:cubicBezTo>
                    <a:lnTo>
                      <a:pt x="38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788" name="Freeform 57"/>
              <p:cNvSpPr>
                <a:spLocks noEditPoints="1"/>
              </p:cNvSpPr>
              <p:nvPr/>
            </p:nvSpPr>
            <p:spPr bwMode="auto">
              <a:xfrm>
                <a:off x="2770" y="1465"/>
                <a:ext cx="91" cy="96"/>
              </a:xfrm>
              <a:custGeom>
                <a:gdLst>
                  <a:gd fmla="*/ 19 w 69" name="T0"/>
                  <a:gd fmla="*/ 0 h 72" name="T1"/>
                  <a:gd fmla="*/ 50 w 69" name="T2"/>
                  <a:gd fmla="*/ 0 h 72" name="T3"/>
                  <a:gd fmla="*/ 50 w 69" name="T4"/>
                  <a:gd fmla="*/ 0 h 72" name="T5"/>
                  <a:gd fmla="*/ 69 w 69" name="T6"/>
                  <a:gd fmla="*/ 19 h 72" name="T7"/>
                  <a:gd fmla="*/ 69 w 69" name="T8"/>
                  <a:gd fmla="*/ 53 h 72" name="T9"/>
                  <a:gd fmla="*/ 69 w 69" name="T10"/>
                  <a:gd fmla="*/ 53 h 72" name="T11"/>
                  <a:gd fmla="*/ 50 w 69" name="T12"/>
                  <a:gd fmla="*/ 72 h 72" name="T13"/>
                  <a:gd fmla="*/ 19 w 69" name="T14"/>
                  <a:gd fmla="*/ 72 h 72" name="T15"/>
                  <a:gd fmla="*/ 19 w 69" name="T16"/>
                  <a:gd fmla="*/ 72 h 72" name="T17"/>
                  <a:gd fmla="*/ 0 w 69" name="T18"/>
                  <a:gd fmla="*/ 53 h 72" name="T19"/>
                  <a:gd fmla="*/ 0 w 69" name="T20"/>
                  <a:gd fmla="*/ 19 h 72" name="T21"/>
                  <a:gd fmla="*/ 0 w 69" name="T22"/>
                  <a:gd fmla="*/ 19 h 72" name="T23"/>
                  <a:gd fmla="*/ 19 w 69" name="T24"/>
                  <a:gd fmla="*/ 0 h 72" name="T25"/>
                  <a:gd fmla="*/ 7 w 69" name="T26"/>
                  <a:gd fmla="*/ 53 h 72" name="T27"/>
                  <a:gd fmla="*/ 19 w 69" name="T28"/>
                  <a:gd fmla="*/ 65 h 72" name="T29"/>
                  <a:gd fmla="*/ 50 w 69" name="T30"/>
                  <a:gd fmla="*/ 65 h 72" name="T31"/>
                  <a:gd fmla="*/ 50 w 69" name="T32"/>
                  <a:gd fmla="*/ 65 h 72" name="T33"/>
                  <a:gd fmla="*/ 61 w 69" name="T34"/>
                  <a:gd fmla="*/ 53 h 72" name="T35"/>
                  <a:gd fmla="*/ 61 w 69" name="T36"/>
                  <a:gd fmla="*/ 19 h 72" name="T37"/>
                  <a:gd fmla="*/ 61 w 69" name="T38"/>
                  <a:gd fmla="*/ 19 h 72" name="T39"/>
                  <a:gd fmla="*/ 50 w 69" name="T40"/>
                  <a:gd fmla="*/ 8 h 72" name="T41"/>
                  <a:gd fmla="*/ 19 w 69" name="T42"/>
                  <a:gd fmla="*/ 8 h 72" name="T43"/>
                  <a:gd fmla="*/ 19 w 69" name="T44"/>
                  <a:gd fmla="*/ 8 h 72" name="T45"/>
                  <a:gd fmla="*/ 7 w 69" name="T46"/>
                  <a:gd fmla="*/ 19 h 72" name="T47"/>
                  <a:gd fmla="*/ 7 w 69" name="T48"/>
                  <a:gd fmla="*/ 53 h 72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72" w="69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0" y="0"/>
                      <a:pt x="69" y="9"/>
                      <a:pt x="69" y="19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4"/>
                      <a:pt x="60" y="72"/>
                      <a:pt x="50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8" y="72"/>
                      <a:pt x="0" y="64"/>
                      <a:pt x="0" y="5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9"/>
                      <a:pt x="8" y="0"/>
                      <a:pt x="19" y="0"/>
                    </a:cubicBezTo>
                    <a:close/>
                    <a:moveTo>
                      <a:pt x="7" y="53"/>
                    </a:moveTo>
                    <a:cubicBezTo>
                      <a:pt x="7" y="60"/>
                      <a:pt x="12" y="65"/>
                      <a:pt x="19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6" y="65"/>
                      <a:pt x="61" y="60"/>
                      <a:pt x="61" y="53"/>
                    </a:cubicBezTo>
                    <a:cubicBezTo>
                      <a:pt x="61" y="19"/>
                      <a:pt x="61" y="19"/>
                      <a:pt x="61" y="19"/>
                    </a:cubicBezTo>
                    <a:cubicBezTo>
                      <a:pt x="61" y="19"/>
                      <a:pt x="61" y="19"/>
                      <a:pt x="61" y="19"/>
                    </a:cubicBezTo>
                    <a:cubicBezTo>
                      <a:pt x="61" y="13"/>
                      <a:pt x="56" y="8"/>
                      <a:pt x="50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2" y="8"/>
                      <a:pt x="7" y="13"/>
                      <a:pt x="7" y="19"/>
                    </a:cubicBezTo>
                    <a:cubicBezTo>
                      <a:pt x="7" y="53"/>
                      <a:pt x="7" y="53"/>
                      <a:pt x="7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789" name="Freeform 58"/>
              <p:cNvSpPr/>
              <p:nvPr/>
            </p:nvSpPr>
            <p:spPr bwMode="auto">
              <a:xfrm>
                <a:off x="2791" y="1488"/>
                <a:ext cx="49" cy="51"/>
              </a:xfrm>
              <a:custGeom>
                <a:gdLst>
                  <a:gd fmla="*/ 37 w 37" name="T0"/>
                  <a:gd fmla="*/ 9 h 39" name="T1"/>
                  <a:gd fmla="*/ 28 w 37" name="T2"/>
                  <a:gd fmla="*/ 0 h 39" name="T3"/>
                  <a:gd fmla="*/ 9 w 37" name="T4"/>
                  <a:gd fmla="*/ 0 h 39" name="T5"/>
                  <a:gd fmla="*/ 0 w 37" name="T6"/>
                  <a:gd fmla="*/ 9 h 39" name="T7"/>
                  <a:gd fmla="*/ 0 w 37" name="T8"/>
                  <a:gd fmla="*/ 30 h 39" name="T9"/>
                  <a:gd fmla="*/ 9 w 37" name="T10"/>
                  <a:gd fmla="*/ 39 h 39" name="T11"/>
                  <a:gd fmla="*/ 28 w 37" name="T12"/>
                  <a:gd fmla="*/ 39 h 39" name="T13"/>
                  <a:gd fmla="*/ 37 w 37" name="T14"/>
                  <a:gd fmla="*/ 30 h 39" name="T15"/>
                  <a:gd fmla="*/ 37 w 37" name="T16"/>
                  <a:gd fmla="*/ 9 h 39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9" w="37">
                    <a:moveTo>
                      <a:pt x="37" y="9"/>
                    </a:moveTo>
                    <a:cubicBezTo>
                      <a:pt x="37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7" y="35"/>
                      <a:pt x="37" y="30"/>
                    </a:cubicBezTo>
                    <a:lnTo>
                      <a:pt x="37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790" name="Freeform 59"/>
              <p:cNvSpPr>
                <a:spLocks noEditPoints="1"/>
              </p:cNvSpPr>
              <p:nvPr/>
            </p:nvSpPr>
            <p:spPr bwMode="auto">
              <a:xfrm>
                <a:off x="2996" y="1465"/>
                <a:ext cx="91" cy="96"/>
              </a:xfrm>
              <a:custGeom>
                <a:gdLst>
                  <a:gd fmla="*/ 19 w 69" name="T0"/>
                  <a:gd fmla="*/ 0 h 72" name="T1"/>
                  <a:gd fmla="*/ 50 w 69" name="T2"/>
                  <a:gd fmla="*/ 0 h 72" name="T3"/>
                  <a:gd fmla="*/ 50 w 69" name="T4"/>
                  <a:gd fmla="*/ 0 h 72" name="T5"/>
                  <a:gd fmla="*/ 69 w 69" name="T6"/>
                  <a:gd fmla="*/ 19 h 72" name="T7"/>
                  <a:gd fmla="*/ 69 w 69" name="T8"/>
                  <a:gd fmla="*/ 53 h 72" name="T9"/>
                  <a:gd fmla="*/ 69 w 69" name="T10"/>
                  <a:gd fmla="*/ 53 h 72" name="T11"/>
                  <a:gd fmla="*/ 50 w 69" name="T12"/>
                  <a:gd fmla="*/ 72 h 72" name="T13"/>
                  <a:gd fmla="*/ 19 w 69" name="T14"/>
                  <a:gd fmla="*/ 72 h 72" name="T15"/>
                  <a:gd fmla="*/ 19 w 69" name="T16"/>
                  <a:gd fmla="*/ 72 h 72" name="T17"/>
                  <a:gd fmla="*/ 0 w 69" name="T18"/>
                  <a:gd fmla="*/ 53 h 72" name="T19"/>
                  <a:gd fmla="*/ 0 w 69" name="T20"/>
                  <a:gd fmla="*/ 19 h 72" name="T21"/>
                  <a:gd fmla="*/ 0 w 69" name="T22"/>
                  <a:gd fmla="*/ 19 h 72" name="T23"/>
                  <a:gd fmla="*/ 19 w 69" name="T24"/>
                  <a:gd fmla="*/ 0 h 72" name="T25"/>
                  <a:gd fmla="*/ 7 w 69" name="T26"/>
                  <a:gd fmla="*/ 53 h 72" name="T27"/>
                  <a:gd fmla="*/ 19 w 69" name="T28"/>
                  <a:gd fmla="*/ 65 h 72" name="T29"/>
                  <a:gd fmla="*/ 50 w 69" name="T30"/>
                  <a:gd fmla="*/ 65 h 72" name="T31"/>
                  <a:gd fmla="*/ 50 w 69" name="T32"/>
                  <a:gd fmla="*/ 65 h 72" name="T33"/>
                  <a:gd fmla="*/ 61 w 69" name="T34"/>
                  <a:gd fmla="*/ 53 h 72" name="T35"/>
                  <a:gd fmla="*/ 61 w 69" name="T36"/>
                  <a:gd fmla="*/ 19 h 72" name="T37"/>
                  <a:gd fmla="*/ 61 w 69" name="T38"/>
                  <a:gd fmla="*/ 19 h 72" name="T39"/>
                  <a:gd fmla="*/ 50 w 69" name="T40"/>
                  <a:gd fmla="*/ 8 h 72" name="T41"/>
                  <a:gd fmla="*/ 19 w 69" name="T42"/>
                  <a:gd fmla="*/ 8 h 72" name="T43"/>
                  <a:gd fmla="*/ 19 w 69" name="T44"/>
                  <a:gd fmla="*/ 8 h 72" name="T45"/>
                  <a:gd fmla="*/ 7 w 69" name="T46"/>
                  <a:gd fmla="*/ 19 h 72" name="T47"/>
                  <a:gd fmla="*/ 7 w 69" name="T48"/>
                  <a:gd fmla="*/ 53 h 72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72" w="69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0" y="0"/>
                      <a:pt x="69" y="9"/>
                      <a:pt x="69" y="19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4"/>
                      <a:pt x="60" y="72"/>
                      <a:pt x="50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8" y="72"/>
                      <a:pt x="0" y="64"/>
                      <a:pt x="0" y="5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9"/>
                      <a:pt x="8" y="0"/>
                      <a:pt x="19" y="0"/>
                    </a:cubicBezTo>
                    <a:close/>
                    <a:moveTo>
                      <a:pt x="7" y="53"/>
                    </a:moveTo>
                    <a:cubicBezTo>
                      <a:pt x="7" y="60"/>
                      <a:pt x="12" y="65"/>
                      <a:pt x="19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6" y="65"/>
                      <a:pt x="61" y="60"/>
                      <a:pt x="61" y="53"/>
                    </a:cubicBezTo>
                    <a:cubicBezTo>
                      <a:pt x="61" y="19"/>
                      <a:pt x="61" y="19"/>
                      <a:pt x="61" y="19"/>
                    </a:cubicBezTo>
                    <a:cubicBezTo>
                      <a:pt x="61" y="19"/>
                      <a:pt x="61" y="19"/>
                      <a:pt x="61" y="19"/>
                    </a:cubicBezTo>
                    <a:cubicBezTo>
                      <a:pt x="61" y="13"/>
                      <a:pt x="56" y="8"/>
                      <a:pt x="50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2" y="8"/>
                      <a:pt x="7" y="13"/>
                      <a:pt x="7" y="19"/>
                    </a:cubicBezTo>
                    <a:cubicBezTo>
                      <a:pt x="7" y="53"/>
                      <a:pt x="7" y="53"/>
                      <a:pt x="7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791" name="Freeform 60"/>
              <p:cNvSpPr/>
              <p:nvPr/>
            </p:nvSpPr>
            <p:spPr bwMode="auto">
              <a:xfrm>
                <a:off x="3017" y="1488"/>
                <a:ext cx="49" cy="51"/>
              </a:xfrm>
              <a:custGeom>
                <a:gdLst>
                  <a:gd fmla="*/ 37 w 37" name="T0"/>
                  <a:gd fmla="*/ 9 h 39" name="T1"/>
                  <a:gd fmla="*/ 28 w 37" name="T2"/>
                  <a:gd fmla="*/ 0 h 39" name="T3"/>
                  <a:gd fmla="*/ 9 w 37" name="T4"/>
                  <a:gd fmla="*/ 0 h 39" name="T5"/>
                  <a:gd fmla="*/ 0 w 37" name="T6"/>
                  <a:gd fmla="*/ 9 h 39" name="T7"/>
                  <a:gd fmla="*/ 0 w 37" name="T8"/>
                  <a:gd fmla="*/ 30 h 39" name="T9"/>
                  <a:gd fmla="*/ 9 w 37" name="T10"/>
                  <a:gd fmla="*/ 39 h 39" name="T11"/>
                  <a:gd fmla="*/ 28 w 37" name="T12"/>
                  <a:gd fmla="*/ 39 h 39" name="T13"/>
                  <a:gd fmla="*/ 37 w 37" name="T14"/>
                  <a:gd fmla="*/ 30 h 39" name="T15"/>
                  <a:gd fmla="*/ 37 w 37" name="T16"/>
                  <a:gd fmla="*/ 9 h 39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9" w="37">
                    <a:moveTo>
                      <a:pt x="37" y="9"/>
                    </a:moveTo>
                    <a:cubicBezTo>
                      <a:pt x="37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7" y="35"/>
                      <a:pt x="37" y="30"/>
                    </a:cubicBezTo>
                    <a:lnTo>
                      <a:pt x="37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792" name="Freeform 61"/>
              <p:cNvSpPr>
                <a:spLocks noEditPoints="1"/>
              </p:cNvSpPr>
              <p:nvPr/>
            </p:nvSpPr>
            <p:spPr bwMode="auto">
              <a:xfrm>
                <a:off x="4579" y="1465"/>
                <a:ext cx="90" cy="96"/>
              </a:xfrm>
              <a:custGeom>
                <a:gdLst>
                  <a:gd fmla="*/ 19 w 69" name="T0"/>
                  <a:gd fmla="*/ 0 h 72" name="T1"/>
                  <a:gd fmla="*/ 50 w 69" name="T2"/>
                  <a:gd fmla="*/ 0 h 72" name="T3"/>
                  <a:gd fmla="*/ 50 w 69" name="T4"/>
                  <a:gd fmla="*/ 0 h 72" name="T5"/>
                  <a:gd fmla="*/ 69 w 69" name="T6"/>
                  <a:gd fmla="*/ 19 h 72" name="T7"/>
                  <a:gd fmla="*/ 69 w 69" name="T8"/>
                  <a:gd fmla="*/ 53 h 72" name="T9"/>
                  <a:gd fmla="*/ 69 w 69" name="T10"/>
                  <a:gd fmla="*/ 53 h 72" name="T11"/>
                  <a:gd fmla="*/ 50 w 69" name="T12"/>
                  <a:gd fmla="*/ 72 h 72" name="T13"/>
                  <a:gd fmla="*/ 19 w 69" name="T14"/>
                  <a:gd fmla="*/ 72 h 72" name="T15"/>
                  <a:gd fmla="*/ 19 w 69" name="T16"/>
                  <a:gd fmla="*/ 72 h 72" name="T17"/>
                  <a:gd fmla="*/ 0 w 69" name="T18"/>
                  <a:gd fmla="*/ 53 h 72" name="T19"/>
                  <a:gd fmla="*/ 0 w 69" name="T20"/>
                  <a:gd fmla="*/ 19 h 72" name="T21"/>
                  <a:gd fmla="*/ 0 w 69" name="T22"/>
                  <a:gd fmla="*/ 19 h 72" name="T23"/>
                  <a:gd fmla="*/ 19 w 69" name="T24"/>
                  <a:gd fmla="*/ 0 h 72" name="T25"/>
                  <a:gd fmla="*/ 8 w 69" name="T26"/>
                  <a:gd fmla="*/ 53 h 72" name="T27"/>
                  <a:gd fmla="*/ 19 w 69" name="T28"/>
                  <a:gd fmla="*/ 65 h 72" name="T29"/>
                  <a:gd fmla="*/ 50 w 69" name="T30"/>
                  <a:gd fmla="*/ 65 h 72" name="T31"/>
                  <a:gd fmla="*/ 50 w 69" name="T32"/>
                  <a:gd fmla="*/ 65 h 72" name="T33"/>
                  <a:gd fmla="*/ 62 w 69" name="T34"/>
                  <a:gd fmla="*/ 53 h 72" name="T35"/>
                  <a:gd fmla="*/ 62 w 69" name="T36"/>
                  <a:gd fmla="*/ 19 h 72" name="T37"/>
                  <a:gd fmla="*/ 62 w 69" name="T38"/>
                  <a:gd fmla="*/ 19 h 72" name="T39"/>
                  <a:gd fmla="*/ 50 w 69" name="T40"/>
                  <a:gd fmla="*/ 8 h 72" name="T41"/>
                  <a:gd fmla="*/ 19 w 69" name="T42"/>
                  <a:gd fmla="*/ 8 h 72" name="T43"/>
                  <a:gd fmla="*/ 19 w 69" name="T44"/>
                  <a:gd fmla="*/ 8 h 72" name="T45"/>
                  <a:gd fmla="*/ 8 w 69" name="T46"/>
                  <a:gd fmla="*/ 19 h 72" name="T47"/>
                  <a:gd fmla="*/ 8 w 69" name="T48"/>
                  <a:gd fmla="*/ 53 h 72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72" w="69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1" y="0"/>
                      <a:pt x="69" y="9"/>
                      <a:pt x="69" y="19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4"/>
                      <a:pt x="61" y="72"/>
                      <a:pt x="50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9" y="72"/>
                      <a:pt x="0" y="64"/>
                      <a:pt x="0" y="5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9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60"/>
                      <a:pt x="13" y="65"/>
                      <a:pt x="19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6" y="65"/>
                      <a:pt x="62" y="60"/>
                      <a:pt x="62" y="53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3"/>
                      <a:pt x="56" y="8"/>
                      <a:pt x="50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3" y="8"/>
                      <a:pt x="8" y="13"/>
                      <a:pt x="8" y="19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793" name="Freeform 62"/>
              <p:cNvSpPr/>
              <p:nvPr/>
            </p:nvSpPr>
            <p:spPr bwMode="auto">
              <a:xfrm>
                <a:off x="4600" y="1488"/>
                <a:ext cx="48" cy="51"/>
              </a:xfrm>
              <a:custGeom>
                <a:gdLst>
                  <a:gd fmla="*/ 37 w 37" name="T0"/>
                  <a:gd fmla="*/ 9 h 39" name="T1"/>
                  <a:gd fmla="*/ 28 w 37" name="T2"/>
                  <a:gd fmla="*/ 0 h 39" name="T3"/>
                  <a:gd fmla="*/ 9 w 37" name="T4"/>
                  <a:gd fmla="*/ 0 h 39" name="T5"/>
                  <a:gd fmla="*/ 0 w 37" name="T6"/>
                  <a:gd fmla="*/ 9 h 39" name="T7"/>
                  <a:gd fmla="*/ 0 w 37" name="T8"/>
                  <a:gd fmla="*/ 30 h 39" name="T9"/>
                  <a:gd fmla="*/ 9 w 37" name="T10"/>
                  <a:gd fmla="*/ 39 h 39" name="T11"/>
                  <a:gd fmla="*/ 28 w 37" name="T12"/>
                  <a:gd fmla="*/ 39 h 39" name="T13"/>
                  <a:gd fmla="*/ 37 w 37" name="T14"/>
                  <a:gd fmla="*/ 30 h 39" name="T15"/>
                  <a:gd fmla="*/ 37 w 37" name="T16"/>
                  <a:gd fmla="*/ 9 h 39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9" w="37">
                    <a:moveTo>
                      <a:pt x="37" y="9"/>
                    </a:moveTo>
                    <a:cubicBezTo>
                      <a:pt x="37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7" y="35"/>
                      <a:pt x="37" y="30"/>
                    </a:cubicBezTo>
                    <a:lnTo>
                      <a:pt x="37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794" name="Freeform 63"/>
              <p:cNvSpPr>
                <a:spLocks noEditPoints="1"/>
              </p:cNvSpPr>
              <p:nvPr/>
            </p:nvSpPr>
            <p:spPr bwMode="auto">
              <a:xfrm>
                <a:off x="4692" y="1465"/>
                <a:ext cx="90" cy="96"/>
              </a:xfrm>
              <a:custGeom>
                <a:gdLst>
                  <a:gd fmla="*/ 19 w 69" name="T0"/>
                  <a:gd fmla="*/ 0 h 72" name="T1"/>
                  <a:gd fmla="*/ 50 w 69" name="T2"/>
                  <a:gd fmla="*/ 0 h 72" name="T3"/>
                  <a:gd fmla="*/ 50 w 69" name="T4"/>
                  <a:gd fmla="*/ 0 h 72" name="T5"/>
                  <a:gd fmla="*/ 69 w 69" name="T6"/>
                  <a:gd fmla="*/ 19 h 72" name="T7"/>
                  <a:gd fmla="*/ 69 w 69" name="T8"/>
                  <a:gd fmla="*/ 53 h 72" name="T9"/>
                  <a:gd fmla="*/ 69 w 69" name="T10"/>
                  <a:gd fmla="*/ 53 h 72" name="T11"/>
                  <a:gd fmla="*/ 50 w 69" name="T12"/>
                  <a:gd fmla="*/ 72 h 72" name="T13"/>
                  <a:gd fmla="*/ 19 w 69" name="T14"/>
                  <a:gd fmla="*/ 72 h 72" name="T15"/>
                  <a:gd fmla="*/ 19 w 69" name="T16"/>
                  <a:gd fmla="*/ 72 h 72" name="T17"/>
                  <a:gd fmla="*/ 0 w 69" name="T18"/>
                  <a:gd fmla="*/ 53 h 72" name="T19"/>
                  <a:gd fmla="*/ 0 w 69" name="T20"/>
                  <a:gd fmla="*/ 19 h 72" name="T21"/>
                  <a:gd fmla="*/ 0 w 69" name="T22"/>
                  <a:gd fmla="*/ 19 h 72" name="T23"/>
                  <a:gd fmla="*/ 19 w 69" name="T24"/>
                  <a:gd fmla="*/ 0 h 72" name="T25"/>
                  <a:gd fmla="*/ 8 w 69" name="T26"/>
                  <a:gd fmla="*/ 53 h 72" name="T27"/>
                  <a:gd fmla="*/ 19 w 69" name="T28"/>
                  <a:gd fmla="*/ 65 h 72" name="T29"/>
                  <a:gd fmla="*/ 50 w 69" name="T30"/>
                  <a:gd fmla="*/ 65 h 72" name="T31"/>
                  <a:gd fmla="*/ 50 w 69" name="T32"/>
                  <a:gd fmla="*/ 65 h 72" name="T33"/>
                  <a:gd fmla="*/ 62 w 69" name="T34"/>
                  <a:gd fmla="*/ 53 h 72" name="T35"/>
                  <a:gd fmla="*/ 62 w 69" name="T36"/>
                  <a:gd fmla="*/ 19 h 72" name="T37"/>
                  <a:gd fmla="*/ 62 w 69" name="T38"/>
                  <a:gd fmla="*/ 19 h 72" name="T39"/>
                  <a:gd fmla="*/ 50 w 69" name="T40"/>
                  <a:gd fmla="*/ 8 h 72" name="T41"/>
                  <a:gd fmla="*/ 19 w 69" name="T42"/>
                  <a:gd fmla="*/ 8 h 72" name="T43"/>
                  <a:gd fmla="*/ 19 w 69" name="T44"/>
                  <a:gd fmla="*/ 8 h 72" name="T45"/>
                  <a:gd fmla="*/ 8 w 69" name="T46"/>
                  <a:gd fmla="*/ 19 h 72" name="T47"/>
                  <a:gd fmla="*/ 8 w 69" name="T48"/>
                  <a:gd fmla="*/ 53 h 72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72" w="69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1" y="0"/>
                      <a:pt x="69" y="9"/>
                      <a:pt x="69" y="19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4"/>
                      <a:pt x="61" y="72"/>
                      <a:pt x="50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9" y="72"/>
                      <a:pt x="0" y="64"/>
                      <a:pt x="0" y="5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9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60"/>
                      <a:pt x="13" y="65"/>
                      <a:pt x="19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6" y="65"/>
                      <a:pt x="62" y="60"/>
                      <a:pt x="62" y="53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3"/>
                      <a:pt x="56" y="8"/>
                      <a:pt x="50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3" y="8"/>
                      <a:pt x="8" y="13"/>
                      <a:pt x="8" y="19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795" name="Freeform 64"/>
              <p:cNvSpPr/>
              <p:nvPr/>
            </p:nvSpPr>
            <p:spPr bwMode="auto">
              <a:xfrm>
                <a:off x="4713" y="1488"/>
                <a:ext cx="48" cy="51"/>
              </a:xfrm>
              <a:custGeom>
                <a:gdLst>
                  <a:gd fmla="*/ 37 w 37" name="T0"/>
                  <a:gd fmla="*/ 9 h 39" name="T1"/>
                  <a:gd fmla="*/ 28 w 37" name="T2"/>
                  <a:gd fmla="*/ 0 h 39" name="T3"/>
                  <a:gd fmla="*/ 9 w 37" name="T4"/>
                  <a:gd fmla="*/ 0 h 39" name="T5"/>
                  <a:gd fmla="*/ 0 w 37" name="T6"/>
                  <a:gd fmla="*/ 9 h 39" name="T7"/>
                  <a:gd fmla="*/ 0 w 37" name="T8"/>
                  <a:gd fmla="*/ 30 h 39" name="T9"/>
                  <a:gd fmla="*/ 9 w 37" name="T10"/>
                  <a:gd fmla="*/ 39 h 39" name="T11"/>
                  <a:gd fmla="*/ 28 w 37" name="T12"/>
                  <a:gd fmla="*/ 39 h 39" name="T13"/>
                  <a:gd fmla="*/ 37 w 37" name="T14"/>
                  <a:gd fmla="*/ 30 h 39" name="T15"/>
                  <a:gd fmla="*/ 37 w 37" name="T16"/>
                  <a:gd fmla="*/ 9 h 39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9" w="37">
                    <a:moveTo>
                      <a:pt x="37" y="9"/>
                    </a:moveTo>
                    <a:cubicBezTo>
                      <a:pt x="37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7" y="35"/>
                      <a:pt x="37" y="30"/>
                    </a:cubicBezTo>
                    <a:lnTo>
                      <a:pt x="37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796" name="Freeform 65"/>
              <p:cNvSpPr>
                <a:spLocks noEditPoints="1"/>
              </p:cNvSpPr>
              <p:nvPr/>
            </p:nvSpPr>
            <p:spPr bwMode="auto">
              <a:xfrm>
                <a:off x="4805" y="1465"/>
                <a:ext cx="90" cy="96"/>
              </a:xfrm>
              <a:custGeom>
                <a:gdLst>
                  <a:gd fmla="*/ 19 w 69" name="T0"/>
                  <a:gd fmla="*/ 0 h 72" name="T1"/>
                  <a:gd fmla="*/ 50 w 69" name="T2"/>
                  <a:gd fmla="*/ 0 h 72" name="T3"/>
                  <a:gd fmla="*/ 50 w 69" name="T4"/>
                  <a:gd fmla="*/ 0 h 72" name="T5"/>
                  <a:gd fmla="*/ 69 w 69" name="T6"/>
                  <a:gd fmla="*/ 19 h 72" name="T7"/>
                  <a:gd fmla="*/ 69 w 69" name="T8"/>
                  <a:gd fmla="*/ 53 h 72" name="T9"/>
                  <a:gd fmla="*/ 69 w 69" name="T10"/>
                  <a:gd fmla="*/ 53 h 72" name="T11"/>
                  <a:gd fmla="*/ 50 w 69" name="T12"/>
                  <a:gd fmla="*/ 72 h 72" name="T13"/>
                  <a:gd fmla="*/ 19 w 69" name="T14"/>
                  <a:gd fmla="*/ 72 h 72" name="T15"/>
                  <a:gd fmla="*/ 19 w 69" name="T16"/>
                  <a:gd fmla="*/ 72 h 72" name="T17"/>
                  <a:gd fmla="*/ 0 w 69" name="T18"/>
                  <a:gd fmla="*/ 53 h 72" name="T19"/>
                  <a:gd fmla="*/ 0 w 69" name="T20"/>
                  <a:gd fmla="*/ 19 h 72" name="T21"/>
                  <a:gd fmla="*/ 0 w 69" name="T22"/>
                  <a:gd fmla="*/ 19 h 72" name="T23"/>
                  <a:gd fmla="*/ 19 w 69" name="T24"/>
                  <a:gd fmla="*/ 0 h 72" name="T25"/>
                  <a:gd fmla="*/ 8 w 69" name="T26"/>
                  <a:gd fmla="*/ 53 h 72" name="T27"/>
                  <a:gd fmla="*/ 19 w 69" name="T28"/>
                  <a:gd fmla="*/ 65 h 72" name="T29"/>
                  <a:gd fmla="*/ 50 w 69" name="T30"/>
                  <a:gd fmla="*/ 65 h 72" name="T31"/>
                  <a:gd fmla="*/ 50 w 69" name="T32"/>
                  <a:gd fmla="*/ 65 h 72" name="T33"/>
                  <a:gd fmla="*/ 62 w 69" name="T34"/>
                  <a:gd fmla="*/ 53 h 72" name="T35"/>
                  <a:gd fmla="*/ 62 w 69" name="T36"/>
                  <a:gd fmla="*/ 19 h 72" name="T37"/>
                  <a:gd fmla="*/ 62 w 69" name="T38"/>
                  <a:gd fmla="*/ 19 h 72" name="T39"/>
                  <a:gd fmla="*/ 50 w 69" name="T40"/>
                  <a:gd fmla="*/ 8 h 72" name="T41"/>
                  <a:gd fmla="*/ 19 w 69" name="T42"/>
                  <a:gd fmla="*/ 8 h 72" name="T43"/>
                  <a:gd fmla="*/ 19 w 69" name="T44"/>
                  <a:gd fmla="*/ 8 h 72" name="T45"/>
                  <a:gd fmla="*/ 8 w 69" name="T46"/>
                  <a:gd fmla="*/ 19 h 72" name="T47"/>
                  <a:gd fmla="*/ 8 w 69" name="T48"/>
                  <a:gd fmla="*/ 53 h 72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72" w="69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1" y="0"/>
                      <a:pt x="69" y="9"/>
                      <a:pt x="69" y="19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4"/>
                      <a:pt x="61" y="72"/>
                      <a:pt x="50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9" y="72"/>
                      <a:pt x="0" y="64"/>
                      <a:pt x="0" y="5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9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60"/>
                      <a:pt x="13" y="65"/>
                      <a:pt x="19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6" y="65"/>
                      <a:pt x="62" y="60"/>
                      <a:pt x="62" y="53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3"/>
                      <a:pt x="56" y="8"/>
                      <a:pt x="50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3" y="8"/>
                      <a:pt x="8" y="13"/>
                      <a:pt x="8" y="19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797" name="Freeform 66"/>
              <p:cNvSpPr/>
              <p:nvPr/>
            </p:nvSpPr>
            <p:spPr bwMode="auto">
              <a:xfrm>
                <a:off x="4826" y="1488"/>
                <a:ext cx="48" cy="51"/>
              </a:xfrm>
              <a:custGeom>
                <a:gdLst>
                  <a:gd fmla="*/ 37 w 37" name="T0"/>
                  <a:gd fmla="*/ 9 h 39" name="T1"/>
                  <a:gd fmla="*/ 28 w 37" name="T2"/>
                  <a:gd fmla="*/ 0 h 39" name="T3"/>
                  <a:gd fmla="*/ 9 w 37" name="T4"/>
                  <a:gd fmla="*/ 0 h 39" name="T5"/>
                  <a:gd fmla="*/ 0 w 37" name="T6"/>
                  <a:gd fmla="*/ 9 h 39" name="T7"/>
                  <a:gd fmla="*/ 0 w 37" name="T8"/>
                  <a:gd fmla="*/ 30 h 39" name="T9"/>
                  <a:gd fmla="*/ 9 w 37" name="T10"/>
                  <a:gd fmla="*/ 39 h 39" name="T11"/>
                  <a:gd fmla="*/ 28 w 37" name="T12"/>
                  <a:gd fmla="*/ 39 h 39" name="T13"/>
                  <a:gd fmla="*/ 37 w 37" name="T14"/>
                  <a:gd fmla="*/ 30 h 39" name="T15"/>
                  <a:gd fmla="*/ 37 w 37" name="T16"/>
                  <a:gd fmla="*/ 9 h 39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9" w="37">
                    <a:moveTo>
                      <a:pt x="37" y="9"/>
                    </a:moveTo>
                    <a:cubicBezTo>
                      <a:pt x="37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7" y="35"/>
                      <a:pt x="37" y="30"/>
                    </a:cubicBezTo>
                    <a:lnTo>
                      <a:pt x="37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798" name="Freeform 67"/>
              <p:cNvSpPr>
                <a:spLocks noEditPoints="1"/>
              </p:cNvSpPr>
              <p:nvPr/>
            </p:nvSpPr>
            <p:spPr bwMode="auto">
              <a:xfrm>
                <a:off x="4918" y="1465"/>
                <a:ext cx="90" cy="96"/>
              </a:xfrm>
              <a:custGeom>
                <a:gdLst>
                  <a:gd fmla="*/ 19 w 69" name="T0"/>
                  <a:gd fmla="*/ 0 h 72" name="T1"/>
                  <a:gd fmla="*/ 50 w 69" name="T2"/>
                  <a:gd fmla="*/ 0 h 72" name="T3"/>
                  <a:gd fmla="*/ 50 w 69" name="T4"/>
                  <a:gd fmla="*/ 0 h 72" name="T5"/>
                  <a:gd fmla="*/ 69 w 69" name="T6"/>
                  <a:gd fmla="*/ 19 h 72" name="T7"/>
                  <a:gd fmla="*/ 69 w 69" name="T8"/>
                  <a:gd fmla="*/ 53 h 72" name="T9"/>
                  <a:gd fmla="*/ 69 w 69" name="T10"/>
                  <a:gd fmla="*/ 53 h 72" name="T11"/>
                  <a:gd fmla="*/ 50 w 69" name="T12"/>
                  <a:gd fmla="*/ 72 h 72" name="T13"/>
                  <a:gd fmla="*/ 19 w 69" name="T14"/>
                  <a:gd fmla="*/ 72 h 72" name="T15"/>
                  <a:gd fmla="*/ 19 w 69" name="T16"/>
                  <a:gd fmla="*/ 72 h 72" name="T17"/>
                  <a:gd fmla="*/ 0 w 69" name="T18"/>
                  <a:gd fmla="*/ 53 h 72" name="T19"/>
                  <a:gd fmla="*/ 0 w 69" name="T20"/>
                  <a:gd fmla="*/ 19 h 72" name="T21"/>
                  <a:gd fmla="*/ 0 w 69" name="T22"/>
                  <a:gd fmla="*/ 19 h 72" name="T23"/>
                  <a:gd fmla="*/ 19 w 69" name="T24"/>
                  <a:gd fmla="*/ 0 h 72" name="T25"/>
                  <a:gd fmla="*/ 8 w 69" name="T26"/>
                  <a:gd fmla="*/ 53 h 72" name="T27"/>
                  <a:gd fmla="*/ 19 w 69" name="T28"/>
                  <a:gd fmla="*/ 65 h 72" name="T29"/>
                  <a:gd fmla="*/ 50 w 69" name="T30"/>
                  <a:gd fmla="*/ 65 h 72" name="T31"/>
                  <a:gd fmla="*/ 50 w 69" name="T32"/>
                  <a:gd fmla="*/ 65 h 72" name="T33"/>
                  <a:gd fmla="*/ 62 w 69" name="T34"/>
                  <a:gd fmla="*/ 53 h 72" name="T35"/>
                  <a:gd fmla="*/ 62 w 69" name="T36"/>
                  <a:gd fmla="*/ 19 h 72" name="T37"/>
                  <a:gd fmla="*/ 62 w 69" name="T38"/>
                  <a:gd fmla="*/ 19 h 72" name="T39"/>
                  <a:gd fmla="*/ 50 w 69" name="T40"/>
                  <a:gd fmla="*/ 8 h 72" name="T41"/>
                  <a:gd fmla="*/ 19 w 69" name="T42"/>
                  <a:gd fmla="*/ 8 h 72" name="T43"/>
                  <a:gd fmla="*/ 19 w 69" name="T44"/>
                  <a:gd fmla="*/ 8 h 72" name="T45"/>
                  <a:gd fmla="*/ 8 w 69" name="T46"/>
                  <a:gd fmla="*/ 19 h 72" name="T47"/>
                  <a:gd fmla="*/ 8 w 69" name="T48"/>
                  <a:gd fmla="*/ 53 h 72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72" w="69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1" y="0"/>
                      <a:pt x="69" y="9"/>
                      <a:pt x="69" y="19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4"/>
                      <a:pt x="61" y="72"/>
                      <a:pt x="50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9" y="72"/>
                      <a:pt x="0" y="64"/>
                      <a:pt x="0" y="5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9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60"/>
                      <a:pt x="13" y="65"/>
                      <a:pt x="19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7" y="65"/>
                      <a:pt x="62" y="60"/>
                      <a:pt x="62" y="53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3"/>
                      <a:pt x="57" y="8"/>
                      <a:pt x="50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3" y="8"/>
                      <a:pt x="8" y="13"/>
                      <a:pt x="8" y="19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799" name="Freeform 68"/>
              <p:cNvSpPr/>
              <p:nvPr/>
            </p:nvSpPr>
            <p:spPr bwMode="auto">
              <a:xfrm>
                <a:off x="4939" y="1488"/>
                <a:ext cx="48" cy="51"/>
              </a:xfrm>
              <a:custGeom>
                <a:gdLst>
                  <a:gd fmla="*/ 37 w 37" name="T0"/>
                  <a:gd fmla="*/ 9 h 39" name="T1"/>
                  <a:gd fmla="*/ 28 w 37" name="T2"/>
                  <a:gd fmla="*/ 0 h 39" name="T3"/>
                  <a:gd fmla="*/ 9 w 37" name="T4"/>
                  <a:gd fmla="*/ 0 h 39" name="T5"/>
                  <a:gd fmla="*/ 0 w 37" name="T6"/>
                  <a:gd fmla="*/ 9 h 39" name="T7"/>
                  <a:gd fmla="*/ 0 w 37" name="T8"/>
                  <a:gd fmla="*/ 30 h 39" name="T9"/>
                  <a:gd fmla="*/ 9 w 37" name="T10"/>
                  <a:gd fmla="*/ 39 h 39" name="T11"/>
                  <a:gd fmla="*/ 28 w 37" name="T12"/>
                  <a:gd fmla="*/ 39 h 39" name="T13"/>
                  <a:gd fmla="*/ 37 w 37" name="T14"/>
                  <a:gd fmla="*/ 30 h 39" name="T15"/>
                  <a:gd fmla="*/ 37 w 37" name="T16"/>
                  <a:gd fmla="*/ 9 h 39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9" w="37">
                    <a:moveTo>
                      <a:pt x="37" y="9"/>
                    </a:moveTo>
                    <a:cubicBezTo>
                      <a:pt x="37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7" y="35"/>
                      <a:pt x="37" y="30"/>
                    </a:cubicBezTo>
                    <a:lnTo>
                      <a:pt x="37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800" name="Freeform 69"/>
              <p:cNvSpPr>
                <a:spLocks noEditPoints="1"/>
              </p:cNvSpPr>
              <p:nvPr/>
            </p:nvSpPr>
            <p:spPr bwMode="auto">
              <a:xfrm>
                <a:off x="5257" y="1465"/>
                <a:ext cx="90" cy="96"/>
              </a:xfrm>
              <a:custGeom>
                <a:gdLst>
                  <a:gd fmla="*/ 19 w 69" name="T0"/>
                  <a:gd fmla="*/ 0 h 72" name="T1"/>
                  <a:gd fmla="*/ 50 w 69" name="T2"/>
                  <a:gd fmla="*/ 0 h 72" name="T3"/>
                  <a:gd fmla="*/ 50 w 69" name="T4"/>
                  <a:gd fmla="*/ 0 h 72" name="T5"/>
                  <a:gd fmla="*/ 69 w 69" name="T6"/>
                  <a:gd fmla="*/ 19 h 72" name="T7"/>
                  <a:gd fmla="*/ 69 w 69" name="T8"/>
                  <a:gd fmla="*/ 53 h 72" name="T9"/>
                  <a:gd fmla="*/ 69 w 69" name="T10"/>
                  <a:gd fmla="*/ 53 h 72" name="T11"/>
                  <a:gd fmla="*/ 50 w 69" name="T12"/>
                  <a:gd fmla="*/ 72 h 72" name="T13"/>
                  <a:gd fmla="*/ 19 w 69" name="T14"/>
                  <a:gd fmla="*/ 72 h 72" name="T15"/>
                  <a:gd fmla="*/ 19 w 69" name="T16"/>
                  <a:gd fmla="*/ 72 h 72" name="T17"/>
                  <a:gd fmla="*/ 0 w 69" name="T18"/>
                  <a:gd fmla="*/ 53 h 72" name="T19"/>
                  <a:gd fmla="*/ 0 w 69" name="T20"/>
                  <a:gd fmla="*/ 19 h 72" name="T21"/>
                  <a:gd fmla="*/ 0 w 69" name="T22"/>
                  <a:gd fmla="*/ 19 h 72" name="T23"/>
                  <a:gd fmla="*/ 19 w 69" name="T24"/>
                  <a:gd fmla="*/ 0 h 72" name="T25"/>
                  <a:gd fmla="*/ 8 w 69" name="T26"/>
                  <a:gd fmla="*/ 53 h 72" name="T27"/>
                  <a:gd fmla="*/ 19 w 69" name="T28"/>
                  <a:gd fmla="*/ 65 h 72" name="T29"/>
                  <a:gd fmla="*/ 50 w 69" name="T30"/>
                  <a:gd fmla="*/ 65 h 72" name="T31"/>
                  <a:gd fmla="*/ 50 w 69" name="T32"/>
                  <a:gd fmla="*/ 65 h 72" name="T33"/>
                  <a:gd fmla="*/ 62 w 69" name="T34"/>
                  <a:gd fmla="*/ 53 h 72" name="T35"/>
                  <a:gd fmla="*/ 62 w 69" name="T36"/>
                  <a:gd fmla="*/ 19 h 72" name="T37"/>
                  <a:gd fmla="*/ 62 w 69" name="T38"/>
                  <a:gd fmla="*/ 19 h 72" name="T39"/>
                  <a:gd fmla="*/ 50 w 69" name="T40"/>
                  <a:gd fmla="*/ 8 h 72" name="T41"/>
                  <a:gd fmla="*/ 19 w 69" name="T42"/>
                  <a:gd fmla="*/ 8 h 72" name="T43"/>
                  <a:gd fmla="*/ 19 w 69" name="T44"/>
                  <a:gd fmla="*/ 8 h 72" name="T45"/>
                  <a:gd fmla="*/ 8 w 69" name="T46"/>
                  <a:gd fmla="*/ 19 h 72" name="T47"/>
                  <a:gd fmla="*/ 8 w 69" name="T48"/>
                  <a:gd fmla="*/ 53 h 72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72" w="69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1" y="0"/>
                      <a:pt x="69" y="9"/>
                      <a:pt x="69" y="19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4"/>
                      <a:pt x="61" y="72"/>
                      <a:pt x="50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9" y="72"/>
                      <a:pt x="0" y="64"/>
                      <a:pt x="0" y="5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9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60"/>
                      <a:pt x="13" y="65"/>
                      <a:pt x="19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7" y="65"/>
                      <a:pt x="62" y="60"/>
                      <a:pt x="62" y="53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3"/>
                      <a:pt x="57" y="8"/>
                      <a:pt x="50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3" y="8"/>
                      <a:pt x="8" y="13"/>
                      <a:pt x="8" y="19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801" name="Freeform 70"/>
              <p:cNvSpPr/>
              <p:nvPr/>
            </p:nvSpPr>
            <p:spPr bwMode="auto">
              <a:xfrm>
                <a:off x="5278" y="1488"/>
                <a:ext cx="48" cy="51"/>
              </a:xfrm>
              <a:custGeom>
                <a:gdLst>
                  <a:gd fmla="*/ 37 w 37" name="T0"/>
                  <a:gd fmla="*/ 9 h 39" name="T1"/>
                  <a:gd fmla="*/ 28 w 37" name="T2"/>
                  <a:gd fmla="*/ 0 h 39" name="T3"/>
                  <a:gd fmla="*/ 9 w 37" name="T4"/>
                  <a:gd fmla="*/ 0 h 39" name="T5"/>
                  <a:gd fmla="*/ 0 w 37" name="T6"/>
                  <a:gd fmla="*/ 9 h 39" name="T7"/>
                  <a:gd fmla="*/ 0 w 37" name="T8"/>
                  <a:gd fmla="*/ 30 h 39" name="T9"/>
                  <a:gd fmla="*/ 9 w 37" name="T10"/>
                  <a:gd fmla="*/ 39 h 39" name="T11"/>
                  <a:gd fmla="*/ 28 w 37" name="T12"/>
                  <a:gd fmla="*/ 39 h 39" name="T13"/>
                  <a:gd fmla="*/ 37 w 37" name="T14"/>
                  <a:gd fmla="*/ 30 h 39" name="T15"/>
                  <a:gd fmla="*/ 37 w 37" name="T16"/>
                  <a:gd fmla="*/ 9 h 39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9" w="37">
                    <a:moveTo>
                      <a:pt x="37" y="9"/>
                    </a:moveTo>
                    <a:cubicBezTo>
                      <a:pt x="37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7" y="35"/>
                      <a:pt x="37" y="30"/>
                    </a:cubicBezTo>
                    <a:lnTo>
                      <a:pt x="37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802" name="Freeform 71"/>
              <p:cNvSpPr>
                <a:spLocks noEditPoints="1"/>
              </p:cNvSpPr>
              <p:nvPr/>
            </p:nvSpPr>
            <p:spPr bwMode="auto">
              <a:xfrm>
                <a:off x="5370" y="1465"/>
                <a:ext cx="91" cy="96"/>
              </a:xfrm>
              <a:custGeom>
                <a:gdLst>
                  <a:gd fmla="*/ 19 w 69" name="T0"/>
                  <a:gd fmla="*/ 0 h 72" name="T1"/>
                  <a:gd fmla="*/ 50 w 69" name="T2"/>
                  <a:gd fmla="*/ 0 h 72" name="T3"/>
                  <a:gd fmla="*/ 50 w 69" name="T4"/>
                  <a:gd fmla="*/ 0 h 72" name="T5"/>
                  <a:gd fmla="*/ 69 w 69" name="T6"/>
                  <a:gd fmla="*/ 19 h 72" name="T7"/>
                  <a:gd fmla="*/ 69 w 69" name="T8"/>
                  <a:gd fmla="*/ 53 h 72" name="T9"/>
                  <a:gd fmla="*/ 69 w 69" name="T10"/>
                  <a:gd fmla="*/ 53 h 72" name="T11"/>
                  <a:gd fmla="*/ 50 w 69" name="T12"/>
                  <a:gd fmla="*/ 72 h 72" name="T13"/>
                  <a:gd fmla="*/ 19 w 69" name="T14"/>
                  <a:gd fmla="*/ 72 h 72" name="T15"/>
                  <a:gd fmla="*/ 19 w 69" name="T16"/>
                  <a:gd fmla="*/ 72 h 72" name="T17"/>
                  <a:gd fmla="*/ 0 w 69" name="T18"/>
                  <a:gd fmla="*/ 53 h 72" name="T19"/>
                  <a:gd fmla="*/ 0 w 69" name="T20"/>
                  <a:gd fmla="*/ 19 h 72" name="T21"/>
                  <a:gd fmla="*/ 0 w 69" name="T22"/>
                  <a:gd fmla="*/ 19 h 72" name="T23"/>
                  <a:gd fmla="*/ 19 w 69" name="T24"/>
                  <a:gd fmla="*/ 0 h 72" name="T25"/>
                  <a:gd fmla="*/ 8 w 69" name="T26"/>
                  <a:gd fmla="*/ 53 h 72" name="T27"/>
                  <a:gd fmla="*/ 19 w 69" name="T28"/>
                  <a:gd fmla="*/ 65 h 72" name="T29"/>
                  <a:gd fmla="*/ 50 w 69" name="T30"/>
                  <a:gd fmla="*/ 65 h 72" name="T31"/>
                  <a:gd fmla="*/ 50 w 69" name="T32"/>
                  <a:gd fmla="*/ 65 h 72" name="T33"/>
                  <a:gd fmla="*/ 62 w 69" name="T34"/>
                  <a:gd fmla="*/ 53 h 72" name="T35"/>
                  <a:gd fmla="*/ 62 w 69" name="T36"/>
                  <a:gd fmla="*/ 19 h 72" name="T37"/>
                  <a:gd fmla="*/ 62 w 69" name="T38"/>
                  <a:gd fmla="*/ 19 h 72" name="T39"/>
                  <a:gd fmla="*/ 50 w 69" name="T40"/>
                  <a:gd fmla="*/ 8 h 72" name="T41"/>
                  <a:gd fmla="*/ 19 w 69" name="T42"/>
                  <a:gd fmla="*/ 8 h 72" name="T43"/>
                  <a:gd fmla="*/ 19 w 69" name="T44"/>
                  <a:gd fmla="*/ 8 h 72" name="T45"/>
                  <a:gd fmla="*/ 8 w 69" name="T46"/>
                  <a:gd fmla="*/ 19 h 72" name="T47"/>
                  <a:gd fmla="*/ 8 w 69" name="T48"/>
                  <a:gd fmla="*/ 53 h 72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72" w="69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1" y="0"/>
                      <a:pt x="69" y="9"/>
                      <a:pt x="69" y="19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4"/>
                      <a:pt x="61" y="72"/>
                      <a:pt x="50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9" y="72"/>
                      <a:pt x="0" y="64"/>
                      <a:pt x="0" y="5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9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60"/>
                      <a:pt x="13" y="65"/>
                      <a:pt x="19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7" y="65"/>
                      <a:pt x="62" y="60"/>
                      <a:pt x="62" y="53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3"/>
                      <a:pt x="57" y="8"/>
                      <a:pt x="50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3" y="8"/>
                      <a:pt x="8" y="13"/>
                      <a:pt x="8" y="19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803" name="Freeform 72"/>
              <p:cNvSpPr/>
              <p:nvPr/>
            </p:nvSpPr>
            <p:spPr bwMode="auto">
              <a:xfrm>
                <a:off x="5391" y="1488"/>
                <a:ext cx="48" cy="51"/>
              </a:xfrm>
              <a:custGeom>
                <a:gdLst>
                  <a:gd fmla="*/ 37 w 37" name="T0"/>
                  <a:gd fmla="*/ 9 h 39" name="T1"/>
                  <a:gd fmla="*/ 28 w 37" name="T2"/>
                  <a:gd fmla="*/ 0 h 39" name="T3"/>
                  <a:gd fmla="*/ 9 w 37" name="T4"/>
                  <a:gd fmla="*/ 0 h 39" name="T5"/>
                  <a:gd fmla="*/ 0 w 37" name="T6"/>
                  <a:gd fmla="*/ 9 h 39" name="T7"/>
                  <a:gd fmla="*/ 0 w 37" name="T8"/>
                  <a:gd fmla="*/ 30 h 39" name="T9"/>
                  <a:gd fmla="*/ 9 w 37" name="T10"/>
                  <a:gd fmla="*/ 39 h 39" name="T11"/>
                  <a:gd fmla="*/ 28 w 37" name="T12"/>
                  <a:gd fmla="*/ 39 h 39" name="T13"/>
                  <a:gd fmla="*/ 37 w 37" name="T14"/>
                  <a:gd fmla="*/ 30 h 39" name="T15"/>
                  <a:gd fmla="*/ 37 w 37" name="T16"/>
                  <a:gd fmla="*/ 9 h 39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9" w="37">
                    <a:moveTo>
                      <a:pt x="37" y="9"/>
                    </a:moveTo>
                    <a:cubicBezTo>
                      <a:pt x="37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7" y="35"/>
                      <a:pt x="37" y="30"/>
                    </a:cubicBezTo>
                    <a:lnTo>
                      <a:pt x="37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804" name="Freeform 73"/>
              <p:cNvSpPr>
                <a:spLocks noEditPoints="1"/>
              </p:cNvSpPr>
              <p:nvPr/>
            </p:nvSpPr>
            <p:spPr bwMode="auto">
              <a:xfrm>
                <a:off x="5483" y="1465"/>
                <a:ext cx="91" cy="96"/>
              </a:xfrm>
              <a:custGeom>
                <a:gdLst>
                  <a:gd fmla="*/ 19 w 69" name="T0"/>
                  <a:gd fmla="*/ 0 h 72" name="T1"/>
                  <a:gd fmla="*/ 50 w 69" name="T2"/>
                  <a:gd fmla="*/ 0 h 72" name="T3"/>
                  <a:gd fmla="*/ 50 w 69" name="T4"/>
                  <a:gd fmla="*/ 0 h 72" name="T5"/>
                  <a:gd fmla="*/ 69 w 69" name="T6"/>
                  <a:gd fmla="*/ 19 h 72" name="T7"/>
                  <a:gd fmla="*/ 69 w 69" name="T8"/>
                  <a:gd fmla="*/ 53 h 72" name="T9"/>
                  <a:gd fmla="*/ 69 w 69" name="T10"/>
                  <a:gd fmla="*/ 53 h 72" name="T11"/>
                  <a:gd fmla="*/ 50 w 69" name="T12"/>
                  <a:gd fmla="*/ 72 h 72" name="T13"/>
                  <a:gd fmla="*/ 19 w 69" name="T14"/>
                  <a:gd fmla="*/ 72 h 72" name="T15"/>
                  <a:gd fmla="*/ 19 w 69" name="T16"/>
                  <a:gd fmla="*/ 72 h 72" name="T17"/>
                  <a:gd fmla="*/ 0 w 69" name="T18"/>
                  <a:gd fmla="*/ 53 h 72" name="T19"/>
                  <a:gd fmla="*/ 0 w 69" name="T20"/>
                  <a:gd fmla="*/ 19 h 72" name="T21"/>
                  <a:gd fmla="*/ 0 w 69" name="T22"/>
                  <a:gd fmla="*/ 19 h 72" name="T23"/>
                  <a:gd fmla="*/ 19 w 69" name="T24"/>
                  <a:gd fmla="*/ 0 h 72" name="T25"/>
                  <a:gd fmla="*/ 8 w 69" name="T26"/>
                  <a:gd fmla="*/ 53 h 72" name="T27"/>
                  <a:gd fmla="*/ 19 w 69" name="T28"/>
                  <a:gd fmla="*/ 65 h 72" name="T29"/>
                  <a:gd fmla="*/ 50 w 69" name="T30"/>
                  <a:gd fmla="*/ 65 h 72" name="T31"/>
                  <a:gd fmla="*/ 50 w 69" name="T32"/>
                  <a:gd fmla="*/ 65 h 72" name="T33"/>
                  <a:gd fmla="*/ 62 w 69" name="T34"/>
                  <a:gd fmla="*/ 53 h 72" name="T35"/>
                  <a:gd fmla="*/ 62 w 69" name="T36"/>
                  <a:gd fmla="*/ 19 h 72" name="T37"/>
                  <a:gd fmla="*/ 62 w 69" name="T38"/>
                  <a:gd fmla="*/ 19 h 72" name="T39"/>
                  <a:gd fmla="*/ 50 w 69" name="T40"/>
                  <a:gd fmla="*/ 8 h 72" name="T41"/>
                  <a:gd fmla="*/ 19 w 69" name="T42"/>
                  <a:gd fmla="*/ 8 h 72" name="T43"/>
                  <a:gd fmla="*/ 19 w 69" name="T44"/>
                  <a:gd fmla="*/ 8 h 72" name="T45"/>
                  <a:gd fmla="*/ 8 w 69" name="T46"/>
                  <a:gd fmla="*/ 19 h 72" name="T47"/>
                  <a:gd fmla="*/ 8 w 69" name="T48"/>
                  <a:gd fmla="*/ 53 h 72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72" w="69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1" y="0"/>
                      <a:pt x="69" y="9"/>
                      <a:pt x="69" y="19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4"/>
                      <a:pt x="61" y="72"/>
                      <a:pt x="50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9" y="72"/>
                      <a:pt x="0" y="64"/>
                      <a:pt x="0" y="5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9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60"/>
                      <a:pt x="13" y="65"/>
                      <a:pt x="19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7" y="65"/>
                      <a:pt x="62" y="60"/>
                      <a:pt x="62" y="53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3"/>
                      <a:pt x="57" y="8"/>
                      <a:pt x="50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3" y="8"/>
                      <a:pt x="8" y="13"/>
                      <a:pt x="8" y="19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805" name="Freeform 74"/>
              <p:cNvSpPr/>
              <p:nvPr/>
            </p:nvSpPr>
            <p:spPr bwMode="auto">
              <a:xfrm>
                <a:off x="5504" y="1488"/>
                <a:ext cx="49" cy="51"/>
              </a:xfrm>
              <a:custGeom>
                <a:gdLst>
                  <a:gd fmla="*/ 37 w 37" name="T0"/>
                  <a:gd fmla="*/ 9 h 39" name="T1"/>
                  <a:gd fmla="*/ 28 w 37" name="T2"/>
                  <a:gd fmla="*/ 0 h 39" name="T3"/>
                  <a:gd fmla="*/ 9 w 37" name="T4"/>
                  <a:gd fmla="*/ 0 h 39" name="T5"/>
                  <a:gd fmla="*/ 0 w 37" name="T6"/>
                  <a:gd fmla="*/ 9 h 39" name="T7"/>
                  <a:gd fmla="*/ 0 w 37" name="T8"/>
                  <a:gd fmla="*/ 30 h 39" name="T9"/>
                  <a:gd fmla="*/ 9 w 37" name="T10"/>
                  <a:gd fmla="*/ 39 h 39" name="T11"/>
                  <a:gd fmla="*/ 28 w 37" name="T12"/>
                  <a:gd fmla="*/ 39 h 39" name="T13"/>
                  <a:gd fmla="*/ 37 w 37" name="T14"/>
                  <a:gd fmla="*/ 30 h 39" name="T15"/>
                  <a:gd fmla="*/ 37 w 37" name="T16"/>
                  <a:gd fmla="*/ 9 h 39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9" w="37">
                    <a:moveTo>
                      <a:pt x="37" y="9"/>
                    </a:moveTo>
                    <a:cubicBezTo>
                      <a:pt x="37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7" y="35"/>
                      <a:pt x="37" y="30"/>
                    </a:cubicBezTo>
                    <a:lnTo>
                      <a:pt x="37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806" name="Freeform 75"/>
              <p:cNvSpPr>
                <a:spLocks noEditPoints="1"/>
              </p:cNvSpPr>
              <p:nvPr/>
            </p:nvSpPr>
            <p:spPr bwMode="auto">
              <a:xfrm>
                <a:off x="5596" y="1465"/>
                <a:ext cx="91" cy="96"/>
              </a:xfrm>
              <a:custGeom>
                <a:gdLst>
                  <a:gd fmla="*/ 19 w 69" name="T0"/>
                  <a:gd fmla="*/ 0 h 72" name="T1"/>
                  <a:gd fmla="*/ 50 w 69" name="T2"/>
                  <a:gd fmla="*/ 0 h 72" name="T3"/>
                  <a:gd fmla="*/ 50 w 69" name="T4"/>
                  <a:gd fmla="*/ 0 h 72" name="T5"/>
                  <a:gd fmla="*/ 69 w 69" name="T6"/>
                  <a:gd fmla="*/ 19 h 72" name="T7"/>
                  <a:gd fmla="*/ 69 w 69" name="T8"/>
                  <a:gd fmla="*/ 53 h 72" name="T9"/>
                  <a:gd fmla="*/ 69 w 69" name="T10"/>
                  <a:gd fmla="*/ 53 h 72" name="T11"/>
                  <a:gd fmla="*/ 50 w 69" name="T12"/>
                  <a:gd fmla="*/ 72 h 72" name="T13"/>
                  <a:gd fmla="*/ 19 w 69" name="T14"/>
                  <a:gd fmla="*/ 72 h 72" name="T15"/>
                  <a:gd fmla="*/ 19 w 69" name="T16"/>
                  <a:gd fmla="*/ 72 h 72" name="T17"/>
                  <a:gd fmla="*/ 0 w 69" name="T18"/>
                  <a:gd fmla="*/ 53 h 72" name="T19"/>
                  <a:gd fmla="*/ 0 w 69" name="T20"/>
                  <a:gd fmla="*/ 19 h 72" name="T21"/>
                  <a:gd fmla="*/ 0 w 69" name="T22"/>
                  <a:gd fmla="*/ 19 h 72" name="T23"/>
                  <a:gd fmla="*/ 19 w 69" name="T24"/>
                  <a:gd fmla="*/ 0 h 72" name="T25"/>
                  <a:gd fmla="*/ 8 w 69" name="T26"/>
                  <a:gd fmla="*/ 53 h 72" name="T27"/>
                  <a:gd fmla="*/ 19 w 69" name="T28"/>
                  <a:gd fmla="*/ 65 h 72" name="T29"/>
                  <a:gd fmla="*/ 50 w 69" name="T30"/>
                  <a:gd fmla="*/ 65 h 72" name="T31"/>
                  <a:gd fmla="*/ 50 w 69" name="T32"/>
                  <a:gd fmla="*/ 65 h 72" name="T33"/>
                  <a:gd fmla="*/ 62 w 69" name="T34"/>
                  <a:gd fmla="*/ 53 h 72" name="T35"/>
                  <a:gd fmla="*/ 62 w 69" name="T36"/>
                  <a:gd fmla="*/ 19 h 72" name="T37"/>
                  <a:gd fmla="*/ 62 w 69" name="T38"/>
                  <a:gd fmla="*/ 19 h 72" name="T39"/>
                  <a:gd fmla="*/ 50 w 69" name="T40"/>
                  <a:gd fmla="*/ 8 h 72" name="T41"/>
                  <a:gd fmla="*/ 19 w 69" name="T42"/>
                  <a:gd fmla="*/ 8 h 72" name="T43"/>
                  <a:gd fmla="*/ 19 w 69" name="T44"/>
                  <a:gd fmla="*/ 8 h 72" name="T45"/>
                  <a:gd fmla="*/ 8 w 69" name="T46"/>
                  <a:gd fmla="*/ 19 h 72" name="T47"/>
                  <a:gd fmla="*/ 8 w 69" name="T48"/>
                  <a:gd fmla="*/ 53 h 72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72" w="69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1" y="0"/>
                      <a:pt x="69" y="9"/>
                      <a:pt x="69" y="19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4"/>
                      <a:pt x="61" y="72"/>
                      <a:pt x="50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9" y="72"/>
                      <a:pt x="0" y="64"/>
                      <a:pt x="0" y="5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9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60"/>
                      <a:pt x="13" y="65"/>
                      <a:pt x="19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7" y="65"/>
                      <a:pt x="62" y="60"/>
                      <a:pt x="62" y="53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3"/>
                      <a:pt x="57" y="8"/>
                      <a:pt x="50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3" y="8"/>
                      <a:pt x="8" y="13"/>
                      <a:pt x="8" y="19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807" name="Freeform 76"/>
              <p:cNvSpPr/>
              <p:nvPr/>
            </p:nvSpPr>
            <p:spPr bwMode="auto">
              <a:xfrm>
                <a:off x="5617" y="1488"/>
                <a:ext cx="49" cy="51"/>
              </a:xfrm>
              <a:custGeom>
                <a:gdLst>
                  <a:gd fmla="*/ 37 w 37" name="T0"/>
                  <a:gd fmla="*/ 9 h 39" name="T1"/>
                  <a:gd fmla="*/ 28 w 37" name="T2"/>
                  <a:gd fmla="*/ 0 h 39" name="T3"/>
                  <a:gd fmla="*/ 9 w 37" name="T4"/>
                  <a:gd fmla="*/ 0 h 39" name="T5"/>
                  <a:gd fmla="*/ 0 w 37" name="T6"/>
                  <a:gd fmla="*/ 9 h 39" name="T7"/>
                  <a:gd fmla="*/ 0 w 37" name="T8"/>
                  <a:gd fmla="*/ 30 h 39" name="T9"/>
                  <a:gd fmla="*/ 9 w 37" name="T10"/>
                  <a:gd fmla="*/ 39 h 39" name="T11"/>
                  <a:gd fmla="*/ 28 w 37" name="T12"/>
                  <a:gd fmla="*/ 39 h 39" name="T13"/>
                  <a:gd fmla="*/ 37 w 37" name="T14"/>
                  <a:gd fmla="*/ 30 h 39" name="T15"/>
                  <a:gd fmla="*/ 37 w 37" name="T16"/>
                  <a:gd fmla="*/ 9 h 39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9" w="37">
                    <a:moveTo>
                      <a:pt x="37" y="9"/>
                    </a:moveTo>
                    <a:cubicBezTo>
                      <a:pt x="37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7" y="35"/>
                      <a:pt x="37" y="30"/>
                    </a:cubicBezTo>
                    <a:lnTo>
                      <a:pt x="37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808" name="Freeform 77"/>
              <p:cNvSpPr>
                <a:spLocks noEditPoints="1"/>
              </p:cNvSpPr>
              <p:nvPr/>
            </p:nvSpPr>
            <p:spPr bwMode="auto">
              <a:xfrm>
                <a:off x="5709" y="1465"/>
                <a:ext cx="91" cy="96"/>
              </a:xfrm>
              <a:custGeom>
                <a:gdLst>
                  <a:gd fmla="*/ 19 w 69" name="T0"/>
                  <a:gd fmla="*/ 0 h 72" name="T1"/>
                  <a:gd fmla="*/ 50 w 69" name="T2"/>
                  <a:gd fmla="*/ 0 h 72" name="T3"/>
                  <a:gd fmla="*/ 50 w 69" name="T4"/>
                  <a:gd fmla="*/ 0 h 72" name="T5"/>
                  <a:gd fmla="*/ 69 w 69" name="T6"/>
                  <a:gd fmla="*/ 19 h 72" name="T7"/>
                  <a:gd fmla="*/ 69 w 69" name="T8"/>
                  <a:gd fmla="*/ 53 h 72" name="T9"/>
                  <a:gd fmla="*/ 69 w 69" name="T10"/>
                  <a:gd fmla="*/ 53 h 72" name="T11"/>
                  <a:gd fmla="*/ 50 w 69" name="T12"/>
                  <a:gd fmla="*/ 72 h 72" name="T13"/>
                  <a:gd fmla="*/ 19 w 69" name="T14"/>
                  <a:gd fmla="*/ 72 h 72" name="T15"/>
                  <a:gd fmla="*/ 19 w 69" name="T16"/>
                  <a:gd fmla="*/ 72 h 72" name="T17"/>
                  <a:gd fmla="*/ 0 w 69" name="T18"/>
                  <a:gd fmla="*/ 53 h 72" name="T19"/>
                  <a:gd fmla="*/ 0 w 69" name="T20"/>
                  <a:gd fmla="*/ 19 h 72" name="T21"/>
                  <a:gd fmla="*/ 0 w 69" name="T22"/>
                  <a:gd fmla="*/ 19 h 72" name="T23"/>
                  <a:gd fmla="*/ 19 w 69" name="T24"/>
                  <a:gd fmla="*/ 0 h 72" name="T25"/>
                  <a:gd fmla="*/ 8 w 69" name="T26"/>
                  <a:gd fmla="*/ 53 h 72" name="T27"/>
                  <a:gd fmla="*/ 19 w 69" name="T28"/>
                  <a:gd fmla="*/ 65 h 72" name="T29"/>
                  <a:gd fmla="*/ 50 w 69" name="T30"/>
                  <a:gd fmla="*/ 65 h 72" name="T31"/>
                  <a:gd fmla="*/ 50 w 69" name="T32"/>
                  <a:gd fmla="*/ 65 h 72" name="T33"/>
                  <a:gd fmla="*/ 62 w 69" name="T34"/>
                  <a:gd fmla="*/ 53 h 72" name="T35"/>
                  <a:gd fmla="*/ 62 w 69" name="T36"/>
                  <a:gd fmla="*/ 19 h 72" name="T37"/>
                  <a:gd fmla="*/ 62 w 69" name="T38"/>
                  <a:gd fmla="*/ 19 h 72" name="T39"/>
                  <a:gd fmla="*/ 50 w 69" name="T40"/>
                  <a:gd fmla="*/ 8 h 72" name="T41"/>
                  <a:gd fmla="*/ 19 w 69" name="T42"/>
                  <a:gd fmla="*/ 8 h 72" name="T43"/>
                  <a:gd fmla="*/ 19 w 69" name="T44"/>
                  <a:gd fmla="*/ 8 h 72" name="T45"/>
                  <a:gd fmla="*/ 8 w 69" name="T46"/>
                  <a:gd fmla="*/ 19 h 72" name="T47"/>
                  <a:gd fmla="*/ 8 w 69" name="T48"/>
                  <a:gd fmla="*/ 53 h 72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72" w="69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1" y="0"/>
                      <a:pt x="69" y="9"/>
                      <a:pt x="69" y="19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4"/>
                      <a:pt x="61" y="72"/>
                      <a:pt x="50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9" y="72"/>
                      <a:pt x="0" y="64"/>
                      <a:pt x="0" y="5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9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60"/>
                      <a:pt x="13" y="65"/>
                      <a:pt x="19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7" y="65"/>
                      <a:pt x="62" y="60"/>
                      <a:pt x="62" y="53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3"/>
                      <a:pt x="57" y="8"/>
                      <a:pt x="50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3" y="8"/>
                      <a:pt x="8" y="13"/>
                      <a:pt x="8" y="19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809" name="Freeform 78"/>
              <p:cNvSpPr/>
              <p:nvPr/>
            </p:nvSpPr>
            <p:spPr bwMode="auto">
              <a:xfrm>
                <a:off x="5730" y="1488"/>
                <a:ext cx="49" cy="51"/>
              </a:xfrm>
              <a:custGeom>
                <a:gdLst>
                  <a:gd fmla="*/ 37 w 37" name="T0"/>
                  <a:gd fmla="*/ 9 h 39" name="T1"/>
                  <a:gd fmla="*/ 28 w 37" name="T2"/>
                  <a:gd fmla="*/ 0 h 39" name="T3"/>
                  <a:gd fmla="*/ 9 w 37" name="T4"/>
                  <a:gd fmla="*/ 0 h 39" name="T5"/>
                  <a:gd fmla="*/ 0 w 37" name="T6"/>
                  <a:gd fmla="*/ 9 h 39" name="T7"/>
                  <a:gd fmla="*/ 0 w 37" name="T8"/>
                  <a:gd fmla="*/ 30 h 39" name="T9"/>
                  <a:gd fmla="*/ 9 w 37" name="T10"/>
                  <a:gd fmla="*/ 39 h 39" name="T11"/>
                  <a:gd fmla="*/ 28 w 37" name="T12"/>
                  <a:gd fmla="*/ 39 h 39" name="T13"/>
                  <a:gd fmla="*/ 37 w 37" name="T14"/>
                  <a:gd fmla="*/ 30 h 39" name="T15"/>
                  <a:gd fmla="*/ 37 w 37" name="T16"/>
                  <a:gd fmla="*/ 9 h 39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9" w="37">
                    <a:moveTo>
                      <a:pt x="37" y="9"/>
                    </a:moveTo>
                    <a:cubicBezTo>
                      <a:pt x="37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7" y="35"/>
                      <a:pt x="37" y="30"/>
                    </a:cubicBezTo>
                    <a:lnTo>
                      <a:pt x="37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810" name="Freeform 79"/>
              <p:cNvSpPr>
                <a:spLocks noEditPoints="1"/>
              </p:cNvSpPr>
              <p:nvPr/>
            </p:nvSpPr>
            <p:spPr bwMode="auto">
              <a:xfrm>
                <a:off x="6387" y="1465"/>
                <a:ext cx="91" cy="96"/>
              </a:xfrm>
              <a:custGeom>
                <a:gdLst>
                  <a:gd fmla="*/ 19 w 69" name="T0"/>
                  <a:gd fmla="*/ 0 h 72" name="T1"/>
                  <a:gd fmla="*/ 51 w 69" name="T2"/>
                  <a:gd fmla="*/ 0 h 72" name="T3"/>
                  <a:gd fmla="*/ 51 w 69" name="T4"/>
                  <a:gd fmla="*/ 0 h 72" name="T5"/>
                  <a:gd fmla="*/ 69 w 69" name="T6"/>
                  <a:gd fmla="*/ 19 h 72" name="T7"/>
                  <a:gd fmla="*/ 69 w 69" name="T8"/>
                  <a:gd fmla="*/ 53 h 72" name="T9"/>
                  <a:gd fmla="*/ 69 w 69" name="T10"/>
                  <a:gd fmla="*/ 53 h 72" name="T11"/>
                  <a:gd fmla="*/ 51 w 69" name="T12"/>
                  <a:gd fmla="*/ 72 h 72" name="T13"/>
                  <a:gd fmla="*/ 19 w 69" name="T14"/>
                  <a:gd fmla="*/ 72 h 72" name="T15"/>
                  <a:gd fmla="*/ 19 w 69" name="T16"/>
                  <a:gd fmla="*/ 72 h 72" name="T17"/>
                  <a:gd fmla="*/ 0 w 69" name="T18"/>
                  <a:gd fmla="*/ 53 h 72" name="T19"/>
                  <a:gd fmla="*/ 0 w 69" name="T20"/>
                  <a:gd fmla="*/ 19 h 72" name="T21"/>
                  <a:gd fmla="*/ 0 w 69" name="T22"/>
                  <a:gd fmla="*/ 19 h 72" name="T23"/>
                  <a:gd fmla="*/ 19 w 69" name="T24"/>
                  <a:gd fmla="*/ 0 h 72" name="T25"/>
                  <a:gd fmla="*/ 8 w 69" name="T26"/>
                  <a:gd fmla="*/ 53 h 72" name="T27"/>
                  <a:gd fmla="*/ 19 w 69" name="T28"/>
                  <a:gd fmla="*/ 65 h 72" name="T29"/>
                  <a:gd fmla="*/ 51 w 69" name="T30"/>
                  <a:gd fmla="*/ 65 h 72" name="T31"/>
                  <a:gd fmla="*/ 51 w 69" name="T32"/>
                  <a:gd fmla="*/ 65 h 72" name="T33"/>
                  <a:gd fmla="*/ 62 w 69" name="T34"/>
                  <a:gd fmla="*/ 53 h 72" name="T35"/>
                  <a:gd fmla="*/ 62 w 69" name="T36"/>
                  <a:gd fmla="*/ 19 h 72" name="T37"/>
                  <a:gd fmla="*/ 62 w 69" name="T38"/>
                  <a:gd fmla="*/ 19 h 72" name="T39"/>
                  <a:gd fmla="*/ 51 w 69" name="T40"/>
                  <a:gd fmla="*/ 8 h 72" name="T41"/>
                  <a:gd fmla="*/ 19 w 69" name="T42"/>
                  <a:gd fmla="*/ 8 h 72" name="T43"/>
                  <a:gd fmla="*/ 19 w 69" name="T44"/>
                  <a:gd fmla="*/ 8 h 72" name="T45"/>
                  <a:gd fmla="*/ 8 w 69" name="T46"/>
                  <a:gd fmla="*/ 19 h 72" name="T47"/>
                  <a:gd fmla="*/ 8 w 69" name="T48"/>
                  <a:gd fmla="*/ 53 h 72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72" w="69">
                    <a:moveTo>
                      <a:pt x="19" y="0"/>
                    </a:moveTo>
                    <a:cubicBezTo>
                      <a:pt x="51" y="0"/>
                      <a:pt x="51" y="0"/>
                      <a:pt x="51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61" y="0"/>
                      <a:pt x="69" y="9"/>
                      <a:pt x="69" y="19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4"/>
                      <a:pt x="61" y="72"/>
                      <a:pt x="51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9" y="72"/>
                      <a:pt x="0" y="64"/>
                      <a:pt x="0" y="5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9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60"/>
                      <a:pt x="13" y="65"/>
                      <a:pt x="19" y="65"/>
                    </a:cubicBezTo>
                    <a:cubicBezTo>
                      <a:pt x="51" y="65"/>
                      <a:pt x="51" y="65"/>
                      <a:pt x="51" y="65"/>
                    </a:cubicBezTo>
                    <a:cubicBezTo>
                      <a:pt x="51" y="65"/>
                      <a:pt x="51" y="65"/>
                      <a:pt x="51" y="65"/>
                    </a:cubicBezTo>
                    <a:cubicBezTo>
                      <a:pt x="57" y="65"/>
                      <a:pt x="62" y="60"/>
                      <a:pt x="62" y="53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3"/>
                      <a:pt x="57" y="8"/>
                      <a:pt x="51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3" y="8"/>
                      <a:pt x="8" y="13"/>
                      <a:pt x="8" y="19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811" name="Freeform 80"/>
              <p:cNvSpPr/>
              <p:nvPr/>
            </p:nvSpPr>
            <p:spPr bwMode="auto">
              <a:xfrm>
                <a:off x="6408" y="1488"/>
                <a:ext cx="50" cy="51"/>
              </a:xfrm>
              <a:custGeom>
                <a:gdLst>
                  <a:gd fmla="*/ 38 w 38" name="T0"/>
                  <a:gd fmla="*/ 9 h 39" name="T1"/>
                  <a:gd fmla="*/ 28 w 38" name="T2"/>
                  <a:gd fmla="*/ 0 h 39" name="T3"/>
                  <a:gd fmla="*/ 9 w 38" name="T4"/>
                  <a:gd fmla="*/ 0 h 39" name="T5"/>
                  <a:gd fmla="*/ 0 w 38" name="T6"/>
                  <a:gd fmla="*/ 9 h 39" name="T7"/>
                  <a:gd fmla="*/ 0 w 38" name="T8"/>
                  <a:gd fmla="*/ 30 h 39" name="T9"/>
                  <a:gd fmla="*/ 9 w 38" name="T10"/>
                  <a:gd fmla="*/ 39 h 39" name="T11"/>
                  <a:gd fmla="*/ 28 w 38" name="T12"/>
                  <a:gd fmla="*/ 39 h 39" name="T13"/>
                  <a:gd fmla="*/ 38 w 38" name="T14"/>
                  <a:gd fmla="*/ 30 h 39" name="T15"/>
                  <a:gd fmla="*/ 38 w 38" name="T16"/>
                  <a:gd fmla="*/ 9 h 39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9" w="38">
                    <a:moveTo>
                      <a:pt x="38" y="9"/>
                    </a:moveTo>
                    <a:cubicBezTo>
                      <a:pt x="38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8" y="35"/>
                      <a:pt x="38" y="30"/>
                    </a:cubicBezTo>
                    <a:lnTo>
                      <a:pt x="38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812" name="Freeform 81"/>
              <p:cNvSpPr>
                <a:spLocks noEditPoints="1"/>
              </p:cNvSpPr>
              <p:nvPr/>
            </p:nvSpPr>
            <p:spPr bwMode="auto">
              <a:xfrm>
                <a:off x="6500" y="1465"/>
                <a:ext cx="91" cy="96"/>
              </a:xfrm>
              <a:custGeom>
                <a:gdLst>
                  <a:gd fmla="*/ 19 w 69" name="T0"/>
                  <a:gd fmla="*/ 0 h 72" name="T1"/>
                  <a:gd fmla="*/ 51 w 69" name="T2"/>
                  <a:gd fmla="*/ 0 h 72" name="T3"/>
                  <a:gd fmla="*/ 51 w 69" name="T4"/>
                  <a:gd fmla="*/ 0 h 72" name="T5"/>
                  <a:gd fmla="*/ 69 w 69" name="T6"/>
                  <a:gd fmla="*/ 19 h 72" name="T7"/>
                  <a:gd fmla="*/ 69 w 69" name="T8"/>
                  <a:gd fmla="*/ 53 h 72" name="T9"/>
                  <a:gd fmla="*/ 69 w 69" name="T10"/>
                  <a:gd fmla="*/ 53 h 72" name="T11"/>
                  <a:gd fmla="*/ 51 w 69" name="T12"/>
                  <a:gd fmla="*/ 72 h 72" name="T13"/>
                  <a:gd fmla="*/ 19 w 69" name="T14"/>
                  <a:gd fmla="*/ 72 h 72" name="T15"/>
                  <a:gd fmla="*/ 19 w 69" name="T16"/>
                  <a:gd fmla="*/ 72 h 72" name="T17"/>
                  <a:gd fmla="*/ 0 w 69" name="T18"/>
                  <a:gd fmla="*/ 53 h 72" name="T19"/>
                  <a:gd fmla="*/ 0 w 69" name="T20"/>
                  <a:gd fmla="*/ 19 h 72" name="T21"/>
                  <a:gd fmla="*/ 0 w 69" name="T22"/>
                  <a:gd fmla="*/ 19 h 72" name="T23"/>
                  <a:gd fmla="*/ 19 w 69" name="T24"/>
                  <a:gd fmla="*/ 0 h 72" name="T25"/>
                  <a:gd fmla="*/ 8 w 69" name="T26"/>
                  <a:gd fmla="*/ 53 h 72" name="T27"/>
                  <a:gd fmla="*/ 19 w 69" name="T28"/>
                  <a:gd fmla="*/ 65 h 72" name="T29"/>
                  <a:gd fmla="*/ 51 w 69" name="T30"/>
                  <a:gd fmla="*/ 65 h 72" name="T31"/>
                  <a:gd fmla="*/ 51 w 69" name="T32"/>
                  <a:gd fmla="*/ 65 h 72" name="T33"/>
                  <a:gd fmla="*/ 62 w 69" name="T34"/>
                  <a:gd fmla="*/ 53 h 72" name="T35"/>
                  <a:gd fmla="*/ 62 w 69" name="T36"/>
                  <a:gd fmla="*/ 19 h 72" name="T37"/>
                  <a:gd fmla="*/ 62 w 69" name="T38"/>
                  <a:gd fmla="*/ 19 h 72" name="T39"/>
                  <a:gd fmla="*/ 51 w 69" name="T40"/>
                  <a:gd fmla="*/ 8 h 72" name="T41"/>
                  <a:gd fmla="*/ 19 w 69" name="T42"/>
                  <a:gd fmla="*/ 8 h 72" name="T43"/>
                  <a:gd fmla="*/ 19 w 69" name="T44"/>
                  <a:gd fmla="*/ 8 h 72" name="T45"/>
                  <a:gd fmla="*/ 8 w 69" name="T46"/>
                  <a:gd fmla="*/ 19 h 72" name="T47"/>
                  <a:gd fmla="*/ 8 w 69" name="T48"/>
                  <a:gd fmla="*/ 53 h 72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72" w="69">
                    <a:moveTo>
                      <a:pt x="19" y="0"/>
                    </a:moveTo>
                    <a:cubicBezTo>
                      <a:pt x="51" y="0"/>
                      <a:pt x="51" y="0"/>
                      <a:pt x="51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61" y="0"/>
                      <a:pt x="69" y="9"/>
                      <a:pt x="69" y="19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4"/>
                      <a:pt x="61" y="72"/>
                      <a:pt x="51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9" y="72"/>
                      <a:pt x="0" y="64"/>
                      <a:pt x="0" y="5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9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60"/>
                      <a:pt x="13" y="65"/>
                      <a:pt x="19" y="65"/>
                    </a:cubicBezTo>
                    <a:cubicBezTo>
                      <a:pt x="51" y="65"/>
                      <a:pt x="51" y="65"/>
                      <a:pt x="51" y="65"/>
                    </a:cubicBezTo>
                    <a:cubicBezTo>
                      <a:pt x="51" y="65"/>
                      <a:pt x="51" y="65"/>
                      <a:pt x="51" y="65"/>
                    </a:cubicBezTo>
                    <a:cubicBezTo>
                      <a:pt x="57" y="65"/>
                      <a:pt x="62" y="60"/>
                      <a:pt x="62" y="53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3"/>
                      <a:pt x="57" y="8"/>
                      <a:pt x="51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3" y="8"/>
                      <a:pt x="8" y="13"/>
                      <a:pt x="8" y="19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813" name="Freeform 82"/>
              <p:cNvSpPr/>
              <p:nvPr/>
            </p:nvSpPr>
            <p:spPr bwMode="auto">
              <a:xfrm>
                <a:off x="6521" y="1488"/>
                <a:ext cx="50" cy="51"/>
              </a:xfrm>
              <a:custGeom>
                <a:gdLst>
                  <a:gd fmla="*/ 38 w 38" name="T0"/>
                  <a:gd fmla="*/ 9 h 39" name="T1"/>
                  <a:gd fmla="*/ 28 w 38" name="T2"/>
                  <a:gd fmla="*/ 0 h 39" name="T3"/>
                  <a:gd fmla="*/ 10 w 38" name="T4"/>
                  <a:gd fmla="*/ 0 h 39" name="T5"/>
                  <a:gd fmla="*/ 0 w 38" name="T6"/>
                  <a:gd fmla="*/ 9 h 39" name="T7"/>
                  <a:gd fmla="*/ 0 w 38" name="T8"/>
                  <a:gd fmla="*/ 30 h 39" name="T9"/>
                  <a:gd fmla="*/ 10 w 38" name="T10"/>
                  <a:gd fmla="*/ 39 h 39" name="T11"/>
                  <a:gd fmla="*/ 28 w 38" name="T12"/>
                  <a:gd fmla="*/ 39 h 39" name="T13"/>
                  <a:gd fmla="*/ 38 w 38" name="T14"/>
                  <a:gd fmla="*/ 30 h 39" name="T15"/>
                  <a:gd fmla="*/ 38 w 38" name="T16"/>
                  <a:gd fmla="*/ 9 h 39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9" w="38">
                    <a:moveTo>
                      <a:pt x="38" y="9"/>
                    </a:moveTo>
                    <a:cubicBezTo>
                      <a:pt x="38" y="4"/>
                      <a:pt x="34" y="0"/>
                      <a:pt x="28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10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4" y="39"/>
                      <a:pt x="38" y="35"/>
                      <a:pt x="38" y="30"/>
                    </a:cubicBezTo>
                    <a:lnTo>
                      <a:pt x="38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814" name="Freeform 83"/>
              <p:cNvSpPr>
                <a:spLocks noEditPoints="1"/>
              </p:cNvSpPr>
              <p:nvPr/>
            </p:nvSpPr>
            <p:spPr bwMode="auto">
              <a:xfrm>
                <a:off x="6613" y="1465"/>
                <a:ext cx="92" cy="96"/>
              </a:xfrm>
              <a:custGeom>
                <a:gdLst>
                  <a:gd fmla="*/ 19 w 70" name="T0"/>
                  <a:gd fmla="*/ 0 h 72" name="T1"/>
                  <a:gd fmla="*/ 51 w 70" name="T2"/>
                  <a:gd fmla="*/ 0 h 72" name="T3"/>
                  <a:gd fmla="*/ 51 w 70" name="T4"/>
                  <a:gd fmla="*/ 0 h 72" name="T5"/>
                  <a:gd fmla="*/ 70 w 70" name="T6"/>
                  <a:gd fmla="*/ 19 h 72" name="T7"/>
                  <a:gd fmla="*/ 70 w 70" name="T8"/>
                  <a:gd fmla="*/ 53 h 72" name="T9"/>
                  <a:gd fmla="*/ 70 w 70" name="T10"/>
                  <a:gd fmla="*/ 53 h 72" name="T11"/>
                  <a:gd fmla="*/ 51 w 70" name="T12"/>
                  <a:gd fmla="*/ 72 h 72" name="T13"/>
                  <a:gd fmla="*/ 19 w 70" name="T14"/>
                  <a:gd fmla="*/ 72 h 72" name="T15"/>
                  <a:gd fmla="*/ 19 w 70" name="T16"/>
                  <a:gd fmla="*/ 72 h 72" name="T17"/>
                  <a:gd fmla="*/ 0 w 70" name="T18"/>
                  <a:gd fmla="*/ 53 h 72" name="T19"/>
                  <a:gd fmla="*/ 0 w 70" name="T20"/>
                  <a:gd fmla="*/ 19 h 72" name="T21"/>
                  <a:gd fmla="*/ 0 w 70" name="T22"/>
                  <a:gd fmla="*/ 19 h 72" name="T23"/>
                  <a:gd fmla="*/ 19 w 70" name="T24"/>
                  <a:gd fmla="*/ 0 h 72" name="T25"/>
                  <a:gd fmla="*/ 8 w 70" name="T26"/>
                  <a:gd fmla="*/ 53 h 72" name="T27"/>
                  <a:gd fmla="*/ 19 w 70" name="T28"/>
                  <a:gd fmla="*/ 65 h 72" name="T29"/>
                  <a:gd fmla="*/ 51 w 70" name="T30"/>
                  <a:gd fmla="*/ 65 h 72" name="T31"/>
                  <a:gd fmla="*/ 51 w 70" name="T32"/>
                  <a:gd fmla="*/ 65 h 72" name="T33"/>
                  <a:gd fmla="*/ 62 w 70" name="T34"/>
                  <a:gd fmla="*/ 53 h 72" name="T35"/>
                  <a:gd fmla="*/ 62 w 70" name="T36"/>
                  <a:gd fmla="*/ 19 h 72" name="T37"/>
                  <a:gd fmla="*/ 62 w 70" name="T38"/>
                  <a:gd fmla="*/ 19 h 72" name="T39"/>
                  <a:gd fmla="*/ 51 w 70" name="T40"/>
                  <a:gd fmla="*/ 8 h 72" name="T41"/>
                  <a:gd fmla="*/ 19 w 70" name="T42"/>
                  <a:gd fmla="*/ 8 h 72" name="T43"/>
                  <a:gd fmla="*/ 19 w 70" name="T44"/>
                  <a:gd fmla="*/ 8 h 72" name="T45"/>
                  <a:gd fmla="*/ 8 w 70" name="T46"/>
                  <a:gd fmla="*/ 19 h 72" name="T47"/>
                  <a:gd fmla="*/ 8 w 70" name="T48"/>
                  <a:gd fmla="*/ 53 h 72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72" w="70">
                    <a:moveTo>
                      <a:pt x="19" y="0"/>
                    </a:moveTo>
                    <a:cubicBezTo>
                      <a:pt x="51" y="0"/>
                      <a:pt x="51" y="0"/>
                      <a:pt x="51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61" y="0"/>
                      <a:pt x="70" y="9"/>
                      <a:pt x="70" y="19"/>
                    </a:cubicBezTo>
                    <a:cubicBezTo>
                      <a:pt x="70" y="53"/>
                      <a:pt x="70" y="53"/>
                      <a:pt x="70" y="53"/>
                    </a:cubicBezTo>
                    <a:cubicBezTo>
                      <a:pt x="70" y="53"/>
                      <a:pt x="70" y="53"/>
                      <a:pt x="70" y="53"/>
                    </a:cubicBezTo>
                    <a:cubicBezTo>
                      <a:pt x="70" y="64"/>
                      <a:pt x="61" y="72"/>
                      <a:pt x="51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9" y="72"/>
                      <a:pt x="0" y="64"/>
                      <a:pt x="0" y="5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9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60"/>
                      <a:pt x="13" y="65"/>
                      <a:pt x="19" y="65"/>
                    </a:cubicBezTo>
                    <a:cubicBezTo>
                      <a:pt x="51" y="65"/>
                      <a:pt x="51" y="65"/>
                      <a:pt x="51" y="65"/>
                    </a:cubicBezTo>
                    <a:cubicBezTo>
                      <a:pt x="51" y="65"/>
                      <a:pt x="51" y="65"/>
                      <a:pt x="51" y="65"/>
                    </a:cubicBezTo>
                    <a:cubicBezTo>
                      <a:pt x="57" y="65"/>
                      <a:pt x="62" y="60"/>
                      <a:pt x="62" y="53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3"/>
                      <a:pt x="57" y="8"/>
                      <a:pt x="51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3" y="8"/>
                      <a:pt x="8" y="13"/>
                      <a:pt x="8" y="19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815" name="Freeform 84"/>
              <p:cNvSpPr/>
              <p:nvPr/>
            </p:nvSpPr>
            <p:spPr bwMode="auto">
              <a:xfrm>
                <a:off x="6634" y="1488"/>
                <a:ext cx="50" cy="51"/>
              </a:xfrm>
              <a:custGeom>
                <a:gdLst>
                  <a:gd fmla="*/ 38 w 38" name="T0"/>
                  <a:gd fmla="*/ 9 h 39" name="T1"/>
                  <a:gd fmla="*/ 28 w 38" name="T2"/>
                  <a:gd fmla="*/ 0 h 39" name="T3"/>
                  <a:gd fmla="*/ 10 w 38" name="T4"/>
                  <a:gd fmla="*/ 0 h 39" name="T5"/>
                  <a:gd fmla="*/ 0 w 38" name="T6"/>
                  <a:gd fmla="*/ 9 h 39" name="T7"/>
                  <a:gd fmla="*/ 0 w 38" name="T8"/>
                  <a:gd fmla="*/ 30 h 39" name="T9"/>
                  <a:gd fmla="*/ 10 w 38" name="T10"/>
                  <a:gd fmla="*/ 39 h 39" name="T11"/>
                  <a:gd fmla="*/ 28 w 38" name="T12"/>
                  <a:gd fmla="*/ 39 h 39" name="T13"/>
                  <a:gd fmla="*/ 38 w 38" name="T14"/>
                  <a:gd fmla="*/ 30 h 39" name="T15"/>
                  <a:gd fmla="*/ 38 w 38" name="T16"/>
                  <a:gd fmla="*/ 9 h 39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9" w="38">
                    <a:moveTo>
                      <a:pt x="38" y="9"/>
                    </a:moveTo>
                    <a:cubicBezTo>
                      <a:pt x="38" y="4"/>
                      <a:pt x="34" y="0"/>
                      <a:pt x="28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10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4" y="39"/>
                      <a:pt x="38" y="35"/>
                      <a:pt x="38" y="30"/>
                    </a:cubicBezTo>
                    <a:lnTo>
                      <a:pt x="38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816" name="Freeform 85"/>
              <p:cNvSpPr>
                <a:spLocks noEditPoints="1"/>
              </p:cNvSpPr>
              <p:nvPr/>
            </p:nvSpPr>
            <p:spPr bwMode="auto">
              <a:xfrm>
                <a:off x="6841" y="1465"/>
                <a:ext cx="90" cy="96"/>
              </a:xfrm>
              <a:custGeom>
                <a:gdLst>
                  <a:gd fmla="*/ 18 w 69" name="T0"/>
                  <a:gd fmla="*/ 0 h 72" name="T1"/>
                  <a:gd fmla="*/ 50 w 69" name="T2"/>
                  <a:gd fmla="*/ 0 h 72" name="T3"/>
                  <a:gd fmla="*/ 50 w 69" name="T4"/>
                  <a:gd fmla="*/ 0 h 72" name="T5"/>
                  <a:gd fmla="*/ 69 w 69" name="T6"/>
                  <a:gd fmla="*/ 19 h 72" name="T7"/>
                  <a:gd fmla="*/ 69 w 69" name="T8"/>
                  <a:gd fmla="*/ 53 h 72" name="T9"/>
                  <a:gd fmla="*/ 69 w 69" name="T10"/>
                  <a:gd fmla="*/ 53 h 72" name="T11"/>
                  <a:gd fmla="*/ 50 w 69" name="T12"/>
                  <a:gd fmla="*/ 72 h 72" name="T13"/>
                  <a:gd fmla="*/ 18 w 69" name="T14"/>
                  <a:gd fmla="*/ 72 h 72" name="T15"/>
                  <a:gd fmla="*/ 18 w 69" name="T16"/>
                  <a:gd fmla="*/ 72 h 72" name="T17"/>
                  <a:gd fmla="*/ 0 w 69" name="T18"/>
                  <a:gd fmla="*/ 53 h 72" name="T19"/>
                  <a:gd fmla="*/ 0 w 69" name="T20"/>
                  <a:gd fmla="*/ 19 h 72" name="T21"/>
                  <a:gd fmla="*/ 0 w 69" name="T22"/>
                  <a:gd fmla="*/ 19 h 72" name="T23"/>
                  <a:gd fmla="*/ 18 w 69" name="T24"/>
                  <a:gd fmla="*/ 0 h 72" name="T25"/>
                  <a:gd fmla="*/ 7 w 69" name="T26"/>
                  <a:gd fmla="*/ 53 h 72" name="T27"/>
                  <a:gd fmla="*/ 18 w 69" name="T28"/>
                  <a:gd fmla="*/ 65 h 72" name="T29"/>
                  <a:gd fmla="*/ 50 w 69" name="T30"/>
                  <a:gd fmla="*/ 65 h 72" name="T31"/>
                  <a:gd fmla="*/ 50 w 69" name="T32"/>
                  <a:gd fmla="*/ 65 h 72" name="T33"/>
                  <a:gd fmla="*/ 61 w 69" name="T34"/>
                  <a:gd fmla="*/ 53 h 72" name="T35"/>
                  <a:gd fmla="*/ 61 w 69" name="T36"/>
                  <a:gd fmla="*/ 19 h 72" name="T37"/>
                  <a:gd fmla="*/ 61 w 69" name="T38"/>
                  <a:gd fmla="*/ 19 h 72" name="T39"/>
                  <a:gd fmla="*/ 50 w 69" name="T40"/>
                  <a:gd fmla="*/ 8 h 72" name="T41"/>
                  <a:gd fmla="*/ 18 w 69" name="T42"/>
                  <a:gd fmla="*/ 8 h 72" name="T43"/>
                  <a:gd fmla="*/ 18 w 69" name="T44"/>
                  <a:gd fmla="*/ 8 h 72" name="T45"/>
                  <a:gd fmla="*/ 7 w 69" name="T46"/>
                  <a:gd fmla="*/ 19 h 72" name="T47"/>
                  <a:gd fmla="*/ 7 w 69" name="T48"/>
                  <a:gd fmla="*/ 53 h 72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72" w="69">
                    <a:moveTo>
                      <a:pt x="18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0" y="0"/>
                      <a:pt x="69" y="9"/>
                      <a:pt x="69" y="19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4"/>
                      <a:pt x="60" y="72"/>
                      <a:pt x="50" y="72"/>
                    </a:cubicBezTo>
                    <a:cubicBezTo>
                      <a:pt x="18" y="72"/>
                      <a:pt x="18" y="72"/>
                      <a:pt x="18" y="72"/>
                    </a:cubicBezTo>
                    <a:cubicBezTo>
                      <a:pt x="18" y="72"/>
                      <a:pt x="18" y="72"/>
                      <a:pt x="18" y="72"/>
                    </a:cubicBezTo>
                    <a:cubicBezTo>
                      <a:pt x="8" y="72"/>
                      <a:pt x="0" y="64"/>
                      <a:pt x="0" y="5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9"/>
                      <a:pt x="8" y="0"/>
                      <a:pt x="18" y="0"/>
                    </a:cubicBezTo>
                    <a:close/>
                    <a:moveTo>
                      <a:pt x="7" y="53"/>
                    </a:moveTo>
                    <a:cubicBezTo>
                      <a:pt x="7" y="60"/>
                      <a:pt x="12" y="65"/>
                      <a:pt x="18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6" y="65"/>
                      <a:pt x="61" y="60"/>
                      <a:pt x="61" y="53"/>
                    </a:cubicBezTo>
                    <a:cubicBezTo>
                      <a:pt x="61" y="19"/>
                      <a:pt x="61" y="19"/>
                      <a:pt x="61" y="19"/>
                    </a:cubicBezTo>
                    <a:cubicBezTo>
                      <a:pt x="61" y="19"/>
                      <a:pt x="61" y="19"/>
                      <a:pt x="61" y="19"/>
                    </a:cubicBezTo>
                    <a:cubicBezTo>
                      <a:pt x="61" y="13"/>
                      <a:pt x="56" y="8"/>
                      <a:pt x="50" y="8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2" y="8"/>
                      <a:pt x="7" y="13"/>
                      <a:pt x="7" y="19"/>
                    </a:cubicBezTo>
                    <a:cubicBezTo>
                      <a:pt x="7" y="53"/>
                      <a:pt x="7" y="53"/>
                      <a:pt x="7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817" name="Freeform 86"/>
              <p:cNvSpPr/>
              <p:nvPr/>
            </p:nvSpPr>
            <p:spPr bwMode="auto">
              <a:xfrm>
                <a:off x="6860" y="1488"/>
                <a:ext cx="50" cy="51"/>
              </a:xfrm>
              <a:custGeom>
                <a:gdLst>
                  <a:gd fmla="*/ 38 w 38" name="T0"/>
                  <a:gd fmla="*/ 9 h 39" name="T1"/>
                  <a:gd fmla="*/ 29 w 38" name="T2"/>
                  <a:gd fmla="*/ 0 h 39" name="T3"/>
                  <a:gd fmla="*/ 10 w 38" name="T4"/>
                  <a:gd fmla="*/ 0 h 39" name="T5"/>
                  <a:gd fmla="*/ 0 w 38" name="T6"/>
                  <a:gd fmla="*/ 9 h 39" name="T7"/>
                  <a:gd fmla="*/ 0 w 38" name="T8"/>
                  <a:gd fmla="*/ 30 h 39" name="T9"/>
                  <a:gd fmla="*/ 10 w 38" name="T10"/>
                  <a:gd fmla="*/ 39 h 39" name="T11"/>
                  <a:gd fmla="*/ 29 w 38" name="T12"/>
                  <a:gd fmla="*/ 39 h 39" name="T13"/>
                  <a:gd fmla="*/ 38 w 38" name="T14"/>
                  <a:gd fmla="*/ 30 h 39" name="T15"/>
                  <a:gd fmla="*/ 38 w 38" name="T16"/>
                  <a:gd fmla="*/ 9 h 39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9" w="38">
                    <a:moveTo>
                      <a:pt x="38" y="9"/>
                    </a:moveTo>
                    <a:cubicBezTo>
                      <a:pt x="38" y="4"/>
                      <a:pt x="34" y="0"/>
                      <a:pt x="29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5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5" y="39"/>
                      <a:pt x="10" y="39"/>
                    </a:cubicBezTo>
                    <a:cubicBezTo>
                      <a:pt x="29" y="39"/>
                      <a:pt x="29" y="39"/>
                      <a:pt x="29" y="39"/>
                    </a:cubicBezTo>
                    <a:cubicBezTo>
                      <a:pt x="34" y="39"/>
                      <a:pt x="38" y="35"/>
                      <a:pt x="38" y="30"/>
                    </a:cubicBezTo>
                    <a:lnTo>
                      <a:pt x="38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818" name="Freeform 87"/>
              <p:cNvSpPr>
                <a:spLocks noEditPoints="1"/>
              </p:cNvSpPr>
              <p:nvPr/>
            </p:nvSpPr>
            <p:spPr bwMode="auto">
              <a:xfrm>
                <a:off x="6954" y="1465"/>
                <a:ext cx="90" cy="96"/>
              </a:xfrm>
              <a:custGeom>
                <a:gdLst>
                  <a:gd fmla="*/ 18 w 69" name="T0"/>
                  <a:gd fmla="*/ 0 h 72" name="T1"/>
                  <a:gd fmla="*/ 50 w 69" name="T2"/>
                  <a:gd fmla="*/ 0 h 72" name="T3"/>
                  <a:gd fmla="*/ 50 w 69" name="T4"/>
                  <a:gd fmla="*/ 0 h 72" name="T5"/>
                  <a:gd fmla="*/ 69 w 69" name="T6"/>
                  <a:gd fmla="*/ 19 h 72" name="T7"/>
                  <a:gd fmla="*/ 69 w 69" name="T8"/>
                  <a:gd fmla="*/ 53 h 72" name="T9"/>
                  <a:gd fmla="*/ 69 w 69" name="T10"/>
                  <a:gd fmla="*/ 53 h 72" name="T11"/>
                  <a:gd fmla="*/ 50 w 69" name="T12"/>
                  <a:gd fmla="*/ 72 h 72" name="T13"/>
                  <a:gd fmla="*/ 18 w 69" name="T14"/>
                  <a:gd fmla="*/ 72 h 72" name="T15"/>
                  <a:gd fmla="*/ 18 w 69" name="T16"/>
                  <a:gd fmla="*/ 72 h 72" name="T17"/>
                  <a:gd fmla="*/ 0 w 69" name="T18"/>
                  <a:gd fmla="*/ 53 h 72" name="T19"/>
                  <a:gd fmla="*/ 0 w 69" name="T20"/>
                  <a:gd fmla="*/ 19 h 72" name="T21"/>
                  <a:gd fmla="*/ 0 w 69" name="T22"/>
                  <a:gd fmla="*/ 19 h 72" name="T23"/>
                  <a:gd fmla="*/ 18 w 69" name="T24"/>
                  <a:gd fmla="*/ 0 h 72" name="T25"/>
                  <a:gd fmla="*/ 7 w 69" name="T26"/>
                  <a:gd fmla="*/ 53 h 72" name="T27"/>
                  <a:gd fmla="*/ 18 w 69" name="T28"/>
                  <a:gd fmla="*/ 65 h 72" name="T29"/>
                  <a:gd fmla="*/ 50 w 69" name="T30"/>
                  <a:gd fmla="*/ 65 h 72" name="T31"/>
                  <a:gd fmla="*/ 50 w 69" name="T32"/>
                  <a:gd fmla="*/ 65 h 72" name="T33"/>
                  <a:gd fmla="*/ 61 w 69" name="T34"/>
                  <a:gd fmla="*/ 53 h 72" name="T35"/>
                  <a:gd fmla="*/ 61 w 69" name="T36"/>
                  <a:gd fmla="*/ 19 h 72" name="T37"/>
                  <a:gd fmla="*/ 61 w 69" name="T38"/>
                  <a:gd fmla="*/ 19 h 72" name="T39"/>
                  <a:gd fmla="*/ 50 w 69" name="T40"/>
                  <a:gd fmla="*/ 8 h 72" name="T41"/>
                  <a:gd fmla="*/ 18 w 69" name="T42"/>
                  <a:gd fmla="*/ 8 h 72" name="T43"/>
                  <a:gd fmla="*/ 18 w 69" name="T44"/>
                  <a:gd fmla="*/ 8 h 72" name="T45"/>
                  <a:gd fmla="*/ 7 w 69" name="T46"/>
                  <a:gd fmla="*/ 19 h 72" name="T47"/>
                  <a:gd fmla="*/ 7 w 69" name="T48"/>
                  <a:gd fmla="*/ 53 h 72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72" w="69">
                    <a:moveTo>
                      <a:pt x="18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0" y="0"/>
                      <a:pt x="69" y="9"/>
                      <a:pt x="69" y="19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4"/>
                      <a:pt x="60" y="72"/>
                      <a:pt x="50" y="72"/>
                    </a:cubicBezTo>
                    <a:cubicBezTo>
                      <a:pt x="18" y="72"/>
                      <a:pt x="18" y="72"/>
                      <a:pt x="18" y="72"/>
                    </a:cubicBezTo>
                    <a:cubicBezTo>
                      <a:pt x="18" y="72"/>
                      <a:pt x="18" y="72"/>
                      <a:pt x="18" y="72"/>
                    </a:cubicBezTo>
                    <a:cubicBezTo>
                      <a:pt x="8" y="72"/>
                      <a:pt x="0" y="64"/>
                      <a:pt x="0" y="5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9"/>
                      <a:pt x="8" y="0"/>
                      <a:pt x="18" y="0"/>
                    </a:cubicBezTo>
                    <a:close/>
                    <a:moveTo>
                      <a:pt x="7" y="53"/>
                    </a:moveTo>
                    <a:cubicBezTo>
                      <a:pt x="7" y="60"/>
                      <a:pt x="12" y="65"/>
                      <a:pt x="18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6" y="65"/>
                      <a:pt x="61" y="60"/>
                      <a:pt x="61" y="53"/>
                    </a:cubicBezTo>
                    <a:cubicBezTo>
                      <a:pt x="61" y="19"/>
                      <a:pt x="61" y="19"/>
                      <a:pt x="61" y="19"/>
                    </a:cubicBezTo>
                    <a:cubicBezTo>
                      <a:pt x="61" y="19"/>
                      <a:pt x="61" y="19"/>
                      <a:pt x="61" y="19"/>
                    </a:cubicBezTo>
                    <a:cubicBezTo>
                      <a:pt x="61" y="13"/>
                      <a:pt x="56" y="8"/>
                      <a:pt x="50" y="8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2" y="8"/>
                      <a:pt x="7" y="13"/>
                      <a:pt x="7" y="19"/>
                    </a:cubicBezTo>
                    <a:cubicBezTo>
                      <a:pt x="7" y="53"/>
                      <a:pt x="7" y="53"/>
                      <a:pt x="7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819" name="Freeform 88"/>
              <p:cNvSpPr/>
              <p:nvPr/>
            </p:nvSpPr>
            <p:spPr bwMode="auto">
              <a:xfrm>
                <a:off x="6973" y="1488"/>
                <a:ext cx="50" cy="51"/>
              </a:xfrm>
              <a:custGeom>
                <a:gdLst>
                  <a:gd fmla="*/ 38 w 38" name="T0"/>
                  <a:gd fmla="*/ 9 h 39" name="T1"/>
                  <a:gd fmla="*/ 29 w 38" name="T2"/>
                  <a:gd fmla="*/ 0 h 39" name="T3"/>
                  <a:gd fmla="*/ 10 w 38" name="T4"/>
                  <a:gd fmla="*/ 0 h 39" name="T5"/>
                  <a:gd fmla="*/ 0 w 38" name="T6"/>
                  <a:gd fmla="*/ 9 h 39" name="T7"/>
                  <a:gd fmla="*/ 0 w 38" name="T8"/>
                  <a:gd fmla="*/ 30 h 39" name="T9"/>
                  <a:gd fmla="*/ 10 w 38" name="T10"/>
                  <a:gd fmla="*/ 39 h 39" name="T11"/>
                  <a:gd fmla="*/ 29 w 38" name="T12"/>
                  <a:gd fmla="*/ 39 h 39" name="T13"/>
                  <a:gd fmla="*/ 38 w 38" name="T14"/>
                  <a:gd fmla="*/ 30 h 39" name="T15"/>
                  <a:gd fmla="*/ 38 w 38" name="T16"/>
                  <a:gd fmla="*/ 9 h 39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9" w="38">
                    <a:moveTo>
                      <a:pt x="38" y="9"/>
                    </a:moveTo>
                    <a:cubicBezTo>
                      <a:pt x="38" y="4"/>
                      <a:pt x="34" y="0"/>
                      <a:pt x="29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5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5" y="39"/>
                      <a:pt x="10" y="39"/>
                    </a:cubicBezTo>
                    <a:cubicBezTo>
                      <a:pt x="29" y="39"/>
                      <a:pt x="29" y="39"/>
                      <a:pt x="29" y="39"/>
                    </a:cubicBezTo>
                    <a:cubicBezTo>
                      <a:pt x="34" y="39"/>
                      <a:pt x="38" y="35"/>
                      <a:pt x="38" y="30"/>
                    </a:cubicBezTo>
                    <a:lnTo>
                      <a:pt x="38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820" name="Freeform 89"/>
              <p:cNvSpPr>
                <a:spLocks noEditPoints="1"/>
              </p:cNvSpPr>
              <p:nvPr/>
            </p:nvSpPr>
            <p:spPr bwMode="auto">
              <a:xfrm>
                <a:off x="7067" y="1465"/>
                <a:ext cx="90" cy="96"/>
              </a:xfrm>
              <a:custGeom>
                <a:gdLst>
                  <a:gd fmla="*/ 18 w 69" name="T0"/>
                  <a:gd fmla="*/ 0 h 72" name="T1"/>
                  <a:gd fmla="*/ 50 w 69" name="T2"/>
                  <a:gd fmla="*/ 0 h 72" name="T3"/>
                  <a:gd fmla="*/ 50 w 69" name="T4"/>
                  <a:gd fmla="*/ 0 h 72" name="T5"/>
                  <a:gd fmla="*/ 69 w 69" name="T6"/>
                  <a:gd fmla="*/ 19 h 72" name="T7"/>
                  <a:gd fmla="*/ 69 w 69" name="T8"/>
                  <a:gd fmla="*/ 53 h 72" name="T9"/>
                  <a:gd fmla="*/ 69 w 69" name="T10"/>
                  <a:gd fmla="*/ 53 h 72" name="T11"/>
                  <a:gd fmla="*/ 50 w 69" name="T12"/>
                  <a:gd fmla="*/ 72 h 72" name="T13"/>
                  <a:gd fmla="*/ 18 w 69" name="T14"/>
                  <a:gd fmla="*/ 72 h 72" name="T15"/>
                  <a:gd fmla="*/ 18 w 69" name="T16"/>
                  <a:gd fmla="*/ 72 h 72" name="T17"/>
                  <a:gd fmla="*/ 0 w 69" name="T18"/>
                  <a:gd fmla="*/ 53 h 72" name="T19"/>
                  <a:gd fmla="*/ 0 w 69" name="T20"/>
                  <a:gd fmla="*/ 19 h 72" name="T21"/>
                  <a:gd fmla="*/ 0 w 69" name="T22"/>
                  <a:gd fmla="*/ 19 h 72" name="T23"/>
                  <a:gd fmla="*/ 18 w 69" name="T24"/>
                  <a:gd fmla="*/ 0 h 72" name="T25"/>
                  <a:gd fmla="*/ 7 w 69" name="T26"/>
                  <a:gd fmla="*/ 53 h 72" name="T27"/>
                  <a:gd fmla="*/ 18 w 69" name="T28"/>
                  <a:gd fmla="*/ 65 h 72" name="T29"/>
                  <a:gd fmla="*/ 50 w 69" name="T30"/>
                  <a:gd fmla="*/ 65 h 72" name="T31"/>
                  <a:gd fmla="*/ 50 w 69" name="T32"/>
                  <a:gd fmla="*/ 65 h 72" name="T33"/>
                  <a:gd fmla="*/ 61 w 69" name="T34"/>
                  <a:gd fmla="*/ 53 h 72" name="T35"/>
                  <a:gd fmla="*/ 61 w 69" name="T36"/>
                  <a:gd fmla="*/ 19 h 72" name="T37"/>
                  <a:gd fmla="*/ 61 w 69" name="T38"/>
                  <a:gd fmla="*/ 19 h 72" name="T39"/>
                  <a:gd fmla="*/ 50 w 69" name="T40"/>
                  <a:gd fmla="*/ 8 h 72" name="T41"/>
                  <a:gd fmla="*/ 18 w 69" name="T42"/>
                  <a:gd fmla="*/ 8 h 72" name="T43"/>
                  <a:gd fmla="*/ 18 w 69" name="T44"/>
                  <a:gd fmla="*/ 8 h 72" name="T45"/>
                  <a:gd fmla="*/ 7 w 69" name="T46"/>
                  <a:gd fmla="*/ 19 h 72" name="T47"/>
                  <a:gd fmla="*/ 7 w 69" name="T48"/>
                  <a:gd fmla="*/ 53 h 72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72" w="69">
                    <a:moveTo>
                      <a:pt x="18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0" y="0"/>
                      <a:pt x="69" y="9"/>
                      <a:pt x="69" y="19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4"/>
                      <a:pt x="60" y="72"/>
                      <a:pt x="50" y="72"/>
                    </a:cubicBezTo>
                    <a:cubicBezTo>
                      <a:pt x="18" y="72"/>
                      <a:pt x="18" y="72"/>
                      <a:pt x="18" y="72"/>
                    </a:cubicBezTo>
                    <a:cubicBezTo>
                      <a:pt x="18" y="72"/>
                      <a:pt x="18" y="72"/>
                      <a:pt x="18" y="72"/>
                    </a:cubicBezTo>
                    <a:cubicBezTo>
                      <a:pt x="8" y="72"/>
                      <a:pt x="0" y="64"/>
                      <a:pt x="0" y="5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9"/>
                      <a:pt x="8" y="0"/>
                      <a:pt x="18" y="0"/>
                    </a:cubicBezTo>
                    <a:close/>
                    <a:moveTo>
                      <a:pt x="7" y="53"/>
                    </a:moveTo>
                    <a:cubicBezTo>
                      <a:pt x="7" y="60"/>
                      <a:pt x="12" y="65"/>
                      <a:pt x="18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6" y="65"/>
                      <a:pt x="61" y="60"/>
                      <a:pt x="61" y="53"/>
                    </a:cubicBezTo>
                    <a:cubicBezTo>
                      <a:pt x="61" y="19"/>
                      <a:pt x="61" y="19"/>
                      <a:pt x="61" y="19"/>
                    </a:cubicBezTo>
                    <a:cubicBezTo>
                      <a:pt x="61" y="19"/>
                      <a:pt x="61" y="19"/>
                      <a:pt x="61" y="19"/>
                    </a:cubicBezTo>
                    <a:cubicBezTo>
                      <a:pt x="61" y="13"/>
                      <a:pt x="56" y="8"/>
                      <a:pt x="50" y="8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2" y="8"/>
                      <a:pt x="7" y="13"/>
                      <a:pt x="7" y="19"/>
                    </a:cubicBezTo>
                    <a:cubicBezTo>
                      <a:pt x="7" y="53"/>
                      <a:pt x="7" y="53"/>
                      <a:pt x="7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821" name="Freeform 90"/>
              <p:cNvSpPr/>
              <p:nvPr/>
            </p:nvSpPr>
            <p:spPr bwMode="auto">
              <a:xfrm>
                <a:off x="7086" y="1488"/>
                <a:ext cx="50" cy="51"/>
              </a:xfrm>
              <a:custGeom>
                <a:gdLst>
                  <a:gd fmla="*/ 38 w 38" name="T0"/>
                  <a:gd fmla="*/ 9 h 39" name="T1"/>
                  <a:gd fmla="*/ 29 w 38" name="T2"/>
                  <a:gd fmla="*/ 0 h 39" name="T3"/>
                  <a:gd fmla="*/ 10 w 38" name="T4"/>
                  <a:gd fmla="*/ 0 h 39" name="T5"/>
                  <a:gd fmla="*/ 0 w 38" name="T6"/>
                  <a:gd fmla="*/ 9 h 39" name="T7"/>
                  <a:gd fmla="*/ 0 w 38" name="T8"/>
                  <a:gd fmla="*/ 30 h 39" name="T9"/>
                  <a:gd fmla="*/ 10 w 38" name="T10"/>
                  <a:gd fmla="*/ 39 h 39" name="T11"/>
                  <a:gd fmla="*/ 29 w 38" name="T12"/>
                  <a:gd fmla="*/ 39 h 39" name="T13"/>
                  <a:gd fmla="*/ 38 w 38" name="T14"/>
                  <a:gd fmla="*/ 30 h 39" name="T15"/>
                  <a:gd fmla="*/ 38 w 38" name="T16"/>
                  <a:gd fmla="*/ 9 h 39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9" w="38">
                    <a:moveTo>
                      <a:pt x="38" y="9"/>
                    </a:moveTo>
                    <a:cubicBezTo>
                      <a:pt x="38" y="4"/>
                      <a:pt x="34" y="0"/>
                      <a:pt x="29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5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5" y="39"/>
                      <a:pt x="10" y="39"/>
                    </a:cubicBezTo>
                    <a:cubicBezTo>
                      <a:pt x="29" y="39"/>
                      <a:pt x="29" y="39"/>
                      <a:pt x="29" y="39"/>
                    </a:cubicBezTo>
                    <a:cubicBezTo>
                      <a:pt x="34" y="39"/>
                      <a:pt x="38" y="35"/>
                      <a:pt x="38" y="30"/>
                    </a:cubicBezTo>
                    <a:lnTo>
                      <a:pt x="38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822" name="Freeform 91"/>
              <p:cNvSpPr>
                <a:spLocks noEditPoints="1"/>
              </p:cNvSpPr>
              <p:nvPr/>
            </p:nvSpPr>
            <p:spPr bwMode="auto">
              <a:xfrm>
                <a:off x="508" y="1358"/>
                <a:ext cx="91" cy="94"/>
              </a:xfrm>
              <a:custGeom>
                <a:gdLst>
                  <a:gd fmla="*/ 19 w 69" name="T0"/>
                  <a:gd fmla="*/ 0 h 71" name="T1"/>
                  <a:gd fmla="*/ 50 w 69" name="T2"/>
                  <a:gd fmla="*/ 0 h 71" name="T3"/>
                  <a:gd fmla="*/ 50 w 69" name="T4"/>
                  <a:gd fmla="*/ 0 h 71" name="T5"/>
                  <a:gd fmla="*/ 69 w 69" name="T6"/>
                  <a:gd fmla="*/ 18 h 71" name="T7"/>
                  <a:gd fmla="*/ 69 w 69" name="T8"/>
                  <a:gd fmla="*/ 53 h 71" name="T9"/>
                  <a:gd fmla="*/ 69 w 69" name="T10"/>
                  <a:gd fmla="*/ 53 h 71" name="T11"/>
                  <a:gd fmla="*/ 50 w 69" name="T12"/>
                  <a:gd fmla="*/ 71 h 71" name="T13"/>
                  <a:gd fmla="*/ 19 w 69" name="T14"/>
                  <a:gd fmla="*/ 71 h 71" name="T15"/>
                  <a:gd fmla="*/ 19 w 69" name="T16"/>
                  <a:gd fmla="*/ 71 h 71" name="T17"/>
                  <a:gd fmla="*/ 0 w 69" name="T18"/>
                  <a:gd fmla="*/ 53 h 71" name="T19"/>
                  <a:gd fmla="*/ 0 w 69" name="T20"/>
                  <a:gd fmla="*/ 18 h 71" name="T21"/>
                  <a:gd fmla="*/ 0 w 69" name="T22"/>
                  <a:gd fmla="*/ 18 h 71" name="T23"/>
                  <a:gd fmla="*/ 19 w 69" name="T24"/>
                  <a:gd fmla="*/ 0 h 71" name="T25"/>
                  <a:gd fmla="*/ 8 w 69" name="T26"/>
                  <a:gd fmla="*/ 53 h 71" name="T27"/>
                  <a:gd fmla="*/ 19 w 69" name="T28"/>
                  <a:gd fmla="*/ 64 h 71" name="T29"/>
                  <a:gd fmla="*/ 50 w 69" name="T30"/>
                  <a:gd fmla="*/ 64 h 71" name="T31"/>
                  <a:gd fmla="*/ 50 w 69" name="T32"/>
                  <a:gd fmla="*/ 64 h 71" name="T33"/>
                  <a:gd fmla="*/ 62 w 69" name="T34"/>
                  <a:gd fmla="*/ 53 h 71" name="T35"/>
                  <a:gd fmla="*/ 62 w 69" name="T36"/>
                  <a:gd fmla="*/ 18 h 71" name="T37"/>
                  <a:gd fmla="*/ 62 w 69" name="T38"/>
                  <a:gd fmla="*/ 18 h 71" name="T39"/>
                  <a:gd fmla="*/ 50 w 69" name="T40"/>
                  <a:gd fmla="*/ 7 h 71" name="T41"/>
                  <a:gd fmla="*/ 19 w 69" name="T42"/>
                  <a:gd fmla="*/ 7 h 71" name="T43"/>
                  <a:gd fmla="*/ 19 w 69" name="T44"/>
                  <a:gd fmla="*/ 7 h 71" name="T45"/>
                  <a:gd fmla="*/ 8 w 69" name="T46"/>
                  <a:gd fmla="*/ 18 h 71" name="T47"/>
                  <a:gd fmla="*/ 8 w 69" name="T48"/>
                  <a:gd fmla="*/ 53 h 71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71" w="69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1" y="0"/>
                      <a:pt x="69" y="8"/>
                      <a:pt x="69" y="18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1" y="71"/>
                      <a:pt x="50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9" y="71"/>
                      <a:pt x="0" y="63"/>
                      <a:pt x="0" y="5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59"/>
                      <a:pt x="13" y="64"/>
                      <a:pt x="19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7" y="64"/>
                      <a:pt x="62" y="59"/>
                      <a:pt x="62" y="53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2"/>
                      <a:pt x="57" y="7"/>
                      <a:pt x="50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3" y="7"/>
                      <a:pt x="8" y="12"/>
                      <a:pt x="8" y="18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823" name="Freeform 92"/>
              <p:cNvSpPr/>
              <p:nvPr/>
            </p:nvSpPr>
            <p:spPr bwMode="auto">
              <a:xfrm>
                <a:off x="529" y="1379"/>
                <a:ext cx="49" cy="52"/>
              </a:xfrm>
              <a:custGeom>
                <a:gdLst>
                  <a:gd fmla="*/ 37 w 37" name="T0"/>
                  <a:gd fmla="*/ 9 h 39" name="T1"/>
                  <a:gd fmla="*/ 28 w 37" name="T2"/>
                  <a:gd fmla="*/ 0 h 39" name="T3"/>
                  <a:gd fmla="*/ 9 w 37" name="T4"/>
                  <a:gd fmla="*/ 0 h 39" name="T5"/>
                  <a:gd fmla="*/ 0 w 37" name="T6"/>
                  <a:gd fmla="*/ 9 h 39" name="T7"/>
                  <a:gd fmla="*/ 0 w 37" name="T8"/>
                  <a:gd fmla="*/ 30 h 39" name="T9"/>
                  <a:gd fmla="*/ 9 w 37" name="T10"/>
                  <a:gd fmla="*/ 39 h 39" name="T11"/>
                  <a:gd fmla="*/ 28 w 37" name="T12"/>
                  <a:gd fmla="*/ 39 h 39" name="T13"/>
                  <a:gd fmla="*/ 37 w 37" name="T14"/>
                  <a:gd fmla="*/ 30 h 39" name="T15"/>
                  <a:gd fmla="*/ 37 w 37" name="T16"/>
                  <a:gd fmla="*/ 9 h 39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9" w="37">
                    <a:moveTo>
                      <a:pt x="37" y="9"/>
                    </a:moveTo>
                    <a:cubicBezTo>
                      <a:pt x="37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7" y="35"/>
                      <a:pt x="37" y="30"/>
                    </a:cubicBezTo>
                    <a:lnTo>
                      <a:pt x="37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824" name="Freeform 93"/>
              <p:cNvSpPr>
                <a:spLocks noEditPoints="1"/>
              </p:cNvSpPr>
              <p:nvPr/>
            </p:nvSpPr>
            <p:spPr bwMode="auto">
              <a:xfrm>
                <a:off x="621" y="1358"/>
                <a:ext cx="91" cy="94"/>
              </a:xfrm>
              <a:custGeom>
                <a:gdLst>
                  <a:gd fmla="*/ 19 w 69" name="T0"/>
                  <a:gd fmla="*/ 0 h 71" name="T1"/>
                  <a:gd fmla="*/ 50 w 69" name="T2"/>
                  <a:gd fmla="*/ 0 h 71" name="T3"/>
                  <a:gd fmla="*/ 50 w 69" name="T4"/>
                  <a:gd fmla="*/ 0 h 71" name="T5"/>
                  <a:gd fmla="*/ 69 w 69" name="T6"/>
                  <a:gd fmla="*/ 18 h 71" name="T7"/>
                  <a:gd fmla="*/ 69 w 69" name="T8"/>
                  <a:gd fmla="*/ 53 h 71" name="T9"/>
                  <a:gd fmla="*/ 69 w 69" name="T10"/>
                  <a:gd fmla="*/ 53 h 71" name="T11"/>
                  <a:gd fmla="*/ 50 w 69" name="T12"/>
                  <a:gd fmla="*/ 71 h 71" name="T13"/>
                  <a:gd fmla="*/ 19 w 69" name="T14"/>
                  <a:gd fmla="*/ 71 h 71" name="T15"/>
                  <a:gd fmla="*/ 19 w 69" name="T16"/>
                  <a:gd fmla="*/ 71 h 71" name="T17"/>
                  <a:gd fmla="*/ 0 w 69" name="T18"/>
                  <a:gd fmla="*/ 53 h 71" name="T19"/>
                  <a:gd fmla="*/ 0 w 69" name="T20"/>
                  <a:gd fmla="*/ 18 h 71" name="T21"/>
                  <a:gd fmla="*/ 0 w 69" name="T22"/>
                  <a:gd fmla="*/ 18 h 71" name="T23"/>
                  <a:gd fmla="*/ 19 w 69" name="T24"/>
                  <a:gd fmla="*/ 0 h 71" name="T25"/>
                  <a:gd fmla="*/ 8 w 69" name="T26"/>
                  <a:gd fmla="*/ 53 h 71" name="T27"/>
                  <a:gd fmla="*/ 19 w 69" name="T28"/>
                  <a:gd fmla="*/ 64 h 71" name="T29"/>
                  <a:gd fmla="*/ 50 w 69" name="T30"/>
                  <a:gd fmla="*/ 64 h 71" name="T31"/>
                  <a:gd fmla="*/ 50 w 69" name="T32"/>
                  <a:gd fmla="*/ 64 h 71" name="T33"/>
                  <a:gd fmla="*/ 62 w 69" name="T34"/>
                  <a:gd fmla="*/ 53 h 71" name="T35"/>
                  <a:gd fmla="*/ 62 w 69" name="T36"/>
                  <a:gd fmla="*/ 18 h 71" name="T37"/>
                  <a:gd fmla="*/ 62 w 69" name="T38"/>
                  <a:gd fmla="*/ 18 h 71" name="T39"/>
                  <a:gd fmla="*/ 50 w 69" name="T40"/>
                  <a:gd fmla="*/ 7 h 71" name="T41"/>
                  <a:gd fmla="*/ 19 w 69" name="T42"/>
                  <a:gd fmla="*/ 7 h 71" name="T43"/>
                  <a:gd fmla="*/ 19 w 69" name="T44"/>
                  <a:gd fmla="*/ 7 h 71" name="T45"/>
                  <a:gd fmla="*/ 8 w 69" name="T46"/>
                  <a:gd fmla="*/ 18 h 71" name="T47"/>
                  <a:gd fmla="*/ 8 w 69" name="T48"/>
                  <a:gd fmla="*/ 53 h 71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71" w="69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1" y="0"/>
                      <a:pt x="69" y="8"/>
                      <a:pt x="69" y="18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1" y="71"/>
                      <a:pt x="50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9" y="71"/>
                      <a:pt x="0" y="63"/>
                      <a:pt x="0" y="5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59"/>
                      <a:pt x="13" y="64"/>
                      <a:pt x="19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7" y="64"/>
                      <a:pt x="62" y="59"/>
                      <a:pt x="62" y="53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2"/>
                      <a:pt x="57" y="7"/>
                      <a:pt x="50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3" y="7"/>
                      <a:pt x="8" y="12"/>
                      <a:pt x="8" y="18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825" name="Freeform 94"/>
              <p:cNvSpPr/>
              <p:nvPr/>
            </p:nvSpPr>
            <p:spPr bwMode="auto">
              <a:xfrm>
                <a:off x="642" y="1379"/>
                <a:ext cx="49" cy="52"/>
              </a:xfrm>
              <a:custGeom>
                <a:gdLst>
                  <a:gd fmla="*/ 37 w 37" name="T0"/>
                  <a:gd fmla="*/ 9 h 39" name="T1"/>
                  <a:gd fmla="*/ 28 w 37" name="T2"/>
                  <a:gd fmla="*/ 0 h 39" name="T3"/>
                  <a:gd fmla="*/ 9 w 37" name="T4"/>
                  <a:gd fmla="*/ 0 h 39" name="T5"/>
                  <a:gd fmla="*/ 0 w 37" name="T6"/>
                  <a:gd fmla="*/ 9 h 39" name="T7"/>
                  <a:gd fmla="*/ 0 w 37" name="T8"/>
                  <a:gd fmla="*/ 30 h 39" name="T9"/>
                  <a:gd fmla="*/ 9 w 37" name="T10"/>
                  <a:gd fmla="*/ 39 h 39" name="T11"/>
                  <a:gd fmla="*/ 28 w 37" name="T12"/>
                  <a:gd fmla="*/ 39 h 39" name="T13"/>
                  <a:gd fmla="*/ 37 w 37" name="T14"/>
                  <a:gd fmla="*/ 30 h 39" name="T15"/>
                  <a:gd fmla="*/ 37 w 37" name="T16"/>
                  <a:gd fmla="*/ 9 h 39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9" w="37">
                    <a:moveTo>
                      <a:pt x="37" y="9"/>
                    </a:moveTo>
                    <a:cubicBezTo>
                      <a:pt x="37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7" y="35"/>
                      <a:pt x="37" y="30"/>
                    </a:cubicBezTo>
                    <a:lnTo>
                      <a:pt x="37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826" name="Freeform 95"/>
              <p:cNvSpPr>
                <a:spLocks noEditPoints="1"/>
              </p:cNvSpPr>
              <p:nvPr/>
            </p:nvSpPr>
            <p:spPr bwMode="auto">
              <a:xfrm>
                <a:off x="734" y="1358"/>
                <a:ext cx="91" cy="94"/>
              </a:xfrm>
              <a:custGeom>
                <a:gdLst>
                  <a:gd fmla="*/ 19 w 69" name="T0"/>
                  <a:gd fmla="*/ 0 h 71" name="T1"/>
                  <a:gd fmla="*/ 50 w 69" name="T2"/>
                  <a:gd fmla="*/ 0 h 71" name="T3"/>
                  <a:gd fmla="*/ 50 w 69" name="T4"/>
                  <a:gd fmla="*/ 0 h 71" name="T5"/>
                  <a:gd fmla="*/ 69 w 69" name="T6"/>
                  <a:gd fmla="*/ 18 h 71" name="T7"/>
                  <a:gd fmla="*/ 69 w 69" name="T8"/>
                  <a:gd fmla="*/ 53 h 71" name="T9"/>
                  <a:gd fmla="*/ 69 w 69" name="T10"/>
                  <a:gd fmla="*/ 53 h 71" name="T11"/>
                  <a:gd fmla="*/ 50 w 69" name="T12"/>
                  <a:gd fmla="*/ 71 h 71" name="T13"/>
                  <a:gd fmla="*/ 19 w 69" name="T14"/>
                  <a:gd fmla="*/ 71 h 71" name="T15"/>
                  <a:gd fmla="*/ 19 w 69" name="T16"/>
                  <a:gd fmla="*/ 71 h 71" name="T17"/>
                  <a:gd fmla="*/ 0 w 69" name="T18"/>
                  <a:gd fmla="*/ 53 h 71" name="T19"/>
                  <a:gd fmla="*/ 0 w 69" name="T20"/>
                  <a:gd fmla="*/ 18 h 71" name="T21"/>
                  <a:gd fmla="*/ 0 w 69" name="T22"/>
                  <a:gd fmla="*/ 18 h 71" name="T23"/>
                  <a:gd fmla="*/ 19 w 69" name="T24"/>
                  <a:gd fmla="*/ 0 h 71" name="T25"/>
                  <a:gd fmla="*/ 8 w 69" name="T26"/>
                  <a:gd fmla="*/ 53 h 71" name="T27"/>
                  <a:gd fmla="*/ 19 w 69" name="T28"/>
                  <a:gd fmla="*/ 64 h 71" name="T29"/>
                  <a:gd fmla="*/ 50 w 69" name="T30"/>
                  <a:gd fmla="*/ 64 h 71" name="T31"/>
                  <a:gd fmla="*/ 50 w 69" name="T32"/>
                  <a:gd fmla="*/ 64 h 71" name="T33"/>
                  <a:gd fmla="*/ 62 w 69" name="T34"/>
                  <a:gd fmla="*/ 53 h 71" name="T35"/>
                  <a:gd fmla="*/ 62 w 69" name="T36"/>
                  <a:gd fmla="*/ 18 h 71" name="T37"/>
                  <a:gd fmla="*/ 62 w 69" name="T38"/>
                  <a:gd fmla="*/ 18 h 71" name="T39"/>
                  <a:gd fmla="*/ 50 w 69" name="T40"/>
                  <a:gd fmla="*/ 7 h 71" name="T41"/>
                  <a:gd fmla="*/ 19 w 69" name="T42"/>
                  <a:gd fmla="*/ 7 h 71" name="T43"/>
                  <a:gd fmla="*/ 19 w 69" name="T44"/>
                  <a:gd fmla="*/ 7 h 71" name="T45"/>
                  <a:gd fmla="*/ 8 w 69" name="T46"/>
                  <a:gd fmla="*/ 18 h 71" name="T47"/>
                  <a:gd fmla="*/ 8 w 69" name="T48"/>
                  <a:gd fmla="*/ 53 h 71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71" w="69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1" y="0"/>
                      <a:pt x="69" y="8"/>
                      <a:pt x="69" y="18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1" y="71"/>
                      <a:pt x="50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9" y="71"/>
                      <a:pt x="0" y="63"/>
                      <a:pt x="0" y="5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59"/>
                      <a:pt x="13" y="64"/>
                      <a:pt x="19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7" y="64"/>
                      <a:pt x="62" y="59"/>
                      <a:pt x="62" y="53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2"/>
                      <a:pt x="57" y="7"/>
                      <a:pt x="50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3" y="7"/>
                      <a:pt x="8" y="12"/>
                      <a:pt x="8" y="18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827" name="Freeform 96"/>
              <p:cNvSpPr/>
              <p:nvPr/>
            </p:nvSpPr>
            <p:spPr bwMode="auto">
              <a:xfrm>
                <a:off x="755" y="1379"/>
                <a:ext cx="49" cy="52"/>
              </a:xfrm>
              <a:custGeom>
                <a:gdLst>
                  <a:gd fmla="*/ 37 w 37" name="T0"/>
                  <a:gd fmla="*/ 9 h 39" name="T1"/>
                  <a:gd fmla="*/ 28 w 37" name="T2"/>
                  <a:gd fmla="*/ 0 h 39" name="T3"/>
                  <a:gd fmla="*/ 9 w 37" name="T4"/>
                  <a:gd fmla="*/ 0 h 39" name="T5"/>
                  <a:gd fmla="*/ 0 w 37" name="T6"/>
                  <a:gd fmla="*/ 9 h 39" name="T7"/>
                  <a:gd fmla="*/ 0 w 37" name="T8"/>
                  <a:gd fmla="*/ 30 h 39" name="T9"/>
                  <a:gd fmla="*/ 9 w 37" name="T10"/>
                  <a:gd fmla="*/ 39 h 39" name="T11"/>
                  <a:gd fmla="*/ 28 w 37" name="T12"/>
                  <a:gd fmla="*/ 39 h 39" name="T13"/>
                  <a:gd fmla="*/ 37 w 37" name="T14"/>
                  <a:gd fmla="*/ 30 h 39" name="T15"/>
                  <a:gd fmla="*/ 37 w 37" name="T16"/>
                  <a:gd fmla="*/ 9 h 39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9" w="37">
                    <a:moveTo>
                      <a:pt x="37" y="9"/>
                    </a:moveTo>
                    <a:cubicBezTo>
                      <a:pt x="37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7" y="35"/>
                      <a:pt x="37" y="30"/>
                    </a:cubicBezTo>
                    <a:lnTo>
                      <a:pt x="37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828" name="Freeform 97"/>
              <p:cNvSpPr>
                <a:spLocks noEditPoints="1"/>
              </p:cNvSpPr>
              <p:nvPr/>
            </p:nvSpPr>
            <p:spPr bwMode="auto">
              <a:xfrm>
                <a:off x="847" y="1358"/>
                <a:ext cx="91" cy="94"/>
              </a:xfrm>
              <a:custGeom>
                <a:gdLst>
                  <a:gd fmla="*/ 19 w 69" name="T0"/>
                  <a:gd fmla="*/ 0 h 71" name="T1"/>
                  <a:gd fmla="*/ 50 w 69" name="T2"/>
                  <a:gd fmla="*/ 0 h 71" name="T3"/>
                  <a:gd fmla="*/ 50 w 69" name="T4"/>
                  <a:gd fmla="*/ 0 h 71" name="T5"/>
                  <a:gd fmla="*/ 69 w 69" name="T6"/>
                  <a:gd fmla="*/ 18 h 71" name="T7"/>
                  <a:gd fmla="*/ 69 w 69" name="T8"/>
                  <a:gd fmla="*/ 53 h 71" name="T9"/>
                  <a:gd fmla="*/ 69 w 69" name="T10"/>
                  <a:gd fmla="*/ 53 h 71" name="T11"/>
                  <a:gd fmla="*/ 50 w 69" name="T12"/>
                  <a:gd fmla="*/ 71 h 71" name="T13"/>
                  <a:gd fmla="*/ 19 w 69" name="T14"/>
                  <a:gd fmla="*/ 71 h 71" name="T15"/>
                  <a:gd fmla="*/ 19 w 69" name="T16"/>
                  <a:gd fmla="*/ 71 h 71" name="T17"/>
                  <a:gd fmla="*/ 0 w 69" name="T18"/>
                  <a:gd fmla="*/ 53 h 71" name="T19"/>
                  <a:gd fmla="*/ 0 w 69" name="T20"/>
                  <a:gd fmla="*/ 18 h 71" name="T21"/>
                  <a:gd fmla="*/ 0 w 69" name="T22"/>
                  <a:gd fmla="*/ 18 h 71" name="T23"/>
                  <a:gd fmla="*/ 19 w 69" name="T24"/>
                  <a:gd fmla="*/ 0 h 71" name="T25"/>
                  <a:gd fmla="*/ 8 w 69" name="T26"/>
                  <a:gd fmla="*/ 53 h 71" name="T27"/>
                  <a:gd fmla="*/ 19 w 69" name="T28"/>
                  <a:gd fmla="*/ 64 h 71" name="T29"/>
                  <a:gd fmla="*/ 50 w 69" name="T30"/>
                  <a:gd fmla="*/ 64 h 71" name="T31"/>
                  <a:gd fmla="*/ 50 w 69" name="T32"/>
                  <a:gd fmla="*/ 64 h 71" name="T33"/>
                  <a:gd fmla="*/ 62 w 69" name="T34"/>
                  <a:gd fmla="*/ 53 h 71" name="T35"/>
                  <a:gd fmla="*/ 62 w 69" name="T36"/>
                  <a:gd fmla="*/ 18 h 71" name="T37"/>
                  <a:gd fmla="*/ 62 w 69" name="T38"/>
                  <a:gd fmla="*/ 18 h 71" name="T39"/>
                  <a:gd fmla="*/ 50 w 69" name="T40"/>
                  <a:gd fmla="*/ 7 h 71" name="T41"/>
                  <a:gd fmla="*/ 19 w 69" name="T42"/>
                  <a:gd fmla="*/ 7 h 71" name="T43"/>
                  <a:gd fmla="*/ 19 w 69" name="T44"/>
                  <a:gd fmla="*/ 7 h 71" name="T45"/>
                  <a:gd fmla="*/ 8 w 69" name="T46"/>
                  <a:gd fmla="*/ 18 h 71" name="T47"/>
                  <a:gd fmla="*/ 8 w 69" name="T48"/>
                  <a:gd fmla="*/ 53 h 71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71" w="69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1" y="0"/>
                      <a:pt x="69" y="8"/>
                      <a:pt x="69" y="18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1" y="71"/>
                      <a:pt x="50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9" y="71"/>
                      <a:pt x="0" y="63"/>
                      <a:pt x="0" y="5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59"/>
                      <a:pt x="13" y="64"/>
                      <a:pt x="19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7" y="64"/>
                      <a:pt x="62" y="59"/>
                      <a:pt x="62" y="53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2"/>
                      <a:pt x="57" y="7"/>
                      <a:pt x="50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3" y="7"/>
                      <a:pt x="8" y="12"/>
                      <a:pt x="8" y="18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829" name="Freeform 98"/>
              <p:cNvSpPr/>
              <p:nvPr/>
            </p:nvSpPr>
            <p:spPr bwMode="auto">
              <a:xfrm>
                <a:off x="868" y="1379"/>
                <a:ext cx="50" cy="52"/>
              </a:xfrm>
              <a:custGeom>
                <a:gdLst>
                  <a:gd fmla="*/ 38 w 38" name="T0"/>
                  <a:gd fmla="*/ 9 h 39" name="T1"/>
                  <a:gd fmla="*/ 28 w 38" name="T2"/>
                  <a:gd fmla="*/ 0 h 39" name="T3"/>
                  <a:gd fmla="*/ 9 w 38" name="T4"/>
                  <a:gd fmla="*/ 0 h 39" name="T5"/>
                  <a:gd fmla="*/ 0 w 38" name="T6"/>
                  <a:gd fmla="*/ 9 h 39" name="T7"/>
                  <a:gd fmla="*/ 0 w 38" name="T8"/>
                  <a:gd fmla="*/ 30 h 39" name="T9"/>
                  <a:gd fmla="*/ 9 w 38" name="T10"/>
                  <a:gd fmla="*/ 39 h 39" name="T11"/>
                  <a:gd fmla="*/ 28 w 38" name="T12"/>
                  <a:gd fmla="*/ 39 h 39" name="T13"/>
                  <a:gd fmla="*/ 38 w 38" name="T14"/>
                  <a:gd fmla="*/ 30 h 39" name="T15"/>
                  <a:gd fmla="*/ 38 w 38" name="T16"/>
                  <a:gd fmla="*/ 9 h 39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9" w="38">
                    <a:moveTo>
                      <a:pt x="38" y="9"/>
                    </a:moveTo>
                    <a:cubicBezTo>
                      <a:pt x="38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8" y="35"/>
                      <a:pt x="38" y="30"/>
                    </a:cubicBezTo>
                    <a:lnTo>
                      <a:pt x="38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830" name="Freeform 99"/>
              <p:cNvSpPr>
                <a:spLocks noEditPoints="1"/>
              </p:cNvSpPr>
              <p:nvPr/>
            </p:nvSpPr>
            <p:spPr bwMode="auto">
              <a:xfrm>
                <a:off x="960" y="1358"/>
                <a:ext cx="91" cy="94"/>
              </a:xfrm>
              <a:custGeom>
                <a:gdLst>
                  <a:gd fmla="*/ 19 w 69" name="T0"/>
                  <a:gd fmla="*/ 0 h 71" name="T1"/>
                  <a:gd fmla="*/ 50 w 69" name="T2"/>
                  <a:gd fmla="*/ 0 h 71" name="T3"/>
                  <a:gd fmla="*/ 50 w 69" name="T4"/>
                  <a:gd fmla="*/ 0 h 71" name="T5"/>
                  <a:gd fmla="*/ 69 w 69" name="T6"/>
                  <a:gd fmla="*/ 18 h 71" name="T7"/>
                  <a:gd fmla="*/ 69 w 69" name="T8"/>
                  <a:gd fmla="*/ 53 h 71" name="T9"/>
                  <a:gd fmla="*/ 69 w 69" name="T10"/>
                  <a:gd fmla="*/ 53 h 71" name="T11"/>
                  <a:gd fmla="*/ 50 w 69" name="T12"/>
                  <a:gd fmla="*/ 71 h 71" name="T13"/>
                  <a:gd fmla="*/ 19 w 69" name="T14"/>
                  <a:gd fmla="*/ 71 h 71" name="T15"/>
                  <a:gd fmla="*/ 19 w 69" name="T16"/>
                  <a:gd fmla="*/ 71 h 71" name="T17"/>
                  <a:gd fmla="*/ 0 w 69" name="T18"/>
                  <a:gd fmla="*/ 53 h 71" name="T19"/>
                  <a:gd fmla="*/ 0 w 69" name="T20"/>
                  <a:gd fmla="*/ 18 h 71" name="T21"/>
                  <a:gd fmla="*/ 0 w 69" name="T22"/>
                  <a:gd fmla="*/ 18 h 71" name="T23"/>
                  <a:gd fmla="*/ 19 w 69" name="T24"/>
                  <a:gd fmla="*/ 0 h 71" name="T25"/>
                  <a:gd fmla="*/ 8 w 69" name="T26"/>
                  <a:gd fmla="*/ 53 h 71" name="T27"/>
                  <a:gd fmla="*/ 19 w 69" name="T28"/>
                  <a:gd fmla="*/ 64 h 71" name="T29"/>
                  <a:gd fmla="*/ 50 w 69" name="T30"/>
                  <a:gd fmla="*/ 64 h 71" name="T31"/>
                  <a:gd fmla="*/ 50 w 69" name="T32"/>
                  <a:gd fmla="*/ 64 h 71" name="T33"/>
                  <a:gd fmla="*/ 62 w 69" name="T34"/>
                  <a:gd fmla="*/ 53 h 71" name="T35"/>
                  <a:gd fmla="*/ 62 w 69" name="T36"/>
                  <a:gd fmla="*/ 18 h 71" name="T37"/>
                  <a:gd fmla="*/ 62 w 69" name="T38"/>
                  <a:gd fmla="*/ 18 h 71" name="T39"/>
                  <a:gd fmla="*/ 50 w 69" name="T40"/>
                  <a:gd fmla="*/ 7 h 71" name="T41"/>
                  <a:gd fmla="*/ 19 w 69" name="T42"/>
                  <a:gd fmla="*/ 7 h 71" name="T43"/>
                  <a:gd fmla="*/ 19 w 69" name="T44"/>
                  <a:gd fmla="*/ 7 h 71" name="T45"/>
                  <a:gd fmla="*/ 8 w 69" name="T46"/>
                  <a:gd fmla="*/ 18 h 71" name="T47"/>
                  <a:gd fmla="*/ 8 w 69" name="T48"/>
                  <a:gd fmla="*/ 53 h 71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71" w="69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1" y="0"/>
                      <a:pt x="69" y="8"/>
                      <a:pt x="69" y="18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1" y="71"/>
                      <a:pt x="50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9" y="71"/>
                      <a:pt x="0" y="63"/>
                      <a:pt x="0" y="5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59"/>
                      <a:pt x="13" y="64"/>
                      <a:pt x="19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7" y="64"/>
                      <a:pt x="62" y="59"/>
                      <a:pt x="62" y="53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2"/>
                      <a:pt x="57" y="7"/>
                      <a:pt x="50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3" y="7"/>
                      <a:pt x="8" y="12"/>
                      <a:pt x="8" y="18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831" name="Freeform 100"/>
              <p:cNvSpPr/>
              <p:nvPr/>
            </p:nvSpPr>
            <p:spPr bwMode="auto">
              <a:xfrm>
                <a:off x="981" y="1379"/>
                <a:ext cx="50" cy="52"/>
              </a:xfrm>
              <a:custGeom>
                <a:gdLst>
                  <a:gd fmla="*/ 38 w 38" name="T0"/>
                  <a:gd fmla="*/ 9 h 39" name="T1"/>
                  <a:gd fmla="*/ 28 w 38" name="T2"/>
                  <a:gd fmla="*/ 0 h 39" name="T3"/>
                  <a:gd fmla="*/ 9 w 38" name="T4"/>
                  <a:gd fmla="*/ 0 h 39" name="T5"/>
                  <a:gd fmla="*/ 0 w 38" name="T6"/>
                  <a:gd fmla="*/ 9 h 39" name="T7"/>
                  <a:gd fmla="*/ 0 w 38" name="T8"/>
                  <a:gd fmla="*/ 30 h 39" name="T9"/>
                  <a:gd fmla="*/ 9 w 38" name="T10"/>
                  <a:gd fmla="*/ 39 h 39" name="T11"/>
                  <a:gd fmla="*/ 28 w 38" name="T12"/>
                  <a:gd fmla="*/ 39 h 39" name="T13"/>
                  <a:gd fmla="*/ 38 w 38" name="T14"/>
                  <a:gd fmla="*/ 30 h 39" name="T15"/>
                  <a:gd fmla="*/ 38 w 38" name="T16"/>
                  <a:gd fmla="*/ 9 h 39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9" w="38">
                    <a:moveTo>
                      <a:pt x="38" y="9"/>
                    </a:moveTo>
                    <a:cubicBezTo>
                      <a:pt x="38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8" y="35"/>
                      <a:pt x="38" y="30"/>
                    </a:cubicBezTo>
                    <a:lnTo>
                      <a:pt x="38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832" name="Freeform 101"/>
              <p:cNvSpPr>
                <a:spLocks noEditPoints="1"/>
              </p:cNvSpPr>
              <p:nvPr/>
            </p:nvSpPr>
            <p:spPr bwMode="auto">
              <a:xfrm>
                <a:off x="1073" y="1358"/>
                <a:ext cx="91" cy="94"/>
              </a:xfrm>
              <a:custGeom>
                <a:gdLst>
                  <a:gd fmla="*/ 19 w 69" name="T0"/>
                  <a:gd fmla="*/ 0 h 71" name="T1"/>
                  <a:gd fmla="*/ 50 w 69" name="T2"/>
                  <a:gd fmla="*/ 0 h 71" name="T3"/>
                  <a:gd fmla="*/ 50 w 69" name="T4"/>
                  <a:gd fmla="*/ 0 h 71" name="T5"/>
                  <a:gd fmla="*/ 69 w 69" name="T6"/>
                  <a:gd fmla="*/ 18 h 71" name="T7"/>
                  <a:gd fmla="*/ 69 w 69" name="T8"/>
                  <a:gd fmla="*/ 53 h 71" name="T9"/>
                  <a:gd fmla="*/ 69 w 69" name="T10"/>
                  <a:gd fmla="*/ 53 h 71" name="T11"/>
                  <a:gd fmla="*/ 50 w 69" name="T12"/>
                  <a:gd fmla="*/ 71 h 71" name="T13"/>
                  <a:gd fmla="*/ 19 w 69" name="T14"/>
                  <a:gd fmla="*/ 71 h 71" name="T15"/>
                  <a:gd fmla="*/ 19 w 69" name="T16"/>
                  <a:gd fmla="*/ 71 h 71" name="T17"/>
                  <a:gd fmla="*/ 0 w 69" name="T18"/>
                  <a:gd fmla="*/ 53 h 71" name="T19"/>
                  <a:gd fmla="*/ 0 w 69" name="T20"/>
                  <a:gd fmla="*/ 18 h 71" name="T21"/>
                  <a:gd fmla="*/ 0 w 69" name="T22"/>
                  <a:gd fmla="*/ 18 h 71" name="T23"/>
                  <a:gd fmla="*/ 19 w 69" name="T24"/>
                  <a:gd fmla="*/ 0 h 71" name="T25"/>
                  <a:gd fmla="*/ 8 w 69" name="T26"/>
                  <a:gd fmla="*/ 53 h 71" name="T27"/>
                  <a:gd fmla="*/ 19 w 69" name="T28"/>
                  <a:gd fmla="*/ 64 h 71" name="T29"/>
                  <a:gd fmla="*/ 50 w 69" name="T30"/>
                  <a:gd fmla="*/ 64 h 71" name="T31"/>
                  <a:gd fmla="*/ 50 w 69" name="T32"/>
                  <a:gd fmla="*/ 64 h 71" name="T33"/>
                  <a:gd fmla="*/ 62 w 69" name="T34"/>
                  <a:gd fmla="*/ 53 h 71" name="T35"/>
                  <a:gd fmla="*/ 62 w 69" name="T36"/>
                  <a:gd fmla="*/ 18 h 71" name="T37"/>
                  <a:gd fmla="*/ 62 w 69" name="T38"/>
                  <a:gd fmla="*/ 18 h 71" name="T39"/>
                  <a:gd fmla="*/ 50 w 69" name="T40"/>
                  <a:gd fmla="*/ 7 h 71" name="T41"/>
                  <a:gd fmla="*/ 19 w 69" name="T42"/>
                  <a:gd fmla="*/ 7 h 71" name="T43"/>
                  <a:gd fmla="*/ 19 w 69" name="T44"/>
                  <a:gd fmla="*/ 7 h 71" name="T45"/>
                  <a:gd fmla="*/ 8 w 69" name="T46"/>
                  <a:gd fmla="*/ 18 h 71" name="T47"/>
                  <a:gd fmla="*/ 8 w 69" name="T48"/>
                  <a:gd fmla="*/ 53 h 71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71" w="69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1" y="0"/>
                      <a:pt x="69" y="8"/>
                      <a:pt x="69" y="18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1" y="71"/>
                      <a:pt x="50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9" y="71"/>
                      <a:pt x="0" y="63"/>
                      <a:pt x="0" y="5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59"/>
                      <a:pt x="13" y="64"/>
                      <a:pt x="19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7" y="64"/>
                      <a:pt x="62" y="59"/>
                      <a:pt x="62" y="53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2"/>
                      <a:pt x="57" y="7"/>
                      <a:pt x="50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3" y="7"/>
                      <a:pt x="8" y="12"/>
                      <a:pt x="8" y="18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833" name="Freeform 102"/>
              <p:cNvSpPr/>
              <p:nvPr/>
            </p:nvSpPr>
            <p:spPr bwMode="auto">
              <a:xfrm>
                <a:off x="1094" y="1379"/>
                <a:ext cx="50" cy="52"/>
              </a:xfrm>
              <a:custGeom>
                <a:gdLst>
                  <a:gd fmla="*/ 38 w 38" name="T0"/>
                  <a:gd fmla="*/ 9 h 39" name="T1"/>
                  <a:gd fmla="*/ 28 w 38" name="T2"/>
                  <a:gd fmla="*/ 0 h 39" name="T3"/>
                  <a:gd fmla="*/ 9 w 38" name="T4"/>
                  <a:gd fmla="*/ 0 h 39" name="T5"/>
                  <a:gd fmla="*/ 0 w 38" name="T6"/>
                  <a:gd fmla="*/ 9 h 39" name="T7"/>
                  <a:gd fmla="*/ 0 w 38" name="T8"/>
                  <a:gd fmla="*/ 30 h 39" name="T9"/>
                  <a:gd fmla="*/ 9 w 38" name="T10"/>
                  <a:gd fmla="*/ 39 h 39" name="T11"/>
                  <a:gd fmla="*/ 28 w 38" name="T12"/>
                  <a:gd fmla="*/ 39 h 39" name="T13"/>
                  <a:gd fmla="*/ 38 w 38" name="T14"/>
                  <a:gd fmla="*/ 30 h 39" name="T15"/>
                  <a:gd fmla="*/ 38 w 38" name="T16"/>
                  <a:gd fmla="*/ 9 h 39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9" w="38">
                    <a:moveTo>
                      <a:pt x="38" y="9"/>
                    </a:moveTo>
                    <a:cubicBezTo>
                      <a:pt x="38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8" y="35"/>
                      <a:pt x="38" y="30"/>
                    </a:cubicBezTo>
                    <a:lnTo>
                      <a:pt x="38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834" name="Freeform 103"/>
              <p:cNvSpPr>
                <a:spLocks noEditPoints="1"/>
              </p:cNvSpPr>
              <p:nvPr/>
            </p:nvSpPr>
            <p:spPr bwMode="auto">
              <a:xfrm>
                <a:off x="1186" y="1358"/>
                <a:ext cx="91" cy="94"/>
              </a:xfrm>
              <a:custGeom>
                <a:gdLst>
                  <a:gd fmla="*/ 19 w 69" name="T0"/>
                  <a:gd fmla="*/ 0 h 71" name="T1"/>
                  <a:gd fmla="*/ 51 w 69" name="T2"/>
                  <a:gd fmla="*/ 0 h 71" name="T3"/>
                  <a:gd fmla="*/ 51 w 69" name="T4"/>
                  <a:gd fmla="*/ 0 h 71" name="T5"/>
                  <a:gd fmla="*/ 69 w 69" name="T6"/>
                  <a:gd fmla="*/ 18 h 71" name="T7"/>
                  <a:gd fmla="*/ 69 w 69" name="T8"/>
                  <a:gd fmla="*/ 53 h 71" name="T9"/>
                  <a:gd fmla="*/ 69 w 69" name="T10"/>
                  <a:gd fmla="*/ 53 h 71" name="T11"/>
                  <a:gd fmla="*/ 51 w 69" name="T12"/>
                  <a:gd fmla="*/ 71 h 71" name="T13"/>
                  <a:gd fmla="*/ 19 w 69" name="T14"/>
                  <a:gd fmla="*/ 71 h 71" name="T15"/>
                  <a:gd fmla="*/ 19 w 69" name="T16"/>
                  <a:gd fmla="*/ 71 h 71" name="T17"/>
                  <a:gd fmla="*/ 0 w 69" name="T18"/>
                  <a:gd fmla="*/ 53 h 71" name="T19"/>
                  <a:gd fmla="*/ 0 w 69" name="T20"/>
                  <a:gd fmla="*/ 18 h 71" name="T21"/>
                  <a:gd fmla="*/ 0 w 69" name="T22"/>
                  <a:gd fmla="*/ 18 h 71" name="T23"/>
                  <a:gd fmla="*/ 19 w 69" name="T24"/>
                  <a:gd fmla="*/ 0 h 71" name="T25"/>
                  <a:gd fmla="*/ 8 w 69" name="T26"/>
                  <a:gd fmla="*/ 53 h 71" name="T27"/>
                  <a:gd fmla="*/ 19 w 69" name="T28"/>
                  <a:gd fmla="*/ 64 h 71" name="T29"/>
                  <a:gd fmla="*/ 51 w 69" name="T30"/>
                  <a:gd fmla="*/ 64 h 71" name="T31"/>
                  <a:gd fmla="*/ 51 w 69" name="T32"/>
                  <a:gd fmla="*/ 64 h 71" name="T33"/>
                  <a:gd fmla="*/ 62 w 69" name="T34"/>
                  <a:gd fmla="*/ 53 h 71" name="T35"/>
                  <a:gd fmla="*/ 62 w 69" name="T36"/>
                  <a:gd fmla="*/ 18 h 71" name="T37"/>
                  <a:gd fmla="*/ 62 w 69" name="T38"/>
                  <a:gd fmla="*/ 18 h 71" name="T39"/>
                  <a:gd fmla="*/ 51 w 69" name="T40"/>
                  <a:gd fmla="*/ 7 h 71" name="T41"/>
                  <a:gd fmla="*/ 19 w 69" name="T42"/>
                  <a:gd fmla="*/ 7 h 71" name="T43"/>
                  <a:gd fmla="*/ 19 w 69" name="T44"/>
                  <a:gd fmla="*/ 7 h 71" name="T45"/>
                  <a:gd fmla="*/ 8 w 69" name="T46"/>
                  <a:gd fmla="*/ 18 h 71" name="T47"/>
                  <a:gd fmla="*/ 8 w 69" name="T48"/>
                  <a:gd fmla="*/ 53 h 71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71" w="69">
                    <a:moveTo>
                      <a:pt x="19" y="0"/>
                    </a:moveTo>
                    <a:cubicBezTo>
                      <a:pt x="51" y="0"/>
                      <a:pt x="51" y="0"/>
                      <a:pt x="51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61" y="0"/>
                      <a:pt x="69" y="8"/>
                      <a:pt x="69" y="18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1" y="71"/>
                      <a:pt x="51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9" y="71"/>
                      <a:pt x="0" y="63"/>
                      <a:pt x="0" y="5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59"/>
                      <a:pt x="13" y="64"/>
                      <a:pt x="19" y="64"/>
                    </a:cubicBezTo>
                    <a:cubicBezTo>
                      <a:pt x="51" y="64"/>
                      <a:pt x="51" y="64"/>
                      <a:pt x="51" y="64"/>
                    </a:cubicBezTo>
                    <a:cubicBezTo>
                      <a:pt x="51" y="64"/>
                      <a:pt x="51" y="64"/>
                      <a:pt x="51" y="64"/>
                    </a:cubicBezTo>
                    <a:cubicBezTo>
                      <a:pt x="57" y="64"/>
                      <a:pt x="62" y="59"/>
                      <a:pt x="62" y="53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2"/>
                      <a:pt x="57" y="7"/>
                      <a:pt x="51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3" y="7"/>
                      <a:pt x="8" y="12"/>
                      <a:pt x="8" y="18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835" name="Freeform 104"/>
              <p:cNvSpPr/>
              <p:nvPr/>
            </p:nvSpPr>
            <p:spPr bwMode="auto">
              <a:xfrm>
                <a:off x="1207" y="1379"/>
                <a:ext cx="50" cy="52"/>
              </a:xfrm>
              <a:custGeom>
                <a:gdLst>
                  <a:gd fmla="*/ 38 w 38" name="T0"/>
                  <a:gd fmla="*/ 9 h 39" name="T1"/>
                  <a:gd fmla="*/ 28 w 38" name="T2"/>
                  <a:gd fmla="*/ 0 h 39" name="T3"/>
                  <a:gd fmla="*/ 9 w 38" name="T4"/>
                  <a:gd fmla="*/ 0 h 39" name="T5"/>
                  <a:gd fmla="*/ 0 w 38" name="T6"/>
                  <a:gd fmla="*/ 9 h 39" name="T7"/>
                  <a:gd fmla="*/ 0 w 38" name="T8"/>
                  <a:gd fmla="*/ 30 h 39" name="T9"/>
                  <a:gd fmla="*/ 9 w 38" name="T10"/>
                  <a:gd fmla="*/ 39 h 39" name="T11"/>
                  <a:gd fmla="*/ 28 w 38" name="T12"/>
                  <a:gd fmla="*/ 39 h 39" name="T13"/>
                  <a:gd fmla="*/ 38 w 38" name="T14"/>
                  <a:gd fmla="*/ 30 h 39" name="T15"/>
                  <a:gd fmla="*/ 38 w 38" name="T16"/>
                  <a:gd fmla="*/ 9 h 39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9" w="38">
                    <a:moveTo>
                      <a:pt x="38" y="9"/>
                    </a:moveTo>
                    <a:cubicBezTo>
                      <a:pt x="38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8" y="35"/>
                      <a:pt x="38" y="30"/>
                    </a:cubicBezTo>
                    <a:lnTo>
                      <a:pt x="38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836" name="Freeform 105"/>
              <p:cNvSpPr>
                <a:spLocks noEditPoints="1"/>
              </p:cNvSpPr>
              <p:nvPr/>
            </p:nvSpPr>
            <p:spPr bwMode="auto">
              <a:xfrm>
                <a:off x="1299" y="1358"/>
                <a:ext cx="91" cy="94"/>
              </a:xfrm>
              <a:custGeom>
                <a:gdLst>
                  <a:gd fmla="*/ 19 w 69" name="T0"/>
                  <a:gd fmla="*/ 0 h 71" name="T1"/>
                  <a:gd fmla="*/ 51 w 69" name="T2"/>
                  <a:gd fmla="*/ 0 h 71" name="T3"/>
                  <a:gd fmla="*/ 51 w 69" name="T4"/>
                  <a:gd fmla="*/ 0 h 71" name="T5"/>
                  <a:gd fmla="*/ 69 w 69" name="T6"/>
                  <a:gd fmla="*/ 18 h 71" name="T7"/>
                  <a:gd fmla="*/ 69 w 69" name="T8"/>
                  <a:gd fmla="*/ 53 h 71" name="T9"/>
                  <a:gd fmla="*/ 69 w 69" name="T10"/>
                  <a:gd fmla="*/ 53 h 71" name="T11"/>
                  <a:gd fmla="*/ 51 w 69" name="T12"/>
                  <a:gd fmla="*/ 71 h 71" name="T13"/>
                  <a:gd fmla="*/ 19 w 69" name="T14"/>
                  <a:gd fmla="*/ 71 h 71" name="T15"/>
                  <a:gd fmla="*/ 19 w 69" name="T16"/>
                  <a:gd fmla="*/ 71 h 71" name="T17"/>
                  <a:gd fmla="*/ 0 w 69" name="T18"/>
                  <a:gd fmla="*/ 53 h 71" name="T19"/>
                  <a:gd fmla="*/ 0 w 69" name="T20"/>
                  <a:gd fmla="*/ 18 h 71" name="T21"/>
                  <a:gd fmla="*/ 0 w 69" name="T22"/>
                  <a:gd fmla="*/ 18 h 71" name="T23"/>
                  <a:gd fmla="*/ 19 w 69" name="T24"/>
                  <a:gd fmla="*/ 0 h 71" name="T25"/>
                  <a:gd fmla="*/ 8 w 69" name="T26"/>
                  <a:gd fmla="*/ 53 h 71" name="T27"/>
                  <a:gd fmla="*/ 19 w 69" name="T28"/>
                  <a:gd fmla="*/ 64 h 71" name="T29"/>
                  <a:gd fmla="*/ 51 w 69" name="T30"/>
                  <a:gd fmla="*/ 64 h 71" name="T31"/>
                  <a:gd fmla="*/ 51 w 69" name="T32"/>
                  <a:gd fmla="*/ 64 h 71" name="T33"/>
                  <a:gd fmla="*/ 62 w 69" name="T34"/>
                  <a:gd fmla="*/ 53 h 71" name="T35"/>
                  <a:gd fmla="*/ 62 w 69" name="T36"/>
                  <a:gd fmla="*/ 18 h 71" name="T37"/>
                  <a:gd fmla="*/ 62 w 69" name="T38"/>
                  <a:gd fmla="*/ 18 h 71" name="T39"/>
                  <a:gd fmla="*/ 51 w 69" name="T40"/>
                  <a:gd fmla="*/ 7 h 71" name="T41"/>
                  <a:gd fmla="*/ 19 w 69" name="T42"/>
                  <a:gd fmla="*/ 7 h 71" name="T43"/>
                  <a:gd fmla="*/ 19 w 69" name="T44"/>
                  <a:gd fmla="*/ 7 h 71" name="T45"/>
                  <a:gd fmla="*/ 8 w 69" name="T46"/>
                  <a:gd fmla="*/ 18 h 71" name="T47"/>
                  <a:gd fmla="*/ 8 w 69" name="T48"/>
                  <a:gd fmla="*/ 53 h 71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71" w="69">
                    <a:moveTo>
                      <a:pt x="19" y="0"/>
                    </a:moveTo>
                    <a:cubicBezTo>
                      <a:pt x="51" y="0"/>
                      <a:pt x="51" y="0"/>
                      <a:pt x="51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61" y="0"/>
                      <a:pt x="69" y="8"/>
                      <a:pt x="69" y="18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1" y="71"/>
                      <a:pt x="51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9" y="71"/>
                      <a:pt x="0" y="63"/>
                      <a:pt x="0" y="5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59"/>
                      <a:pt x="13" y="64"/>
                      <a:pt x="19" y="64"/>
                    </a:cubicBezTo>
                    <a:cubicBezTo>
                      <a:pt x="51" y="64"/>
                      <a:pt x="51" y="64"/>
                      <a:pt x="51" y="64"/>
                    </a:cubicBezTo>
                    <a:cubicBezTo>
                      <a:pt x="51" y="64"/>
                      <a:pt x="51" y="64"/>
                      <a:pt x="51" y="64"/>
                    </a:cubicBezTo>
                    <a:cubicBezTo>
                      <a:pt x="57" y="64"/>
                      <a:pt x="62" y="59"/>
                      <a:pt x="62" y="53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2"/>
                      <a:pt x="57" y="7"/>
                      <a:pt x="51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3" y="7"/>
                      <a:pt x="8" y="12"/>
                      <a:pt x="8" y="18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837" name="Freeform 106"/>
              <p:cNvSpPr/>
              <p:nvPr/>
            </p:nvSpPr>
            <p:spPr bwMode="auto">
              <a:xfrm>
                <a:off x="1320" y="1379"/>
                <a:ext cx="50" cy="52"/>
              </a:xfrm>
              <a:custGeom>
                <a:gdLst>
                  <a:gd fmla="*/ 38 w 38" name="T0"/>
                  <a:gd fmla="*/ 9 h 39" name="T1"/>
                  <a:gd fmla="*/ 28 w 38" name="T2"/>
                  <a:gd fmla="*/ 0 h 39" name="T3"/>
                  <a:gd fmla="*/ 9 w 38" name="T4"/>
                  <a:gd fmla="*/ 0 h 39" name="T5"/>
                  <a:gd fmla="*/ 0 w 38" name="T6"/>
                  <a:gd fmla="*/ 9 h 39" name="T7"/>
                  <a:gd fmla="*/ 0 w 38" name="T8"/>
                  <a:gd fmla="*/ 30 h 39" name="T9"/>
                  <a:gd fmla="*/ 9 w 38" name="T10"/>
                  <a:gd fmla="*/ 39 h 39" name="T11"/>
                  <a:gd fmla="*/ 28 w 38" name="T12"/>
                  <a:gd fmla="*/ 39 h 39" name="T13"/>
                  <a:gd fmla="*/ 38 w 38" name="T14"/>
                  <a:gd fmla="*/ 30 h 39" name="T15"/>
                  <a:gd fmla="*/ 38 w 38" name="T16"/>
                  <a:gd fmla="*/ 9 h 39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9" w="38">
                    <a:moveTo>
                      <a:pt x="38" y="9"/>
                    </a:moveTo>
                    <a:cubicBezTo>
                      <a:pt x="38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8" y="35"/>
                      <a:pt x="38" y="30"/>
                    </a:cubicBezTo>
                    <a:lnTo>
                      <a:pt x="38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838" name="Freeform 107"/>
              <p:cNvSpPr>
                <a:spLocks noEditPoints="1"/>
              </p:cNvSpPr>
              <p:nvPr/>
            </p:nvSpPr>
            <p:spPr bwMode="auto">
              <a:xfrm>
                <a:off x="1412" y="1358"/>
                <a:ext cx="91" cy="94"/>
              </a:xfrm>
              <a:custGeom>
                <a:gdLst>
                  <a:gd fmla="*/ 19 w 69" name="T0"/>
                  <a:gd fmla="*/ 0 h 71" name="T1"/>
                  <a:gd fmla="*/ 51 w 69" name="T2"/>
                  <a:gd fmla="*/ 0 h 71" name="T3"/>
                  <a:gd fmla="*/ 51 w 69" name="T4"/>
                  <a:gd fmla="*/ 0 h 71" name="T5"/>
                  <a:gd fmla="*/ 69 w 69" name="T6"/>
                  <a:gd fmla="*/ 18 h 71" name="T7"/>
                  <a:gd fmla="*/ 69 w 69" name="T8"/>
                  <a:gd fmla="*/ 53 h 71" name="T9"/>
                  <a:gd fmla="*/ 69 w 69" name="T10"/>
                  <a:gd fmla="*/ 53 h 71" name="T11"/>
                  <a:gd fmla="*/ 51 w 69" name="T12"/>
                  <a:gd fmla="*/ 71 h 71" name="T13"/>
                  <a:gd fmla="*/ 19 w 69" name="T14"/>
                  <a:gd fmla="*/ 71 h 71" name="T15"/>
                  <a:gd fmla="*/ 19 w 69" name="T16"/>
                  <a:gd fmla="*/ 71 h 71" name="T17"/>
                  <a:gd fmla="*/ 0 w 69" name="T18"/>
                  <a:gd fmla="*/ 53 h 71" name="T19"/>
                  <a:gd fmla="*/ 0 w 69" name="T20"/>
                  <a:gd fmla="*/ 18 h 71" name="T21"/>
                  <a:gd fmla="*/ 0 w 69" name="T22"/>
                  <a:gd fmla="*/ 18 h 71" name="T23"/>
                  <a:gd fmla="*/ 19 w 69" name="T24"/>
                  <a:gd fmla="*/ 0 h 71" name="T25"/>
                  <a:gd fmla="*/ 8 w 69" name="T26"/>
                  <a:gd fmla="*/ 53 h 71" name="T27"/>
                  <a:gd fmla="*/ 19 w 69" name="T28"/>
                  <a:gd fmla="*/ 64 h 71" name="T29"/>
                  <a:gd fmla="*/ 51 w 69" name="T30"/>
                  <a:gd fmla="*/ 64 h 71" name="T31"/>
                  <a:gd fmla="*/ 51 w 69" name="T32"/>
                  <a:gd fmla="*/ 64 h 71" name="T33"/>
                  <a:gd fmla="*/ 62 w 69" name="T34"/>
                  <a:gd fmla="*/ 53 h 71" name="T35"/>
                  <a:gd fmla="*/ 62 w 69" name="T36"/>
                  <a:gd fmla="*/ 18 h 71" name="T37"/>
                  <a:gd fmla="*/ 62 w 69" name="T38"/>
                  <a:gd fmla="*/ 18 h 71" name="T39"/>
                  <a:gd fmla="*/ 51 w 69" name="T40"/>
                  <a:gd fmla="*/ 7 h 71" name="T41"/>
                  <a:gd fmla="*/ 19 w 69" name="T42"/>
                  <a:gd fmla="*/ 7 h 71" name="T43"/>
                  <a:gd fmla="*/ 19 w 69" name="T44"/>
                  <a:gd fmla="*/ 7 h 71" name="T45"/>
                  <a:gd fmla="*/ 8 w 69" name="T46"/>
                  <a:gd fmla="*/ 18 h 71" name="T47"/>
                  <a:gd fmla="*/ 8 w 69" name="T48"/>
                  <a:gd fmla="*/ 53 h 71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71" w="69">
                    <a:moveTo>
                      <a:pt x="19" y="0"/>
                    </a:moveTo>
                    <a:cubicBezTo>
                      <a:pt x="51" y="0"/>
                      <a:pt x="51" y="0"/>
                      <a:pt x="51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61" y="0"/>
                      <a:pt x="69" y="8"/>
                      <a:pt x="69" y="18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1" y="71"/>
                      <a:pt x="51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9" y="71"/>
                      <a:pt x="0" y="63"/>
                      <a:pt x="0" y="5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59"/>
                      <a:pt x="13" y="64"/>
                      <a:pt x="19" y="64"/>
                    </a:cubicBezTo>
                    <a:cubicBezTo>
                      <a:pt x="51" y="64"/>
                      <a:pt x="51" y="64"/>
                      <a:pt x="51" y="64"/>
                    </a:cubicBezTo>
                    <a:cubicBezTo>
                      <a:pt x="51" y="64"/>
                      <a:pt x="51" y="64"/>
                      <a:pt x="51" y="64"/>
                    </a:cubicBezTo>
                    <a:cubicBezTo>
                      <a:pt x="57" y="64"/>
                      <a:pt x="62" y="59"/>
                      <a:pt x="62" y="53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2"/>
                      <a:pt x="57" y="7"/>
                      <a:pt x="51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3" y="7"/>
                      <a:pt x="8" y="12"/>
                      <a:pt x="8" y="18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839" name="Freeform 108"/>
              <p:cNvSpPr/>
              <p:nvPr/>
            </p:nvSpPr>
            <p:spPr bwMode="auto">
              <a:xfrm>
                <a:off x="1433" y="1379"/>
                <a:ext cx="50" cy="52"/>
              </a:xfrm>
              <a:custGeom>
                <a:gdLst>
                  <a:gd fmla="*/ 38 w 38" name="T0"/>
                  <a:gd fmla="*/ 9 h 39" name="T1"/>
                  <a:gd fmla="*/ 28 w 38" name="T2"/>
                  <a:gd fmla="*/ 0 h 39" name="T3"/>
                  <a:gd fmla="*/ 9 w 38" name="T4"/>
                  <a:gd fmla="*/ 0 h 39" name="T5"/>
                  <a:gd fmla="*/ 0 w 38" name="T6"/>
                  <a:gd fmla="*/ 9 h 39" name="T7"/>
                  <a:gd fmla="*/ 0 w 38" name="T8"/>
                  <a:gd fmla="*/ 30 h 39" name="T9"/>
                  <a:gd fmla="*/ 9 w 38" name="T10"/>
                  <a:gd fmla="*/ 39 h 39" name="T11"/>
                  <a:gd fmla="*/ 28 w 38" name="T12"/>
                  <a:gd fmla="*/ 39 h 39" name="T13"/>
                  <a:gd fmla="*/ 38 w 38" name="T14"/>
                  <a:gd fmla="*/ 30 h 39" name="T15"/>
                  <a:gd fmla="*/ 38 w 38" name="T16"/>
                  <a:gd fmla="*/ 9 h 39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9" w="38">
                    <a:moveTo>
                      <a:pt x="38" y="9"/>
                    </a:moveTo>
                    <a:cubicBezTo>
                      <a:pt x="38" y="4"/>
                      <a:pt x="34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4" y="39"/>
                      <a:pt x="38" y="35"/>
                      <a:pt x="38" y="30"/>
                    </a:cubicBezTo>
                    <a:lnTo>
                      <a:pt x="38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840" name="Freeform 109"/>
              <p:cNvSpPr>
                <a:spLocks noEditPoints="1"/>
              </p:cNvSpPr>
              <p:nvPr/>
            </p:nvSpPr>
            <p:spPr bwMode="auto">
              <a:xfrm>
                <a:off x="1525" y="1358"/>
                <a:ext cx="91" cy="94"/>
              </a:xfrm>
              <a:custGeom>
                <a:gdLst>
                  <a:gd fmla="*/ 19 w 69" name="T0"/>
                  <a:gd fmla="*/ 0 h 71" name="T1"/>
                  <a:gd fmla="*/ 51 w 69" name="T2"/>
                  <a:gd fmla="*/ 0 h 71" name="T3"/>
                  <a:gd fmla="*/ 51 w 69" name="T4"/>
                  <a:gd fmla="*/ 0 h 71" name="T5"/>
                  <a:gd fmla="*/ 69 w 69" name="T6"/>
                  <a:gd fmla="*/ 18 h 71" name="T7"/>
                  <a:gd fmla="*/ 69 w 69" name="T8"/>
                  <a:gd fmla="*/ 53 h 71" name="T9"/>
                  <a:gd fmla="*/ 69 w 69" name="T10"/>
                  <a:gd fmla="*/ 53 h 71" name="T11"/>
                  <a:gd fmla="*/ 51 w 69" name="T12"/>
                  <a:gd fmla="*/ 71 h 71" name="T13"/>
                  <a:gd fmla="*/ 19 w 69" name="T14"/>
                  <a:gd fmla="*/ 71 h 71" name="T15"/>
                  <a:gd fmla="*/ 19 w 69" name="T16"/>
                  <a:gd fmla="*/ 71 h 71" name="T17"/>
                  <a:gd fmla="*/ 0 w 69" name="T18"/>
                  <a:gd fmla="*/ 53 h 71" name="T19"/>
                  <a:gd fmla="*/ 0 w 69" name="T20"/>
                  <a:gd fmla="*/ 18 h 71" name="T21"/>
                  <a:gd fmla="*/ 0 w 69" name="T22"/>
                  <a:gd fmla="*/ 18 h 71" name="T23"/>
                  <a:gd fmla="*/ 19 w 69" name="T24"/>
                  <a:gd fmla="*/ 0 h 71" name="T25"/>
                  <a:gd fmla="*/ 8 w 69" name="T26"/>
                  <a:gd fmla="*/ 53 h 71" name="T27"/>
                  <a:gd fmla="*/ 19 w 69" name="T28"/>
                  <a:gd fmla="*/ 64 h 71" name="T29"/>
                  <a:gd fmla="*/ 51 w 69" name="T30"/>
                  <a:gd fmla="*/ 64 h 71" name="T31"/>
                  <a:gd fmla="*/ 51 w 69" name="T32"/>
                  <a:gd fmla="*/ 64 h 71" name="T33"/>
                  <a:gd fmla="*/ 62 w 69" name="T34"/>
                  <a:gd fmla="*/ 53 h 71" name="T35"/>
                  <a:gd fmla="*/ 62 w 69" name="T36"/>
                  <a:gd fmla="*/ 18 h 71" name="T37"/>
                  <a:gd fmla="*/ 62 w 69" name="T38"/>
                  <a:gd fmla="*/ 18 h 71" name="T39"/>
                  <a:gd fmla="*/ 51 w 69" name="T40"/>
                  <a:gd fmla="*/ 7 h 71" name="T41"/>
                  <a:gd fmla="*/ 19 w 69" name="T42"/>
                  <a:gd fmla="*/ 7 h 71" name="T43"/>
                  <a:gd fmla="*/ 19 w 69" name="T44"/>
                  <a:gd fmla="*/ 7 h 71" name="T45"/>
                  <a:gd fmla="*/ 8 w 69" name="T46"/>
                  <a:gd fmla="*/ 18 h 71" name="T47"/>
                  <a:gd fmla="*/ 8 w 69" name="T48"/>
                  <a:gd fmla="*/ 53 h 71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71" w="69">
                    <a:moveTo>
                      <a:pt x="19" y="0"/>
                    </a:moveTo>
                    <a:cubicBezTo>
                      <a:pt x="51" y="0"/>
                      <a:pt x="51" y="0"/>
                      <a:pt x="51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61" y="0"/>
                      <a:pt x="69" y="8"/>
                      <a:pt x="69" y="18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1" y="71"/>
                      <a:pt x="51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9" y="71"/>
                      <a:pt x="0" y="63"/>
                      <a:pt x="0" y="5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59"/>
                      <a:pt x="13" y="64"/>
                      <a:pt x="19" y="64"/>
                    </a:cubicBezTo>
                    <a:cubicBezTo>
                      <a:pt x="51" y="64"/>
                      <a:pt x="51" y="64"/>
                      <a:pt x="51" y="64"/>
                    </a:cubicBezTo>
                    <a:cubicBezTo>
                      <a:pt x="51" y="64"/>
                      <a:pt x="51" y="64"/>
                      <a:pt x="51" y="64"/>
                    </a:cubicBezTo>
                    <a:cubicBezTo>
                      <a:pt x="57" y="64"/>
                      <a:pt x="62" y="59"/>
                      <a:pt x="62" y="53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2"/>
                      <a:pt x="57" y="7"/>
                      <a:pt x="51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3" y="7"/>
                      <a:pt x="8" y="12"/>
                      <a:pt x="8" y="18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841" name="Freeform 110"/>
              <p:cNvSpPr/>
              <p:nvPr/>
            </p:nvSpPr>
            <p:spPr bwMode="auto">
              <a:xfrm>
                <a:off x="1546" y="1379"/>
                <a:ext cx="50" cy="52"/>
              </a:xfrm>
              <a:custGeom>
                <a:gdLst>
                  <a:gd fmla="*/ 38 w 38" name="T0"/>
                  <a:gd fmla="*/ 9 h 39" name="T1"/>
                  <a:gd fmla="*/ 28 w 38" name="T2"/>
                  <a:gd fmla="*/ 0 h 39" name="T3"/>
                  <a:gd fmla="*/ 10 w 38" name="T4"/>
                  <a:gd fmla="*/ 0 h 39" name="T5"/>
                  <a:gd fmla="*/ 0 w 38" name="T6"/>
                  <a:gd fmla="*/ 9 h 39" name="T7"/>
                  <a:gd fmla="*/ 0 w 38" name="T8"/>
                  <a:gd fmla="*/ 30 h 39" name="T9"/>
                  <a:gd fmla="*/ 10 w 38" name="T10"/>
                  <a:gd fmla="*/ 39 h 39" name="T11"/>
                  <a:gd fmla="*/ 28 w 38" name="T12"/>
                  <a:gd fmla="*/ 39 h 39" name="T13"/>
                  <a:gd fmla="*/ 38 w 38" name="T14"/>
                  <a:gd fmla="*/ 30 h 39" name="T15"/>
                  <a:gd fmla="*/ 38 w 38" name="T16"/>
                  <a:gd fmla="*/ 9 h 39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9" w="38">
                    <a:moveTo>
                      <a:pt x="38" y="9"/>
                    </a:moveTo>
                    <a:cubicBezTo>
                      <a:pt x="38" y="4"/>
                      <a:pt x="34" y="0"/>
                      <a:pt x="28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10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4" y="39"/>
                      <a:pt x="38" y="35"/>
                      <a:pt x="38" y="30"/>
                    </a:cubicBezTo>
                    <a:lnTo>
                      <a:pt x="38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842" name="Freeform 111"/>
              <p:cNvSpPr>
                <a:spLocks noEditPoints="1"/>
              </p:cNvSpPr>
              <p:nvPr/>
            </p:nvSpPr>
            <p:spPr bwMode="auto">
              <a:xfrm>
                <a:off x="1640" y="1358"/>
                <a:ext cx="90" cy="94"/>
              </a:xfrm>
              <a:custGeom>
                <a:gdLst>
                  <a:gd fmla="*/ 18 w 69" name="T0"/>
                  <a:gd fmla="*/ 0 h 71" name="T1"/>
                  <a:gd fmla="*/ 50 w 69" name="T2"/>
                  <a:gd fmla="*/ 0 h 71" name="T3"/>
                  <a:gd fmla="*/ 50 w 69" name="T4"/>
                  <a:gd fmla="*/ 0 h 71" name="T5"/>
                  <a:gd fmla="*/ 69 w 69" name="T6"/>
                  <a:gd fmla="*/ 18 h 71" name="T7"/>
                  <a:gd fmla="*/ 69 w 69" name="T8"/>
                  <a:gd fmla="*/ 53 h 71" name="T9"/>
                  <a:gd fmla="*/ 69 w 69" name="T10"/>
                  <a:gd fmla="*/ 53 h 71" name="T11"/>
                  <a:gd fmla="*/ 50 w 69" name="T12"/>
                  <a:gd fmla="*/ 71 h 71" name="T13"/>
                  <a:gd fmla="*/ 18 w 69" name="T14"/>
                  <a:gd fmla="*/ 71 h 71" name="T15"/>
                  <a:gd fmla="*/ 18 w 69" name="T16"/>
                  <a:gd fmla="*/ 71 h 71" name="T17"/>
                  <a:gd fmla="*/ 0 w 69" name="T18"/>
                  <a:gd fmla="*/ 53 h 71" name="T19"/>
                  <a:gd fmla="*/ 0 w 69" name="T20"/>
                  <a:gd fmla="*/ 18 h 71" name="T21"/>
                  <a:gd fmla="*/ 0 w 69" name="T22"/>
                  <a:gd fmla="*/ 18 h 71" name="T23"/>
                  <a:gd fmla="*/ 18 w 69" name="T24"/>
                  <a:gd fmla="*/ 0 h 71" name="T25"/>
                  <a:gd fmla="*/ 7 w 69" name="T26"/>
                  <a:gd fmla="*/ 53 h 71" name="T27"/>
                  <a:gd fmla="*/ 18 w 69" name="T28"/>
                  <a:gd fmla="*/ 64 h 71" name="T29"/>
                  <a:gd fmla="*/ 50 w 69" name="T30"/>
                  <a:gd fmla="*/ 64 h 71" name="T31"/>
                  <a:gd fmla="*/ 50 w 69" name="T32"/>
                  <a:gd fmla="*/ 64 h 71" name="T33"/>
                  <a:gd fmla="*/ 61 w 69" name="T34"/>
                  <a:gd fmla="*/ 53 h 71" name="T35"/>
                  <a:gd fmla="*/ 61 w 69" name="T36"/>
                  <a:gd fmla="*/ 18 h 71" name="T37"/>
                  <a:gd fmla="*/ 61 w 69" name="T38"/>
                  <a:gd fmla="*/ 18 h 71" name="T39"/>
                  <a:gd fmla="*/ 50 w 69" name="T40"/>
                  <a:gd fmla="*/ 7 h 71" name="T41"/>
                  <a:gd fmla="*/ 18 w 69" name="T42"/>
                  <a:gd fmla="*/ 7 h 71" name="T43"/>
                  <a:gd fmla="*/ 18 w 69" name="T44"/>
                  <a:gd fmla="*/ 7 h 71" name="T45"/>
                  <a:gd fmla="*/ 7 w 69" name="T46"/>
                  <a:gd fmla="*/ 18 h 71" name="T47"/>
                  <a:gd fmla="*/ 7 w 69" name="T48"/>
                  <a:gd fmla="*/ 53 h 71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71" w="69">
                    <a:moveTo>
                      <a:pt x="18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0" y="0"/>
                      <a:pt x="69" y="8"/>
                      <a:pt x="69" y="18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0" y="71"/>
                      <a:pt x="50" y="71"/>
                    </a:cubicBezTo>
                    <a:cubicBezTo>
                      <a:pt x="18" y="71"/>
                      <a:pt x="18" y="71"/>
                      <a:pt x="18" y="71"/>
                    </a:cubicBezTo>
                    <a:cubicBezTo>
                      <a:pt x="18" y="71"/>
                      <a:pt x="18" y="71"/>
                      <a:pt x="18" y="71"/>
                    </a:cubicBezTo>
                    <a:cubicBezTo>
                      <a:pt x="8" y="71"/>
                      <a:pt x="0" y="63"/>
                      <a:pt x="0" y="5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8" y="0"/>
                      <a:pt x="18" y="0"/>
                    </a:cubicBezTo>
                    <a:close/>
                    <a:moveTo>
                      <a:pt x="7" y="53"/>
                    </a:moveTo>
                    <a:cubicBezTo>
                      <a:pt x="7" y="59"/>
                      <a:pt x="12" y="64"/>
                      <a:pt x="18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6" y="64"/>
                      <a:pt x="61" y="59"/>
                      <a:pt x="61" y="53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2"/>
                      <a:pt x="56" y="7"/>
                      <a:pt x="50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2" y="7"/>
                      <a:pt x="7" y="12"/>
                      <a:pt x="7" y="18"/>
                    </a:cubicBezTo>
                    <a:cubicBezTo>
                      <a:pt x="7" y="53"/>
                      <a:pt x="7" y="53"/>
                      <a:pt x="7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843" name="Freeform 112"/>
              <p:cNvSpPr/>
              <p:nvPr/>
            </p:nvSpPr>
            <p:spPr bwMode="auto">
              <a:xfrm>
                <a:off x="1659" y="1379"/>
                <a:ext cx="50" cy="52"/>
              </a:xfrm>
              <a:custGeom>
                <a:gdLst>
                  <a:gd fmla="*/ 38 w 38" name="T0"/>
                  <a:gd fmla="*/ 9 h 39" name="T1"/>
                  <a:gd fmla="*/ 28 w 38" name="T2"/>
                  <a:gd fmla="*/ 0 h 39" name="T3"/>
                  <a:gd fmla="*/ 10 w 38" name="T4"/>
                  <a:gd fmla="*/ 0 h 39" name="T5"/>
                  <a:gd fmla="*/ 0 w 38" name="T6"/>
                  <a:gd fmla="*/ 9 h 39" name="T7"/>
                  <a:gd fmla="*/ 0 w 38" name="T8"/>
                  <a:gd fmla="*/ 30 h 39" name="T9"/>
                  <a:gd fmla="*/ 10 w 38" name="T10"/>
                  <a:gd fmla="*/ 39 h 39" name="T11"/>
                  <a:gd fmla="*/ 28 w 38" name="T12"/>
                  <a:gd fmla="*/ 39 h 39" name="T13"/>
                  <a:gd fmla="*/ 38 w 38" name="T14"/>
                  <a:gd fmla="*/ 30 h 39" name="T15"/>
                  <a:gd fmla="*/ 38 w 38" name="T16"/>
                  <a:gd fmla="*/ 9 h 39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9" w="38">
                    <a:moveTo>
                      <a:pt x="38" y="9"/>
                    </a:moveTo>
                    <a:cubicBezTo>
                      <a:pt x="38" y="4"/>
                      <a:pt x="34" y="0"/>
                      <a:pt x="28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10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4" y="39"/>
                      <a:pt x="38" y="35"/>
                      <a:pt x="38" y="30"/>
                    </a:cubicBezTo>
                    <a:lnTo>
                      <a:pt x="38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844" name="Freeform 113"/>
              <p:cNvSpPr>
                <a:spLocks noEditPoints="1"/>
              </p:cNvSpPr>
              <p:nvPr/>
            </p:nvSpPr>
            <p:spPr bwMode="auto">
              <a:xfrm>
                <a:off x="1866" y="1358"/>
                <a:ext cx="90" cy="94"/>
              </a:xfrm>
              <a:custGeom>
                <a:gdLst>
                  <a:gd fmla="*/ 18 w 69" name="T0"/>
                  <a:gd fmla="*/ 0 h 71" name="T1"/>
                  <a:gd fmla="*/ 50 w 69" name="T2"/>
                  <a:gd fmla="*/ 0 h 71" name="T3"/>
                  <a:gd fmla="*/ 50 w 69" name="T4"/>
                  <a:gd fmla="*/ 0 h 71" name="T5"/>
                  <a:gd fmla="*/ 69 w 69" name="T6"/>
                  <a:gd fmla="*/ 18 h 71" name="T7"/>
                  <a:gd fmla="*/ 69 w 69" name="T8"/>
                  <a:gd fmla="*/ 53 h 71" name="T9"/>
                  <a:gd fmla="*/ 69 w 69" name="T10"/>
                  <a:gd fmla="*/ 53 h 71" name="T11"/>
                  <a:gd fmla="*/ 50 w 69" name="T12"/>
                  <a:gd fmla="*/ 71 h 71" name="T13"/>
                  <a:gd fmla="*/ 18 w 69" name="T14"/>
                  <a:gd fmla="*/ 71 h 71" name="T15"/>
                  <a:gd fmla="*/ 18 w 69" name="T16"/>
                  <a:gd fmla="*/ 71 h 71" name="T17"/>
                  <a:gd fmla="*/ 0 w 69" name="T18"/>
                  <a:gd fmla="*/ 53 h 71" name="T19"/>
                  <a:gd fmla="*/ 0 w 69" name="T20"/>
                  <a:gd fmla="*/ 18 h 71" name="T21"/>
                  <a:gd fmla="*/ 0 w 69" name="T22"/>
                  <a:gd fmla="*/ 18 h 71" name="T23"/>
                  <a:gd fmla="*/ 18 w 69" name="T24"/>
                  <a:gd fmla="*/ 0 h 71" name="T25"/>
                  <a:gd fmla="*/ 7 w 69" name="T26"/>
                  <a:gd fmla="*/ 53 h 71" name="T27"/>
                  <a:gd fmla="*/ 18 w 69" name="T28"/>
                  <a:gd fmla="*/ 64 h 71" name="T29"/>
                  <a:gd fmla="*/ 50 w 69" name="T30"/>
                  <a:gd fmla="*/ 64 h 71" name="T31"/>
                  <a:gd fmla="*/ 50 w 69" name="T32"/>
                  <a:gd fmla="*/ 64 h 71" name="T33"/>
                  <a:gd fmla="*/ 61 w 69" name="T34"/>
                  <a:gd fmla="*/ 53 h 71" name="T35"/>
                  <a:gd fmla="*/ 61 w 69" name="T36"/>
                  <a:gd fmla="*/ 18 h 71" name="T37"/>
                  <a:gd fmla="*/ 61 w 69" name="T38"/>
                  <a:gd fmla="*/ 18 h 71" name="T39"/>
                  <a:gd fmla="*/ 50 w 69" name="T40"/>
                  <a:gd fmla="*/ 7 h 71" name="T41"/>
                  <a:gd fmla="*/ 18 w 69" name="T42"/>
                  <a:gd fmla="*/ 7 h 71" name="T43"/>
                  <a:gd fmla="*/ 18 w 69" name="T44"/>
                  <a:gd fmla="*/ 7 h 71" name="T45"/>
                  <a:gd fmla="*/ 7 w 69" name="T46"/>
                  <a:gd fmla="*/ 18 h 71" name="T47"/>
                  <a:gd fmla="*/ 7 w 69" name="T48"/>
                  <a:gd fmla="*/ 53 h 71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71" w="69">
                    <a:moveTo>
                      <a:pt x="18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0" y="0"/>
                      <a:pt x="69" y="8"/>
                      <a:pt x="69" y="18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0" y="71"/>
                      <a:pt x="50" y="71"/>
                    </a:cubicBezTo>
                    <a:cubicBezTo>
                      <a:pt x="18" y="71"/>
                      <a:pt x="18" y="71"/>
                      <a:pt x="18" y="71"/>
                    </a:cubicBezTo>
                    <a:cubicBezTo>
                      <a:pt x="18" y="71"/>
                      <a:pt x="18" y="71"/>
                      <a:pt x="18" y="71"/>
                    </a:cubicBezTo>
                    <a:cubicBezTo>
                      <a:pt x="8" y="71"/>
                      <a:pt x="0" y="63"/>
                      <a:pt x="0" y="5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8" y="0"/>
                      <a:pt x="18" y="0"/>
                    </a:cubicBezTo>
                    <a:close/>
                    <a:moveTo>
                      <a:pt x="7" y="53"/>
                    </a:moveTo>
                    <a:cubicBezTo>
                      <a:pt x="7" y="59"/>
                      <a:pt x="12" y="64"/>
                      <a:pt x="18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6" y="64"/>
                      <a:pt x="61" y="59"/>
                      <a:pt x="61" y="53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2"/>
                      <a:pt x="56" y="7"/>
                      <a:pt x="50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2" y="7"/>
                      <a:pt x="7" y="12"/>
                      <a:pt x="7" y="18"/>
                    </a:cubicBezTo>
                    <a:cubicBezTo>
                      <a:pt x="7" y="53"/>
                      <a:pt x="7" y="53"/>
                      <a:pt x="7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845" name="Freeform 114"/>
              <p:cNvSpPr/>
              <p:nvPr/>
            </p:nvSpPr>
            <p:spPr bwMode="auto">
              <a:xfrm>
                <a:off x="1885" y="1379"/>
                <a:ext cx="50" cy="52"/>
              </a:xfrm>
              <a:custGeom>
                <a:gdLst>
                  <a:gd fmla="*/ 38 w 38" name="T0"/>
                  <a:gd fmla="*/ 9 h 39" name="T1"/>
                  <a:gd fmla="*/ 29 w 38" name="T2"/>
                  <a:gd fmla="*/ 0 h 39" name="T3"/>
                  <a:gd fmla="*/ 10 w 38" name="T4"/>
                  <a:gd fmla="*/ 0 h 39" name="T5"/>
                  <a:gd fmla="*/ 0 w 38" name="T6"/>
                  <a:gd fmla="*/ 9 h 39" name="T7"/>
                  <a:gd fmla="*/ 0 w 38" name="T8"/>
                  <a:gd fmla="*/ 30 h 39" name="T9"/>
                  <a:gd fmla="*/ 10 w 38" name="T10"/>
                  <a:gd fmla="*/ 39 h 39" name="T11"/>
                  <a:gd fmla="*/ 29 w 38" name="T12"/>
                  <a:gd fmla="*/ 39 h 39" name="T13"/>
                  <a:gd fmla="*/ 38 w 38" name="T14"/>
                  <a:gd fmla="*/ 30 h 39" name="T15"/>
                  <a:gd fmla="*/ 38 w 38" name="T16"/>
                  <a:gd fmla="*/ 9 h 39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9" w="38">
                    <a:moveTo>
                      <a:pt x="38" y="9"/>
                    </a:moveTo>
                    <a:cubicBezTo>
                      <a:pt x="38" y="4"/>
                      <a:pt x="34" y="0"/>
                      <a:pt x="29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5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5" y="39"/>
                      <a:pt x="10" y="39"/>
                    </a:cubicBezTo>
                    <a:cubicBezTo>
                      <a:pt x="29" y="39"/>
                      <a:pt x="29" y="39"/>
                      <a:pt x="29" y="39"/>
                    </a:cubicBezTo>
                    <a:cubicBezTo>
                      <a:pt x="34" y="39"/>
                      <a:pt x="38" y="35"/>
                      <a:pt x="38" y="30"/>
                    </a:cubicBezTo>
                    <a:lnTo>
                      <a:pt x="38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846" name="Freeform 115"/>
              <p:cNvSpPr>
                <a:spLocks noEditPoints="1"/>
              </p:cNvSpPr>
              <p:nvPr/>
            </p:nvSpPr>
            <p:spPr bwMode="auto">
              <a:xfrm>
                <a:off x="1979" y="1358"/>
                <a:ext cx="90" cy="94"/>
              </a:xfrm>
              <a:custGeom>
                <a:gdLst>
                  <a:gd fmla="*/ 18 w 69" name="T0"/>
                  <a:gd fmla="*/ 0 h 71" name="T1"/>
                  <a:gd fmla="*/ 50 w 69" name="T2"/>
                  <a:gd fmla="*/ 0 h 71" name="T3"/>
                  <a:gd fmla="*/ 50 w 69" name="T4"/>
                  <a:gd fmla="*/ 0 h 71" name="T5"/>
                  <a:gd fmla="*/ 69 w 69" name="T6"/>
                  <a:gd fmla="*/ 18 h 71" name="T7"/>
                  <a:gd fmla="*/ 69 w 69" name="T8"/>
                  <a:gd fmla="*/ 53 h 71" name="T9"/>
                  <a:gd fmla="*/ 69 w 69" name="T10"/>
                  <a:gd fmla="*/ 53 h 71" name="T11"/>
                  <a:gd fmla="*/ 50 w 69" name="T12"/>
                  <a:gd fmla="*/ 71 h 71" name="T13"/>
                  <a:gd fmla="*/ 18 w 69" name="T14"/>
                  <a:gd fmla="*/ 71 h 71" name="T15"/>
                  <a:gd fmla="*/ 18 w 69" name="T16"/>
                  <a:gd fmla="*/ 71 h 71" name="T17"/>
                  <a:gd fmla="*/ 0 w 69" name="T18"/>
                  <a:gd fmla="*/ 53 h 71" name="T19"/>
                  <a:gd fmla="*/ 0 w 69" name="T20"/>
                  <a:gd fmla="*/ 18 h 71" name="T21"/>
                  <a:gd fmla="*/ 0 w 69" name="T22"/>
                  <a:gd fmla="*/ 18 h 71" name="T23"/>
                  <a:gd fmla="*/ 18 w 69" name="T24"/>
                  <a:gd fmla="*/ 0 h 71" name="T25"/>
                  <a:gd fmla="*/ 7 w 69" name="T26"/>
                  <a:gd fmla="*/ 53 h 71" name="T27"/>
                  <a:gd fmla="*/ 18 w 69" name="T28"/>
                  <a:gd fmla="*/ 64 h 71" name="T29"/>
                  <a:gd fmla="*/ 50 w 69" name="T30"/>
                  <a:gd fmla="*/ 64 h 71" name="T31"/>
                  <a:gd fmla="*/ 50 w 69" name="T32"/>
                  <a:gd fmla="*/ 64 h 71" name="T33"/>
                  <a:gd fmla="*/ 61 w 69" name="T34"/>
                  <a:gd fmla="*/ 53 h 71" name="T35"/>
                  <a:gd fmla="*/ 61 w 69" name="T36"/>
                  <a:gd fmla="*/ 18 h 71" name="T37"/>
                  <a:gd fmla="*/ 61 w 69" name="T38"/>
                  <a:gd fmla="*/ 18 h 71" name="T39"/>
                  <a:gd fmla="*/ 50 w 69" name="T40"/>
                  <a:gd fmla="*/ 7 h 71" name="T41"/>
                  <a:gd fmla="*/ 18 w 69" name="T42"/>
                  <a:gd fmla="*/ 7 h 71" name="T43"/>
                  <a:gd fmla="*/ 18 w 69" name="T44"/>
                  <a:gd fmla="*/ 7 h 71" name="T45"/>
                  <a:gd fmla="*/ 7 w 69" name="T46"/>
                  <a:gd fmla="*/ 18 h 71" name="T47"/>
                  <a:gd fmla="*/ 7 w 69" name="T48"/>
                  <a:gd fmla="*/ 53 h 71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71" w="69">
                    <a:moveTo>
                      <a:pt x="18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0" y="0"/>
                      <a:pt x="69" y="8"/>
                      <a:pt x="69" y="18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0" y="71"/>
                      <a:pt x="50" y="71"/>
                    </a:cubicBezTo>
                    <a:cubicBezTo>
                      <a:pt x="18" y="71"/>
                      <a:pt x="18" y="71"/>
                      <a:pt x="18" y="71"/>
                    </a:cubicBezTo>
                    <a:cubicBezTo>
                      <a:pt x="18" y="71"/>
                      <a:pt x="18" y="71"/>
                      <a:pt x="18" y="71"/>
                    </a:cubicBezTo>
                    <a:cubicBezTo>
                      <a:pt x="8" y="71"/>
                      <a:pt x="0" y="63"/>
                      <a:pt x="0" y="5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8" y="0"/>
                      <a:pt x="18" y="0"/>
                    </a:cubicBezTo>
                    <a:close/>
                    <a:moveTo>
                      <a:pt x="7" y="53"/>
                    </a:moveTo>
                    <a:cubicBezTo>
                      <a:pt x="7" y="59"/>
                      <a:pt x="12" y="64"/>
                      <a:pt x="18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6" y="64"/>
                      <a:pt x="61" y="59"/>
                      <a:pt x="61" y="53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2"/>
                      <a:pt x="56" y="7"/>
                      <a:pt x="50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2" y="7"/>
                      <a:pt x="7" y="12"/>
                      <a:pt x="7" y="18"/>
                    </a:cubicBezTo>
                    <a:cubicBezTo>
                      <a:pt x="7" y="53"/>
                      <a:pt x="7" y="53"/>
                      <a:pt x="7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847" name="Freeform 116"/>
              <p:cNvSpPr/>
              <p:nvPr/>
            </p:nvSpPr>
            <p:spPr bwMode="auto">
              <a:xfrm>
                <a:off x="1998" y="1379"/>
                <a:ext cx="50" cy="52"/>
              </a:xfrm>
              <a:custGeom>
                <a:gdLst>
                  <a:gd fmla="*/ 38 w 38" name="T0"/>
                  <a:gd fmla="*/ 9 h 39" name="T1"/>
                  <a:gd fmla="*/ 29 w 38" name="T2"/>
                  <a:gd fmla="*/ 0 h 39" name="T3"/>
                  <a:gd fmla="*/ 10 w 38" name="T4"/>
                  <a:gd fmla="*/ 0 h 39" name="T5"/>
                  <a:gd fmla="*/ 0 w 38" name="T6"/>
                  <a:gd fmla="*/ 9 h 39" name="T7"/>
                  <a:gd fmla="*/ 0 w 38" name="T8"/>
                  <a:gd fmla="*/ 30 h 39" name="T9"/>
                  <a:gd fmla="*/ 10 w 38" name="T10"/>
                  <a:gd fmla="*/ 39 h 39" name="T11"/>
                  <a:gd fmla="*/ 29 w 38" name="T12"/>
                  <a:gd fmla="*/ 39 h 39" name="T13"/>
                  <a:gd fmla="*/ 38 w 38" name="T14"/>
                  <a:gd fmla="*/ 30 h 39" name="T15"/>
                  <a:gd fmla="*/ 38 w 38" name="T16"/>
                  <a:gd fmla="*/ 9 h 39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9" w="38">
                    <a:moveTo>
                      <a:pt x="38" y="9"/>
                    </a:moveTo>
                    <a:cubicBezTo>
                      <a:pt x="38" y="4"/>
                      <a:pt x="34" y="0"/>
                      <a:pt x="29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5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5" y="39"/>
                      <a:pt x="10" y="39"/>
                    </a:cubicBezTo>
                    <a:cubicBezTo>
                      <a:pt x="29" y="39"/>
                      <a:pt x="29" y="39"/>
                      <a:pt x="29" y="39"/>
                    </a:cubicBezTo>
                    <a:cubicBezTo>
                      <a:pt x="34" y="39"/>
                      <a:pt x="38" y="35"/>
                      <a:pt x="38" y="30"/>
                    </a:cubicBezTo>
                    <a:lnTo>
                      <a:pt x="38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848" name="Freeform 117"/>
              <p:cNvSpPr>
                <a:spLocks noEditPoints="1"/>
              </p:cNvSpPr>
              <p:nvPr/>
            </p:nvSpPr>
            <p:spPr bwMode="auto">
              <a:xfrm>
                <a:off x="2092" y="1358"/>
                <a:ext cx="90" cy="94"/>
              </a:xfrm>
              <a:custGeom>
                <a:gdLst>
                  <a:gd fmla="*/ 18 w 69" name="T0"/>
                  <a:gd fmla="*/ 0 h 71" name="T1"/>
                  <a:gd fmla="*/ 50 w 69" name="T2"/>
                  <a:gd fmla="*/ 0 h 71" name="T3"/>
                  <a:gd fmla="*/ 50 w 69" name="T4"/>
                  <a:gd fmla="*/ 0 h 71" name="T5"/>
                  <a:gd fmla="*/ 69 w 69" name="T6"/>
                  <a:gd fmla="*/ 18 h 71" name="T7"/>
                  <a:gd fmla="*/ 69 w 69" name="T8"/>
                  <a:gd fmla="*/ 53 h 71" name="T9"/>
                  <a:gd fmla="*/ 69 w 69" name="T10"/>
                  <a:gd fmla="*/ 53 h 71" name="T11"/>
                  <a:gd fmla="*/ 50 w 69" name="T12"/>
                  <a:gd fmla="*/ 71 h 71" name="T13"/>
                  <a:gd fmla="*/ 18 w 69" name="T14"/>
                  <a:gd fmla="*/ 71 h 71" name="T15"/>
                  <a:gd fmla="*/ 18 w 69" name="T16"/>
                  <a:gd fmla="*/ 71 h 71" name="T17"/>
                  <a:gd fmla="*/ 0 w 69" name="T18"/>
                  <a:gd fmla="*/ 53 h 71" name="T19"/>
                  <a:gd fmla="*/ 0 w 69" name="T20"/>
                  <a:gd fmla="*/ 18 h 71" name="T21"/>
                  <a:gd fmla="*/ 0 w 69" name="T22"/>
                  <a:gd fmla="*/ 18 h 71" name="T23"/>
                  <a:gd fmla="*/ 18 w 69" name="T24"/>
                  <a:gd fmla="*/ 0 h 71" name="T25"/>
                  <a:gd fmla="*/ 7 w 69" name="T26"/>
                  <a:gd fmla="*/ 53 h 71" name="T27"/>
                  <a:gd fmla="*/ 18 w 69" name="T28"/>
                  <a:gd fmla="*/ 64 h 71" name="T29"/>
                  <a:gd fmla="*/ 50 w 69" name="T30"/>
                  <a:gd fmla="*/ 64 h 71" name="T31"/>
                  <a:gd fmla="*/ 50 w 69" name="T32"/>
                  <a:gd fmla="*/ 64 h 71" name="T33"/>
                  <a:gd fmla="*/ 61 w 69" name="T34"/>
                  <a:gd fmla="*/ 53 h 71" name="T35"/>
                  <a:gd fmla="*/ 61 w 69" name="T36"/>
                  <a:gd fmla="*/ 18 h 71" name="T37"/>
                  <a:gd fmla="*/ 61 w 69" name="T38"/>
                  <a:gd fmla="*/ 18 h 71" name="T39"/>
                  <a:gd fmla="*/ 50 w 69" name="T40"/>
                  <a:gd fmla="*/ 7 h 71" name="T41"/>
                  <a:gd fmla="*/ 18 w 69" name="T42"/>
                  <a:gd fmla="*/ 7 h 71" name="T43"/>
                  <a:gd fmla="*/ 18 w 69" name="T44"/>
                  <a:gd fmla="*/ 7 h 71" name="T45"/>
                  <a:gd fmla="*/ 7 w 69" name="T46"/>
                  <a:gd fmla="*/ 18 h 71" name="T47"/>
                  <a:gd fmla="*/ 7 w 69" name="T48"/>
                  <a:gd fmla="*/ 53 h 71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71" w="69">
                    <a:moveTo>
                      <a:pt x="18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0" y="0"/>
                      <a:pt x="69" y="8"/>
                      <a:pt x="69" y="18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0" y="71"/>
                      <a:pt x="50" y="71"/>
                    </a:cubicBezTo>
                    <a:cubicBezTo>
                      <a:pt x="18" y="71"/>
                      <a:pt x="18" y="71"/>
                      <a:pt x="18" y="71"/>
                    </a:cubicBezTo>
                    <a:cubicBezTo>
                      <a:pt x="18" y="71"/>
                      <a:pt x="18" y="71"/>
                      <a:pt x="18" y="71"/>
                    </a:cubicBezTo>
                    <a:cubicBezTo>
                      <a:pt x="8" y="71"/>
                      <a:pt x="0" y="63"/>
                      <a:pt x="0" y="5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8" y="0"/>
                      <a:pt x="18" y="0"/>
                    </a:cubicBezTo>
                    <a:close/>
                    <a:moveTo>
                      <a:pt x="7" y="53"/>
                    </a:moveTo>
                    <a:cubicBezTo>
                      <a:pt x="7" y="59"/>
                      <a:pt x="12" y="64"/>
                      <a:pt x="18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6" y="64"/>
                      <a:pt x="61" y="59"/>
                      <a:pt x="61" y="53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2"/>
                      <a:pt x="56" y="7"/>
                      <a:pt x="50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2" y="7"/>
                      <a:pt x="7" y="12"/>
                      <a:pt x="7" y="18"/>
                    </a:cubicBezTo>
                    <a:cubicBezTo>
                      <a:pt x="7" y="53"/>
                      <a:pt x="7" y="53"/>
                      <a:pt x="7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849" name="Freeform 118"/>
              <p:cNvSpPr/>
              <p:nvPr/>
            </p:nvSpPr>
            <p:spPr bwMode="auto">
              <a:xfrm>
                <a:off x="2112" y="1379"/>
                <a:ext cx="49" cy="52"/>
              </a:xfrm>
              <a:custGeom>
                <a:gdLst>
                  <a:gd fmla="*/ 38 w 38" name="T0"/>
                  <a:gd fmla="*/ 9 h 39" name="T1"/>
                  <a:gd fmla="*/ 29 w 38" name="T2"/>
                  <a:gd fmla="*/ 0 h 39" name="T3"/>
                  <a:gd fmla="*/ 10 w 38" name="T4"/>
                  <a:gd fmla="*/ 0 h 39" name="T5"/>
                  <a:gd fmla="*/ 0 w 38" name="T6"/>
                  <a:gd fmla="*/ 9 h 39" name="T7"/>
                  <a:gd fmla="*/ 0 w 38" name="T8"/>
                  <a:gd fmla="*/ 30 h 39" name="T9"/>
                  <a:gd fmla="*/ 10 w 38" name="T10"/>
                  <a:gd fmla="*/ 39 h 39" name="T11"/>
                  <a:gd fmla="*/ 29 w 38" name="T12"/>
                  <a:gd fmla="*/ 39 h 39" name="T13"/>
                  <a:gd fmla="*/ 38 w 38" name="T14"/>
                  <a:gd fmla="*/ 30 h 39" name="T15"/>
                  <a:gd fmla="*/ 38 w 38" name="T16"/>
                  <a:gd fmla="*/ 9 h 39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9" w="38">
                    <a:moveTo>
                      <a:pt x="38" y="9"/>
                    </a:moveTo>
                    <a:cubicBezTo>
                      <a:pt x="38" y="4"/>
                      <a:pt x="34" y="0"/>
                      <a:pt x="29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5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5" y="39"/>
                      <a:pt x="10" y="39"/>
                    </a:cubicBezTo>
                    <a:cubicBezTo>
                      <a:pt x="29" y="39"/>
                      <a:pt x="29" y="39"/>
                      <a:pt x="29" y="39"/>
                    </a:cubicBezTo>
                    <a:cubicBezTo>
                      <a:pt x="34" y="39"/>
                      <a:pt x="38" y="35"/>
                      <a:pt x="38" y="30"/>
                    </a:cubicBezTo>
                    <a:lnTo>
                      <a:pt x="38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850" name="Freeform 119"/>
              <p:cNvSpPr>
                <a:spLocks noEditPoints="1"/>
              </p:cNvSpPr>
              <p:nvPr/>
            </p:nvSpPr>
            <p:spPr bwMode="auto">
              <a:xfrm>
                <a:off x="2205" y="1358"/>
                <a:ext cx="91" cy="94"/>
              </a:xfrm>
              <a:custGeom>
                <a:gdLst>
                  <a:gd fmla="*/ 19 w 69" name="T0"/>
                  <a:gd fmla="*/ 0 h 71" name="T1"/>
                  <a:gd fmla="*/ 50 w 69" name="T2"/>
                  <a:gd fmla="*/ 0 h 71" name="T3"/>
                  <a:gd fmla="*/ 50 w 69" name="T4"/>
                  <a:gd fmla="*/ 0 h 71" name="T5"/>
                  <a:gd fmla="*/ 69 w 69" name="T6"/>
                  <a:gd fmla="*/ 18 h 71" name="T7"/>
                  <a:gd fmla="*/ 69 w 69" name="T8"/>
                  <a:gd fmla="*/ 53 h 71" name="T9"/>
                  <a:gd fmla="*/ 69 w 69" name="T10"/>
                  <a:gd fmla="*/ 53 h 71" name="T11"/>
                  <a:gd fmla="*/ 50 w 69" name="T12"/>
                  <a:gd fmla="*/ 71 h 71" name="T13"/>
                  <a:gd fmla="*/ 19 w 69" name="T14"/>
                  <a:gd fmla="*/ 71 h 71" name="T15"/>
                  <a:gd fmla="*/ 19 w 69" name="T16"/>
                  <a:gd fmla="*/ 71 h 71" name="T17"/>
                  <a:gd fmla="*/ 0 w 69" name="T18"/>
                  <a:gd fmla="*/ 53 h 71" name="T19"/>
                  <a:gd fmla="*/ 0 w 69" name="T20"/>
                  <a:gd fmla="*/ 18 h 71" name="T21"/>
                  <a:gd fmla="*/ 0 w 69" name="T22"/>
                  <a:gd fmla="*/ 18 h 71" name="T23"/>
                  <a:gd fmla="*/ 19 w 69" name="T24"/>
                  <a:gd fmla="*/ 0 h 71" name="T25"/>
                  <a:gd fmla="*/ 7 w 69" name="T26"/>
                  <a:gd fmla="*/ 53 h 71" name="T27"/>
                  <a:gd fmla="*/ 19 w 69" name="T28"/>
                  <a:gd fmla="*/ 64 h 71" name="T29"/>
                  <a:gd fmla="*/ 50 w 69" name="T30"/>
                  <a:gd fmla="*/ 64 h 71" name="T31"/>
                  <a:gd fmla="*/ 50 w 69" name="T32"/>
                  <a:gd fmla="*/ 64 h 71" name="T33"/>
                  <a:gd fmla="*/ 61 w 69" name="T34"/>
                  <a:gd fmla="*/ 53 h 71" name="T35"/>
                  <a:gd fmla="*/ 61 w 69" name="T36"/>
                  <a:gd fmla="*/ 18 h 71" name="T37"/>
                  <a:gd fmla="*/ 61 w 69" name="T38"/>
                  <a:gd fmla="*/ 18 h 71" name="T39"/>
                  <a:gd fmla="*/ 50 w 69" name="T40"/>
                  <a:gd fmla="*/ 7 h 71" name="T41"/>
                  <a:gd fmla="*/ 19 w 69" name="T42"/>
                  <a:gd fmla="*/ 7 h 71" name="T43"/>
                  <a:gd fmla="*/ 19 w 69" name="T44"/>
                  <a:gd fmla="*/ 7 h 71" name="T45"/>
                  <a:gd fmla="*/ 7 w 69" name="T46"/>
                  <a:gd fmla="*/ 18 h 71" name="T47"/>
                  <a:gd fmla="*/ 7 w 69" name="T48"/>
                  <a:gd fmla="*/ 53 h 71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71" w="69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0" y="0"/>
                      <a:pt x="69" y="8"/>
                      <a:pt x="69" y="18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0" y="71"/>
                      <a:pt x="50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8" y="71"/>
                      <a:pt x="0" y="63"/>
                      <a:pt x="0" y="5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8" y="0"/>
                      <a:pt x="19" y="0"/>
                    </a:cubicBezTo>
                    <a:close/>
                    <a:moveTo>
                      <a:pt x="7" y="53"/>
                    </a:moveTo>
                    <a:cubicBezTo>
                      <a:pt x="7" y="59"/>
                      <a:pt x="12" y="64"/>
                      <a:pt x="19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6" y="64"/>
                      <a:pt x="61" y="59"/>
                      <a:pt x="61" y="53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2"/>
                      <a:pt x="56" y="7"/>
                      <a:pt x="50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2" y="7"/>
                      <a:pt x="7" y="12"/>
                      <a:pt x="7" y="18"/>
                    </a:cubicBezTo>
                    <a:cubicBezTo>
                      <a:pt x="7" y="53"/>
                      <a:pt x="7" y="53"/>
                      <a:pt x="7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851" name="Freeform 120"/>
              <p:cNvSpPr/>
              <p:nvPr/>
            </p:nvSpPr>
            <p:spPr bwMode="auto">
              <a:xfrm>
                <a:off x="2225" y="1379"/>
                <a:ext cx="49" cy="52"/>
              </a:xfrm>
              <a:custGeom>
                <a:gdLst>
                  <a:gd fmla="*/ 38 w 38" name="T0"/>
                  <a:gd fmla="*/ 9 h 39" name="T1"/>
                  <a:gd fmla="*/ 29 w 38" name="T2"/>
                  <a:gd fmla="*/ 0 h 39" name="T3"/>
                  <a:gd fmla="*/ 10 w 38" name="T4"/>
                  <a:gd fmla="*/ 0 h 39" name="T5"/>
                  <a:gd fmla="*/ 0 w 38" name="T6"/>
                  <a:gd fmla="*/ 9 h 39" name="T7"/>
                  <a:gd fmla="*/ 0 w 38" name="T8"/>
                  <a:gd fmla="*/ 30 h 39" name="T9"/>
                  <a:gd fmla="*/ 10 w 38" name="T10"/>
                  <a:gd fmla="*/ 39 h 39" name="T11"/>
                  <a:gd fmla="*/ 29 w 38" name="T12"/>
                  <a:gd fmla="*/ 39 h 39" name="T13"/>
                  <a:gd fmla="*/ 38 w 38" name="T14"/>
                  <a:gd fmla="*/ 30 h 39" name="T15"/>
                  <a:gd fmla="*/ 38 w 38" name="T16"/>
                  <a:gd fmla="*/ 9 h 39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9" w="38">
                    <a:moveTo>
                      <a:pt x="38" y="9"/>
                    </a:moveTo>
                    <a:cubicBezTo>
                      <a:pt x="38" y="4"/>
                      <a:pt x="34" y="0"/>
                      <a:pt x="29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5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5" y="39"/>
                      <a:pt x="10" y="39"/>
                    </a:cubicBezTo>
                    <a:cubicBezTo>
                      <a:pt x="29" y="39"/>
                      <a:pt x="29" y="39"/>
                      <a:pt x="29" y="39"/>
                    </a:cubicBezTo>
                    <a:cubicBezTo>
                      <a:pt x="34" y="39"/>
                      <a:pt x="38" y="35"/>
                      <a:pt x="38" y="30"/>
                    </a:cubicBezTo>
                    <a:lnTo>
                      <a:pt x="38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852" name="Freeform 121"/>
              <p:cNvSpPr>
                <a:spLocks noEditPoints="1"/>
              </p:cNvSpPr>
              <p:nvPr/>
            </p:nvSpPr>
            <p:spPr bwMode="auto">
              <a:xfrm>
                <a:off x="2318" y="1358"/>
                <a:ext cx="91" cy="94"/>
              </a:xfrm>
              <a:custGeom>
                <a:gdLst>
                  <a:gd fmla="*/ 19 w 69" name="T0"/>
                  <a:gd fmla="*/ 0 h 71" name="T1"/>
                  <a:gd fmla="*/ 50 w 69" name="T2"/>
                  <a:gd fmla="*/ 0 h 71" name="T3"/>
                  <a:gd fmla="*/ 50 w 69" name="T4"/>
                  <a:gd fmla="*/ 0 h 71" name="T5"/>
                  <a:gd fmla="*/ 69 w 69" name="T6"/>
                  <a:gd fmla="*/ 18 h 71" name="T7"/>
                  <a:gd fmla="*/ 69 w 69" name="T8"/>
                  <a:gd fmla="*/ 53 h 71" name="T9"/>
                  <a:gd fmla="*/ 69 w 69" name="T10"/>
                  <a:gd fmla="*/ 53 h 71" name="T11"/>
                  <a:gd fmla="*/ 50 w 69" name="T12"/>
                  <a:gd fmla="*/ 71 h 71" name="T13"/>
                  <a:gd fmla="*/ 19 w 69" name="T14"/>
                  <a:gd fmla="*/ 71 h 71" name="T15"/>
                  <a:gd fmla="*/ 19 w 69" name="T16"/>
                  <a:gd fmla="*/ 71 h 71" name="T17"/>
                  <a:gd fmla="*/ 0 w 69" name="T18"/>
                  <a:gd fmla="*/ 53 h 71" name="T19"/>
                  <a:gd fmla="*/ 0 w 69" name="T20"/>
                  <a:gd fmla="*/ 18 h 71" name="T21"/>
                  <a:gd fmla="*/ 0 w 69" name="T22"/>
                  <a:gd fmla="*/ 18 h 71" name="T23"/>
                  <a:gd fmla="*/ 19 w 69" name="T24"/>
                  <a:gd fmla="*/ 0 h 71" name="T25"/>
                  <a:gd fmla="*/ 7 w 69" name="T26"/>
                  <a:gd fmla="*/ 53 h 71" name="T27"/>
                  <a:gd fmla="*/ 19 w 69" name="T28"/>
                  <a:gd fmla="*/ 64 h 71" name="T29"/>
                  <a:gd fmla="*/ 50 w 69" name="T30"/>
                  <a:gd fmla="*/ 64 h 71" name="T31"/>
                  <a:gd fmla="*/ 50 w 69" name="T32"/>
                  <a:gd fmla="*/ 64 h 71" name="T33"/>
                  <a:gd fmla="*/ 61 w 69" name="T34"/>
                  <a:gd fmla="*/ 53 h 71" name="T35"/>
                  <a:gd fmla="*/ 61 w 69" name="T36"/>
                  <a:gd fmla="*/ 18 h 71" name="T37"/>
                  <a:gd fmla="*/ 61 w 69" name="T38"/>
                  <a:gd fmla="*/ 18 h 71" name="T39"/>
                  <a:gd fmla="*/ 50 w 69" name="T40"/>
                  <a:gd fmla="*/ 7 h 71" name="T41"/>
                  <a:gd fmla="*/ 19 w 69" name="T42"/>
                  <a:gd fmla="*/ 7 h 71" name="T43"/>
                  <a:gd fmla="*/ 19 w 69" name="T44"/>
                  <a:gd fmla="*/ 7 h 71" name="T45"/>
                  <a:gd fmla="*/ 7 w 69" name="T46"/>
                  <a:gd fmla="*/ 18 h 71" name="T47"/>
                  <a:gd fmla="*/ 7 w 69" name="T48"/>
                  <a:gd fmla="*/ 53 h 71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71" w="69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0" y="0"/>
                      <a:pt x="69" y="8"/>
                      <a:pt x="69" y="18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0" y="71"/>
                      <a:pt x="50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8" y="71"/>
                      <a:pt x="0" y="63"/>
                      <a:pt x="0" y="5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8" y="0"/>
                      <a:pt x="19" y="0"/>
                    </a:cubicBezTo>
                    <a:close/>
                    <a:moveTo>
                      <a:pt x="7" y="53"/>
                    </a:moveTo>
                    <a:cubicBezTo>
                      <a:pt x="7" y="59"/>
                      <a:pt x="12" y="64"/>
                      <a:pt x="19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6" y="64"/>
                      <a:pt x="61" y="59"/>
                      <a:pt x="61" y="53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2"/>
                      <a:pt x="56" y="7"/>
                      <a:pt x="50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2" y="7"/>
                      <a:pt x="7" y="12"/>
                      <a:pt x="7" y="18"/>
                    </a:cubicBezTo>
                    <a:cubicBezTo>
                      <a:pt x="7" y="53"/>
                      <a:pt x="7" y="53"/>
                      <a:pt x="7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853" name="Freeform 122"/>
              <p:cNvSpPr/>
              <p:nvPr/>
            </p:nvSpPr>
            <p:spPr bwMode="auto">
              <a:xfrm>
                <a:off x="2338" y="1379"/>
                <a:ext cx="50" cy="52"/>
              </a:xfrm>
              <a:custGeom>
                <a:gdLst>
                  <a:gd fmla="*/ 38 w 38" name="T0"/>
                  <a:gd fmla="*/ 9 h 39" name="T1"/>
                  <a:gd fmla="*/ 29 w 38" name="T2"/>
                  <a:gd fmla="*/ 0 h 39" name="T3"/>
                  <a:gd fmla="*/ 10 w 38" name="T4"/>
                  <a:gd fmla="*/ 0 h 39" name="T5"/>
                  <a:gd fmla="*/ 0 w 38" name="T6"/>
                  <a:gd fmla="*/ 9 h 39" name="T7"/>
                  <a:gd fmla="*/ 0 w 38" name="T8"/>
                  <a:gd fmla="*/ 30 h 39" name="T9"/>
                  <a:gd fmla="*/ 10 w 38" name="T10"/>
                  <a:gd fmla="*/ 39 h 39" name="T11"/>
                  <a:gd fmla="*/ 29 w 38" name="T12"/>
                  <a:gd fmla="*/ 39 h 39" name="T13"/>
                  <a:gd fmla="*/ 38 w 38" name="T14"/>
                  <a:gd fmla="*/ 30 h 39" name="T15"/>
                  <a:gd fmla="*/ 38 w 38" name="T16"/>
                  <a:gd fmla="*/ 9 h 39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9" w="38">
                    <a:moveTo>
                      <a:pt x="38" y="9"/>
                    </a:moveTo>
                    <a:cubicBezTo>
                      <a:pt x="38" y="4"/>
                      <a:pt x="34" y="0"/>
                      <a:pt x="29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5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5" y="39"/>
                      <a:pt x="10" y="39"/>
                    </a:cubicBezTo>
                    <a:cubicBezTo>
                      <a:pt x="29" y="39"/>
                      <a:pt x="29" y="39"/>
                      <a:pt x="29" y="39"/>
                    </a:cubicBezTo>
                    <a:cubicBezTo>
                      <a:pt x="34" y="39"/>
                      <a:pt x="38" y="35"/>
                      <a:pt x="38" y="30"/>
                    </a:cubicBezTo>
                    <a:lnTo>
                      <a:pt x="38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854" name="Freeform 123"/>
              <p:cNvSpPr>
                <a:spLocks noEditPoints="1"/>
              </p:cNvSpPr>
              <p:nvPr/>
            </p:nvSpPr>
            <p:spPr bwMode="auto">
              <a:xfrm>
                <a:off x="2544" y="1358"/>
                <a:ext cx="91" cy="94"/>
              </a:xfrm>
              <a:custGeom>
                <a:gdLst>
                  <a:gd fmla="*/ 19 w 69" name="T0"/>
                  <a:gd fmla="*/ 0 h 71" name="T1"/>
                  <a:gd fmla="*/ 50 w 69" name="T2"/>
                  <a:gd fmla="*/ 0 h 71" name="T3"/>
                  <a:gd fmla="*/ 50 w 69" name="T4"/>
                  <a:gd fmla="*/ 0 h 71" name="T5"/>
                  <a:gd fmla="*/ 69 w 69" name="T6"/>
                  <a:gd fmla="*/ 18 h 71" name="T7"/>
                  <a:gd fmla="*/ 69 w 69" name="T8"/>
                  <a:gd fmla="*/ 53 h 71" name="T9"/>
                  <a:gd fmla="*/ 69 w 69" name="T10"/>
                  <a:gd fmla="*/ 53 h 71" name="T11"/>
                  <a:gd fmla="*/ 50 w 69" name="T12"/>
                  <a:gd fmla="*/ 71 h 71" name="T13"/>
                  <a:gd fmla="*/ 19 w 69" name="T14"/>
                  <a:gd fmla="*/ 71 h 71" name="T15"/>
                  <a:gd fmla="*/ 19 w 69" name="T16"/>
                  <a:gd fmla="*/ 71 h 71" name="T17"/>
                  <a:gd fmla="*/ 0 w 69" name="T18"/>
                  <a:gd fmla="*/ 53 h 71" name="T19"/>
                  <a:gd fmla="*/ 0 w 69" name="T20"/>
                  <a:gd fmla="*/ 18 h 71" name="T21"/>
                  <a:gd fmla="*/ 0 w 69" name="T22"/>
                  <a:gd fmla="*/ 18 h 71" name="T23"/>
                  <a:gd fmla="*/ 19 w 69" name="T24"/>
                  <a:gd fmla="*/ 0 h 71" name="T25"/>
                  <a:gd fmla="*/ 7 w 69" name="T26"/>
                  <a:gd fmla="*/ 53 h 71" name="T27"/>
                  <a:gd fmla="*/ 19 w 69" name="T28"/>
                  <a:gd fmla="*/ 64 h 71" name="T29"/>
                  <a:gd fmla="*/ 50 w 69" name="T30"/>
                  <a:gd fmla="*/ 64 h 71" name="T31"/>
                  <a:gd fmla="*/ 50 w 69" name="T32"/>
                  <a:gd fmla="*/ 64 h 71" name="T33"/>
                  <a:gd fmla="*/ 61 w 69" name="T34"/>
                  <a:gd fmla="*/ 53 h 71" name="T35"/>
                  <a:gd fmla="*/ 61 w 69" name="T36"/>
                  <a:gd fmla="*/ 18 h 71" name="T37"/>
                  <a:gd fmla="*/ 61 w 69" name="T38"/>
                  <a:gd fmla="*/ 18 h 71" name="T39"/>
                  <a:gd fmla="*/ 50 w 69" name="T40"/>
                  <a:gd fmla="*/ 7 h 71" name="T41"/>
                  <a:gd fmla="*/ 19 w 69" name="T42"/>
                  <a:gd fmla="*/ 7 h 71" name="T43"/>
                  <a:gd fmla="*/ 19 w 69" name="T44"/>
                  <a:gd fmla="*/ 7 h 71" name="T45"/>
                  <a:gd fmla="*/ 7 w 69" name="T46"/>
                  <a:gd fmla="*/ 18 h 71" name="T47"/>
                  <a:gd fmla="*/ 7 w 69" name="T48"/>
                  <a:gd fmla="*/ 53 h 71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71" w="69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0" y="0"/>
                      <a:pt x="69" y="8"/>
                      <a:pt x="69" y="18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0" y="71"/>
                      <a:pt x="50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8" y="71"/>
                      <a:pt x="0" y="63"/>
                      <a:pt x="0" y="5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8" y="0"/>
                      <a:pt x="19" y="0"/>
                    </a:cubicBezTo>
                    <a:close/>
                    <a:moveTo>
                      <a:pt x="7" y="53"/>
                    </a:moveTo>
                    <a:cubicBezTo>
                      <a:pt x="7" y="59"/>
                      <a:pt x="12" y="64"/>
                      <a:pt x="19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6" y="64"/>
                      <a:pt x="61" y="59"/>
                      <a:pt x="61" y="53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2"/>
                      <a:pt x="56" y="7"/>
                      <a:pt x="50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2" y="7"/>
                      <a:pt x="7" y="12"/>
                      <a:pt x="7" y="18"/>
                    </a:cubicBezTo>
                    <a:cubicBezTo>
                      <a:pt x="7" y="53"/>
                      <a:pt x="7" y="53"/>
                      <a:pt x="7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855" name="Freeform 124"/>
              <p:cNvSpPr/>
              <p:nvPr/>
            </p:nvSpPr>
            <p:spPr bwMode="auto">
              <a:xfrm>
                <a:off x="2565" y="1379"/>
                <a:ext cx="49" cy="52"/>
              </a:xfrm>
              <a:custGeom>
                <a:gdLst>
                  <a:gd fmla="*/ 37 w 37" name="T0"/>
                  <a:gd fmla="*/ 9 h 39" name="T1"/>
                  <a:gd fmla="*/ 28 w 37" name="T2"/>
                  <a:gd fmla="*/ 0 h 39" name="T3"/>
                  <a:gd fmla="*/ 9 w 37" name="T4"/>
                  <a:gd fmla="*/ 0 h 39" name="T5"/>
                  <a:gd fmla="*/ 0 w 37" name="T6"/>
                  <a:gd fmla="*/ 9 h 39" name="T7"/>
                  <a:gd fmla="*/ 0 w 37" name="T8"/>
                  <a:gd fmla="*/ 30 h 39" name="T9"/>
                  <a:gd fmla="*/ 9 w 37" name="T10"/>
                  <a:gd fmla="*/ 39 h 39" name="T11"/>
                  <a:gd fmla="*/ 28 w 37" name="T12"/>
                  <a:gd fmla="*/ 39 h 39" name="T13"/>
                  <a:gd fmla="*/ 37 w 37" name="T14"/>
                  <a:gd fmla="*/ 30 h 39" name="T15"/>
                  <a:gd fmla="*/ 37 w 37" name="T16"/>
                  <a:gd fmla="*/ 9 h 39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9" w="37">
                    <a:moveTo>
                      <a:pt x="37" y="9"/>
                    </a:moveTo>
                    <a:cubicBezTo>
                      <a:pt x="37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7" y="35"/>
                      <a:pt x="37" y="30"/>
                    </a:cubicBezTo>
                    <a:lnTo>
                      <a:pt x="37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856" name="Freeform 125"/>
              <p:cNvSpPr>
                <a:spLocks noEditPoints="1"/>
              </p:cNvSpPr>
              <p:nvPr/>
            </p:nvSpPr>
            <p:spPr bwMode="auto">
              <a:xfrm>
                <a:off x="2657" y="1358"/>
                <a:ext cx="91" cy="94"/>
              </a:xfrm>
              <a:custGeom>
                <a:gdLst>
                  <a:gd fmla="*/ 19 w 69" name="T0"/>
                  <a:gd fmla="*/ 0 h 71" name="T1"/>
                  <a:gd fmla="*/ 50 w 69" name="T2"/>
                  <a:gd fmla="*/ 0 h 71" name="T3"/>
                  <a:gd fmla="*/ 50 w 69" name="T4"/>
                  <a:gd fmla="*/ 0 h 71" name="T5"/>
                  <a:gd fmla="*/ 69 w 69" name="T6"/>
                  <a:gd fmla="*/ 18 h 71" name="T7"/>
                  <a:gd fmla="*/ 69 w 69" name="T8"/>
                  <a:gd fmla="*/ 53 h 71" name="T9"/>
                  <a:gd fmla="*/ 69 w 69" name="T10"/>
                  <a:gd fmla="*/ 53 h 71" name="T11"/>
                  <a:gd fmla="*/ 50 w 69" name="T12"/>
                  <a:gd fmla="*/ 71 h 71" name="T13"/>
                  <a:gd fmla="*/ 19 w 69" name="T14"/>
                  <a:gd fmla="*/ 71 h 71" name="T15"/>
                  <a:gd fmla="*/ 19 w 69" name="T16"/>
                  <a:gd fmla="*/ 71 h 71" name="T17"/>
                  <a:gd fmla="*/ 0 w 69" name="T18"/>
                  <a:gd fmla="*/ 53 h 71" name="T19"/>
                  <a:gd fmla="*/ 0 w 69" name="T20"/>
                  <a:gd fmla="*/ 18 h 71" name="T21"/>
                  <a:gd fmla="*/ 0 w 69" name="T22"/>
                  <a:gd fmla="*/ 18 h 71" name="T23"/>
                  <a:gd fmla="*/ 19 w 69" name="T24"/>
                  <a:gd fmla="*/ 0 h 71" name="T25"/>
                  <a:gd fmla="*/ 7 w 69" name="T26"/>
                  <a:gd fmla="*/ 53 h 71" name="T27"/>
                  <a:gd fmla="*/ 19 w 69" name="T28"/>
                  <a:gd fmla="*/ 64 h 71" name="T29"/>
                  <a:gd fmla="*/ 50 w 69" name="T30"/>
                  <a:gd fmla="*/ 64 h 71" name="T31"/>
                  <a:gd fmla="*/ 50 w 69" name="T32"/>
                  <a:gd fmla="*/ 64 h 71" name="T33"/>
                  <a:gd fmla="*/ 61 w 69" name="T34"/>
                  <a:gd fmla="*/ 53 h 71" name="T35"/>
                  <a:gd fmla="*/ 61 w 69" name="T36"/>
                  <a:gd fmla="*/ 18 h 71" name="T37"/>
                  <a:gd fmla="*/ 61 w 69" name="T38"/>
                  <a:gd fmla="*/ 18 h 71" name="T39"/>
                  <a:gd fmla="*/ 50 w 69" name="T40"/>
                  <a:gd fmla="*/ 7 h 71" name="T41"/>
                  <a:gd fmla="*/ 19 w 69" name="T42"/>
                  <a:gd fmla="*/ 7 h 71" name="T43"/>
                  <a:gd fmla="*/ 19 w 69" name="T44"/>
                  <a:gd fmla="*/ 7 h 71" name="T45"/>
                  <a:gd fmla="*/ 7 w 69" name="T46"/>
                  <a:gd fmla="*/ 18 h 71" name="T47"/>
                  <a:gd fmla="*/ 7 w 69" name="T48"/>
                  <a:gd fmla="*/ 53 h 71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71" w="69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0" y="0"/>
                      <a:pt x="69" y="8"/>
                      <a:pt x="69" y="18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0" y="71"/>
                      <a:pt x="50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8" y="71"/>
                      <a:pt x="0" y="63"/>
                      <a:pt x="0" y="5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8" y="0"/>
                      <a:pt x="19" y="0"/>
                    </a:cubicBezTo>
                    <a:close/>
                    <a:moveTo>
                      <a:pt x="7" y="53"/>
                    </a:moveTo>
                    <a:cubicBezTo>
                      <a:pt x="7" y="59"/>
                      <a:pt x="12" y="64"/>
                      <a:pt x="19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6" y="64"/>
                      <a:pt x="61" y="59"/>
                      <a:pt x="61" y="53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2"/>
                      <a:pt x="56" y="7"/>
                      <a:pt x="50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2" y="7"/>
                      <a:pt x="7" y="12"/>
                      <a:pt x="7" y="18"/>
                    </a:cubicBezTo>
                    <a:cubicBezTo>
                      <a:pt x="7" y="53"/>
                      <a:pt x="7" y="53"/>
                      <a:pt x="7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857" name="Freeform 126"/>
              <p:cNvSpPr/>
              <p:nvPr/>
            </p:nvSpPr>
            <p:spPr bwMode="auto">
              <a:xfrm>
                <a:off x="2678" y="1379"/>
                <a:ext cx="49" cy="52"/>
              </a:xfrm>
              <a:custGeom>
                <a:gdLst>
                  <a:gd fmla="*/ 37 w 37" name="T0"/>
                  <a:gd fmla="*/ 9 h 39" name="T1"/>
                  <a:gd fmla="*/ 28 w 37" name="T2"/>
                  <a:gd fmla="*/ 0 h 39" name="T3"/>
                  <a:gd fmla="*/ 9 w 37" name="T4"/>
                  <a:gd fmla="*/ 0 h 39" name="T5"/>
                  <a:gd fmla="*/ 0 w 37" name="T6"/>
                  <a:gd fmla="*/ 9 h 39" name="T7"/>
                  <a:gd fmla="*/ 0 w 37" name="T8"/>
                  <a:gd fmla="*/ 30 h 39" name="T9"/>
                  <a:gd fmla="*/ 9 w 37" name="T10"/>
                  <a:gd fmla="*/ 39 h 39" name="T11"/>
                  <a:gd fmla="*/ 28 w 37" name="T12"/>
                  <a:gd fmla="*/ 39 h 39" name="T13"/>
                  <a:gd fmla="*/ 37 w 37" name="T14"/>
                  <a:gd fmla="*/ 30 h 39" name="T15"/>
                  <a:gd fmla="*/ 37 w 37" name="T16"/>
                  <a:gd fmla="*/ 9 h 39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9" w="37">
                    <a:moveTo>
                      <a:pt x="37" y="9"/>
                    </a:moveTo>
                    <a:cubicBezTo>
                      <a:pt x="37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7" y="35"/>
                      <a:pt x="37" y="30"/>
                    </a:cubicBezTo>
                    <a:lnTo>
                      <a:pt x="37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858" name="Freeform 127"/>
              <p:cNvSpPr>
                <a:spLocks noEditPoints="1"/>
              </p:cNvSpPr>
              <p:nvPr/>
            </p:nvSpPr>
            <p:spPr bwMode="auto">
              <a:xfrm>
                <a:off x="2770" y="1358"/>
                <a:ext cx="91" cy="94"/>
              </a:xfrm>
              <a:custGeom>
                <a:gdLst>
                  <a:gd fmla="*/ 19 w 69" name="T0"/>
                  <a:gd fmla="*/ 0 h 71" name="T1"/>
                  <a:gd fmla="*/ 50 w 69" name="T2"/>
                  <a:gd fmla="*/ 0 h 71" name="T3"/>
                  <a:gd fmla="*/ 50 w 69" name="T4"/>
                  <a:gd fmla="*/ 0 h 71" name="T5"/>
                  <a:gd fmla="*/ 69 w 69" name="T6"/>
                  <a:gd fmla="*/ 18 h 71" name="T7"/>
                  <a:gd fmla="*/ 69 w 69" name="T8"/>
                  <a:gd fmla="*/ 53 h 71" name="T9"/>
                  <a:gd fmla="*/ 69 w 69" name="T10"/>
                  <a:gd fmla="*/ 53 h 71" name="T11"/>
                  <a:gd fmla="*/ 50 w 69" name="T12"/>
                  <a:gd fmla="*/ 71 h 71" name="T13"/>
                  <a:gd fmla="*/ 19 w 69" name="T14"/>
                  <a:gd fmla="*/ 71 h 71" name="T15"/>
                  <a:gd fmla="*/ 19 w 69" name="T16"/>
                  <a:gd fmla="*/ 71 h 71" name="T17"/>
                  <a:gd fmla="*/ 0 w 69" name="T18"/>
                  <a:gd fmla="*/ 53 h 71" name="T19"/>
                  <a:gd fmla="*/ 0 w 69" name="T20"/>
                  <a:gd fmla="*/ 18 h 71" name="T21"/>
                  <a:gd fmla="*/ 0 w 69" name="T22"/>
                  <a:gd fmla="*/ 18 h 71" name="T23"/>
                  <a:gd fmla="*/ 19 w 69" name="T24"/>
                  <a:gd fmla="*/ 0 h 71" name="T25"/>
                  <a:gd fmla="*/ 7 w 69" name="T26"/>
                  <a:gd fmla="*/ 53 h 71" name="T27"/>
                  <a:gd fmla="*/ 19 w 69" name="T28"/>
                  <a:gd fmla="*/ 64 h 71" name="T29"/>
                  <a:gd fmla="*/ 50 w 69" name="T30"/>
                  <a:gd fmla="*/ 64 h 71" name="T31"/>
                  <a:gd fmla="*/ 50 w 69" name="T32"/>
                  <a:gd fmla="*/ 64 h 71" name="T33"/>
                  <a:gd fmla="*/ 61 w 69" name="T34"/>
                  <a:gd fmla="*/ 53 h 71" name="T35"/>
                  <a:gd fmla="*/ 61 w 69" name="T36"/>
                  <a:gd fmla="*/ 18 h 71" name="T37"/>
                  <a:gd fmla="*/ 61 w 69" name="T38"/>
                  <a:gd fmla="*/ 18 h 71" name="T39"/>
                  <a:gd fmla="*/ 50 w 69" name="T40"/>
                  <a:gd fmla="*/ 7 h 71" name="T41"/>
                  <a:gd fmla="*/ 19 w 69" name="T42"/>
                  <a:gd fmla="*/ 7 h 71" name="T43"/>
                  <a:gd fmla="*/ 19 w 69" name="T44"/>
                  <a:gd fmla="*/ 7 h 71" name="T45"/>
                  <a:gd fmla="*/ 7 w 69" name="T46"/>
                  <a:gd fmla="*/ 18 h 71" name="T47"/>
                  <a:gd fmla="*/ 7 w 69" name="T48"/>
                  <a:gd fmla="*/ 53 h 71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71" w="69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0" y="0"/>
                      <a:pt x="69" y="8"/>
                      <a:pt x="69" y="18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0" y="71"/>
                      <a:pt x="50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8" y="71"/>
                      <a:pt x="0" y="63"/>
                      <a:pt x="0" y="5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8" y="0"/>
                      <a:pt x="19" y="0"/>
                    </a:cubicBezTo>
                    <a:close/>
                    <a:moveTo>
                      <a:pt x="7" y="53"/>
                    </a:moveTo>
                    <a:cubicBezTo>
                      <a:pt x="7" y="59"/>
                      <a:pt x="12" y="64"/>
                      <a:pt x="19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6" y="64"/>
                      <a:pt x="61" y="59"/>
                      <a:pt x="61" y="53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2"/>
                      <a:pt x="56" y="7"/>
                      <a:pt x="50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2" y="7"/>
                      <a:pt x="7" y="12"/>
                      <a:pt x="7" y="18"/>
                    </a:cubicBezTo>
                    <a:cubicBezTo>
                      <a:pt x="7" y="53"/>
                      <a:pt x="7" y="53"/>
                      <a:pt x="7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859" name="Freeform 128"/>
              <p:cNvSpPr/>
              <p:nvPr/>
            </p:nvSpPr>
            <p:spPr bwMode="auto">
              <a:xfrm>
                <a:off x="2791" y="1379"/>
                <a:ext cx="49" cy="52"/>
              </a:xfrm>
              <a:custGeom>
                <a:gdLst>
                  <a:gd fmla="*/ 37 w 37" name="T0"/>
                  <a:gd fmla="*/ 9 h 39" name="T1"/>
                  <a:gd fmla="*/ 28 w 37" name="T2"/>
                  <a:gd fmla="*/ 0 h 39" name="T3"/>
                  <a:gd fmla="*/ 9 w 37" name="T4"/>
                  <a:gd fmla="*/ 0 h 39" name="T5"/>
                  <a:gd fmla="*/ 0 w 37" name="T6"/>
                  <a:gd fmla="*/ 9 h 39" name="T7"/>
                  <a:gd fmla="*/ 0 w 37" name="T8"/>
                  <a:gd fmla="*/ 30 h 39" name="T9"/>
                  <a:gd fmla="*/ 9 w 37" name="T10"/>
                  <a:gd fmla="*/ 39 h 39" name="T11"/>
                  <a:gd fmla="*/ 28 w 37" name="T12"/>
                  <a:gd fmla="*/ 39 h 39" name="T13"/>
                  <a:gd fmla="*/ 37 w 37" name="T14"/>
                  <a:gd fmla="*/ 30 h 39" name="T15"/>
                  <a:gd fmla="*/ 37 w 37" name="T16"/>
                  <a:gd fmla="*/ 9 h 39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9" w="37">
                    <a:moveTo>
                      <a:pt x="37" y="9"/>
                    </a:moveTo>
                    <a:cubicBezTo>
                      <a:pt x="37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7" y="35"/>
                      <a:pt x="37" y="30"/>
                    </a:cubicBezTo>
                    <a:lnTo>
                      <a:pt x="37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860" name="Freeform 129"/>
              <p:cNvSpPr>
                <a:spLocks noEditPoints="1"/>
              </p:cNvSpPr>
              <p:nvPr/>
            </p:nvSpPr>
            <p:spPr bwMode="auto">
              <a:xfrm>
                <a:off x="2996" y="1358"/>
                <a:ext cx="91" cy="94"/>
              </a:xfrm>
              <a:custGeom>
                <a:gdLst>
                  <a:gd fmla="*/ 19 w 69" name="T0"/>
                  <a:gd fmla="*/ 0 h 71" name="T1"/>
                  <a:gd fmla="*/ 50 w 69" name="T2"/>
                  <a:gd fmla="*/ 0 h 71" name="T3"/>
                  <a:gd fmla="*/ 50 w 69" name="T4"/>
                  <a:gd fmla="*/ 0 h 71" name="T5"/>
                  <a:gd fmla="*/ 69 w 69" name="T6"/>
                  <a:gd fmla="*/ 18 h 71" name="T7"/>
                  <a:gd fmla="*/ 69 w 69" name="T8"/>
                  <a:gd fmla="*/ 53 h 71" name="T9"/>
                  <a:gd fmla="*/ 69 w 69" name="T10"/>
                  <a:gd fmla="*/ 53 h 71" name="T11"/>
                  <a:gd fmla="*/ 50 w 69" name="T12"/>
                  <a:gd fmla="*/ 71 h 71" name="T13"/>
                  <a:gd fmla="*/ 19 w 69" name="T14"/>
                  <a:gd fmla="*/ 71 h 71" name="T15"/>
                  <a:gd fmla="*/ 19 w 69" name="T16"/>
                  <a:gd fmla="*/ 71 h 71" name="T17"/>
                  <a:gd fmla="*/ 0 w 69" name="T18"/>
                  <a:gd fmla="*/ 53 h 71" name="T19"/>
                  <a:gd fmla="*/ 0 w 69" name="T20"/>
                  <a:gd fmla="*/ 18 h 71" name="T21"/>
                  <a:gd fmla="*/ 0 w 69" name="T22"/>
                  <a:gd fmla="*/ 18 h 71" name="T23"/>
                  <a:gd fmla="*/ 19 w 69" name="T24"/>
                  <a:gd fmla="*/ 0 h 71" name="T25"/>
                  <a:gd fmla="*/ 7 w 69" name="T26"/>
                  <a:gd fmla="*/ 53 h 71" name="T27"/>
                  <a:gd fmla="*/ 19 w 69" name="T28"/>
                  <a:gd fmla="*/ 64 h 71" name="T29"/>
                  <a:gd fmla="*/ 50 w 69" name="T30"/>
                  <a:gd fmla="*/ 64 h 71" name="T31"/>
                  <a:gd fmla="*/ 50 w 69" name="T32"/>
                  <a:gd fmla="*/ 64 h 71" name="T33"/>
                  <a:gd fmla="*/ 61 w 69" name="T34"/>
                  <a:gd fmla="*/ 53 h 71" name="T35"/>
                  <a:gd fmla="*/ 61 w 69" name="T36"/>
                  <a:gd fmla="*/ 18 h 71" name="T37"/>
                  <a:gd fmla="*/ 61 w 69" name="T38"/>
                  <a:gd fmla="*/ 18 h 71" name="T39"/>
                  <a:gd fmla="*/ 50 w 69" name="T40"/>
                  <a:gd fmla="*/ 7 h 71" name="T41"/>
                  <a:gd fmla="*/ 19 w 69" name="T42"/>
                  <a:gd fmla="*/ 7 h 71" name="T43"/>
                  <a:gd fmla="*/ 19 w 69" name="T44"/>
                  <a:gd fmla="*/ 7 h 71" name="T45"/>
                  <a:gd fmla="*/ 7 w 69" name="T46"/>
                  <a:gd fmla="*/ 18 h 71" name="T47"/>
                  <a:gd fmla="*/ 7 w 69" name="T48"/>
                  <a:gd fmla="*/ 53 h 71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71" w="69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0" y="0"/>
                      <a:pt x="69" y="8"/>
                      <a:pt x="69" y="18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0" y="71"/>
                      <a:pt x="50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8" y="71"/>
                      <a:pt x="0" y="63"/>
                      <a:pt x="0" y="5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8" y="0"/>
                      <a:pt x="19" y="0"/>
                    </a:cubicBezTo>
                    <a:close/>
                    <a:moveTo>
                      <a:pt x="7" y="53"/>
                    </a:moveTo>
                    <a:cubicBezTo>
                      <a:pt x="7" y="59"/>
                      <a:pt x="12" y="64"/>
                      <a:pt x="19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6" y="64"/>
                      <a:pt x="61" y="59"/>
                      <a:pt x="61" y="53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2"/>
                      <a:pt x="56" y="7"/>
                      <a:pt x="50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2" y="7"/>
                      <a:pt x="7" y="12"/>
                      <a:pt x="7" y="18"/>
                    </a:cubicBezTo>
                    <a:cubicBezTo>
                      <a:pt x="7" y="53"/>
                      <a:pt x="7" y="53"/>
                      <a:pt x="7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861" name="Freeform 130"/>
              <p:cNvSpPr/>
              <p:nvPr/>
            </p:nvSpPr>
            <p:spPr bwMode="auto">
              <a:xfrm>
                <a:off x="3017" y="1379"/>
                <a:ext cx="49" cy="52"/>
              </a:xfrm>
              <a:custGeom>
                <a:gdLst>
                  <a:gd fmla="*/ 37 w 37" name="T0"/>
                  <a:gd fmla="*/ 9 h 39" name="T1"/>
                  <a:gd fmla="*/ 28 w 37" name="T2"/>
                  <a:gd fmla="*/ 0 h 39" name="T3"/>
                  <a:gd fmla="*/ 9 w 37" name="T4"/>
                  <a:gd fmla="*/ 0 h 39" name="T5"/>
                  <a:gd fmla="*/ 0 w 37" name="T6"/>
                  <a:gd fmla="*/ 9 h 39" name="T7"/>
                  <a:gd fmla="*/ 0 w 37" name="T8"/>
                  <a:gd fmla="*/ 30 h 39" name="T9"/>
                  <a:gd fmla="*/ 9 w 37" name="T10"/>
                  <a:gd fmla="*/ 39 h 39" name="T11"/>
                  <a:gd fmla="*/ 28 w 37" name="T12"/>
                  <a:gd fmla="*/ 39 h 39" name="T13"/>
                  <a:gd fmla="*/ 37 w 37" name="T14"/>
                  <a:gd fmla="*/ 30 h 39" name="T15"/>
                  <a:gd fmla="*/ 37 w 37" name="T16"/>
                  <a:gd fmla="*/ 9 h 39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9" w="37">
                    <a:moveTo>
                      <a:pt x="37" y="9"/>
                    </a:moveTo>
                    <a:cubicBezTo>
                      <a:pt x="37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7" y="35"/>
                      <a:pt x="37" y="30"/>
                    </a:cubicBezTo>
                    <a:lnTo>
                      <a:pt x="37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862" name="Freeform 131"/>
              <p:cNvSpPr>
                <a:spLocks noEditPoints="1"/>
              </p:cNvSpPr>
              <p:nvPr/>
            </p:nvSpPr>
            <p:spPr bwMode="auto">
              <a:xfrm>
                <a:off x="3109" y="1358"/>
                <a:ext cx="91" cy="94"/>
              </a:xfrm>
              <a:custGeom>
                <a:gdLst>
                  <a:gd fmla="*/ 19 w 69" name="T0"/>
                  <a:gd fmla="*/ 0 h 71" name="T1"/>
                  <a:gd fmla="*/ 50 w 69" name="T2"/>
                  <a:gd fmla="*/ 0 h 71" name="T3"/>
                  <a:gd fmla="*/ 50 w 69" name="T4"/>
                  <a:gd fmla="*/ 0 h 71" name="T5"/>
                  <a:gd fmla="*/ 69 w 69" name="T6"/>
                  <a:gd fmla="*/ 18 h 71" name="T7"/>
                  <a:gd fmla="*/ 69 w 69" name="T8"/>
                  <a:gd fmla="*/ 53 h 71" name="T9"/>
                  <a:gd fmla="*/ 69 w 69" name="T10"/>
                  <a:gd fmla="*/ 53 h 71" name="T11"/>
                  <a:gd fmla="*/ 50 w 69" name="T12"/>
                  <a:gd fmla="*/ 71 h 71" name="T13"/>
                  <a:gd fmla="*/ 19 w 69" name="T14"/>
                  <a:gd fmla="*/ 71 h 71" name="T15"/>
                  <a:gd fmla="*/ 19 w 69" name="T16"/>
                  <a:gd fmla="*/ 71 h 71" name="T17"/>
                  <a:gd fmla="*/ 0 w 69" name="T18"/>
                  <a:gd fmla="*/ 53 h 71" name="T19"/>
                  <a:gd fmla="*/ 0 w 69" name="T20"/>
                  <a:gd fmla="*/ 18 h 71" name="T21"/>
                  <a:gd fmla="*/ 0 w 69" name="T22"/>
                  <a:gd fmla="*/ 18 h 71" name="T23"/>
                  <a:gd fmla="*/ 19 w 69" name="T24"/>
                  <a:gd fmla="*/ 0 h 71" name="T25"/>
                  <a:gd fmla="*/ 7 w 69" name="T26"/>
                  <a:gd fmla="*/ 53 h 71" name="T27"/>
                  <a:gd fmla="*/ 19 w 69" name="T28"/>
                  <a:gd fmla="*/ 64 h 71" name="T29"/>
                  <a:gd fmla="*/ 50 w 69" name="T30"/>
                  <a:gd fmla="*/ 64 h 71" name="T31"/>
                  <a:gd fmla="*/ 50 w 69" name="T32"/>
                  <a:gd fmla="*/ 64 h 71" name="T33"/>
                  <a:gd fmla="*/ 61 w 69" name="T34"/>
                  <a:gd fmla="*/ 53 h 71" name="T35"/>
                  <a:gd fmla="*/ 61 w 69" name="T36"/>
                  <a:gd fmla="*/ 18 h 71" name="T37"/>
                  <a:gd fmla="*/ 61 w 69" name="T38"/>
                  <a:gd fmla="*/ 18 h 71" name="T39"/>
                  <a:gd fmla="*/ 50 w 69" name="T40"/>
                  <a:gd fmla="*/ 7 h 71" name="T41"/>
                  <a:gd fmla="*/ 19 w 69" name="T42"/>
                  <a:gd fmla="*/ 7 h 71" name="T43"/>
                  <a:gd fmla="*/ 19 w 69" name="T44"/>
                  <a:gd fmla="*/ 7 h 71" name="T45"/>
                  <a:gd fmla="*/ 7 w 69" name="T46"/>
                  <a:gd fmla="*/ 18 h 71" name="T47"/>
                  <a:gd fmla="*/ 7 w 69" name="T48"/>
                  <a:gd fmla="*/ 53 h 71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71" w="69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0" y="0"/>
                      <a:pt x="69" y="8"/>
                      <a:pt x="69" y="18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0" y="71"/>
                      <a:pt x="50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8" y="71"/>
                      <a:pt x="0" y="63"/>
                      <a:pt x="0" y="5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8" y="0"/>
                      <a:pt x="19" y="0"/>
                    </a:cubicBezTo>
                    <a:close/>
                    <a:moveTo>
                      <a:pt x="7" y="53"/>
                    </a:moveTo>
                    <a:cubicBezTo>
                      <a:pt x="7" y="59"/>
                      <a:pt x="12" y="64"/>
                      <a:pt x="19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6" y="64"/>
                      <a:pt x="61" y="59"/>
                      <a:pt x="61" y="53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2"/>
                      <a:pt x="56" y="7"/>
                      <a:pt x="50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2" y="7"/>
                      <a:pt x="7" y="12"/>
                      <a:pt x="7" y="18"/>
                    </a:cubicBezTo>
                    <a:cubicBezTo>
                      <a:pt x="7" y="53"/>
                      <a:pt x="7" y="53"/>
                      <a:pt x="7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863" name="Freeform 132"/>
              <p:cNvSpPr/>
              <p:nvPr/>
            </p:nvSpPr>
            <p:spPr bwMode="auto">
              <a:xfrm>
                <a:off x="3130" y="1379"/>
                <a:ext cx="49" cy="52"/>
              </a:xfrm>
              <a:custGeom>
                <a:gdLst>
                  <a:gd fmla="*/ 37 w 37" name="T0"/>
                  <a:gd fmla="*/ 9 h 39" name="T1"/>
                  <a:gd fmla="*/ 28 w 37" name="T2"/>
                  <a:gd fmla="*/ 0 h 39" name="T3"/>
                  <a:gd fmla="*/ 9 w 37" name="T4"/>
                  <a:gd fmla="*/ 0 h 39" name="T5"/>
                  <a:gd fmla="*/ 0 w 37" name="T6"/>
                  <a:gd fmla="*/ 9 h 39" name="T7"/>
                  <a:gd fmla="*/ 0 w 37" name="T8"/>
                  <a:gd fmla="*/ 30 h 39" name="T9"/>
                  <a:gd fmla="*/ 9 w 37" name="T10"/>
                  <a:gd fmla="*/ 39 h 39" name="T11"/>
                  <a:gd fmla="*/ 28 w 37" name="T12"/>
                  <a:gd fmla="*/ 39 h 39" name="T13"/>
                  <a:gd fmla="*/ 37 w 37" name="T14"/>
                  <a:gd fmla="*/ 30 h 39" name="T15"/>
                  <a:gd fmla="*/ 37 w 37" name="T16"/>
                  <a:gd fmla="*/ 9 h 39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9" w="37">
                    <a:moveTo>
                      <a:pt x="37" y="9"/>
                    </a:moveTo>
                    <a:cubicBezTo>
                      <a:pt x="37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7" y="35"/>
                      <a:pt x="37" y="30"/>
                    </a:cubicBezTo>
                    <a:lnTo>
                      <a:pt x="37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864" name="Freeform 133"/>
              <p:cNvSpPr>
                <a:spLocks noEditPoints="1"/>
              </p:cNvSpPr>
              <p:nvPr/>
            </p:nvSpPr>
            <p:spPr bwMode="auto">
              <a:xfrm>
                <a:off x="3222" y="1358"/>
                <a:ext cx="91" cy="94"/>
              </a:xfrm>
              <a:custGeom>
                <a:gdLst>
                  <a:gd fmla="*/ 19 w 69" name="T0"/>
                  <a:gd fmla="*/ 0 h 71" name="T1"/>
                  <a:gd fmla="*/ 50 w 69" name="T2"/>
                  <a:gd fmla="*/ 0 h 71" name="T3"/>
                  <a:gd fmla="*/ 50 w 69" name="T4"/>
                  <a:gd fmla="*/ 0 h 71" name="T5"/>
                  <a:gd fmla="*/ 69 w 69" name="T6"/>
                  <a:gd fmla="*/ 18 h 71" name="T7"/>
                  <a:gd fmla="*/ 69 w 69" name="T8"/>
                  <a:gd fmla="*/ 53 h 71" name="T9"/>
                  <a:gd fmla="*/ 69 w 69" name="T10"/>
                  <a:gd fmla="*/ 53 h 71" name="T11"/>
                  <a:gd fmla="*/ 50 w 69" name="T12"/>
                  <a:gd fmla="*/ 71 h 71" name="T13"/>
                  <a:gd fmla="*/ 19 w 69" name="T14"/>
                  <a:gd fmla="*/ 71 h 71" name="T15"/>
                  <a:gd fmla="*/ 19 w 69" name="T16"/>
                  <a:gd fmla="*/ 71 h 71" name="T17"/>
                  <a:gd fmla="*/ 0 w 69" name="T18"/>
                  <a:gd fmla="*/ 53 h 71" name="T19"/>
                  <a:gd fmla="*/ 0 w 69" name="T20"/>
                  <a:gd fmla="*/ 18 h 71" name="T21"/>
                  <a:gd fmla="*/ 0 w 69" name="T22"/>
                  <a:gd fmla="*/ 18 h 71" name="T23"/>
                  <a:gd fmla="*/ 19 w 69" name="T24"/>
                  <a:gd fmla="*/ 0 h 71" name="T25"/>
                  <a:gd fmla="*/ 7 w 69" name="T26"/>
                  <a:gd fmla="*/ 53 h 71" name="T27"/>
                  <a:gd fmla="*/ 19 w 69" name="T28"/>
                  <a:gd fmla="*/ 64 h 71" name="T29"/>
                  <a:gd fmla="*/ 50 w 69" name="T30"/>
                  <a:gd fmla="*/ 64 h 71" name="T31"/>
                  <a:gd fmla="*/ 50 w 69" name="T32"/>
                  <a:gd fmla="*/ 64 h 71" name="T33"/>
                  <a:gd fmla="*/ 61 w 69" name="T34"/>
                  <a:gd fmla="*/ 53 h 71" name="T35"/>
                  <a:gd fmla="*/ 61 w 69" name="T36"/>
                  <a:gd fmla="*/ 18 h 71" name="T37"/>
                  <a:gd fmla="*/ 61 w 69" name="T38"/>
                  <a:gd fmla="*/ 18 h 71" name="T39"/>
                  <a:gd fmla="*/ 50 w 69" name="T40"/>
                  <a:gd fmla="*/ 7 h 71" name="T41"/>
                  <a:gd fmla="*/ 19 w 69" name="T42"/>
                  <a:gd fmla="*/ 7 h 71" name="T43"/>
                  <a:gd fmla="*/ 19 w 69" name="T44"/>
                  <a:gd fmla="*/ 7 h 71" name="T45"/>
                  <a:gd fmla="*/ 7 w 69" name="T46"/>
                  <a:gd fmla="*/ 18 h 71" name="T47"/>
                  <a:gd fmla="*/ 7 w 69" name="T48"/>
                  <a:gd fmla="*/ 53 h 71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71" w="69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0" y="0"/>
                      <a:pt x="69" y="8"/>
                      <a:pt x="69" y="18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0" y="71"/>
                      <a:pt x="50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8" y="71"/>
                      <a:pt x="0" y="63"/>
                      <a:pt x="0" y="5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8" y="0"/>
                      <a:pt x="19" y="0"/>
                    </a:cubicBezTo>
                    <a:close/>
                    <a:moveTo>
                      <a:pt x="7" y="53"/>
                    </a:moveTo>
                    <a:cubicBezTo>
                      <a:pt x="7" y="59"/>
                      <a:pt x="12" y="64"/>
                      <a:pt x="19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6" y="64"/>
                      <a:pt x="61" y="59"/>
                      <a:pt x="61" y="53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2"/>
                      <a:pt x="56" y="7"/>
                      <a:pt x="50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2" y="7"/>
                      <a:pt x="7" y="12"/>
                      <a:pt x="7" y="18"/>
                    </a:cubicBezTo>
                    <a:cubicBezTo>
                      <a:pt x="7" y="53"/>
                      <a:pt x="7" y="53"/>
                      <a:pt x="7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865" name="Freeform 134"/>
              <p:cNvSpPr/>
              <p:nvPr/>
            </p:nvSpPr>
            <p:spPr bwMode="auto">
              <a:xfrm>
                <a:off x="3243" y="1379"/>
                <a:ext cx="49" cy="52"/>
              </a:xfrm>
              <a:custGeom>
                <a:gdLst>
                  <a:gd fmla="*/ 37 w 37" name="T0"/>
                  <a:gd fmla="*/ 9 h 39" name="T1"/>
                  <a:gd fmla="*/ 28 w 37" name="T2"/>
                  <a:gd fmla="*/ 0 h 39" name="T3"/>
                  <a:gd fmla="*/ 9 w 37" name="T4"/>
                  <a:gd fmla="*/ 0 h 39" name="T5"/>
                  <a:gd fmla="*/ 0 w 37" name="T6"/>
                  <a:gd fmla="*/ 9 h 39" name="T7"/>
                  <a:gd fmla="*/ 0 w 37" name="T8"/>
                  <a:gd fmla="*/ 30 h 39" name="T9"/>
                  <a:gd fmla="*/ 9 w 37" name="T10"/>
                  <a:gd fmla="*/ 39 h 39" name="T11"/>
                  <a:gd fmla="*/ 28 w 37" name="T12"/>
                  <a:gd fmla="*/ 39 h 39" name="T13"/>
                  <a:gd fmla="*/ 37 w 37" name="T14"/>
                  <a:gd fmla="*/ 30 h 39" name="T15"/>
                  <a:gd fmla="*/ 37 w 37" name="T16"/>
                  <a:gd fmla="*/ 9 h 39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9" w="37">
                    <a:moveTo>
                      <a:pt x="37" y="9"/>
                    </a:moveTo>
                    <a:cubicBezTo>
                      <a:pt x="37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7" y="35"/>
                      <a:pt x="37" y="30"/>
                    </a:cubicBezTo>
                    <a:lnTo>
                      <a:pt x="37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866" name="Freeform 135"/>
              <p:cNvSpPr>
                <a:spLocks noEditPoints="1"/>
              </p:cNvSpPr>
              <p:nvPr/>
            </p:nvSpPr>
            <p:spPr bwMode="auto">
              <a:xfrm>
                <a:off x="3674" y="1358"/>
                <a:ext cx="91" cy="94"/>
              </a:xfrm>
              <a:custGeom>
                <a:gdLst>
                  <a:gd fmla="*/ 19 w 69" name="T0"/>
                  <a:gd fmla="*/ 0 h 71" name="T1"/>
                  <a:gd fmla="*/ 50 w 69" name="T2"/>
                  <a:gd fmla="*/ 0 h 71" name="T3"/>
                  <a:gd fmla="*/ 50 w 69" name="T4"/>
                  <a:gd fmla="*/ 0 h 71" name="T5"/>
                  <a:gd fmla="*/ 69 w 69" name="T6"/>
                  <a:gd fmla="*/ 18 h 71" name="T7"/>
                  <a:gd fmla="*/ 69 w 69" name="T8"/>
                  <a:gd fmla="*/ 53 h 71" name="T9"/>
                  <a:gd fmla="*/ 69 w 69" name="T10"/>
                  <a:gd fmla="*/ 53 h 71" name="T11"/>
                  <a:gd fmla="*/ 50 w 69" name="T12"/>
                  <a:gd fmla="*/ 71 h 71" name="T13"/>
                  <a:gd fmla="*/ 19 w 69" name="T14"/>
                  <a:gd fmla="*/ 71 h 71" name="T15"/>
                  <a:gd fmla="*/ 19 w 69" name="T16"/>
                  <a:gd fmla="*/ 71 h 71" name="T17"/>
                  <a:gd fmla="*/ 0 w 69" name="T18"/>
                  <a:gd fmla="*/ 53 h 71" name="T19"/>
                  <a:gd fmla="*/ 0 w 69" name="T20"/>
                  <a:gd fmla="*/ 18 h 71" name="T21"/>
                  <a:gd fmla="*/ 0 w 69" name="T22"/>
                  <a:gd fmla="*/ 18 h 71" name="T23"/>
                  <a:gd fmla="*/ 19 w 69" name="T24"/>
                  <a:gd fmla="*/ 0 h 71" name="T25"/>
                  <a:gd fmla="*/ 7 w 69" name="T26"/>
                  <a:gd fmla="*/ 53 h 71" name="T27"/>
                  <a:gd fmla="*/ 19 w 69" name="T28"/>
                  <a:gd fmla="*/ 64 h 71" name="T29"/>
                  <a:gd fmla="*/ 50 w 69" name="T30"/>
                  <a:gd fmla="*/ 64 h 71" name="T31"/>
                  <a:gd fmla="*/ 50 w 69" name="T32"/>
                  <a:gd fmla="*/ 64 h 71" name="T33"/>
                  <a:gd fmla="*/ 61 w 69" name="T34"/>
                  <a:gd fmla="*/ 53 h 71" name="T35"/>
                  <a:gd fmla="*/ 61 w 69" name="T36"/>
                  <a:gd fmla="*/ 18 h 71" name="T37"/>
                  <a:gd fmla="*/ 61 w 69" name="T38"/>
                  <a:gd fmla="*/ 18 h 71" name="T39"/>
                  <a:gd fmla="*/ 50 w 69" name="T40"/>
                  <a:gd fmla="*/ 7 h 71" name="T41"/>
                  <a:gd fmla="*/ 19 w 69" name="T42"/>
                  <a:gd fmla="*/ 7 h 71" name="T43"/>
                  <a:gd fmla="*/ 19 w 69" name="T44"/>
                  <a:gd fmla="*/ 7 h 71" name="T45"/>
                  <a:gd fmla="*/ 7 w 69" name="T46"/>
                  <a:gd fmla="*/ 18 h 71" name="T47"/>
                  <a:gd fmla="*/ 7 w 69" name="T48"/>
                  <a:gd fmla="*/ 53 h 71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71" w="69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0" y="0"/>
                      <a:pt x="69" y="8"/>
                      <a:pt x="69" y="18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0" y="71"/>
                      <a:pt x="50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8" y="71"/>
                      <a:pt x="0" y="63"/>
                      <a:pt x="0" y="5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8" y="0"/>
                      <a:pt x="19" y="0"/>
                    </a:cubicBezTo>
                    <a:close/>
                    <a:moveTo>
                      <a:pt x="7" y="53"/>
                    </a:moveTo>
                    <a:cubicBezTo>
                      <a:pt x="7" y="59"/>
                      <a:pt x="13" y="64"/>
                      <a:pt x="19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6" y="64"/>
                      <a:pt x="61" y="59"/>
                      <a:pt x="61" y="53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2"/>
                      <a:pt x="56" y="7"/>
                      <a:pt x="50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3" y="7"/>
                      <a:pt x="7" y="12"/>
                      <a:pt x="7" y="18"/>
                    </a:cubicBezTo>
                    <a:cubicBezTo>
                      <a:pt x="7" y="53"/>
                      <a:pt x="7" y="53"/>
                      <a:pt x="7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867" name="Freeform 136"/>
              <p:cNvSpPr/>
              <p:nvPr/>
            </p:nvSpPr>
            <p:spPr bwMode="auto">
              <a:xfrm>
                <a:off x="3695" y="1379"/>
                <a:ext cx="49" cy="52"/>
              </a:xfrm>
              <a:custGeom>
                <a:gdLst>
                  <a:gd fmla="*/ 37 w 37" name="T0"/>
                  <a:gd fmla="*/ 9 h 39" name="T1"/>
                  <a:gd fmla="*/ 28 w 37" name="T2"/>
                  <a:gd fmla="*/ 0 h 39" name="T3"/>
                  <a:gd fmla="*/ 9 w 37" name="T4"/>
                  <a:gd fmla="*/ 0 h 39" name="T5"/>
                  <a:gd fmla="*/ 0 w 37" name="T6"/>
                  <a:gd fmla="*/ 9 h 39" name="T7"/>
                  <a:gd fmla="*/ 0 w 37" name="T8"/>
                  <a:gd fmla="*/ 30 h 39" name="T9"/>
                  <a:gd fmla="*/ 9 w 37" name="T10"/>
                  <a:gd fmla="*/ 39 h 39" name="T11"/>
                  <a:gd fmla="*/ 28 w 37" name="T12"/>
                  <a:gd fmla="*/ 39 h 39" name="T13"/>
                  <a:gd fmla="*/ 37 w 37" name="T14"/>
                  <a:gd fmla="*/ 30 h 39" name="T15"/>
                  <a:gd fmla="*/ 37 w 37" name="T16"/>
                  <a:gd fmla="*/ 9 h 39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9" w="37">
                    <a:moveTo>
                      <a:pt x="37" y="9"/>
                    </a:moveTo>
                    <a:cubicBezTo>
                      <a:pt x="37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7" y="35"/>
                      <a:pt x="37" y="30"/>
                    </a:cubicBezTo>
                    <a:lnTo>
                      <a:pt x="37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868" name="Freeform 137"/>
              <p:cNvSpPr>
                <a:spLocks noEditPoints="1"/>
              </p:cNvSpPr>
              <p:nvPr/>
            </p:nvSpPr>
            <p:spPr bwMode="auto">
              <a:xfrm>
                <a:off x="3787" y="1358"/>
                <a:ext cx="91" cy="94"/>
              </a:xfrm>
              <a:custGeom>
                <a:gdLst>
                  <a:gd fmla="*/ 19 w 69" name="T0"/>
                  <a:gd fmla="*/ 0 h 71" name="T1"/>
                  <a:gd fmla="*/ 50 w 69" name="T2"/>
                  <a:gd fmla="*/ 0 h 71" name="T3"/>
                  <a:gd fmla="*/ 50 w 69" name="T4"/>
                  <a:gd fmla="*/ 0 h 71" name="T5"/>
                  <a:gd fmla="*/ 69 w 69" name="T6"/>
                  <a:gd fmla="*/ 18 h 71" name="T7"/>
                  <a:gd fmla="*/ 69 w 69" name="T8"/>
                  <a:gd fmla="*/ 53 h 71" name="T9"/>
                  <a:gd fmla="*/ 69 w 69" name="T10"/>
                  <a:gd fmla="*/ 53 h 71" name="T11"/>
                  <a:gd fmla="*/ 50 w 69" name="T12"/>
                  <a:gd fmla="*/ 71 h 71" name="T13"/>
                  <a:gd fmla="*/ 19 w 69" name="T14"/>
                  <a:gd fmla="*/ 71 h 71" name="T15"/>
                  <a:gd fmla="*/ 19 w 69" name="T16"/>
                  <a:gd fmla="*/ 71 h 71" name="T17"/>
                  <a:gd fmla="*/ 0 w 69" name="T18"/>
                  <a:gd fmla="*/ 53 h 71" name="T19"/>
                  <a:gd fmla="*/ 0 w 69" name="T20"/>
                  <a:gd fmla="*/ 18 h 71" name="T21"/>
                  <a:gd fmla="*/ 0 w 69" name="T22"/>
                  <a:gd fmla="*/ 18 h 71" name="T23"/>
                  <a:gd fmla="*/ 19 w 69" name="T24"/>
                  <a:gd fmla="*/ 0 h 71" name="T25"/>
                  <a:gd fmla="*/ 7 w 69" name="T26"/>
                  <a:gd fmla="*/ 53 h 71" name="T27"/>
                  <a:gd fmla="*/ 19 w 69" name="T28"/>
                  <a:gd fmla="*/ 64 h 71" name="T29"/>
                  <a:gd fmla="*/ 50 w 69" name="T30"/>
                  <a:gd fmla="*/ 64 h 71" name="T31"/>
                  <a:gd fmla="*/ 50 w 69" name="T32"/>
                  <a:gd fmla="*/ 64 h 71" name="T33"/>
                  <a:gd fmla="*/ 61 w 69" name="T34"/>
                  <a:gd fmla="*/ 53 h 71" name="T35"/>
                  <a:gd fmla="*/ 61 w 69" name="T36"/>
                  <a:gd fmla="*/ 18 h 71" name="T37"/>
                  <a:gd fmla="*/ 61 w 69" name="T38"/>
                  <a:gd fmla="*/ 18 h 71" name="T39"/>
                  <a:gd fmla="*/ 50 w 69" name="T40"/>
                  <a:gd fmla="*/ 7 h 71" name="T41"/>
                  <a:gd fmla="*/ 19 w 69" name="T42"/>
                  <a:gd fmla="*/ 7 h 71" name="T43"/>
                  <a:gd fmla="*/ 19 w 69" name="T44"/>
                  <a:gd fmla="*/ 7 h 71" name="T45"/>
                  <a:gd fmla="*/ 7 w 69" name="T46"/>
                  <a:gd fmla="*/ 18 h 71" name="T47"/>
                  <a:gd fmla="*/ 7 w 69" name="T48"/>
                  <a:gd fmla="*/ 53 h 71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71" w="69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0" y="0"/>
                      <a:pt x="69" y="8"/>
                      <a:pt x="69" y="18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0" y="71"/>
                      <a:pt x="50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8" y="71"/>
                      <a:pt x="0" y="63"/>
                      <a:pt x="0" y="5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8" y="0"/>
                      <a:pt x="19" y="0"/>
                    </a:cubicBezTo>
                    <a:close/>
                    <a:moveTo>
                      <a:pt x="7" y="53"/>
                    </a:moveTo>
                    <a:cubicBezTo>
                      <a:pt x="7" y="59"/>
                      <a:pt x="13" y="64"/>
                      <a:pt x="19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6" y="64"/>
                      <a:pt x="61" y="59"/>
                      <a:pt x="61" y="53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2"/>
                      <a:pt x="56" y="7"/>
                      <a:pt x="50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3" y="7"/>
                      <a:pt x="7" y="12"/>
                      <a:pt x="7" y="18"/>
                    </a:cubicBezTo>
                    <a:cubicBezTo>
                      <a:pt x="7" y="53"/>
                      <a:pt x="7" y="53"/>
                      <a:pt x="7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869" name="Freeform 138"/>
              <p:cNvSpPr/>
              <p:nvPr/>
            </p:nvSpPr>
            <p:spPr bwMode="auto">
              <a:xfrm>
                <a:off x="3808" y="1379"/>
                <a:ext cx="49" cy="52"/>
              </a:xfrm>
              <a:custGeom>
                <a:gdLst>
                  <a:gd fmla="*/ 37 w 37" name="T0"/>
                  <a:gd fmla="*/ 9 h 39" name="T1"/>
                  <a:gd fmla="*/ 28 w 37" name="T2"/>
                  <a:gd fmla="*/ 0 h 39" name="T3"/>
                  <a:gd fmla="*/ 9 w 37" name="T4"/>
                  <a:gd fmla="*/ 0 h 39" name="T5"/>
                  <a:gd fmla="*/ 0 w 37" name="T6"/>
                  <a:gd fmla="*/ 9 h 39" name="T7"/>
                  <a:gd fmla="*/ 0 w 37" name="T8"/>
                  <a:gd fmla="*/ 30 h 39" name="T9"/>
                  <a:gd fmla="*/ 9 w 37" name="T10"/>
                  <a:gd fmla="*/ 39 h 39" name="T11"/>
                  <a:gd fmla="*/ 28 w 37" name="T12"/>
                  <a:gd fmla="*/ 39 h 39" name="T13"/>
                  <a:gd fmla="*/ 37 w 37" name="T14"/>
                  <a:gd fmla="*/ 30 h 39" name="T15"/>
                  <a:gd fmla="*/ 37 w 37" name="T16"/>
                  <a:gd fmla="*/ 9 h 39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9" w="37">
                    <a:moveTo>
                      <a:pt x="37" y="9"/>
                    </a:moveTo>
                    <a:cubicBezTo>
                      <a:pt x="37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7" y="35"/>
                      <a:pt x="37" y="30"/>
                    </a:cubicBezTo>
                    <a:lnTo>
                      <a:pt x="37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870" name="Freeform 139"/>
              <p:cNvSpPr>
                <a:spLocks noEditPoints="1"/>
              </p:cNvSpPr>
              <p:nvPr/>
            </p:nvSpPr>
            <p:spPr bwMode="auto">
              <a:xfrm>
                <a:off x="3900" y="1358"/>
                <a:ext cx="91" cy="94"/>
              </a:xfrm>
              <a:custGeom>
                <a:gdLst>
                  <a:gd fmla="*/ 19 w 69" name="T0"/>
                  <a:gd fmla="*/ 0 h 71" name="T1"/>
                  <a:gd fmla="*/ 50 w 69" name="T2"/>
                  <a:gd fmla="*/ 0 h 71" name="T3"/>
                  <a:gd fmla="*/ 50 w 69" name="T4"/>
                  <a:gd fmla="*/ 0 h 71" name="T5"/>
                  <a:gd fmla="*/ 69 w 69" name="T6"/>
                  <a:gd fmla="*/ 18 h 71" name="T7"/>
                  <a:gd fmla="*/ 69 w 69" name="T8"/>
                  <a:gd fmla="*/ 53 h 71" name="T9"/>
                  <a:gd fmla="*/ 69 w 69" name="T10"/>
                  <a:gd fmla="*/ 53 h 71" name="T11"/>
                  <a:gd fmla="*/ 50 w 69" name="T12"/>
                  <a:gd fmla="*/ 71 h 71" name="T13"/>
                  <a:gd fmla="*/ 19 w 69" name="T14"/>
                  <a:gd fmla="*/ 71 h 71" name="T15"/>
                  <a:gd fmla="*/ 19 w 69" name="T16"/>
                  <a:gd fmla="*/ 71 h 71" name="T17"/>
                  <a:gd fmla="*/ 0 w 69" name="T18"/>
                  <a:gd fmla="*/ 53 h 71" name="T19"/>
                  <a:gd fmla="*/ 0 w 69" name="T20"/>
                  <a:gd fmla="*/ 18 h 71" name="T21"/>
                  <a:gd fmla="*/ 0 w 69" name="T22"/>
                  <a:gd fmla="*/ 18 h 71" name="T23"/>
                  <a:gd fmla="*/ 19 w 69" name="T24"/>
                  <a:gd fmla="*/ 0 h 71" name="T25"/>
                  <a:gd fmla="*/ 7 w 69" name="T26"/>
                  <a:gd fmla="*/ 53 h 71" name="T27"/>
                  <a:gd fmla="*/ 19 w 69" name="T28"/>
                  <a:gd fmla="*/ 64 h 71" name="T29"/>
                  <a:gd fmla="*/ 50 w 69" name="T30"/>
                  <a:gd fmla="*/ 64 h 71" name="T31"/>
                  <a:gd fmla="*/ 50 w 69" name="T32"/>
                  <a:gd fmla="*/ 64 h 71" name="T33"/>
                  <a:gd fmla="*/ 61 w 69" name="T34"/>
                  <a:gd fmla="*/ 53 h 71" name="T35"/>
                  <a:gd fmla="*/ 61 w 69" name="T36"/>
                  <a:gd fmla="*/ 18 h 71" name="T37"/>
                  <a:gd fmla="*/ 61 w 69" name="T38"/>
                  <a:gd fmla="*/ 18 h 71" name="T39"/>
                  <a:gd fmla="*/ 50 w 69" name="T40"/>
                  <a:gd fmla="*/ 7 h 71" name="T41"/>
                  <a:gd fmla="*/ 19 w 69" name="T42"/>
                  <a:gd fmla="*/ 7 h 71" name="T43"/>
                  <a:gd fmla="*/ 19 w 69" name="T44"/>
                  <a:gd fmla="*/ 7 h 71" name="T45"/>
                  <a:gd fmla="*/ 7 w 69" name="T46"/>
                  <a:gd fmla="*/ 18 h 71" name="T47"/>
                  <a:gd fmla="*/ 7 w 69" name="T48"/>
                  <a:gd fmla="*/ 53 h 71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71" w="69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0" y="0"/>
                      <a:pt x="69" y="8"/>
                      <a:pt x="69" y="18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0" y="71"/>
                      <a:pt x="50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8" y="71"/>
                      <a:pt x="0" y="63"/>
                      <a:pt x="0" y="5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8" y="0"/>
                      <a:pt x="19" y="0"/>
                    </a:cubicBezTo>
                    <a:close/>
                    <a:moveTo>
                      <a:pt x="7" y="53"/>
                    </a:moveTo>
                    <a:cubicBezTo>
                      <a:pt x="8" y="59"/>
                      <a:pt x="13" y="64"/>
                      <a:pt x="19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6" y="64"/>
                      <a:pt x="61" y="59"/>
                      <a:pt x="61" y="53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2"/>
                      <a:pt x="56" y="7"/>
                      <a:pt x="50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3" y="7"/>
                      <a:pt x="8" y="12"/>
                      <a:pt x="7" y="18"/>
                    </a:cubicBezTo>
                    <a:cubicBezTo>
                      <a:pt x="7" y="53"/>
                      <a:pt x="7" y="53"/>
                      <a:pt x="7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871" name="Freeform 140"/>
              <p:cNvSpPr/>
              <p:nvPr/>
            </p:nvSpPr>
            <p:spPr bwMode="auto">
              <a:xfrm>
                <a:off x="3921" y="1379"/>
                <a:ext cx="49" cy="52"/>
              </a:xfrm>
              <a:custGeom>
                <a:gdLst>
                  <a:gd fmla="*/ 37 w 37" name="T0"/>
                  <a:gd fmla="*/ 9 h 39" name="T1"/>
                  <a:gd fmla="*/ 28 w 37" name="T2"/>
                  <a:gd fmla="*/ 0 h 39" name="T3"/>
                  <a:gd fmla="*/ 9 w 37" name="T4"/>
                  <a:gd fmla="*/ 0 h 39" name="T5"/>
                  <a:gd fmla="*/ 0 w 37" name="T6"/>
                  <a:gd fmla="*/ 9 h 39" name="T7"/>
                  <a:gd fmla="*/ 0 w 37" name="T8"/>
                  <a:gd fmla="*/ 30 h 39" name="T9"/>
                  <a:gd fmla="*/ 9 w 37" name="T10"/>
                  <a:gd fmla="*/ 39 h 39" name="T11"/>
                  <a:gd fmla="*/ 28 w 37" name="T12"/>
                  <a:gd fmla="*/ 39 h 39" name="T13"/>
                  <a:gd fmla="*/ 37 w 37" name="T14"/>
                  <a:gd fmla="*/ 30 h 39" name="T15"/>
                  <a:gd fmla="*/ 37 w 37" name="T16"/>
                  <a:gd fmla="*/ 9 h 39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9" w="37">
                    <a:moveTo>
                      <a:pt x="37" y="9"/>
                    </a:moveTo>
                    <a:cubicBezTo>
                      <a:pt x="37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7" y="35"/>
                      <a:pt x="37" y="30"/>
                    </a:cubicBezTo>
                    <a:lnTo>
                      <a:pt x="37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872" name="Freeform 141"/>
              <p:cNvSpPr>
                <a:spLocks noEditPoints="1"/>
              </p:cNvSpPr>
              <p:nvPr/>
            </p:nvSpPr>
            <p:spPr bwMode="auto">
              <a:xfrm>
                <a:off x="4013" y="1358"/>
                <a:ext cx="91" cy="94"/>
              </a:xfrm>
              <a:custGeom>
                <a:gdLst>
                  <a:gd fmla="*/ 19 w 69" name="T0"/>
                  <a:gd fmla="*/ 0 h 71" name="T1"/>
                  <a:gd fmla="*/ 50 w 69" name="T2"/>
                  <a:gd fmla="*/ 0 h 71" name="T3"/>
                  <a:gd fmla="*/ 50 w 69" name="T4"/>
                  <a:gd fmla="*/ 0 h 71" name="T5"/>
                  <a:gd fmla="*/ 69 w 69" name="T6"/>
                  <a:gd fmla="*/ 18 h 71" name="T7"/>
                  <a:gd fmla="*/ 69 w 69" name="T8"/>
                  <a:gd fmla="*/ 53 h 71" name="T9"/>
                  <a:gd fmla="*/ 69 w 69" name="T10"/>
                  <a:gd fmla="*/ 53 h 71" name="T11"/>
                  <a:gd fmla="*/ 50 w 69" name="T12"/>
                  <a:gd fmla="*/ 71 h 71" name="T13"/>
                  <a:gd fmla="*/ 19 w 69" name="T14"/>
                  <a:gd fmla="*/ 71 h 71" name="T15"/>
                  <a:gd fmla="*/ 19 w 69" name="T16"/>
                  <a:gd fmla="*/ 71 h 71" name="T17"/>
                  <a:gd fmla="*/ 0 w 69" name="T18"/>
                  <a:gd fmla="*/ 53 h 71" name="T19"/>
                  <a:gd fmla="*/ 0 w 69" name="T20"/>
                  <a:gd fmla="*/ 18 h 71" name="T21"/>
                  <a:gd fmla="*/ 0 w 69" name="T22"/>
                  <a:gd fmla="*/ 18 h 71" name="T23"/>
                  <a:gd fmla="*/ 19 w 69" name="T24"/>
                  <a:gd fmla="*/ 0 h 71" name="T25"/>
                  <a:gd fmla="*/ 8 w 69" name="T26"/>
                  <a:gd fmla="*/ 53 h 71" name="T27"/>
                  <a:gd fmla="*/ 19 w 69" name="T28"/>
                  <a:gd fmla="*/ 64 h 71" name="T29"/>
                  <a:gd fmla="*/ 50 w 69" name="T30"/>
                  <a:gd fmla="*/ 64 h 71" name="T31"/>
                  <a:gd fmla="*/ 50 w 69" name="T32"/>
                  <a:gd fmla="*/ 64 h 71" name="T33"/>
                  <a:gd fmla="*/ 61 w 69" name="T34"/>
                  <a:gd fmla="*/ 53 h 71" name="T35"/>
                  <a:gd fmla="*/ 61 w 69" name="T36"/>
                  <a:gd fmla="*/ 18 h 71" name="T37"/>
                  <a:gd fmla="*/ 61 w 69" name="T38"/>
                  <a:gd fmla="*/ 18 h 71" name="T39"/>
                  <a:gd fmla="*/ 50 w 69" name="T40"/>
                  <a:gd fmla="*/ 7 h 71" name="T41"/>
                  <a:gd fmla="*/ 19 w 69" name="T42"/>
                  <a:gd fmla="*/ 7 h 71" name="T43"/>
                  <a:gd fmla="*/ 19 w 69" name="T44"/>
                  <a:gd fmla="*/ 7 h 71" name="T45"/>
                  <a:gd fmla="*/ 8 w 69" name="T46"/>
                  <a:gd fmla="*/ 18 h 71" name="T47"/>
                  <a:gd fmla="*/ 8 w 69" name="T48"/>
                  <a:gd fmla="*/ 53 h 71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71" w="69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1" y="0"/>
                      <a:pt x="69" y="8"/>
                      <a:pt x="69" y="18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1" y="71"/>
                      <a:pt x="50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8" y="71"/>
                      <a:pt x="0" y="63"/>
                      <a:pt x="0" y="5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8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59"/>
                      <a:pt x="13" y="64"/>
                      <a:pt x="19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6" y="64"/>
                      <a:pt x="61" y="59"/>
                      <a:pt x="61" y="53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2"/>
                      <a:pt x="56" y="7"/>
                      <a:pt x="50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3" y="7"/>
                      <a:pt x="8" y="12"/>
                      <a:pt x="8" y="18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873" name="Freeform 142"/>
              <p:cNvSpPr/>
              <p:nvPr/>
            </p:nvSpPr>
            <p:spPr bwMode="auto">
              <a:xfrm>
                <a:off x="4034" y="1379"/>
                <a:ext cx="49" cy="52"/>
              </a:xfrm>
              <a:custGeom>
                <a:gdLst>
                  <a:gd fmla="*/ 37 w 37" name="T0"/>
                  <a:gd fmla="*/ 9 h 39" name="T1"/>
                  <a:gd fmla="*/ 28 w 37" name="T2"/>
                  <a:gd fmla="*/ 0 h 39" name="T3"/>
                  <a:gd fmla="*/ 9 w 37" name="T4"/>
                  <a:gd fmla="*/ 0 h 39" name="T5"/>
                  <a:gd fmla="*/ 0 w 37" name="T6"/>
                  <a:gd fmla="*/ 9 h 39" name="T7"/>
                  <a:gd fmla="*/ 0 w 37" name="T8"/>
                  <a:gd fmla="*/ 30 h 39" name="T9"/>
                  <a:gd fmla="*/ 9 w 37" name="T10"/>
                  <a:gd fmla="*/ 39 h 39" name="T11"/>
                  <a:gd fmla="*/ 28 w 37" name="T12"/>
                  <a:gd fmla="*/ 39 h 39" name="T13"/>
                  <a:gd fmla="*/ 37 w 37" name="T14"/>
                  <a:gd fmla="*/ 30 h 39" name="T15"/>
                  <a:gd fmla="*/ 37 w 37" name="T16"/>
                  <a:gd fmla="*/ 9 h 39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9" w="37">
                    <a:moveTo>
                      <a:pt x="37" y="9"/>
                    </a:moveTo>
                    <a:cubicBezTo>
                      <a:pt x="37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7" y="35"/>
                      <a:pt x="37" y="30"/>
                    </a:cubicBezTo>
                    <a:lnTo>
                      <a:pt x="37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874" name="Freeform 143"/>
              <p:cNvSpPr>
                <a:spLocks noEditPoints="1"/>
              </p:cNvSpPr>
              <p:nvPr/>
            </p:nvSpPr>
            <p:spPr bwMode="auto">
              <a:xfrm>
                <a:off x="4579" y="1358"/>
                <a:ext cx="90" cy="94"/>
              </a:xfrm>
              <a:custGeom>
                <a:gdLst>
                  <a:gd fmla="*/ 19 w 69" name="T0"/>
                  <a:gd fmla="*/ 0 h 71" name="T1"/>
                  <a:gd fmla="*/ 50 w 69" name="T2"/>
                  <a:gd fmla="*/ 0 h 71" name="T3"/>
                  <a:gd fmla="*/ 50 w 69" name="T4"/>
                  <a:gd fmla="*/ 0 h 71" name="T5"/>
                  <a:gd fmla="*/ 69 w 69" name="T6"/>
                  <a:gd fmla="*/ 18 h 71" name="T7"/>
                  <a:gd fmla="*/ 69 w 69" name="T8"/>
                  <a:gd fmla="*/ 53 h 71" name="T9"/>
                  <a:gd fmla="*/ 69 w 69" name="T10"/>
                  <a:gd fmla="*/ 53 h 71" name="T11"/>
                  <a:gd fmla="*/ 50 w 69" name="T12"/>
                  <a:gd fmla="*/ 71 h 71" name="T13"/>
                  <a:gd fmla="*/ 19 w 69" name="T14"/>
                  <a:gd fmla="*/ 71 h 71" name="T15"/>
                  <a:gd fmla="*/ 19 w 69" name="T16"/>
                  <a:gd fmla="*/ 71 h 71" name="T17"/>
                  <a:gd fmla="*/ 0 w 69" name="T18"/>
                  <a:gd fmla="*/ 53 h 71" name="T19"/>
                  <a:gd fmla="*/ 0 w 69" name="T20"/>
                  <a:gd fmla="*/ 18 h 71" name="T21"/>
                  <a:gd fmla="*/ 0 w 69" name="T22"/>
                  <a:gd fmla="*/ 18 h 71" name="T23"/>
                  <a:gd fmla="*/ 19 w 69" name="T24"/>
                  <a:gd fmla="*/ 0 h 71" name="T25"/>
                  <a:gd fmla="*/ 8 w 69" name="T26"/>
                  <a:gd fmla="*/ 53 h 71" name="T27"/>
                  <a:gd fmla="*/ 19 w 69" name="T28"/>
                  <a:gd fmla="*/ 64 h 71" name="T29"/>
                  <a:gd fmla="*/ 50 w 69" name="T30"/>
                  <a:gd fmla="*/ 64 h 71" name="T31"/>
                  <a:gd fmla="*/ 50 w 69" name="T32"/>
                  <a:gd fmla="*/ 64 h 71" name="T33"/>
                  <a:gd fmla="*/ 62 w 69" name="T34"/>
                  <a:gd fmla="*/ 53 h 71" name="T35"/>
                  <a:gd fmla="*/ 62 w 69" name="T36"/>
                  <a:gd fmla="*/ 18 h 71" name="T37"/>
                  <a:gd fmla="*/ 62 w 69" name="T38"/>
                  <a:gd fmla="*/ 18 h 71" name="T39"/>
                  <a:gd fmla="*/ 50 w 69" name="T40"/>
                  <a:gd fmla="*/ 7 h 71" name="T41"/>
                  <a:gd fmla="*/ 19 w 69" name="T42"/>
                  <a:gd fmla="*/ 7 h 71" name="T43"/>
                  <a:gd fmla="*/ 19 w 69" name="T44"/>
                  <a:gd fmla="*/ 7 h 71" name="T45"/>
                  <a:gd fmla="*/ 8 w 69" name="T46"/>
                  <a:gd fmla="*/ 18 h 71" name="T47"/>
                  <a:gd fmla="*/ 8 w 69" name="T48"/>
                  <a:gd fmla="*/ 53 h 71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71" w="69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1" y="0"/>
                      <a:pt x="69" y="8"/>
                      <a:pt x="69" y="18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1" y="71"/>
                      <a:pt x="50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9" y="71"/>
                      <a:pt x="0" y="63"/>
                      <a:pt x="0" y="5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59"/>
                      <a:pt x="13" y="64"/>
                      <a:pt x="19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6" y="64"/>
                      <a:pt x="62" y="59"/>
                      <a:pt x="62" y="53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2"/>
                      <a:pt x="56" y="7"/>
                      <a:pt x="50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3" y="7"/>
                      <a:pt x="8" y="12"/>
                      <a:pt x="8" y="18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875" name="Freeform 144"/>
              <p:cNvSpPr/>
              <p:nvPr/>
            </p:nvSpPr>
            <p:spPr bwMode="auto">
              <a:xfrm>
                <a:off x="4600" y="1379"/>
                <a:ext cx="48" cy="52"/>
              </a:xfrm>
              <a:custGeom>
                <a:gdLst>
                  <a:gd fmla="*/ 37 w 37" name="T0"/>
                  <a:gd fmla="*/ 9 h 39" name="T1"/>
                  <a:gd fmla="*/ 28 w 37" name="T2"/>
                  <a:gd fmla="*/ 0 h 39" name="T3"/>
                  <a:gd fmla="*/ 9 w 37" name="T4"/>
                  <a:gd fmla="*/ 0 h 39" name="T5"/>
                  <a:gd fmla="*/ 0 w 37" name="T6"/>
                  <a:gd fmla="*/ 9 h 39" name="T7"/>
                  <a:gd fmla="*/ 0 w 37" name="T8"/>
                  <a:gd fmla="*/ 30 h 39" name="T9"/>
                  <a:gd fmla="*/ 9 w 37" name="T10"/>
                  <a:gd fmla="*/ 39 h 39" name="T11"/>
                  <a:gd fmla="*/ 28 w 37" name="T12"/>
                  <a:gd fmla="*/ 39 h 39" name="T13"/>
                  <a:gd fmla="*/ 37 w 37" name="T14"/>
                  <a:gd fmla="*/ 30 h 39" name="T15"/>
                  <a:gd fmla="*/ 37 w 37" name="T16"/>
                  <a:gd fmla="*/ 9 h 39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9" w="37">
                    <a:moveTo>
                      <a:pt x="37" y="9"/>
                    </a:moveTo>
                    <a:cubicBezTo>
                      <a:pt x="37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7" y="35"/>
                      <a:pt x="37" y="30"/>
                    </a:cubicBezTo>
                    <a:lnTo>
                      <a:pt x="37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876" name="Freeform 145"/>
              <p:cNvSpPr>
                <a:spLocks noEditPoints="1"/>
              </p:cNvSpPr>
              <p:nvPr/>
            </p:nvSpPr>
            <p:spPr bwMode="auto">
              <a:xfrm>
                <a:off x="4692" y="1358"/>
                <a:ext cx="90" cy="94"/>
              </a:xfrm>
              <a:custGeom>
                <a:gdLst>
                  <a:gd fmla="*/ 19 w 69" name="T0"/>
                  <a:gd fmla="*/ 0 h 71" name="T1"/>
                  <a:gd fmla="*/ 50 w 69" name="T2"/>
                  <a:gd fmla="*/ 0 h 71" name="T3"/>
                  <a:gd fmla="*/ 50 w 69" name="T4"/>
                  <a:gd fmla="*/ 0 h 71" name="T5"/>
                  <a:gd fmla="*/ 69 w 69" name="T6"/>
                  <a:gd fmla="*/ 18 h 71" name="T7"/>
                  <a:gd fmla="*/ 69 w 69" name="T8"/>
                  <a:gd fmla="*/ 53 h 71" name="T9"/>
                  <a:gd fmla="*/ 69 w 69" name="T10"/>
                  <a:gd fmla="*/ 53 h 71" name="T11"/>
                  <a:gd fmla="*/ 50 w 69" name="T12"/>
                  <a:gd fmla="*/ 71 h 71" name="T13"/>
                  <a:gd fmla="*/ 19 w 69" name="T14"/>
                  <a:gd fmla="*/ 71 h 71" name="T15"/>
                  <a:gd fmla="*/ 19 w 69" name="T16"/>
                  <a:gd fmla="*/ 71 h 71" name="T17"/>
                  <a:gd fmla="*/ 0 w 69" name="T18"/>
                  <a:gd fmla="*/ 53 h 71" name="T19"/>
                  <a:gd fmla="*/ 0 w 69" name="T20"/>
                  <a:gd fmla="*/ 18 h 71" name="T21"/>
                  <a:gd fmla="*/ 0 w 69" name="T22"/>
                  <a:gd fmla="*/ 18 h 71" name="T23"/>
                  <a:gd fmla="*/ 19 w 69" name="T24"/>
                  <a:gd fmla="*/ 0 h 71" name="T25"/>
                  <a:gd fmla="*/ 8 w 69" name="T26"/>
                  <a:gd fmla="*/ 53 h 71" name="T27"/>
                  <a:gd fmla="*/ 19 w 69" name="T28"/>
                  <a:gd fmla="*/ 64 h 71" name="T29"/>
                  <a:gd fmla="*/ 50 w 69" name="T30"/>
                  <a:gd fmla="*/ 64 h 71" name="T31"/>
                  <a:gd fmla="*/ 50 w 69" name="T32"/>
                  <a:gd fmla="*/ 64 h 71" name="T33"/>
                  <a:gd fmla="*/ 62 w 69" name="T34"/>
                  <a:gd fmla="*/ 53 h 71" name="T35"/>
                  <a:gd fmla="*/ 62 w 69" name="T36"/>
                  <a:gd fmla="*/ 18 h 71" name="T37"/>
                  <a:gd fmla="*/ 62 w 69" name="T38"/>
                  <a:gd fmla="*/ 18 h 71" name="T39"/>
                  <a:gd fmla="*/ 50 w 69" name="T40"/>
                  <a:gd fmla="*/ 7 h 71" name="T41"/>
                  <a:gd fmla="*/ 19 w 69" name="T42"/>
                  <a:gd fmla="*/ 7 h 71" name="T43"/>
                  <a:gd fmla="*/ 19 w 69" name="T44"/>
                  <a:gd fmla="*/ 7 h 71" name="T45"/>
                  <a:gd fmla="*/ 8 w 69" name="T46"/>
                  <a:gd fmla="*/ 18 h 71" name="T47"/>
                  <a:gd fmla="*/ 8 w 69" name="T48"/>
                  <a:gd fmla="*/ 53 h 71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71" w="69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1" y="0"/>
                      <a:pt x="69" y="8"/>
                      <a:pt x="69" y="18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1" y="71"/>
                      <a:pt x="50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9" y="71"/>
                      <a:pt x="0" y="63"/>
                      <a:pt x="0" y="5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59"/>
                      <a:pt x="13" y="64"/>
                      <a:pt x="19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6" y="64"/>
                      <a:pt x="62" y="59"/>
                      <a:pt x="62" y="53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2"/>
                      <a:pt x="56" y="7"/>
                      <a:pt x="50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3" y="7"/>
                      <a:pt x="8" y="12"/>
                      <a:pt x="8" y="18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877" name="Freeform 146"/>
              <p:cNvSpPr/>
              <p:nvPr/>
            </p:nvSpPr>
            <p:spPr bwMode="auto">
              <a:xfrm>
                <a:off x="4713" y="1379"/>
                <a:ext cx="48" cy="52"/>
              </a:xfrm>
              <a:custGeom>
                <a:gdLst>
                  <a:gd fmla="*/ 37 w 37" name="T0"/>
                  <a:gd fmla="*/ 9 h 39" name="T1"/>
                  <a:gd fmla="*/ 28 w 37" name="T2"/>
                  <a:gd fmla="*/ 0 h 39" name="T3"/>
                  <a:gd fmla="*/ 9 w 37" name="T4"/>
                  <a:gd fmla="*/ 0 h 39" name="T5"/>
                  <a:gd fmla="*/ 0 w 37" name="T6"/>
                  <a:gd fmla="*/ 9 h 39" name="T7"/>
                  <a:gd fmla="*/ 0 w 37" name="T8"/>
                  <a:gd fmla="*/ 30 h 39" name="T9"/>
                  <a:gd fmla="*/ 9 w 37" name="T10"/>
                  <a:gd fmla="*/ 39 h 39" name="T11"/>
                  <a:gd fmla="*/ 28 w 37" name="T12"/>
                  <a:gd fmla="*/ 39 h 39" name="T13"/>
                  <a:gd fmla="*/ 37 w 37" name="T14"/>
                  <a:gd fmla="*/ 30 h 39" name="T15"/>
                  <a:gd fmla="*/ 37 w 37" name="T16"/>
                  <a:gd fmla="*/ 9 h 39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9" w="37">
                    <a:moveTo>
                      <a:pt x="37" y="9"/>
                    </a:moveTo>
                    <a:cubicBezTo>
                      <a:pt x="37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7" y="35"/>
                      <a:pt x="37" y="30"/>
                    </a:cubicBezTo>
                    <a:lnTo>
                      <a:pt x="37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878" name="Freeform 147"/>
              <p:cNvSpPr>
                <a:spLocks noEditPoints="1"/>
              </p:cNvSpPr>
              <p:nvPr/>
            </p:nvSpPr>
            <p:spPr bwMode="auto">
              <a:xfrm>
                <a:off x="4805" y="1358"/>
                <a:ext cx="90" cy="94"/>
              </a:xfrm>
              <a:custGeom>
                <a:gdLst>
                  <a:gd fmla="*/ 19 w 69" name="T0"/>
                  <a:gd fmla="*/ 0 h 71" name="T1"/>
                  <a:gd fmla="*/ 50 w 69" name="T2"/>
                  <a:gd fmla="*/ 0 h 71" name="T3"/>
                  <a:gd fmla="*/ 50 w 69" name="T4"/>
                  <a:gd fmla="*/ 0 h 71" name="T5"/>
                  <a:gd fmla="*/ 69 w 69" name="T6"/>
                  <a:gd fmla="*/ 18 h 71" name="T7"/>
                  <a:gd fmla="*/ 69 w 69" name="T8"/>
                  <a:gd fmla="*/ 53 h 71" name="T9"/>
                  <a:gd fmla="*/ 69 w 69" name="T10"/>
                  <a:gd fmla="*/ 53 h 71" name="T11"/>
                  <a:gd fmla="*/ 50 w 69" name="T12"/>
                  <a:gd fmla="*/ 71 h 71" name="T13"/>
                  <a:gd fmla="*/ 19 w 69" name="T14"/>
                  <a:gd fmla="*/ 71 h 71" name="T15"/>
                  <a:gd fmla="*/ 19 w 69" name="T16"/>
                  <a:gd fmla="*/ 71 h 71" name="T17"/>
                  <a:gd fmla="*/ 0 w 69" name="T18"/>
                  <a:gd fmla="*/ 53 h 71" name="T19"/>
                  <a:gd fmla="*/ 0 w 69" name="T20"/>
                  <a:gd fmla="*/ 18 h 71" name="T21"/>
                  <a:gd fmla="*/ 0 w 69" name="T22"/>
                  <a:gd fmla="*/ 18 h 71" name="T23"/>
                  <a:gd fmla="*/ 19 w 69" name="T24"/>
                  <a:gd fmla="*/ 0 h 71" name="T25"/>
                  <a:gd fmla="*/ 8 w 69" name="T26"/>
                  <a:gd fmla="*/ 53 h 71" name="T27"/>
                  <a:gd fmla="*/ 19 w 69" name="T28"/>
                  <a:gd fmla="*/ 64 h 71" name="T29"/>
                  <a:gd fmla="*/ 50 w 69" name="T30"/>
                  <a:gd fmla="*/ 64 h 71" name="T31"/>
                  <a:gd fmla="*/ 50 w 69" name="T32"/>
                  <a:gd fmla="*/ 64 h 71" name="T33"/>
                  <a:gd fmla="*/ 62 w 69" name="T34"/>
                  <a:gd fmla="*/ 53 h 71" name="T35"/>
                  <a:gd fmla="*/ 62 w 69" name="T36"/>
                  <a:gd fmla="*/ 18 h 71" name="T37"/>
                  <a:gd fmla="*/ 62 w 69" name="T38"/>
                  <a:gd fmla="*/ 18 h 71" name="T39"/>
                  <a:gd fmla="*/ 50 w 69" name="T40"/>
                  <a:gd fmla="*/ 7 h 71" name="T41"/>
                  <a:gd fmla="*/ 19 w 69" name="T42"/>
                  <a:gd fmla="*/ 7 h 71" name="T43"/>
                  <a:gd fmla="*/ 19 w 69" name="T44"/>
                  <a:gd fmla="*/ 7 h 71" name="T45"/>
                  <a:gd fmla="*/ 8 w 69" name="T46"/>
                  <a:gd fmla="*/ 18 h 71" name="T47"/>
                  <a:gd fmla="*/ 8 w 69" name="T48"/>
                  <a:gd fmla="*/ 53 h 71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71" w="69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1" y="0"/>
                      <a:pt x="69" y="8"/>
                      <a:pt x="69" y="18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1" y="71"/>
                      <a:pt x="50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9" y="71"/>
                      <a:pt x="0" y="63"/>
                      <a:pt x="0" y="5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59"/>
                      <a:pt x="13" y="64"/>
                      <a:pt x="19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6" y="64"/>
                      <a:pt x="62" y="59"/>
                      <a:pt x="62" y="53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2"/>
                      <a:pt x="56" y="7"/>
                      <a:pt x="50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3" y="7"/>
                      <a:pt x="8" y="12"/>
                      <a:pt x="8" y="18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879" name="Freeform 148"/>
              <p:cNvSpPr/>
              <p:nvPr/>
            </p:nvSpPr>
            <p:spPr bwMode="auto">
              <a:xfrm>
                <a:off x="4826" y="1379"/>
                <a:ext cx="48" cy="52"/>
              </a:xfrm>
              <a:custGeom>
                <a:gdLst>
                  <a:gd fmla="*/ 37 w 37" name="T0"/>
                  <a:gd fmla="*/ 9 h 39" name="T1"/>
                  <a:gd fmla="*/ 28 w 37" name="T2"/>
                  <a:gd fmla="*/ 0 h 39" name="T3"/>
                  <a:gd fmla="*/ 9 w 37" name="T4"/>
                  <a:gd fmla="*/ 0 h 39" name="T5"/>
                  <a:gd fmla="*/ 0 w 37" name="T6"/>
                  <a:gd fmla="*/ 9 h 39" name="T7"/>
                  <a:gd fmla="*/ 0 w 37" name="T8"/>
                  <a:gd fmla="*/ 30 h 39" name="T9"/>
                  <a:gd fmla="*/ 9 w 37" name="T10"/>
                  <a:gd fmla="*/ 39 h 39" name="T11"/>
                  <a:gd fmla="*/ 28 w 37" name="T12"/>
                  <a:gd fmla="*/ 39 h 39" name="T13"/>
                  <a:gd fmla="*/ 37 w 37" name="T14"/>
                  <a:gd fmla="*/ 30 h 39" name="T15"/>
                  <a:gd fmla="*/ 37 w 37" name="T16"/>
                  <a:gd fmla="*/ 9 h 39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9" w="37">
                    <a:moveTo>
                      <a:pt x="37" y="9"/>
                    </a:moveTo>
                    <a:cubicBezTo>
                      <a:pt x="37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7" y="35"/>
                      <a:pt x="37" y="30"/>
                    </a:cubicBezTo>
                    <a:lnTo>
                      <a:pt x="37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880" name="Freeform 149"/>
              <p:cNvSpPr>
                <a:spLocks noEditPoints="1"/>
              </p:cNvSpPr>
              <p:nvPr/>
            </p:nvSpPr>
            <p:spPr bwMode="auto">
              <a:xfrm>
                <a:off x="4918" y="1358"/>
                <a:ext cx="90" cy="94"/>
              </a:xfrm>
              <a:custGeom>
                <a:gdLst>
                  <a:gd fmla="*/ 19 w 69" name="T0"/>
                  <a:gd fmla="*/ 0 h 71" name="T1"/>
                  <a:gd fmla="*/ 50 w 69" name="T2"/>
                  <a:gd fmla="*/ 0 h 71" name="T3"/>
                  <a:gd fmla="*/ 50 w 69" name="T4"/>
                  <a:gd fmla="*/ 0 h 71" name="T5"/>
                  <a:gd fmla="*/ 69 w 69" name="T6"/>
                  <a:gd fmla="*/ 18 h 71" name="T7"/>
                  <a:gd fmla="*/ 69 w 69" name="T8"/>
                  <a:gd fmla="*/ 53 h 71" name="T9"/>
                  <a:gd fmla="*/ 69 w 69" name="T10"/>
                  <a:gd fmla="*/ 53 h 71" name="T11"/>
                  <a:gd fmla="*/ 50 w 69" name="T12"/>
                  <a:gd fmla="*/ 71 h 71" name="T13"/>
                  <a:gd fmla="*/ 19 w 69" name="T14"/>
                  <a:gd fmla="*/ 71 h 71" name="T15"/>
                  <a:gd fmla="*/ 19 w 69" name="T16"/>
                  <a:gd fmla="*/ 71 h 71" name="T17"/>
                  <a:gd fmla="*/ 0 w 69" name="T18"/>
                  <a:gd fmla="*/ 53 h 71" name="T19"/>
                  <a:gd fmla="*/ 0 w 69" name="T20"/>
                  <a:gd fmla="*/ 18 h 71" name="T21"/>
                  <a:gd fmla="*/ 0 w 69" name="T22"/>
                  <a:gd fmla="*/ 18 h 71" name="T23"/>
                  <a:gd fmla="*/ 19 w 69" name="T24"/>
                  <a:gd fmla="*/ 0 h 71" name="T25"/>
                  <a:gd fmla="*/ 8 w 69" name="T26"/>
                  <a:gd fmla="*/ 53 h 71" name="T27"/>
                  <a:gd fmla="*/ 19 w 69" name="T28"/>
                  <a:gd fmla="*/ 64 h 71" name="T29"/>
                  <a:gd fmla="*/ 50 w 69" name="T30"/>
                  <a:gd fmla="*/ 64 h 71" name="T31"/>
                  <a:gd fmla="*/ 50 w 69" name="T32"/>
                  <a:gd fmla="*/ 64 h 71" name="T33"/>
                  <a:gd fmla="*/ 62 w 69" name="T34"/>
                  <a:gd fmla="*/ 53 h 71" name="T35"/>
                  <a:gd fmla="*/ 62 w 69" name="T36"/>
                  <a:gd fmla="*/ 18 h 71" name="T37"/>
                  <a:gd fmla="*/ 62 w 69" name="T38"/>
                  <a:gd fmla="*/ 18 h 71" name="T39"/>
                  <a:gd fmla="*/ 50 w 69" name="T40"/>
                  <a:gd fmla="*/ 7 h 71" name="T41"/>
                  <a:gd fmla="*/ 19 w 69" name="T42"/>
                  <a:gd fmla="*/ 7 h 71" name="T43"/>
                  <a:gd fmla="*/ 19 w 69" name="T44"/>
                  <a:gd fmla="*/ 7 h 71" name="T45"/>
                  <a:gd fmla="*/ 8 w 69" name="T46"/>
                  <a:gd fmla="*/ 18 h 71" name="T47"/>
                  <a:gd fmla="*/ 8 w 69" name="T48"/>
                  <a:gd fmla="*/ 53 h 71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71" w="69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1" y="0"/>
                      <a:pt x="69" y="8"/>
                      <a:pt x="69" y="18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1" y="71"/>
                      <a:pt x="50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9" y="71"/>
                      <a:pt x="0" y="63"/>
                      <a:pt x="0" y="5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59"/>
                      <a:pt x="13" y="64"/>
                      <a:pt x="19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7" y="64"/>
                      <a:pt x="62" y="59"/>
                      <a:pt x="62" y="53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2"/>
                      <a:pt x="57" y="7"/>
                      <a:pt x="50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3" y="7"/>
                      <a:pt x="8" y="12"/>
                      <a:pt x="8" y="18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881" name="Freeform 150"/>
              <p:cNvSpPr/>
              <p:nvPr/>
            </p:nvSpPr>
            <p:spPr bwMode="auto">
              <a:xfrm>
                <a:off x="4939" y="1379"/>
                <a:ext cx="48" cy="52"/>
              </a:xfrm>
              <a:custGeom>
                <a:gdLst>
                  <a:gd fmla="*/ 37 w 37" name="T0"/>
                  <a:gd fmla="*/ 9 h 39" name="T1"/>
                  <a:gd fmla="*/ 28 w 37" name="T2"/>
                  <a:gd fmla="*/ 0 h 39" name="T3"/>
                  <a:gd fmla="*/ 9 w 37" name="T4"/>
                  <a:gd fmla="*/ 0 h 39" name="T5"/>
                  <a:gd fmla="*/ 0 w 37" name="T6"/>
                  <a:gd fmla="*/ 9 h 39" name="T7"/>
                  <a:gd fmla="*/ 0 w 37" name="T8"/>
                  <a:gd fmla="*/ 30 h 39" name="T9"/>
                  <a:gd fmla="*/ 9 w 37" name="T10"/>
                  <a:gd fmla="*/ 39 h 39" name="T11"/>
                  <a:gd fmla="*/ 28 w 37" name="T12"/>
                  <a:gd fmla="*/ 39 h 39" name="T13"/>
                  <a:gd fmla="*/ 37 w 37" name="T14"/>
                  <a:gd fmla="*/ 30 h 39" name="T15"/>
                  <a:gd fmla="*/ 37 w 37" name="T16"/>
                  <a:gd fmla="*/ 9 h 39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9" w="37">
                    <a:moveTo>
                      <a:pt x="37" y="9"/>
                    </a:moveTo>
                    <a:cubicBezTo>
                      <a:pt x="37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7" y="35"/>
                      <a:pt x="37" y="30"/>
                    </a:cubicBezTo>
                    <a:lnTo>
                      <a:pt x="37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882" name="Freeform 151"/>
              <p:cNvSpPr>
                <a:spLocks noEditPoints="1"/>
              </p:cNvSpPr>
              <p:nvPr/>
            </p:nvSpPr>
            <p:spPr bwMode="auto">
              <a:xfrm>
                <a:off x="5257" y="1358"/>
                <a:ext cx="90" cy="94"/>
              </a:xfrm>
              <a:custGeom>
                <a:gdLst>
                  <a:gd fmla="*/ 19 w 69" name="T0"/>
                  <a:gd fmla="*/ 0 h 71" name="T1"/>
                  <a:gd fmla="*/ 50 w 69" name="T2"/>
                  <a:gd fmla="*/ 0 h 71" name="T3"/>
                  <a:gd fmla="*/ 50 w 69" name="T4"/>
                  <a:gd fmla="*/ 0 h 71" name="T5"/>
                  <a:gd fmla="*/ 69 w 69" name="T6"/>
                  <a:gd fmla="*/ 18 h 71" name="T7"/>
                  <a:gd fmla="*/ 69 w 69" name="T8"/>
                  <a:gd fmla="*/ 53 h 71" name="T9"/>
                  <a:gd fmla="*/ 69 w 69" name="T10"/>
                  <a:gd fmla="*/ 53 h 71" name="T11"/>
                  <a:gd fmla="*/ 50 w 69" name="T12"/>
                  <a:gd fmla="*/ 71 h 71" name="T13"/>
                  <a:gd fmla="*/ 19 w 69" name="T14"/>
                  <a:gd fmla="*/ 71 h 71" name="T15"/>
                  <a:gd fmla="*/ 19 w 69" name="T16"/>
                  <a:gd fmla="*/ 71 h 71" name="T17"/>
                  <a:gd fmla="*/ 0 w 69" name="T18"/>
                  <a:gd fmla="*/ 53 h 71" name="T19"/>
                  <a:gd fmla="*/ 0 w 69" name="T20"/>
                  <a:gd fmla="*/ 18 h 71" name="T21"/>
                  <a:gd fmla="*/ 0 w 69" name="T22"/>
                  <a:gd fmla="*/ 18 h 71" name="T23"/>
                  <a:gd fmla="*/ 19 w 69" name="T24"/>
                  <a:gd fmla="*/ 0 h 71" name="T25"/>
                  <a:gd fmla="*/ 8 w 69" name="T26"/>
                  <a:gd fmla="*/ 53 h 71" name="T27"/>
                  <a:gd fmla="*/ 19 w 69" name="T28"/>
                  <a:gd fmla="*/ 64 h 71" name="T29"/>
                  <a:gd fmla="*/ 50 w 69" name="T30"/>
                  <a:gd fmla="*/ 64 h 71" name="T31"/>
                  <a:gd fmla="*/ 50 w 69" name="T32"/>
                  <a:gd fmla="*/ 64 h 71" name="T33"/>
                  <a:gd fmla="*/ 62 w 69" name="T34"/>
                  <a:gd fmla="*/ 53 h 71" name="T35"/>
                  <a:gd fmla="*/ 62 w 69" name="T36"/>
                  <a:gd fmla="*/ 18 h 71" name="T37"/>
                  <a:gd fmla="*/ 62 w 69" name="T38"/>
                  <a:gd fmla="*/ 18 h 71" name="T39"/>
                  <a:gd fmla="*/ 50 w 69" name="T40"/>
                  <a:gd fmla="*/ 7 h 71" name="T41"/>
                  <a:gd fmla="*/ 19 w 69" name="T42"/>
                  <a:gd fmla="*/ 7 h 71" name="T43"/>
                  <a:gd fmla="*/ 19 w 69" name="T44"/>
                  <a:gd fmla="*/ 7 h 71" name="T45"/>
                  <a:gd fmla="*/ 8 w 69" name="T46"/>
                  <a:gd fmla="*/ 18 h 71" name="T47"/>
                  <a:gd fmla="*/ 8 w 69" name="T48"/>
                  <a:gd fmla="*/ 53 h 71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71" w="69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1" y="0"/>
                      <a:pt x="69" y="8"/>
                      <a:pt x="69" y="18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1" y="71"/>
                      <a:pt x="50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9" y="71"/>
                      <a:pt x="0" y="63"/>
                      <a:pt x="0" y="5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59"/>
                      <a:pt x="13" y="64"/>
                      <a:pt x="19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7" y="64"/>
                      <a:pt x="62" y="59"/>
                      <a:pt x="62" y="53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2"/>
                      <a:pt x="57" y="7"/>
                      <a:pt x="50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3" y="7"/>
                      <a:pt x="8" y="12"/>
                      <a:pt x="8" y="18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883" name="Freeform 152"/>
              <p:cNvSpPr/>
              <p:nvPr/>
            </p:nvSpPr>
            <p:spPr bwMode="auto">
              <a:xfrm>
                <a:off x="5278" y="1379"/>
                <a:ext cx="48" cy="52"/>
              </a:xfrm>
              <a:custGeom>
                <a:gdLst>
                  <a:gd fmla="*/ 37 w 37" name="T0"/>
                  <a:gd fmla="*/ 9 h 39" name="T1"/>
                  <a:gd fmla="*/ 28 w 37" name="T2"/>
                  <a:gd fmla="*/ 0 h 39" name="T3"/>
                  <a:gd fmla="*/ 9 w 37" name="T4"/>
                  <a:gd fmla="*/ 0 h 39" name="T5"/>
                  <a:gd fmla="*/ 0 w 37" name="T6"/>
                  <a:gd fmla="*/ 9 h 39" name="T7"/>
                  <a:gd fmla="*/ 0 w 37" name="T8"/>
                  <a:gd fmla="*/ 30 h 39" name="T9"/>
                  <a:gd fmla="*/ 9 w 37" name="T10"/>
                  <a:gd fmla="*/ 39 h 39" name="T11"/>
                  <a:gd fmla="*/ 28 w 37" name="T12"/>
                  <a:gd fmla="*/ 39 h 39" name="T13"/>
                  <a:gd fmla="*/ 37 w 37" name="T14"/>
                  <a:gd fmla="*/ 30 h 39" name="T15"/>
                  <a:gd fmla="*/ 37 w 37" name="T16"/>
                  <a:gd fmla="*/ 9 h 39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9" w="37">
                    <a:moveTo>
                      <a:pt x="37" y="9"/>
                    </a:moveTo>
                    <a:cubicBezTo>
                      <a:pt x="37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7" y="35"/>
                      <a:pt x="37" y="30"/>
                    </a:cubicBezTo>
                    <a:lnTo>
                      <a:pt x="37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884" name="Freeform 153"/>
              <p:cNvSpPr>
                <a:spLocks noEditPoints="1"/>
              </p:cNvSpPr>
              <p:nvPr/>
            </p:nvSpPr>
            <p:spPr bwMode="auto">
              <a:xfrm>
                <a:off x="5370" y="1358"/>
                <a:ext cx="91" cy="94"/>
              </a:xfrm>
              <a:custGeom>
                <a:gdLst>
                  <a:gd fmla="*/ 19 w 69" name="T0"/>
                  <a:gd fmla="*/ 0 h 71" name="T1"/>
                  <a:gd fmla="*/ 50 w 69" name="T2"/>
                  <a:gd fmla="*/ 0 h 71" name="T3"/>
                  <a:gd fmla="*/ 50 w 69" name="T4"/>
                  <a:gd fmla="*/ 0 h 71" name="T5"/>
                  <a:gd fmla="*/ 69 w 69" name="T6"/>
                  <a:gd fmla="*/ 18 h 71" name="T7"/>
                  <a:gd fmla="*/ 69 w 69" name="T8"/>
                  <a:gd fmla="*/ 53 h 71" name="T9"/>
                  <a:gd fmla="*/ 69 w 69" name="T10"/>
                  <a:gd fmla="*/ 53 h 71" name="T11"/>
                  <a:gd fmla="*/ 50 w 69" name="T12"/>
                  <a:gd fmla="*/ 71 h 71" name="T13"/>
                  <a:gd fmla="*/ 19 w 69" name="T14"/>
                  <a:gd fmla="*/ 71 h 71" name="T15"/>
                  <a:gd fmla="*/ 19 w 69" name="T16"/>
                  <a:gd fmla="*/ 71 h 71" name="T17"/>
                  <a:gd fmla="*/ 0 w 69" name="T18"/>
                  <a:gd fmla="*/ 53 h 71" name="T19"/>
                  <a:gd fmla="*/ 0 w 69" name="T20"/>
                  <a:gd fmla="*/ 18 h 71" name="T21"/>
                  <a:gd fmla="*/ 0 w 69" name="T22"/>
                  <a:gd fmla="*/ 18 h 71" name="T23"/>
                  <a:gd fmla="*/ 19 w 69" name="T24"/>
                  <a:gd fmla="*/ 0 h 71" name="T25"/>
                  <a:gd fmla="*/ 8 w 69" name="T26"/>
                  <a:gd fmla="*/ 53 h 71" name="T27"/>
                  <a:gd fmla="*/ 19 w 69" name="T28"/>
                  <a:gd fmla="*/ 64 h 71" name="T29"/>
                  <a:gd fmla="*/ 50 w 69" name="T30"/>
                  <a:gd fmla="*/ 64 h 71" name="T31"/>
                  <a:gd fmla="*/ 50 w 69" name="T32"/>
                  <a:gd fmla="*/ 64 h 71" name="T33"/>
                  <a:gd fmla="*/ 62 w 69" name="T34"/>
                  <a:gd fmla="*/ 53 h 71" name="T35"/>
                  <a:gd fmla="*/ 62 w 69" name="T36"/>
                  <a:gd fmla="*/ 18 h 71" name="T37"/>
                  <a:gd fmla="*/ 62 w 69" name="T38"/>
                  <a:gd fmla="*/ 18 h 71" name="T39"/>
                  <a:gd fmla="*/ 50 w 69" name="T40"/>
                  <a:gd fmla="*/ 7 h 71" name="T41"/>
                  <a:gd fmla="*/ 19 w 69" name="T42"/>
                  <a:gd fmla="*/ 7 h 71" name="T43"/>
                  <a:gd fmla="*/ 19 w 69" name="T44"/>
                  <a:gd fmla="*/ 7 h 71" name="T45"/>
                  <a:gd fmla="*/ 8 w 69" name="T46"/>
                  <a:gd fmla="*/ 18 h 71" name="T47"/>
                  <a:gd fmla="*/ 8 w 69" name="T48"/>
                  <a:gd fmla="*/ 53 h 71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71" w="69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1" y="0"/>
                      <a:pt x="69" y="8"/>
                      <a:pt x="69" y="18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1" y="71"/>
                      <a:pt x="50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9" y="71"/>
                      <a:pt x="0" y="63"/>
                      <a:pt x="0" y="5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59"/>
                      <a:pt x="13" y="64"/>
                      <a:pt x="19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7" y="64"/>
                      <a:pt x="62" y="59"/>
                      <a:pt x="62" y="53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2"/>
                      <a:pt x="57" y="7"/>
                      <a:pt x="50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3" y="7"/>
                      <a:pt x="8" y="12"/>
                      <a:pt x="8" y="18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885" name="Freeform 154"/>
              <p:cNvSpPr/>
              <p:nvPr/>
            </p:nvSpPr>
            <p:spPr bwMode="auto">
              <a:xfrm>
                <a:off x="5391" y="1379"/>
                <a:ext cx="48" cy="52"/>
              </a:xfrm>
              <a:custGeom>
                <a:gdLst>
                  <a:gd fmla="*/ 37 w 37" name="T0"/>
                  <a:gd fmla="*/ 9 h 39" name="T1"/>
                  <a:gd fmla="*/ 28 w 37" name="T2"/>
                  <a:gd fmla="*/ 0 h 39" name="T3"/>
                  <a:gd fmla="*/ 9 w 37" name="T4"/>
                  <a:gd fmla="*/ 0 h 39" name="T5"/>
                  <a:gd fmla="*/ 0 w 37" name="T6"/>
                  <a:gd fmla="*/ 9 h 39" name="T7"/>
                  <a:gd fmla="*/ 0 w 37" name="T8"/>
                  <a:gd fmla="*/ 30 h 39" name="T9"/>
                  <a:gd fmla="*/ 9 w 37" name="T10"/>
                  <a:gd fmla="*/ 39 h 39" name="T11"/>
                  <a:gd fmla="*/ 28 w 37" name="T12"/>
                  <a:gd fmla="*/ 39 h 39" name="T13"/>
                  <a:gd fmla="*/ 37 w 37" name="T14"/>
                  <a:gd fmla="*/ 30 h 39" name="T15"/>
                  <a:gd fmla="*/ 37 w 37" name="T16"/>
                  <a:gd fmla="*/ 9 h 39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9" w="37">
                    <a:moveTo>
                      <a:pt x="37" y="9"/>
                    </a:moveTo>
                    <a:cubicBezTo>
                      <a:pt x="37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7" y="35"/>
                      <a:pt x="37" y="30"/>
                    </a:cubicBezTo>
                    <a:lnTo>
                      <a:pt x="37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886" name="Freeform 155"/>
              <p:cNvSpPr>
                <a:spLocks noEditPoints="1"/>
              </p:cNvSpPr>
              <p:nvPr/>
            </p:nvSpPr>
            <p:spPr bwMode="auto">
              <a:xfrm>
                <a:off x="5483" y="1358"/>
                <a:ext cx="91" cy="94"/>
              </a:xfrm>
              <a:custGeom>
                <a:gdLst>
                  <a:gd fmla="*/ 19 w 69" name="T0"/>
                  <a:gd fmla="*/ 0 h 71" name="T1"/>
                  <a:gd fmla="*/ 50 w 69" name="T2"/>
                  <a:gd fmla="*/ 0 h 71" name="T3"/>
                  <a:gd fmla="*/ 50 w 69" name="T4"/>
                  <a:gd fmla="*/ 0 h 71" name="T5"/>
                  <a:gd fmla="*/ 69 w 69" name="T6"/>
                  <a:gd fmla="*/ 18 h 71" name="T7"/>
                  <a:gd fmla="*/ 69 w 69" name="T8"/>
                  <a:gd fmla="*/ 53 h 71" name="T9"/>
                  <a:gd fmla="*/ 69 w 69" name="T10"/>
                  <a:gd fmla="*/ 53 h 71" name="T11"/>
                  <a:gd fmla="*/ 50 w 69" name="T12"/>
                  <a:gd fmla="*/ 71 h 71" name="T13"/>
                  <a:gd fmla="*/ 19 w 69" name="T14"/>
                  <a:gd fmla="*/ 71 h 71" name="T15"/>
                  <a:gd fmla="*/ 19 w 69" name="T16"/>
                  <a:gd fmla="*/ 71 h 71" name="T17"/>
                  <a:gd fmla="*/ 0 w 69" name="T18"/>
                  <a:gd fmla="*/ 53 h 71" name="T19"/>
                  <a:gd fmla="*/ 0 w 69" name="T20"/>
                  <a:gd fmla="*/ 18 h 71" name="T21"/>
                  <a:gd fmla="*/ 0 w 69" name="T22"/>
                  <a:gd fmla="*/ 18 h 71" name="T23"/>
                  <a:gd fmla="*/ 19 w 69" name="T24"/>
                  <a:gd fmla="*/ 0 h 71" name="T25"/>
                  <a:gd fmla="*/ 8 w 69" name="T26"/>
                  <a:gd fmla="*/ 53 h 71" name="T27"/>
                  <a:gd fmla="*/ 19 w 69" name="T28"/>
                  <a:gd fmla="*/ 64 h 71" name="T29"/>
                  <a:gd fmla="*/ 50 w 69" name="T30"/>
                  <a:gd fmla="*/ 64 h 71" name="T31"/>
                  <a:gd fmla="*/ 50 w 69" name="T32"/>
                  <a:gd fmla="*/ 64 h 71" name="T33"/>
                  <a:gd fmla="*/ 62 w 69" name="T34"/>
                  <a:gd fmla="*/ 53 h 71" name="T35"/>
                  <a:gd fmla="*/ 62 w 69" name="T36"/>
                  <a:gd fmla="*/ 18 h 71" name="T37"/>
                  <a:gd fmla="*/ 62 w 69" name="T38"/>
                  <a:gd fmla="*/ 18 h 71" name="T39"/>
                  <a:gd fmla="*/ 50 w 69" name="T40"/>
                  <a:gd fmla="*/ 7 h 71" name="T41"/>
                  <a:gd fmla="*/ 19 w 69" name="T42"/>
                  <a:gd fmla="*/ 7 h 71" name="T43"/>
                  <a:gd fmla="*/ 19 w 69" name="T44"/>
                  <a:gd fmla="*/ 7 h 71" name="T45"/>
                  <a:gd fmla="*/ 8 w 69" name="T46"/>
                  <a:gd fmla="*/ 18 h 71" name="T47"/>
                  <a:gd fmla="*/ 8 w 69" name="T48"/>
                  <a:gd fmla="*/ 53 h 71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71" w="69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1" y="0"/>
                      <a:pt x="69" y="8"/>
                      <a:pt x="69" y="18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1" y="71"/>
                      <a:pt x="50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9" y="71"/>
                      <a:pt x="0" y="63"/>
                      <a:pt x="0" y="5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59"/>
                      <a:pt x="13" y="64"/>
                      <a:pt x="19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7" y="64"/>
                      <a:pt x="62" y="59"/>
                      <a:pt x="62" y="53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2"/>
                      <a:pt x="57" y="7"/>
                      <a:pt x="50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3" y="7"/>
                      <a:pt x="8" y="12"/>
                      <a:pt x="8" y="18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887" name="Freeform 156"/>
              <p:cNvSpPr/>
              <p:nvPr/>
            </p:nvSpPr>
            <p:spPr bwMode="auto">
              <a:xfrm>
                <a:off x="5504" y="1379"/>
                <a:ext cx="49" cy="52"/>
              </a:xfrm>
              <a:custGeom>
                <a:gdLst>
                  <a:gd fmla="*/ 37 w 37" name="T0"/>
                  <a:gd fmla="*/ 9 h 39" name="T1"/>
                  <a:gd fmla="*/ 28 w 37" name="T2"/>
                  <a:gd fmla="*/ 0 h 39" name="T3"/>
                  <a:gd fmla="*/ 9 w 37" name="T4"/>
                  <a:gd fmla="*/ 0 h 39" name="T5"/>
                  <a:gd fmla="*/ 0 w 37" name="T6"/>
                  <a:gd fmla="*/ 9 h 39" name="T7"/>
                  <a:gd fmla="*/ 0 w 37" name="T8"/>
                  <a:gd fmla="*/ 30 h 39" name="T9"/>
                  <a:gd fmla="*/ 9 w 37" name="T10"/>
                  <a:gd fmla="*/ 39 h 39" name="T11"/>
                  <a:gd fmla="*/ 28 w 37" name="T12"/>
                  <a:gd fmla="*/ 39 h 39" name="T13"/>
                  <a:gd fmla="*/ 37 w 37" name="T14"/>
                  <a:gd fmla="*/ 30 h 39" name="T15"/>
                  <a:gd fmla="*/ 37 w 37" name="T16"/>
                  <a:gd fmla="*/ 9 h 39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9" w="37">
                    <a:moveTo>
                      <a:pt x="37" y="9"/>
                    </a:moveTo>
                    <a:cubicBezTo>
                      <a:pt x="37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7" y="35"/>
                      <a:pt x="37" y="30"/>
                    </a:cubicBezTo>
                    <a:lnTo>
                      <a:pt x="37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888" name="Freeform 157"/>
              <p:cNvSpPr>
                <a:spLocks noEditPoints="1"/>
              </p:cNvSpPr>
              <p:nvPr/>
            </p:nvSpPr>
            <p:spPr bwMode="auto">
              <a:xfrm>
                <a:off x="5596" y="1358"/>
                <a:ext cx="91" cy="94"/>
              </a:xfrm>
              <a:custGeom>
                <a:gdLst>
                  <a:gd fmla="*/ 19 w 69" name="T0"/>
                  <a:gd fmla="*/ 0 h 71" name="T1"/>
                  <a:gd fmla="*/ 50 w 69" name="T2"/>
                  <a:gd fmla="*/ 0 h 71" name="T3"/>
                  <a:gd fmla="*/ 50 w 69" name="T4"/>
                  <a:gd fmla="*/ 0 h 71" name="T5"/>
                  <a:gd fmla="*/ 69 w 69" name="T6"/>
                  <a:gd fmla="*/ 18 h 71" name="T7"/>
                  <a:gd fmla="*/ 69 w 69" name="T8"/>
                  <a:gd fmla="*/ 53 h 71" name="T9"/>
                  <a:gd fmla="*/ 69 w 69" name="T10"/>
                  <a:gd fmla="*/ 53 h 71" name="T11"/>
                  <a:gd fmla="*/ 50 w 69" name="T12"/>
                  <a:gd fmla="*/ 71 h 71" name="T13"/>
                  <a:gd fmla="*/ 19 w 69" name="T14"/>
                  <a:gd fmla="*/ 71 h 71" name="T15"/>
                  <a:gd fmla="*/ 19 w 69" name="T16"/>
                  <a:gd fmla="*/ 71 h 71" name="T17"/>
                  <a:gd fmla="*/ 0 w 69" name="T18"/>
                  <a:gd fmla="*/ 53 h 71" name="T19"/>
                  <a:gd fmla="*/ 0 w 69" name="T20"/>
                  <a:gd fmla="*/ 18 h 71" name="T21"/>
                  <a:gd fmla="*/ 0 w 69" name="T22"/>
                  <a:gd fmla="*/ 18 h 71" name="T23"/>
                  <a:gd fmla="*/ 19 w 69" name="T24"/>
                  <a:gd fmla="*/ 0 h 71" name="T25"/>
                  <a:gd fmla="*/ 8 w 69" name="T26"/>
                  <a:gd fmla="*/ 53 h 71" name="T27"/>
                  <a:gd fmla="*/ 19 w 69" name="T28"/>
                  <a:gd fmla="*/ 64 h 71" name="T29"/>
                  <a:gd fmla="*/ 50 w 69" name="T30"/>
                  <a:gd fmla="*/ 64 h 71" name="T31"/>
                  <a:gd fmla="*/ 50 w 69" name="T32"/>
                  <a:gd fmla="*/ 64 h 71" name="T33"/>
                  <a:gd fmla="*/ 62 w 69" name="T34"/>
                  <a:gd fmla="*/ 53 h 71" name="T35"/>
                  <a:gd fmla="*/ 62 w 69" name="T36"/>
                  <a:gd fmla="*/ 18 h 71" name="T37"/>
                  <a:gd fmla="*/ 62 w 69" name="T38"/>
                  <a:gd fmla="*/ 18 h 71" name="T39"/>
                  <a:gd fmla="*/ 50 w 69" name="T40"/>
                  <a:gd fmla="*/ 7 h 71" name="T41"/>
                  <a:gd fmla="*/ 19 w 69" name="T42"/>
                  <a:gd fmla="*/ 7 h 71" name="T43"/>
                  <a:gd fmla="*/ 19 w 69" name="T44"/>
                  <a:gd fmla="*/ 7 h 71" name="T45"/>
                  <a:gd fmla="*/ 8 w 69" name="T46"/>
                  <a:gd fmla="*/ 18 h 71" name="T47"/>
                  <a:gd fmla="*/ 8 w 69" name="T48"/>
                  <a:gd fmla="*/ 53 h 71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71" w="69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1" y="0"/>
                      <a:pt x="69" y="8"/>
                      <a:pt x="69" y="18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1" y="71"/>
                      <a:pt x="50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9" y="71"/>
                      <a:pt x="0" y="63"/>
                      <a:pt x="0" y="5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59"/>
                      <a:pt x="13" y="64"/>
                      <a:pt x="19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7" y="64"/>
                      <a:pt x="62" y="59"/>
                      <a:pt x="62" y="53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2"/>
                      <a:pt x="57" y="7"/>
                      <a:pt x="50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3" y="7"/>
                      <a:pt x="8" y="12"/>
                      <a:pt x="8" y="18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889" name="Freeform 158"/>
              <p:cNvSpPr/>
              <p:nvPr/>
            </p:nvSpPr>
            <p:spPr bwMode="auto">
              <a:xfrm>
                <a:off x="5617" y="1379"/>
                <a:ext cx="49" cy="52"/>
              </a:xfrm>
              <a:custGeom>
                <a:gdLst>
                  <a:gd fmla="*/ 37 w 37" name="T0"/>
                  <a:gd fmla="*/ 9 h 39" name="T1"/>
                  <a:gd fmla="*/ 28 w 37" name="T2"/>
                  <a:gd fmla="*/ 0 h 39" name="T3"/>
                  <a:gd fmla="*/ 9 w 37" name="T4"/>
                  <a:gd fmla="*/ 0 h 39" name="T5"/>
                  <a:gd fmla="*/ 0 w 37" name="T6"/>
                  <a:gd fmla="*/ 9 h 39" name="T7"/>
                  <a:gd fmla="*/ 0 w 37" name="T8"/>
                  <a:gd fmla="*/ 30 h 39" name="T9"/>
                  <a:gd fmla="*/ 9 w 37" name="T10"/>
                  <a:gd fmla="*/ 39 h 39" name="T11"/>
                  <a:gd fmla="*/ 28 w 37" name="T12"/>
                  <a:gd fmla="*/ 39 h 39" name="T13"/>
                  <a:gd fmla="*/ 37 w 37" name="T14"/>
                  <a:gd fmla="*/ 30 h 39" name="T15"/>
                  <a:gd fmla="*/ 37 w 37" name="T16"/>
                  <a:gd fmla="*/ 9 h 39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9" w="37">
                    <a:moveTo>
                      <a:pt x="37" y="9"/>
                    </a:moveTo>
                    <a:cubicBezTo>
                      <a:pt x="37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7" y="35"/>
                      <a:pt x="37" y="30"/>
                    </a:cubicBezTo>
                    <a:lnTo>
                      <a:pt x="37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890" name="Freeform 159"/>
              <p:cNvSpPr>
                <a:spLocks noEditPoints="1"/>
              </p:cNvSpPr>
              <p:nvPr/>
            </p:nvSpPr>
            <p:spPr bwMode="auto">
              <a:xfrm>
                <a:off x="5709" y="1358"/>
                <a:ext cx="91" cy="94"/>
              </a:xfrm>
              <a:custGeom>
                <a:gdLst>
                  <a:gd fmla="*/ 19 w 69" name="T0"/>
                  <a:gd fmla="*/ 0 h 71" name="T1"/>
                  <a:gd fmla="*/ 50 w 69" name="T2"/>
                  <a:gd fmla="*/ 0 h 71" name="T3"/>
                  <a:gd fmla="*/ 50 w 69" name="T4"/>
                  <a:gd fmla="*/ 0 h 71" name="T5"/>
                  <a:gd fmla="*/ 69 w 69" name="T6"/>
                  <a:gd fmla="*/ 18 h 71" name="T7"/>
                  <a:gd fmla="*/ 69 w 69" name="T8"/>
                  <a:gd fmla="*/ 53 h 71" name="T9"/>
                  <a:gd fmla="*/ 69 w 69" name="T10"/>
                  <a:gd fmla="*/ 53 h 71" name="T11"/>
                  <a:gd fmla="*/ 50 w 69" name="T12"/>
                  <a:gd fmla="*/ 71 h 71" name="T13"/>
                  <a:gd fmla="*/ 19 w 69" name="T14"/>
                  <a:gd fmla="*/ 71 h 71" name="T15"/>
                  <a:gd fmla="*/ 19 w 69" name="T16"/>
                  <a:gd fmla="*/ 71 h 71" name="T17"/>
                  <a:gd fmla="*/ 0 w 69" name="T18"/>
                  <a:gd fmla="*/ 53 h 71" name="T19"/>
                  <a:gd fmla="*/ 0 w 69" name="T20"/>
                  <a:gd fmla="*/ 18 h 71" name="T21"/>
                  <a:gd fmla="*/ 0 w 69" name="T22"/>
                  <a:gd fmla="*/ 18 h 71" name="T23"/>
                  <a:gd fmla="*/ 19 w 69" name="T24"/>
                  <a:gd fmla="*/ 0 h 71" name="T25"/>
                  <a:gd fmla="*/ 8 w 69" name="T26"/>
                  <a:gd fmla="*/ 53 h 71" name="T27"/>
                  <a:gd fmla="*/ 19 w 69" name="T28"/>
                  <a:gd fmla="*/ 64 h 71" name="T29"/>
                  <a:gd fmla="*/ 50 w 69" name="T30"/>
                  <a:gd fmla="*/ 64 h 71" name="T31"/>
                  <a:gd fmla="*/ 50 w 69" name="T32"/>
                  <a:gd fmla="*/ 64 h 71" name="T33"/>
                  <a:gd fmla="*/ 62 w 69" name="T34"/>
                  <a:gd fmla="*/ 53 h 71" name="T35"/>
                  <a:gd fmla="*/ 62 w 69" name="T36"/>
                  <a:gd fmla="*/ 18 h 71" name="T37"/>
                  <a:gd fmla="*/ 62 w 69" name="T38"/>
                  <a:gd fmla="*/ 18 h 71" name="T39"/>
                  <a:gd fmla="*/ 50 w 69" name="T40"/>
                  <a:gd fmla="*/ 7 h 71" name="T41"/>
                  <a:gd fmla="*/ 19 w 69" name="T42"/>
                  <a:gd fmla="*/ 7 h 71" name="T43"/>
                  <a:gd fmla="*/ 19 w 69" name="T44"/>
                  <a:gd fmla="*/ 7 h 71" name="T45"/>
                  <a:gd fmla="*/ 8 w 69" name="T46"/>
                  <a:gd fmla="*/ 18 h 71" name="T47"/>
                  <a:gd fmla="*/ 8 w 69" name="T48"/>
                  <a:gd fmla="*/ 53 h 71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71" w="69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1" y="0"/>
                      <a:pt x="69" y="8"/>
                      <a:pt x="69" y="18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1" y="71"/>
                      <a:pt x="50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9" y="71"/>
                      <a:pt x="0" y="63"/>
                      <a:pt x="0" y="5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59"/>
                      <a:pt x="13" y="64"/>
                      <a:pt x="19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7" y="64"/>
                      <a:pt x="62" y="59"/>
                      <a:pt x="62" y="53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2"/>
                      <a:pt x="57" y="7"/>
                      <a:pt x="50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3" y="7"/>
                      <a:pt x="8" y="12"/>
                      <a:pt x="8" y="18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891" name="Freeform 160"/>
              <p:cNvSpPr/>
              <p:nvPr/>
            </p:nvSpPr>
            <p:spPr bwMode="auto">
              <a:xfrm>
                <a:off x="5730" y="1379"/>
                <a:ext cx="49" cy="52"/>
              </a:xfrm>
              <a:custGeom>
                <a:gdLst>
                  <a:gd fmla="*/ 37 w 37" name="T0"/>
                  <a:gd fmla="*/ 9 h 39" name="T1"/>
                  <a:gd fmla="*/ 28 w 37" name="T2"/>
                  <a:gd fmla="*/ 0 h 39" name="T3"/>
                  <a:gd fmla="*/ 9 w 37" name="T4"/>
                  <a:gd fmla="*/ 0 h 39" name="T5"/>
                  <a:gd fmla="*/ 0 w 37" name="T6"/>
                  <a:gd fmla="*/ 9 h 39" name="T7"/>
                  <a:gd fmla="*/ 0 w 37" name="T8"/>
                  <a:gd fmla="*/ 30 h 39" name="T9"/>
                  <a:gd fmla="*/ 9 w 37" name="T10"/>
                  <a:gd fmla="*/ 39 h 39" name="T11"/>
                  <a:gd fmla="*/ 28 w 37" name="T12"/>
                  <a:gd fmla="*/ 39 h 39" name="T13"/>
                  <a:gd fmla="*/ 37 w 37" name="T14"/>
                  <a:gd fmla="*/ 30 h 39" name="T15"/>
                  <a:gd fmla="*/ 37 w 37" name="T16"/>
                  <a:gd fmla="*/ 9 h 39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9" w="37">
                    <a:moveTo>
                      <a:pt x="37" y="9"/>
                    </a:moveTo>
                    <a:cubicBezTo>
                      <a:pt x="37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7" y="35"/>
                      <a:pt x="37" y="30"/>
                    </a:cubicBezTo>
                    <a:lnTo>
                      <a:pt x="37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892" name="Freeform 161"/>
              <p:cNvSpPr>
                <a:spLocks noEditPoints="1"/>
              </p:cNvSpPr>
              <p:nvPr/>
            </p:nvSpPr>
            <p:spPr bwMode="auto">
              <a:xfrm>
                <a:off x="5822" y="1358"/>
                <a:ext cx="91" cy="94"/>
              </a:xfrm>
              <a:custGeom>
                <a:gdLst>
                  <a:gd fmla="*/ 19 w 69" name="T0"/>
                  <a:gd fmla="*/ 0 h 71" name="T1"/>
                  <a:gd fmla="*/ 50 w 69" name="T2"/>
                  <a:gd fmla="*/ 0 h 71" name="T3"/>
                  <a:gd fmla="*/ 50 w 69" name="T4"/>
                  <a:gd fmla="*/ 0 h 71" name="T5"/>
                  <a:gd fmla="*/ 69 w 69" name="T6"/>
                  <a:gd fmla="*/ 18 h 71" name="T7"/>
                  <a:gd fmla="*/ 69 w 69" name="T8"/>
                  <a:gd fmla="*/ 53 h 71" name="T9"/>
                  <a:gd fmla="*/ 69 w 69" name="T10"/>
                  <a:gd fmla="*/ 53 h 71" name="T11"/>
                  <a:gd fmla="*/ 50 w 69" name="T12"/>
                  <a:gd fmla="*/ 71 h 71" name="T13"/>
                  <a:gd fmla="*/ 19 w 69" name="T14"/>
                  <a:gd fmla="*/ 71 h 71" name="T15"/>
                  <a:gd fmla="*/ 19 w 69" name="T16"/>
                  <a:gd fmla="*/ 71 h 71" name="T17"/>
                  <a:gd fmla="*/ 0 w 69" name="T18"/>
                  <a:gd fmla="*/ 53 h 71" name="T19"/>
                  <a:gd fmla="*/ 0 w 69" name="T20"/>
                  <a:gd fmla="*/ 18 h 71" name="T21"/>
                  <a:gd fmla="*/ 0 w 69" name="T22"/>
                  <a:gd fmla="*/ 18 h 71" name="T23"/>
                  <a:gd fmla="*/ 19 w 69" name="T24"/>
                  <a:gd fmla="*/ 0 h 71" name="T25"/>
                  <a:gd fmla="*/ 8 w 69" name="T26"/>
                  <a:gd fmla="*/ 53 h 71" name="T27"/>
                  <a:gd fmla="*/ 19 w 69" name="T28"/>
                  <a:gd fmla="*/ 64 h 71" name="T29"/>
                  <a:gd fmla="*/ 50 w 69" name="T30"/>
                  <a:gd fmla="*/ 64 h 71" name="T31"/>
                  <a:gd fmla="*/ 50 w 69" name="T32"/>
                  <a:gd fmla="*/ 64 h 71" name="T33"/>
                  <a:gd fmla="*/ 62 w 69" name="T34"/>
                  <a:gd fmla="*/ 53 h 71" name="T35"/>
                  <a:gd fmla="*/ 62 w 69" name="T36"/>
                  <a:gd fmla="*/ 18 h 71" name="T37"/>
                  <a:gd fmla="*/ 62 w 69" name="T38"/>
                  <a:gd fmla="*/ 18 h 71" name="T39"/>
                  <a:gd fmla="*/ 50 w 69" name="T40"/>
                  <a:gd fmla="*/ 7 h 71" name="T41"/>
                  <a:gd fmla="*/ 19 w 69" name="T42"/>
                  <a:gd fmla="*/ 7 h 71" name="T43"/>
                  <a:gd fmla="*/ 19 w 69" name="T44"/>
                  <a:gd fmla="*/ 7 h 71" name="T45"/>
                  <a:gd fmla="*/ 8 w 69" name="T46"/>
                  <a:gd fmla="*/ 18 h 71" name="T47"/>
                  <a:gd fmla="*/ 8 w 69" name="T48"/>
                  <a:gd fmla="*/ 53 h 71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71" w="69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1" y="0"/>
                      <a:pt x="69" y="8"/>
                      <a:pt x="69" y="18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1" y="71"/>
                      <a:pt x="50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9" y="71"/>
                      <a:pt x="0" y="63"/>
                      <a:pt x="0" y="5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59"/>
                      <a:pt x="13" y="64"/>
                      <a:pt x="19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7" y="64"/>
                      <a:pt x="62" y="59"/>
                      <a:pt x="62" y="53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2"/>
                      <a:pt x="57" y="7"/>
                      <a:pt x="50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3" y="7"/>
                      <a:pt x="8" y="12"/>
                      <a:pt x="8" y="18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893" name="Freeform 162"/>
              <p:cNvSpPr/>
              <p:nvPr/>
            </p:nvSpPr>
            <p:spPr bwMode="auto">
              <a:xfrm>
                <a:off x="5843" y="1379"/>
                <a:ext cx="49" cy="52"/>
              </a:xfrm>
              <a:custGeom>
                <a:gdLst>
                  <a:gd fmla="*/ 37 w 37" name="T0"/>
                  <a:gd fmla="*/ 9 h 39" name="T1"/>
                  <a:gd fmla="*/ 28 w 37" name="T2"/>
                  <a:gd fmla="*/ 0 h 39" name="T3"/>
                  <a:gd fmla="*/ 9 w 37" name="T4"/>
                  <a:gd fmla="*/ 0 h 39" name="T5"/>
                  <a:gd fmla="*/ 0 w 37" name="T6"/>
                  <a:gd fmla="*/ 9 h 39" name="T7"/>
                  <a:gd fmla="*/ 0 w 37" name="T8"/>
                  <a:gd fmla="*/ 30 h 39" name="T9"/>
                  <a:gd fmla="*/ 9 w 37" name="T10"/>
                  <a:gd fmla="*/ 39 h 39" name="T11"/>
                  <a:gd fmla="*/ 28 w 37" name="T12"/>
                  <a:gd fmla="*/ 39 h 39" name="T13"/>
                  <a:gd fmla="*/ 37 w 37" name="T14"/>
                  <a:gd fmla="*/ 30 h 39" name="T15"/>
                  <a:gd fmla="*/ 37 w 37" name="T16"/>
                  <a:gd fmla="*/ 9 h 39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9" w="37">
                    <a:moveTo>
                      <a:pt x="37" y="9"/>
                    </a:moveTo>
                    <a:cubicBezTo>
                      <a:pt x="37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7" y="35"/>
                      <a:pt x="37" y="30"/>
                    </a:cubicBezTo>
                    <a:lnTo>
                      <a:pt x="37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894" name="Freeform 163"/>
              <p:cNvSpPr>
                <a:spLocks noEditPoints="1"/>
              </p:cNvSpPr>
              <p:nvPr/>
            </p:nvSpPr>
            <p:spPr bwMode="auto">
              <a:xfrm>
                <a:off x="5935" y="1358"/>
                <a:ext cx="91" cy="94"/>
              </a:xfrm>
              <a:custGeom>
                <a:gdLst>
                  <a:gd fmla="*/ 19 w 69" name="T0"/>
                  <a:gd fmla="*/ 0 h 71" name="T1"/>
                  <a:gd fmla="*/ 50 w 69" name="T2"/>
                  <a:gd fmla="*/ 0 h 71" name="T3"/>
                  <a:gd fmla="*/ 50 w 69" name="T4"/>
                  <a:gd fmla="*/ 0 h 71" name="T5"/>
                  <a:gd fmla="*/ 69 w 69" name="T6"/>
                  <a:gd fmla="*/ 18 h 71" name="T7"/>
                  <a:gd fmla="*/ 69 w 69" name="T8"/>
                  <a:gd fmla="*/ 53 h 71" name="T9"/>
                  <a:gd fmla="*/ 69 w 69" name="T10"/>
                  <a:gd fmla="*/ 53 h 71" name="T11"/>
                  <a:gd fmla="*/ 50 w 69" name="T12"/>
                  <a:gd fmla="*/ 71 h 71" name="T13"/>
                  <a:gd fmla="*/ 19 w 69" name="T14"/>
                  <a:gd fmla="*/ 71 h 71" name="T15"/>
                  <a:gd fmla="*/ 19 w 69" name="T16"/>
                  <a:gd fmla="*/ 71 h 71" name="T17"/>
                  <a:gd fmla="*/ 0 w 69" name="T18"/>
                  <a:gd fmla="*/ 53 h 71" name="T19"/>
                  <a:gd fmla="*/ 0 w 69" name="T20"/>
                  <a:gd fmla="*/ 18 h 71" name="T21"/>
                  <a:gd fmla="*/ 0 w 69" name="T22"/>
                  <a:gd fmla="*/ 18 h 71" name="T23"/>
                  <a:gd fmla="*/ 19 w 69" name="T24"/>
                  <a:gd fmla="*/ 0 h 71" name="T25"/>
                  <a:gd fmla="*/ 8 w 69" name="T26"/>
                  <a:gd fmla="*/ 53 h 71" name="T27"/>
                  <a:gd fmla="*/ 19 w 69" name="T28"/>
                  <a:gd fmla="*/ 64 h 71" name="T29"/>
                  <a:gd fmla="*/ 50 w 69" name="T30"/>
                  <a:gd fmla="*/ 64 h 71" name="T31"/>
                  <a:gd fmla="*/ 50 w 69" name="T32"/>
                  <a:gd fmla="*/ 64 h 71" name="T33"/>
                  <a:gd fmla="*/ 62 w 69" name="T34"/>
                  <a:gd fmla="*/ 53 h 71" name="T35"/>
                  <a:gd fmla="*/ 62 w 69" name="T36"/>
                  <a:gd fmla="*/ 18 h 71" name="T37"/>
                  <a:gd fmla="*/ 62 w 69" name="T38"/>
                  <a:gd fmla="*/ 18 h 71" name="T39"/>
                  <a:gd fmla="*/ 50 w 69" name="T40"/>
                  <a:gd fmla="*/ 7 h 71" name="T41"/>
                  <a:gd fmla="*/ 19 w 69" name="T42"/>
                  <a:gd fmla="*/ 7 h 71" name="T43"/>
                  <a:gd fmla="*/ 19 w 69" name="T44"/>
                  <a:gd fmla="*/ 7 h 71" name="T45"/>
                  <a:gd fmla="*/ 8 w 69" name="T46"/>
                  <a:gd fmla="*/ 18 h 71" name="T47"/>
                  <a:gd fmla="*/ 8 w 69" name="T48"/>
                  <a:gd fmla="*/ 53 h 71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71" w="69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1" y="0"/>
                      <a:pt x="69" y="8"/>
                      <a:pt x="69" y="18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1" y="71"/>
                      <a:pt x="50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9" y="71"/>
                      <a:pt x="0" y="63"/>
                      <a:pt x="0" y="5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59"/>
                      <a:pt x="13" y="64"/>
                      <a:pt x="19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7" y="64"/>
                      <a:pt x="62" y="59"/>
                      <a:pt x="62" y="53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2"/>
                      <a:pt x="57" y="7"/>
                      <a:pt x="50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3" y="7"/>
                      <a:pt x="8" y="12"/>
                      <a:pt x="8" y="18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895" name="Freeform 164"/>
              <p:cNvSpPr/>
              <p:nvPr/>
            </p:nvSpPr>
            <p:spPr bwMode="auto">
              <a:xfrm>
                <a:off x="5956" y="1379"/>
                <a:ext cx="50" cy="52"/>
              </a:xfrm>
              <a:custGeom>
                <a:gdLst>
                  <a:gd fmla="*/ 38 w 38" name="T0"/>
                  <a:gd fmla="*/ 9 h 39" name="T1"/>
                  <a:gd fmla="*/ 28 w 38" name="T2"/>
                  <a:gd fmla="*/ 0 h 39" name="T3"/>
                  <a:gd fmla="*/ 9 w 38" name="T4"/>
                  <a:gd fmla="*/ 0 h 39" name="T5"/>
                  <a:gd fmla="*/ 0 w 38" name="T6"/>
                  <a:gd fmla="*/ 9 h 39" name="T7"/>
                  <a:gd fmla="*/ 0 w 38" name="T8"/>
                  <a:gd fmla="*/ 30 h 39" name="T9"/>
                  <a:gd fmla="*/ 9 w 38" name="T10"/>
                  <a:gd fmla="*/ 39 h 39" name="T11"/>
                  <a:gd fmla="*/ 28 w 38" name="T12"/>
                  <a:gd fmla="*/ 39 h 39" name="T13"/>
                  <a:gd fmla="*/ 38 w 38" name="T14"/>
                  <a:gd fmla="*/ 30 h 39" name="T15"/>
                  <a:gd fmla="*/ 38 w 38" name="T16"/>
                  <a:gd fmla="*/ 9 h 39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9" w="38">
                    <a:moveTo>
                      <a:pt x="38" y="9"/>
                    </a:moveTo>
                    <a:cubicBezTo>
                      <a:pt x="38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8" y="35"/>
                      <a:pt x="38" y="30"/>
                    </a:cubicBezTo>
                    <a:lnTo>
                      <a:pt x="38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896" name="Freeform 165"/>
              <p:cNvSpPr>
                <a:spLocks noEditPoints="1"/>
              </p:cNvSpPr>
              <p:nvPr/>
            </p:nvSpPr>
            <p:spPr bwMode="auto">
              <a:xfrm>
                <a:off x="6048" y="1358"/>
                <a:ext cx="91" cy="94"/>
              </a:xfrm>
              <a:custGeom>
                <a:gdLst>
                  <a:gd fmla="*/ 19 w 69" name="T0"/>
                  <a:gd fmla="*/ 0 h 71" name="T1"/>
                  <a:gd fmla="*/ 50 w 69" name="T2"/>
                  <a:gd fmla="*/ 0 h 71" name="T3"/>
                  <a:gd fmla="*/ 50 w 69" name="T4"/>
                  <a:gd fmla="*/ 0 h 71" name="T5"/>
                  <a:gd fmla="*/ 69 w 69" name="T6"/>
                  <a:gd fmla="*/ 18 h 71" name="T7"/>
                  <a:gd fmla="*/ 69 w 69" name="T8"/>
                  <a:gd fmla="*/ 53 h 71" name="T9"/>
                  <a:gd fmla="*/ 69 w 69" name="T10"/>
                  <a:gd fmla="*/ 53 h 71" name="T11"/>
                  <a:gd fmla="*/ 50 w 69" name="T12"/>
                  <a:gd fmla="*/ 71 h 71" name="T13"/>
                  <a:gd fmla="*/ 19 w 69" name="T14"/>
                  <a:gd fmla="*/ 71 h 71" name="T15"/>
                  <a:gd fmla="*/ 19 w 69" name="T16"/>
                  <a:gd fmla="*/ 71 h 71" name="T17"/>
                  <a:gd fmla="*/ 0 w 69" name="T18"/>
                  <a:gd fmla="*/ 53 h 71" name="T19"/>
                  <a:gd fmla="*/ 0 w 69" name="T20"/>
                  <a:gd fmla="*/ 18 h 71" name="T21"/>
                  <a:gd fmla="*/ 0 w 69" name="T22"/>
                  <a:gd fmla="*/ 18 h 71" name="T23"/>
                  <a:gd fmla="*/ 19 w 69" name="T24"/>
                  <a:gd fmla="*/ 0 h 71" name="T25"/>
                  <a:gd fmla="*/ 8 w 69" name="T26"/>
                  <a:gd fmla="*/ 53 h 71" name="T27"/>
                  <a:gd fmla="*/ 19 w 69" name="T28"/>
                  <a:gd fmla="*/ 64 h 71" name="T29"/>
                  <a:gd fmla="*/ 50 w 69" name="T30"/>
                  <a:gd fmla="*/ 64 h 71" name="T31"/>
                  <a:gd fmla="*/ 50 w 69" name="T32"/>
                  <a:gd fmla="*/ 64 h 71" name="T33"/>
                  <a:gd fmla="*/ 62 w 69" name="T34"/>
                  <a:gd fmla="*/ 53 h 71" name="T35"/>
                  <a:gd fmla="*/ 62 w 69" name="T36"/>
                  <a:gd fmla="*/ 18 h 71" name="T37"/>
                  <a:gd fmla="*/ 62 w 69" name="T38"/>
                  <a:gd fmla="*/ 18 h 71" name="T39"/>
                  <a:gd fmla="*/ 50 w 69" name="T40"/>
                  <a:gd fmla="*/ 7 h 71" name="T41"/>
                  <a:gd fmla="*/ 19 w 69" name="T42"/>
                  <a:gd fmla="*/ 7 h 71" name="T43"/>
                  <a:gd fmla="*/ 19 w 69" name="T44"/>
                  <a:gd fmla="*/ 7 h 71" name="T45"/>
                  <a:gd fmla="*/ 8 w 69" name="T46"/>
                  <a:gd fmla="*/ 18 h 71" name="T47"/>
                  <a:gd fmla="*/ 8 w 69" name="T48"/>
                  <a:gd fmla="*/ 53 h 71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71" w="69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1" y="0"/>
                      <a:pt x="69" y="8"/>
                      <a:pt x="69" y="18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1" y="71"/>
                      <a:pt x="50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9" y="71"/>
                      <a:pt x="0" y="63"/>
                      <a:pt x="0" y="5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59"/>
                      <a:pt x="13" y="64"/>
                      <a:pt x="19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7" y="64"/>
                      <a:pt x="62" y="59"/>
                      <a:pt x="62" y="53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2"/>
                      <a:pt x="57" y="7"/>
                      <a:pt x="50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3" y="7"/>
                      <a:pt x="8" y="12"/>
                      <a:pt x="8" y="18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897" name="Freeform 166"/>
              <p:cNvSpPr/>
              <p:nvPr/>
            </p:nvSpPr>
            <p:spPr bwMode="auto">
              <a:xfrm>
                <a:off x="6069" y="1379"/>
                <a:ext cx="50" cy="52"/>
              </a:xfrm>
              <a:custGeom>
                <a:gdLst>
                  <a:gd fmla="*/ 38 w 38" name="T0"/>
                  <a:gd fmla="*/ 9 h 39" name="T1"/>
                  <a:gd fmla="*/ 28 w 38" name="T2"/>
                  <a:gd fmla="*/ 0 h 39" name="T3"/>
                  <a:gd fmla="*/ 9 w 38" name="T4"/>
                  <a:gd fmla="*/ 0 h 39" name="T5"/>
                  <a:gd fmla="*/ 0 w 38" name="T6"/>
                  <a:gd fmla="*/ 9 h 39" name="T7"/>
                  <a:gd fmla="*/ 0 w 38" name="T8"/>
                  <a:gd fmla="*/ 30 h 39" name="T9"/>
                  <a:gd fmla="*/ 9 w 38" name="T10"/>
                  <a:gd fmla="*/ 39 h 39" name="T11"/>
                  <a:gd fmla="*/ 28 w 38" name="T12"/>
                  <a:gd fmla="*/ 39 h 39" name="T13"/>
                  <a:gd fmla="*/ 38 w 38" name="T14"/>
                  <a:gd fmla="*/ 30 h 39" name="T15"/>
                  <a:gd fmla="*/ 38 w 38" name="T16"/>
                  <a:gd fmla="*/ 9 h 39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9" w="38">
                    <a:moveTo>
                      <a:pt x="38" y="9"/>
                    </a:moveTo>
                    <a:cubicBezTo>
                      <a:pt x="38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8" y="35"/>
                      <a:pt x="38" y="30"/>
                    </a:cubicBezTo>
                    <a:lnTo>
                      <a:pt x="38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898" name="Freeform 167"/>
              <p:cNvSpPr>
                <a:spLocks noEditPoints="1"/>
              </p:cNvSpPr>
              <p:nvPr/>
            </p:nvSpPr>
            <p:spPr bwMode="auto">
              <a:xfrm>
                <a:off x="6161" y="1358"/>
                <a:ext cx="91" cy="94"/>
              </a:xfrm>
              <a:custGeom>
                <a:gdLst>
                  <a:gd fmla="*/ 19 w 69" name="T0"/>
                  <a:gd fmla="*/ 0 h 71" name="T1"/>
                  <a:gd fmla="*/ 51 w 69" name="T2"/>
                  <a:gd fmla="*/ 0 h 71" name="T3"/>
                  <a:gd fmla="*/ 51 w 69" name="T4"/>
                  <a:gd fmla="*/ 0 h 71" name="T5"/>
                  <a:gd fmla="*/ 69 w 69" name="T6"/>
                  <a:gd fmla="*/ 18 h 71" name="T7"/>
                  <a:gd fmla="*/ 69 w 69" name="T8"/>
                  <a:gd fmla="*/ 53 h 71" name="T9"/>
                  <a:gd fmla="*/ 69 w 69" name="T10"/>
                  <a:gd fmla="*/ 53 h 71" name="T11"/>
                  <a:gd fmla="*/ 51 w 69" name="T12"/>
                  <a:gd fmla="*/ 71 h 71" name="T13"/>
                  <a:gd fmla="*/ 19 w 69" name="T14"/>
                  <a:gd fmla="*/ 71 h 71" name="T15"/>
                  <a:gd fmla="*/ 19 w 69" name="T16"/>
                  <a:gd fmla="*/ 71 h 71" name="T17"/>
                  <a:gd fmla="*/ 0 w 69" name="T18"/>
                  <a:gd fmla="*/ 53 h 71" name="T19"/>
                  <a:gd fmla="*/ 0 w 69" name="T20"/>
                  <a:gd fmla="*/ 18 h 71" name="T21"/>
                  <a:gd fmla="*/ 0 w 69" name="T22"/>
                  <a:gd fmla="*/ 18 h 71" name="T23"/>
                  <a:gd fmla="*/ 19 w 69" name="T24"/>
                  <a:gd fmla="*/ 0 h 71" name="T25"/>
                  <a:gd fmla="*/ 8 w 69" name="T26"/>
                  <a:gd fmla="*/ 53 h 71" name="T27"/>
                  <a:gd fmla="*/ 19 w 69" name="T28"/>
                  <a:gd fmla="*/ 64 h 71" name="T29"/>
                  <a:gd fmla="*/ 51 w 69" name="T30"/>
                  <a:gd fmla="*/ 64 h 71" name="T31"/>
                  <a:gd fmla="*/ 51 w 69" name="T32"/>
                  <a:gd fmla="*/ 64 h 71" name="T33"/>
                  <a:gd fmla="*/ 62 w 69" name="T34"/>
                  <a:gd fmla="*/ 53 h 71" name="T35"/>
                  <a:gd fmla="*/ 62 w 69" name="T36"/>
                  <a:gd fmla="*/ 18 h 71" name="T37"/>
                  <a:gd fmla="*/ 62 w 69" name="T38"/>
                  <a:gd fmla="*/ 18 h 71" name="T39"/>
                  <a:gd fmla="*/ 51 w 69" name="T40"/>
                  <a:gd fmla="*/ 7 h 71" name="T41"/>
                  <a:gd fmla="*/ 19 w 69" name="T42"/>
                  <a:gd fmla="*/ 7 h 71" name="T43"/>
                  <a:gd fmla="*/ 19 w 69" name="T44"/>
                  <a:gd fmla="*/ 7 h 71" name="T45"/>
                  <a:gd fmla="*/ 8 w 69" name="T46"/>
                  <a:gd fmla="*/ 18 h 71" name="T47"/>
                  <a:gd fmla="*/ 8 w 69" name="T48"/>
                  <a:gd fmla="*/ 53 h 71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71" w="69">
                    <a:moveTo>
                      <a:pt x="19" y="0"/>
                    </a:moveTo>
                    <a:cubicBezTo>
                      <a:pt x="51" y="0"/>
                      <a:pt x="51" y="0"/>
                      <a:pt x="51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61" y="0"/>
                      <a:pt x="69" y="8"/>
                      <a:pt x="69" y="18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1" y="71"/>
                      <a:pt x="51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9" y="71"/>
                      <a:pt x="0" y="63"/>
                      <a:pt x="0" y="5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59"/>
                      <a:pt x="13" y="64"/>
                      <a:pt x="19" y="64"/>
                    </a:cubicBezTo>
                    <a:cubicBezTo>
                      <a:pt x="51" y="64"/>
                      <a:pt x="51" y="64"/>
                      <a:pt x="51" y="64"/>
                    </a:cubicBezTo>
                    <a:cubicBezTo>
                      <a:pt x="51" y="64"/>
                      <a:pt x="51" y="64"/>
                      <a:pt x="51" y="64"/>
                    </a:cubicBezTo>
                    <a:cubicBezTo>
                      <a:pt x="57" y="64"/>
                      <a:pt x="62" y="59"/>
                      <a:pt x="62" y="53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2"/>
                      <a:pt x="57" y="7"/>
                      <a:pt x="51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3" y="7"/>
                      <a:pt x="8" y="12"/>
                      <a:pt x="8" y="18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899" name="Freeform 168"/>
              <p:cNvSpPr/>
              <p:nvPr/>
            </p:nvSpPr>
            <p:spPr bwMode="auto">
              <a:xfrm>
                <a:off x="6182" y="1379"/>
                <a:ext cx="50" cy="52"/>
              </a:xfrm>
              <a:custGeom>
                <a:gdLst>
                  <a:gd fmla="*/ 38 w 38" name="T0"/>
                  <a:gd fmla="*/ 9 h 39" name="T1"/>
                  <a:gd fmla="*/ 28 w 38" name="T2"/>
                  <a:gd fmla="*/ 0 h 39" name="T3"/>
                  <a:gd fmla="*/ 9 w 38" name="T4"/>
                  <a:gd fmla="*/ 0 h 39" name="T5"/>
                  <a:gd fmla="*/ 0 w 38" name="T6"/>
                  <a:gd fmla="*/ 9 h 39" name="T7"/>
                  <a:gd fmla="*/ 0 w 38" name="T8"/>
                  <a:gd fmla="*/ 30 h 39" name="T9"/>
                  <a:gd fmla="*/ 9 w 38" name="T10"/>
                  <a:gd fmla="*/ 39 h 39" name="T11"/>
                  <a:gd fmla="*/ 28 w 38" name="T12"/>
                  <a:gd fmla="*/ 39 h 39" name="T13"/>
                  <a:gd fmla="*/ 38 w 38" name="T14"/>
                  <a:gd fmla="*/ 30 h 39" name="T15"/>
                  <a:gd fmla="*/ 38 w 38" name="T16"/>
                  <a:gd fmla="*/ 9 h 39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9" w="38">
                    <a:moveTo>
                      <a:pt x="38" y="9"/>
                    </a:moveTo>
                    <a:cubicBezTo>
                      <a:pt x="38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8" y="35"/>
                      <a:pt x="38" y="30"/>
                    </a:cubicBezTo>
                    <a:lnTo>
                      <a:pt x="38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900" name="Freeform 169"/>
              <p:cNvSpPr>
                <a:spLocks noEditPoints="1"/>
              </p:cNvSpPr>
              <p:nvPr/>
            </p:nvSpPr>
            <p:spPr bwMode="auto">
              <a:xfrm>
                <a:off x="6274" y="1358"/>
                <a:ext cx="91" cy="94"/>
              </a:xfrm>
              <a:custGeom>
                <a:gdLst>
                  <a:gd fmla="*/ 19 w 69" name="T0"/>
                  <a:gd fmla="*/ 0 h 71" name="T1"/>
                  <a:gd fmla="*/ 51 w 69" name="T2"/>
                  <a:gd fmla="*/ 0 h 71" name="T3"/>
                  <a:gd fmla="*/ 51 w 69" name="T4"/>
                  <a:gd fmla="*/ 0 h 71" name="T5"/>
                  <a:gd fmla="*/ 69 w 69" name="T6"/>
                  <a:gd fmla="*/ 18 h 71" name="T7"/>
                  <a:gd fmla="*/ 69 w 69" name="T8"/>
                  <a:gd fmla="*/ 53 h 71" name="T9"/>
                  <a:gd fmla="*/ 69 w 69" name="T10"/>
                  <a:gd fmla="*/ 53 h 71" name="T11"/>
                  <a:gd fmla="*/ 51 w 69" name="T12"/>
                  <a:gd fmla="*/ 71 h 71" name="T13"/>
                  <a:gd fmla="*/ 19 w 69" name="T14"/>
                  <a:gd fmla="*/ 71 h 71" name="T15"/>
                  <a:gd fmla="*/ 19 w 69" name="T16"/>
                  <a:gd fmla="*/ 71 h 71" name="T17"/>
                  <a:gd fmla="*/ 0 w 69" name="T18"/>
                  <a:gd fmla="*/ 53 h 71" name="T19"/>
                  <a:gd fmla="*/ 0 w 69" name="T20"/>
                  <a:gd fmla="*/ 18 h 71" name="T21"/>
                  <a:gd fmla="*/ 0 w 69" name="T22"/>
                  <a:gd fmla="*/ 18 h 71" name="T23"/>
                  <a:gd fmla="*/ 19 w 69" name="T24"/>
                  <a:gd fmla="*/ 0 h 71" name="T25"/>
                  <a:gd fmla="*/ 8 w 69" name="T26"/>
                  <a:gd fmla="*/ 53 h 71" name="T27"/>
                  <a:gd fmla="*/ 19 w 69" name="T28"/>
                  <a:gd fmla="*/ 64 h 71" name="T29"/>
                  <a:gd fmla="*/ 51 w 69" name="T30"/>
                  <a:gd fmla="*/ 64 h 71" name="T31"/>
                  <a:gd fmla="*/ 51 w 69" name="T32"/>
                  <a:gd fmla="*/ 64 h 71" name="T33"/>
                  <a:gd fmla="*/ 62 w 69" name="T34"/>
                  <a:gd fmla="*/ 53 h 71" name="T35"/>
                  <a:gd fmla="*/ 62 w 69" name="T36"/>
                  <a:gd fmla="*/ 18 h 71" name="T37"/>
                  <a:gd fmla="*/ 62 w 69" name="T38"/>
                  <a:gd fmla="*/ 18 h 71" name="T39"/>
                  <a:gd fmla="*/ 51 w 69" name="T40"/>
                  <a:gd fmla="*/ 7 h 71" name="T41"/>
                  <a:gd fmla="*/ 19 w 69" name="T42"/>
                  <a:gd fmla="*/ 7 h 71" name="T43"/>
                  <a:gd fmla="*/ 19 w 69" name="T44"/>
                  <a:gd fmla="*/ 7 h 71" name="T45"/>
                  <a:gd fmla="*/ 8 w 69" name="T46"/>
                  <a:gd fmla="*/ 18 h 71" name="T47"/>
                  <a:gd fmla="*/ 8 w 69" name="T48"/>
                  <a:gd fmla="*/ 53 h 71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71" w="69">
                    <a:moveTo>
                      <a:pt x="19" y="0"/>
                    </a:moveTo>
                    <a:cubicBezTo>
                      <a:pt x="51" y="0"/>
                      <a:pt x="51" y="0"/>
                      <a:pt x="51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61" y="0"/>
                      <a:pt x="69" y="8"/>
                      <a:pt x="69" y="18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1" y="71"/>
                      <a:pt x="51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9" y="71"/>
                      <a:pt x="0" y="63"/>
                      <a:pt x="0" y="5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59"/>
                      <a:pt x="13" y="64"/>
                      <a:pt x="19" y="64"/>
                    </a:cubicBezTo>
                    <a:cubicBezTo>
                      <a:pt x="51" y="64"/>
                      <a:pt x="51" y="64"/>
                      <a:pt x="51" y="64"/>
                    </a:cubicBezTo>
                    <a:cubicBezTo>
                      <a:pt x="51" y="64"/>
                      <a:pt x="51" y="64"/>
                      <a:pt x="51" y="64"/>
                    </a:cubicBezTo>
                    <a:cubicBezTo>
                      <a:pt x="57" y="64"/>
                      <a:pt x="62" y="59"/>
                      <a:pt x="62" y="53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2"/>
                      <a:pt x="57" y="7"/>
                      <a:pt x="51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3" y="7"/>
                      <a:pt x="8" y="12"/>
                      <a:pt x="8" y="18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901" name="Freeform 170"/>
              <p:cNvSpPr/>
              <p:nvPr/>
            </p:nvSpPr>
            <p:spPr bwMode="auto">
              <a:xfrm>
                <a:off x="6295" y="1379"/>
                <a:ext cx="50" cy="52"/>
              </a:xfrm>
              <a:custGeom>
                <a:gdLst>
                  <a:gd fmla="*/ 38 w 38" name="T0"/>
                  <a:gd fmla="*/ 9 h 39" name="T1"/>
                  <a:gd fmla="*/ 28 w 38" name="T2"/>
                  <a:gd fmla="*/ 0 h 39" name="T3"/>
                  <a:gd fmla="*/ 9 w 38" name="T4"/>
                  <a:gd fmla="*/ 0 h 39" name="T5"/>
                  <a:gd fmla="*/ 0 w 38" name="T6"/>
                  <a:gd fmla="*/ 9 h 39" name="T7"/>
                  <a:gd fmla="*/ 0 w 38" name="T8"/>
                  <a:gd fmla="*/ 30 h 39" name="T9"/>
                  <a:gd fmla="*/ 9 w 38" name="T10"/>
                  <a:gd fmla="*/ 39 h 39" name="T11"/>
                  <a:gd fmla="*/ 28 w 38" name="T12"/>
                  <a:gd fmla="*/ 39 h 39" name="T13"/>
                  <a:gd fmla="*/ 38 w 38" name="T14"/>
                  <a:gd fmla="*/ 30 h 39" name="T15"/>
                  <a:gd fmla="*/ 38 w 38" name="T16"/>
                  <a:gd fmla="*/ 9 h 39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9" w="38">
                    <a:moveTo>
                      <a:pt x="38" y="9"/>
                    </a:moveTo>
                    <a:cubicBezTo>
                      <a:pt x="38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8" y="35"/>
                      <a:pt x="38" y="30"/>
                    </a:cubicBezTo>
                    <a:lnTo>
                      <a:pt x="38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902" name="Freeform 171"/>
              <p:cNvSpPr>
                <a:spLocks noEditPoints="1"/>
              </p:cNvSpPr>
              <p:nvPr/>
            </p:nvSpPr>
            <p:spPr bwMode="auto">
              <a:xfrm>
                <a:off x="6387" y="1358"/>
                <a:ext cx="91" cy="94"/>
              </a:xfrm>
              <a:custGeom>
                <a:gdLst>
                  <a:gd fmla="*/ 19 w 69" name="T0"/>
                  <a:gd fmla="*/ 0 h 71" name="T1"/>
                  <a:gd fmla="*/ 51 w 69" name="T2"/>
                  <a:gd fmla="*/ 0 h 71" name="T3"/>
                  <a:gd fmla="*/ 51 w 69" name="T4"/>
                  <a:gd fmla="*/ 0 h 71" name="T5"/>
                  <a:gd fmla="*/ 69 w 69" name="T6"/>
                  <a:gd fmla="*/ 18 h 71" name="T7"/>
                  <a:gd fmla="*/ 69 w 69" name="T8"/>
                  <a:gd fmla="*/ 53 h 71" name="T9"/>
                  <a:gd fmla="*/ 69 w 69" name="T10"/>
                  <a:gd fmla="*/ 53 h 71" name="T11"/>
                  <a:gd fmla="*/ 51 w 69" name="T12"/>
                  <a:gd fmla="*/ 71 h 71" name="T13"/>
                  <a:gd fmla="*/ 19 w 69" name="T14"/>
                  <a:gd fmla="*/ 71 h 71" name="T15"/>
                  <a:gd fmla="*/ 19 w 69" name="T16"/>
                  <a:gd fmla="*/ 71 h 71" name="T17"/>
                  <a:gd fmla="*/ 0 w 69" name="T18"/>
                  <a:gd fmla="*/ 53 h 71" name="T19"/>
                  <a:gd fmla="*/ 0 w 69" name="T20"/>
                  <a:gd fmla="*/ 18 h 71" name="T21"/>
                  <a:gd fmla="*/ 0 w 69" name="T22"/>
                  <a:gd fmla="*/ 18 h 71" name="T23"/>
                  <a:gd fmla="*/ 19 w 69" name="T24"/>
                  <a:gd fmla="*/ 0 h 71" name="T25"/>
                  <a:gd fmla="*/ 8 w 69" name="T26"/>
                  <a:gd fmla="*/ 53 h 71" name="T27"/>
                  <a:gd fmla="*/ 19 w 69" name="T28"/>
                  <a:gd fmla="*/ 64 h 71" name="T29"/>
                  <a:gd fmla="*/ 51 w 69" name="T30"/>
                  <a:gd fmla="*/ 64 h 71" name="T31"/>
                  <a:gd fmla="*/ 51 w 69" name="T32"/>
                  <a:gd fmla="*/ 64 h 71" name="T33"/>
                  <a:gd fmla="*/ 62 w 69" name="T34"/>
                  <a:gd fmla="*/ 53 h 71" name="T35"/>
                  <a:gd fmla="*/ 62 w 69" name="T36"/>
                  <a:gd fmla="*/ 18 h 71" name="T37"/>
                  <a:gd fmla="*/ 62 w 69" name="T38"/>
                  <a:gd fmla="*/ 18 h 71" name="T39"/>
                  <a:gd fmla="*/ 51 w 69" name="T40"/>
                  <a:gd fmla="*/ 7 h 71" name="T41"/>
                  <a:gd fmla="*/ 19 w 69" name="T42"/>
                  <a:gd fmla="*/ 7 h 71" name="T43"/>
                  <a:gd fmla="*/ 19 w 69" name="T44"/>
                  <a:gd fmla="*/ 7 h 71" name="T45"/>
                  <a:gd fmla="*/ 8 w 69" name="T46"/>
                  <a:gd fmla="*/ 18 h 71" name="T47"/>
                  <a:gd fmla="*/ 8 w 69" name="T48"/>
                  <a:gd fmla="*/ 53 h 71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71" w="69">
                    <a:moveTo>
                      <a:pt x="19" y="0"/>
                    </a:moveTo>
                    <a:cubicBezTo>
                      <a:pt x="51" y="0"/>
                      <a:pt x="51" y="0"/>
                      <a:pt x="51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61" y="0"/>
                      <a:pt x="69" y="8"/>
                      <a:pt x="69" y="18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1" y="71"/>
                      <a:pt x="51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9" y="71"/>
                      <a:pt x="0" y="63"/>
                      <a:pt x="0" y="5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59"/>
                      <a:pt x="13" y="64"/>
                      <a:pt x="19" y="64"/>
                    </a:cubicBezTo>
                    <a:cubicBezTo>
                      <a:pt x="51" y="64"/>
                      <a:pt x="51" y="64"/>
                      <a:pt x="51" y="64"/>
                    </a:cubicBezTo>
                    <a:cubicBezTo>
                      <a:pt x="51" y="64"/>
                      <a:pt x="51" y="64"/>
                      <a:pt x="51" y="64"/>
                    </a:cubicBezTo>
                    <a:cubicBezTo>
                      <a:pt x="57" y="64"/>
                      <a:pt x="62" y="59"/>
                      <a:pt x="62" y="53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2"/>
                      <a:pt x="57" y="7"/>
                      <a:pt x="51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3" y="7"/>
                      <a:pt x="8" y="12"/>
                      <a:pt x="8" y="18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903" name="Freeform 172"/>
              <p:cNvSpPr/>
              <p:nvPr/>
            </p:nvSpPr>
            <p:spPr bwMode="auto">
              <a:xfrm>
                <a:off x="6408" y="1379"/>
                <a:ext cx="50" cy="52"/>
              </a:xfrm>
              <a:custGeom>
                <a:gdLst>
                  <a:gd fmla="*/ 38 w 38" name="T0"/>
                  <a:gd fmla="*/ 9 h 39" name="T1"/>
                  <a:gd fmla="*/ 28 w 38" name="T2"/>
                  <a:gd fmla="*/ 0 h 39" name="T3"/>
                  <a:gd fmla="*/ 9 w 38" name="T4"/>
                  <a:gd fmla="*/ 0 h 39" name="T5"/>
                  <a:gd fmla="*/ 0 w 38" name="T6"/>
                  <a:gd fmla="*/ 9 h 39" name="T7"/>
                  <a:gd fmla="*/ 0 w 38" name="T8"/>
                  <a:gd fmla="*/ 30 h 39" name="T9"/>
                  <a:gd fmla="*/ 9 w 38" name="T10"/>
                  <a:gd fmla="*/ 39 h 39" name="T11"/>
                  <a:gd fmla="*/ 28 w 38" name="T12"/>
                  <a:gd fmla="*/ 39 h 39" name="T13"/>
                  <a:gd fmla="*/ 38 w 38" name="T14"/>
                  <a:gd fmla="*/ 30 h 39" name="T15"/>
                  <a:gd fmla="*/ 38 w 38" name="T16"/>
                  <a:gd fmla="*/ 9 h 39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9" w="38">
                    <a:moveTo>
                      <a:pt x="38" y="9"/>
                    </a:moveTo>
                    <a:cubicBezTo>
                      <a:pt x="38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8" y="35"/>
                      <a:pt x="38" y="30"/>
                    </a:cubicBezTo>
                    <a:lnTo>
                      <a:pt x="38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904" name="Freeform 173"/>
              <p:cNvSpPr>
                <a:spLocks noEditPoints="1"/>
              </p:cNvSpPr>
              <p:nvPr/>
            </p:nvSpPr>
            <p:spPr bwMode="auto">
              <a:xfrm>
                <a:off x="6500" y="1358"/>
                <a:ext cx="91" cy="94"/>
              </a:xfrm>
              <a:custGeom>
                <a:gdLst>
                  <a:gd fmla="*/ 19 w 69" name="T0"/>
                  <a:gd fmla="*/ 0 h 71" name="T1"/>
                  <a:gd fmla="*/ 51 w 69" name="T2"/>
                  <a:gd fmla="*/ 0 h 71" name="T3"/>
                  <a:gd fmla="*/ 51 w 69" name="T4"/>
                  <a:gd fmla="*/ 0 h 71" name="T5"/>
                  <a:gd fmla="*/ 69 w 69" name="T6"/>
                  <a:gd fmla="*/ 18 h 71" name="T7"/>
                  <a:gd fmla="*/ 69 w 69" name="T8"/>
                  <a:gd fmla="*/ 53 h 71" name="T9"/>
                  <a:gd fmla="*/ 69 w 69" name="T10"/>
                  <a:gd fmla="*/ 53 h 71" name="T11"/>
                  <a:gd fmla="*/ 51 w 69" name="T12"/>
                  <a:gd fmla="*/ 71 h 71" name="T13"/>
                  <a:gd fmla="*/ 19 w 69" name="T14"/>
                  <a:gd fmla="*/ 71 h 71" name="T15"/>
                  <a:gd fmla="*/ 19 w 69" name="T16"/>
                  <a:gd fmla="*/ 71 h 71" name="T17"/>
                  <a:gd fmla="*/ 0 w 69" name="T18"/>
                  <a:gd fmla="*/ 53 h 71" name="T19"/>
                  <a:gd fmla="*/ 0 w 69" name="T20"/>
                  <a:gd fmla="*/ 18 h 71" name="T21"/>
                  <a:gd fmla="*/ 0 w 69" name="T22"/>
                  <a:gd fmla="*/ 18 h 71" name="T23"/>
                  <a:gd fmla="*/ 19 w 69" name="T24"/>
                  <a:gd fmla="*/ 0 h 71" name="T25"/>
                  <a:gd fmla="*/ 8 w 69" name="T26"/>
                  <a:gd fmla="*/ 53 h 71" name="T27"/>
                  <a:gd fmla="*/ 19 w 69" name="T28"/>
                  <a:gd fmla="*/ 64 h 71" name="T29"/>
                  <a:gd fmla="*/ 51 w 69" name="T30"/>
                  <a:gd fmla="*/ 64 h 71" name="T31"/>
                  <a:gd fmla="*/ 51 w 69" name="T32"/>
                  <a:gd fmla="*/ 64 h 71" name="T33"/>
                  <a:gd fmla="*/ 62 w 69" name="T34"/>
                  <a:gd fmla="*/ 53 h 71" name="T35"/>
                  <a:gd fmla="*/ 62 w 69" name="T36"/>
                  <a:gd fmla="*/ 18 h 71" name="T37"/>
                  <a:gd fmla="*/ 62 w 69" name="T38"/>
                  <a:gd fmla="*/ 18 h 71" name="T39"/>
                  <a:gd fmla="*/ 51 w 69" name="T40"/>
                  <a:gd fmla="*/ 7 h 71" name="T41"/>
                  <a:gd fmla="*/ 19 w 69" name="T42"/>
                  <a:gd fmla="*/ 7 h 71" name="T43"/>
                  <a:gd fmla="*/ 19 w 69" name="T44"/>
                  <a:gd fmla="*/ 7 h 71" name="T45"/>
                  <a:gd fmla="*/ 8 w 69" name="T46"/>
                  <a:gd fmla="*/ 18 h 71" name="T47"/>
                  <a:gd fmla="*/ 8 w 69" name="T48"/>
                  <a:gd fmla="*/ 53 h 71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71" w="69">
                    <a:moveTo>
                      <a:pt x="19" y="0"/>
                    </a:moveTo>
                    <a:cubicBezTo>
                      <a:pt x="51" y="0"/>
                      <a:pt x="51" y="0"/>
                      <a:pt x="51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61" y="0"/>
                      <a:pt x="69" y="8"/>
                      <a:pt x="69" y="18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1" y="71"/>
                      <a:pt x="51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9" y="71"/>
                      <a:pt x="0" y="63"/>
                      <a:pt x="0" y="5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59"/>
                      <a:pt x="13" y="64"/>
                      <a:pt x="19" y="64"/>
                    </a:cubicBezTo>
                    <a:cubicBezTo>
                      <a:pt x="51" y="64"/>
                      <a:pt x="51" y="64"/>
                      <a:pt x="51" y="64"/>
                    </a:cubicBezTo>
                    <a:cubicBezTo>
                      <a:pt x="51" y="64"/>
                      <a:pt x="51" y="64"/>
                      <a:pt x="51" y="64"/>
                    </a:cubicBezTo>
                    <a:cubicBezTo>
                      <a:pt x="57" y="64"/>
                      <a:pt x="62" y="59"/>
                      <a:pt x="62" y="53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2"/>
                      <a:pt x="57" y="7"/>
                      <a:pt x="51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3" y="7"/>
                      <a:pt x="8" y="12"/>
                      <a:pt x="8" y="18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905" name="Freeform 174"/>
              <p:cNvSpPr/>
              <p:nvPr/>
            </p:nvSpPr>
            <p:spPr bwMode="auto">
              <a:xfrm>
                <a:off x="6521" y="1379"/>
                <a:ext cx="50" cy="52"/>
              </a:xfrm>
              <a:custGeom>
                <a:gdLst>
                  <a:gd fmla="*/ 38 w 38" name="T0"/>
                  <a:gd fmla="*/ 9 h 39" name="T1"/>
                  <a:gd fmla="*/ 28 w 38" name="T2"/>
                  <a:gd fmla="*/ 0 h 39" name="T3"/>
                  <a:gd fmla="*/ 10 w 38" name="T4"/>
                  <a:gd fmla="*/ 0 h 39" name="T5"/>
                  <a:gd fmla="*/ 0 w 38" name="T6"/>
                  <a:gd fmla="*/ 9 h 39" name="T7"/>
                  <a:gd fmla="*/ 0 w 38" name="T8"/>
                  <a:gd fmla="*/ 30 h 39" name="T9"/>
                  <a:gd fmla="*/ 10 w 38" name="T10"/>
                  <a:gd fmla="*/ 39 h 39" name="T11"/>
                  <a:gd fmla="*/ 28 w 38" name="T12"/>
                  <a:gd fmla="*/ 39 h 39" name="T13"/>
                  <a:gd fmla="*/ 38 w 38" name="T14"/>
                  <a:gd fmla="*/ 30 h 39" name="T15"/>
                  <a:gd fmla="*/ 38 w 38" name="T16"/>
                  <a:gd fmla="*/ 9 h 39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9" w="38">
                    <a:moveTo>
                      <a:pt x="38" y="9"/>
                    </a:moveTo>
                    <a:cubicBezTo>
                      <a:pt x="38" y="4"/>
                      <a:pt x="34" y="0"/>
                      <a:pt x="28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10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4" y="39"/>
                      <a:pt x="38" y="35"/>
                      <a:pt x="38" y="30"/>
                    </a:cubicBezTo>
                    <a:lnTo>
                      <a:pt x="38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906" name="Freeform 175"/>
              <p:cNvSpPr>
                <a:spLocks noEditPoints="1"/>
              </p:cNvSpPr>
              <p:nvPr/>
            </p:nvSpPr>
            <p:spPr bwMode="auto">
              <a:xfrm>
                <a:off x="6613" y="1358"/>
                <a:ext cx="92" cy="94"/>
              </a:xfrm>
              <a:custGeom>
                <a:gdLst>
                  <a:gd fmla="*/ 19 w 70" name="T0"/>
                  <a:gd fmla="*/ 0 h 71" name="T1"/>
                  <a:gd fmla="*/ 51 w 70" name="T2"/>
                  <a:gd fmla="*/ 0 h 71" name="T3"/>
                  <a:gd fmla="*/ 51 w 70" name="T4"/>
                  <a:gd fmla="*/ 0 h 71" name="T5"/>
                  <a:gd fmla="*/ 70 w 70" name="T6"/>
                  <a:gd fmla="*/ 18 h 71" name="T7"/>
                  <a:gd fmla="*/ 70 w 70" name="T8"/>
                  <a:gd fmla="*/ 53 h 71" name="T9"/>
                  <a:gd fmla="*/ 70 w 70" name="T10"/>
                  <a:gd fmla="*/ 53 h 71" name="T11"/>
                  <a:gd fmla="*/ 51 w 70" name="T12"/>
                  <a:gd fmla="*/ 71 h 71" name="T13"/>
                  <a:gd fmla="*/ 19 w 70" name="T14"/>
                  <a:gd fmla="*/ 71 h 71" name="T15"/>
                  <a:gd fmla="*/ 19 w 70" name="T16"/>
                  <a:gd fmla="*/ 71 h 71" name="T17"/>
                  <a:gd fmla="*/ 0 w 70" name="T18"/>
                  <a:gd fmla="*/ 53 h 71" name="T19"/>
                  <a:gd fmla="*/ 0 w 70" name="T20"/>
                  <a:gd fmla="*/ 18 h 71" name="T21"/>
                  <a:gd fmla="*/ 0 w 70" name="T22"/>
                  <a:gd fmla="*/ 18 h 71" name="T23"/>
                  <a:gd fmla="*/ 19 w 70" name="T24"/>
                  <a:gd fmla="*/ 0 h 71" name="T25"/>
                  <a:gd fmla="*/ 8 w 70" name="T26"/>
                  <a:gd fmla="*/ 53 h 71" name="T27"/>
                  <a:gd fmla="*/ 19 w 70" name="T28"/>
                  <a:gd fmla="*/ 64 h 71" name="T29"/>
                  <a:gd fmla="*/ 51 w 70" name="T30"/>
                  <a:gd fmla="*/ 64 h 71" name="T31"/>
                  <a:gd fmla="*/ 51 w 70" name="T32"/>
                  <a:gd fmla="*/ 64 h 71" name="T33"/>
                  <a:gd fmla="*/ 62 w 70" name="T34"/>
                  <a:gd fmla="*/ 53 h 71" name="T35"/>
                  <a:gd fmla="*/ 62 w 70" name="T36"/>
                  <a:gd fmla="*/ 18 h 71" name="T37"/>
                  <a:gd fmla="*/ 62 w 70" name="T38"/>
                  <a:gd fmla="*/ 18 h 71" name="T39"/>
                  <a:gd fmla="*/ 51 w 70" name="T40"/>
                  <a:gd fmla="*/ 7 h 71" name="T41"/>
                  <a:gd fmla="*/ 19 w 70" name="T42"/>
                  <a:gd fmla="*/ 7 h 71" name="T43"/>
                  <a:gd fmla="*/ 19 w 70" name="T44"/>
                  <a:gd fmla="*/ 7 h 71" name="T45"/>
                  <a:gd fmla="*/ 8 w 70" name="T46"/>
                  <a:gd fmla="*/ 18 h 71" name="T47"/>
                  <a:gd fmla="*/ 8 w 70" name="T48"/>
                  <a:gd fmla="*/ 53 h 71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71" w="70">
                    <a:moveTo>
                      <a:pt x="19" y="0"/>
                    </a:moveTo>
                    <a:cubicBezTo>
                      <a:pt x="51" y="0"/>
                      <a:pt x="51" y="0"/>
                      <a:pt x="51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61" y="0"/>
                      <a:pt x="70" y="8"/>
                      <a:pt x="70" y="18"/>
                    </a:cubicBezTo>
                    <a:cubicBezTo>
                      <a:pt x="70" y="53"/>
                      <a:pt x="70" y="53"/>
                      <a:pt x="70" y="53"/>
                    </a:cubicBezTo>
                    <a:cubicBezTo>
                      <a:pt x="70" y="53"/>
                      <a:pt x="70" y="53"/>
                      <a:pt x="70" y="53"/>
                    </a:cubicBezTo>
                    <a:cubicBezTo>
                      <a:pt x="70" y="63"/>
                      <a:pt x="61" y="71"/>
                      <a:pt x="51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9" y="71"/>
                      <a:pt x="0" y="63"/>
                      <a:pt x="0" y="5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59"/>
                      <a:pt x="13" y="64"/>
                      <a:pt x="19" y="64"/>
                    </a:cubicBezTo>
                    <a:cubicBezTo>
                      <a:pt x="51" y="64"/>
                      <a:pt x="51" y="64"/>
                      <a:pt x="51" y="64"/>
                    </a:cubicBezTo>
                    <a:cubicBezTo>
                      <a:pt x="51" y="64"/>
                      <a:pt x="51" y="64"/>
                      <a:pt x="51" y="64"/>
                    </a:cubicBezTo>
                    <a:cubicBezTo>
                      <a:pt x="57" y="64"/>
                      <a:pt x="62" y="59"/>
                      <a:pt x="62" y="53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2"/>
                      <a:pt x="57" y="7"/>
                      <a:pt x="51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3" y="7"/>
                      <a:pt x="8" y="12"/>
                      <a:pt x="8" y="18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907" name="Freeform 176"/>
              <p:cNvSpPr/>
              <p:nvPr/>
            </p:nvSpPr>
            <p:spPr bwMode="auto">
              <a:xfrm>
                <a:off x="6634" y="1379"/>
                <a:ext cx="50" cy="52"/>
              </a:xfrm>
              <a:custGeom>
                <a:gdLst>
                  <a:gd fmla="*/ 38 w 38" name="T0"/>
                  <a:gd fmla="*/ 9 h 39" name="T1"/>
                  <a:gd fmla="*/ 28 w 38" name="T2"/>
                  <a:gd fmla="*/ 0 h 39" name="T3"/>
                  <a:gd fmla="*/ 10 w 38" name="T4"/>
                  <a:gd fmla="*/ 0 h 39" name="T5"/>
                  <a:gd fmla="*/ 0 w 38" name="T6"/>
                  <a:gd fmla="*/ 9 h 39" name="T7"/>
                  <a:gd fmla="*/ 0 w 38" name="T8"/>
                  <a:gd fmla="*/ 30 h 39" name="T9"/>
                  <a:gd fmla="*/ 10 w 38" name="T10"/>
                  <a:gd fmla="*/ 39 h 39" name="T11"/>
                  <a:gd fmla="*/ 28 w 38" name="T12"/>
                  <a:gd fmla="*/ 39 h 39" name="T13"/>
                  <a:gd fmla="*/ 38 w 38" name="T14"/>
                  <a:gd fmla="*/ 30 h 39" name="T15"/>
                  <a:gd fmla="*/ 38 w 38" name="T16"/>
                  <a:gd fmla="*/ 9 h 39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9" w="38">
                    <a:moveTo>
                      <a:pt x="38" y="9"/>
                    </a:moveTo>
                    <a:cubicBezTo>
                      <a:pt x="38" y="4"/>
                      <a:pt x="34" y="0"/>
                      <a:pt x="28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10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4" y="39"/>
                      <a:pt x="38" y="35"/>
                      <a:pt x="38" y="30"/>
                    </a:cubicBezTo>
                    <a:lnTo>
                      <a:pt x="38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908" name="Freeform 177"/>
              <p:cNvSpPr>
                <a:spLocks noEditPoints="1"/>
              </p:cNvSpPr>
              <p:nvPr/>
            </p:nvSpPr>
            <p:spPr bwMode="auto">
              <a:xfrm>
                <a:off x="6728" y="1358"/>
                <a:ext cx="90" cy="94"/>
              </a:xfrm>
              <a:custGeom>
                <a:gdLst>
                  <a:gd fmla="*/ 18 w 69" name="T0"/>
                  <a:gd fmla="*/ 0 h 71" name="T1"/>
                  <a:gd fmla="*/ 50 w 69" name="T2"/>
                  <a:gd fmla="*/ 0 h 71" name="T3"/>
                  <a:gd fmla="*/ 50 w 69" name="T4"/>
                  <a:gd fmla="*/ 0 h 71" name="T5"/>
                  <a:gd fmla="*/ 69 w 69" name="T6"/>
                  <a:gd fmla="*/ 18 h 71" name="T7"/>
                  <a:gd fmla="*/ 69 w 69" name="T8"/>
                  <a:gd fmla="*/ 53 h 71" name="T9"/>
                  <a:gd fmla="*/ 69 w 69" name="T10"/>
                  <a:gd fmla="*/ 53 h 71" name="T11"/>
                  <a:gd fmla="*/ 50 w 69" name="T12"/>
                  <a:gd fmla="*/ 71 h 71" name="T13"/>
                  <a:gd fmla="*/ 18 w 69" name="T14"/>
                  <a:gd fmla="*/ 71 h 71" name="T15"/>
                  <a:gd fmla="*/ 18 w 69" name="T16"/>
                  <a:gd fmla="*/ 71 h 71" name="T17"/>
                  <a:gd fmla="*/ 0 w 69" name="T18"/>
                  <a:gd fmla="*/ 53 h 71" name="T19"/>
                  <a:gd fmla="*/ 0 w 69" name="T20"/>
                  <a:gd fmla="*/ 18 h 71" name="T21"/>
                  <a:gd fmla="*/ 0 w 69" name="T22"/>
                  <a:gd fmla="*/ 18 h 71" name="T23"/>
                  <a:gd fmla="*/ 18 w 69" name="T24"/>
                  <a:gd fmla="*/ 0 h 71" name="T25"/>
                  <a:gd fmla="*/ 7 w 69" name="T26"/>
                  <a:gd fmla="*/ 53 h 71" name="T27"/>
                  <a:gd fmla="*/ 18 w 69" name="T28"/>
                  <a:gd fmla="*/ 64 h 71" name="T29"/>
                  <a:gd fmla="*/ 50 w 69" name="T30"/>
                  <a:gd fmla="*/ 64 h 71" name="T31"/>
                  <a:gd fmla="*/ 50 w 69" name="T32"/>
                  <a:gd fmla="*/ 64 h 71" name="T33"/>
                  <a:gd fmla="*/ 61 w 69" name="T34"/>
                  <a:gd fmla="*/ 53 h 71" name="T35"/>
                  <a:gd fmla="*/ 61 w 69" name="T36"/>
                  <a:gd fmla="*/ 18 h 71" name="T37"/>
                  <a:gd fmla="*/ 61 w 69" name="T38"/>
                  <a:gd fmla="*/ 18 h 71" name="T39"/>
                  <a:gd fmla="*/ 50 w 69" name="T40"/>
                  <a:gd fmla="*/ 7 h 71" name="T41"/>
                  <a:gd fmla="*/ 18 w 69" name="T42"/>
                  <a:gd fmla="*/ 7 h 71" name="T43"/>
                  <a:gd fmla="*/ 18 w 69" name="T44"/>
                  <a:gd fmla="*/ 7 h 71" name="T45"/>
                  <a:gd fmla="*/ 7 w 69" name="T46"/>
                  <a:gd fmla="*/ 18 h 71" name="T47"/>
                  <a:gd fmla="*/ 7 w 69" name="T48"/>
                  <a:gd fmla="*/ 53 h 71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71" w="69">
                    <a:moveTo>
                      <a:pt x="18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0" y="0"/>
                      <a:pt x="69" y="8"/>
                      <a:pt x="69" y="18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0" y="71"/>
                      <a:pt x="50" y="71"/>
                    </a:cubicBezTo>
                    <a:cubicBezTo>
                      <a:pt x="18" y="71"/>
                      <a:pt x="18" y="71"/>
                      <a:pt x="18" y="71"/>
                    </a:cubicBezTo>
                    <a:cubicBezTo>
                      <a:pt x="18" y="71"/>
                      <a:pt x="18" y="71"/>
                      <a:pt x="18" y="71"/>
                    </a:cubicBezTo>
                    <a:cubicBezTo>
                      <a:pt x="8" y="71"/>
                      <a:pt x="0" y="63"/>
                      <a:pt x="0" y="5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8" y="0"/>
                      <a:pt x="18" y="0"/>
                    </a:cubicBezTo>
                    <a:close/>
                    <a:moveTo>
                      <a:pt x="7" y="53"/>
                    </a:moveTo>
                    <a:cubicBezTo>
                      <a:pt x="7" y="59"/>
                      <a:pt x="12" y="64"/>
                      <a:pt x="18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6" y="64"/>
                      <a:pt x="61" y="59"/>
                      <a:pt x="61" y="53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2"/>
                      <a:pt x="56" y="7"/>
                      <a:pt x="50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2" y="7"/>
                      <a:pt x="7" y="12"/>
                      <a:pt x="7" y="18"/>
                    </a:cubicBezTo>
                    <a:cubicBezTo>
                      <a:pt x="7" y="53"/>
                      <a:pt x="7" y="53"/>
                      <a:pt x="7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909" name="Freeform 178"/>
              <p:cNvSpPr/>
              <p:nvPr/>
            </p:nvSpPr>
            <p:spPr bwMode="auto">
              <a:xfrm>
                <a:off x="6747" y="1379"/>
                <a:ext cx="50" cy="52"/>
              </a:xfrm>
              <a:custGeom>
                <a:gdLst>
                  <a:gd fmla="*/ 38 w 38" name="T0"/>
                  <a:gd fmla="*/ 9 h 39" name="T1"/>
                  <a:gd fmla="*/ 28 w 38" name="T2"/>
                  <a:gd fmla="*/ 0 h 39" name="T3"/>
                  <a:gd fmla="*/ 10 w 38" name="T4"/>
                  <a:gd fmla="*/ 0 h 39" name="T5"/>
                  <a:gd fmla="*/ 0 w 38" name="T6"/>
                  <a:gd fmla="*/ 9 h 39" name="T7"/>
                  <a:gd fmla="*/ 0 w 38" name="T8"/>
                  <a:gd fmla="*/ 30 h 39" name="T9"/>
                  <a:gd fmla="*/ 10 w 38" name="T10"/>
                  <a:gd fmla="*/ 39 h 39" name="T11"/>
                  <a:gd fmla="*/ 28 w 38" name="T12"/>
                  <a:gd fmla="*/ 39 h 39" name="T13"/>
                  <a:gd fmla="*/ 38 w 38" name="T14"/>
                  <a:gd fmla="*/ 30 h 39" name="T15"/>
                  <a:gd fmla="*/ 38 w 38" name="T16"/>
                  <a:gd fmla="*/ 9 h 39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9" w="38">
                    <a:moveTo>
                      <a:pt x="38" y="9"/>
                    </a:moveTo>
                    <a:cubicBezTo>
                      <a:pt x="38" y="4"/>
                      <a:pt x="34" y="0"/>
                      <a:pt x="28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10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4" y="39"/>
                      <a:pt x="38" y="35"/>
                      <a:pt x="38" y="30"/>
                    </a:cubicBezTo>
                    <a:lnTo>
                      <a:pt x="38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910" name="Freeform 179"/>
              <p:cNvSpPr>
                <a:spLocks noEditPoints="1"/>
              </p:cNvSpPr>
              <p:nvPr/>
            </p:nvSpPr>
            <p:spPr bwMode="auto">
              <a:xfrm>
                <a:off x="6841" y="1358"/>
                <a:ext cx="90" cy="94"/>
              </a:xfrm>
              <a:custGeom>
                <a:gdLst>
                  <a:gd fmla="*/ 18 w 69" name="T0"/>
                  <a:gd fmla="*/ 0 h 71" name="T1"/>
                  <a:gd fmla="*/ 50 w 69" name="T2"/>
                  <a:gd fmla="*/ 0 h 71" name="T3"/>
                  <a:gd fmla="*/ 50 w 69" name="T4"/>
                  <a:gd fmla="*/ 0 h 71" name="T5"/>
                  <a:gd fmla="*/ 69 w 69" name="T6"/>
                  <a:gd fmla="*/ 18 h 71" name="T7"/>
                  <a:gd fmla="*/ 69 w 69" name="T8"/>
                  <a:gd fmla="*/ 53 h 71" name="T9"/>
                  <a:gd fmla="*/ 69 w 69" name="T10"/>
                  <a:gd fmla="*/ 53 h 71" name="T11"/>
                  <a:gd fmla="*/ 50 w 69" name="T12"/>
                  <a:gd fmla="*/ 71 h 71" name="T13"/>
                  <a:gd fmla="*/ 18 w 69" name="T14"/>
                  <a:gd fmla="*/ 71 h 71" name="T15"/>
                  <a:gd fmla="*/ 18 w 69" name="T16"/>
                  <a:gd fmla="*/ 71 h 71" name="T17"/>
                  <a:gd fmla="*/ 0 w 69" name="T18"/>
                  <a:gd fmla="*/ 53 h 71" name="T19"/>
                  <a:gd fmla="*/ 0 w 69" name="T20"/>
                  <a:gd fmla="*/ 18 h 71" name="T21"/>
                  <a:gd fmla="*/ 0 w 69" name="T22"/>
                  <a:gd fmla="*/ 18 h 71" name="T23"/>
                  <a:gd fmla="*/ 18 w 69" name="T24"/>
                  <a:gd fmla="*/ 0 h 71" name="T25"/>
                  <a:gd fmla="*/ 7 w 69" name="T26"/>
                  <a:gd fmla="*/ 53 h 71" name="T27"/>
                  <a:gd fmla="*/ 18 w 69" name="T28"/>
                  <a:gd fmla="*/ 64 h 71" name="T29"/>
                  <a:gd fmla="*/ 50 w 69" name="T30"/>
                  <a:gd fmla="*/ 64 h 71" name="T31"/>
                  <a:gd fmla="*/ 50 w 69" name="T32"/>
                  <a:gd fmla="*/ 64 h 71" name="T33"/>
                  <a:gd fmla="*/ 61 w 69" name="T34"/>
                  <a:gd fmla="*/ 53 h 71" name="T35"/>
                  <a:gd fmla="*/ 61 w 69" name="T36"/>
                  <a:gd fmla="*/ 18 h 71" name="T37"/>
                  <a:gd fmla="*/ 61 w 69" name="T38"/>
                  <a:gd fmla="*/ 18 h 71" name="T39"/>
                  <a:gd fmla="*/ 50 w 69" name="T40"/>
                  <a:gd fmla="*/ 7 h 71" name="T41"/>
                  <a:gd fmla="*/ 18 w 69" name="T42"/>
                  <a:gd fmla="*/ 7 h 71" name="T43"/>
                  <a:gd fmla="*/ 18 w 69" name="T44"/>
                  <a:gd fmla="*/ 7 h 71" name="T45"/>
                  <a:gd fmla="*/ 7 w 69" name="T46"/>
                  <a:gd fmla="*/ 18 h 71" name="T47"/>
                  <a:gd fmla="*/ 7 w 69" name="T48"/>
                  <a:gd fmla="*/ 53 h 71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71" w="69">
                    <a:moveTo>
                      <a:pt x="18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0" y="0"/>
                      <a:pt x="69" y="8"/>
                      <a:pt x="69" y="18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0" y="71"/>
                      <a:pt x="50" y="71"/>
                    </a:cubicBezTo>
                    <a:cubicBezTo>
                      <a:pt x="18" y="71"/>
                      <a:pt x="18" y="71"/>
                      <a:pt x="18" y="71"/>
                    </a:cubicBezTo>
                    <a:cubicBezTo>
                      <a:pt x="18" y="71"/>
                      <a:pt x="18" y="71"/>
                      <a:pt x="18" y="71"/>
                    </a:cubicBezTo>
                    <a:cubicBezTo>
                      <a:pt x="8" y="71"/>
                      <a:pt x="0" y="63"/>
                      <a:pt x="0" y="5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8" y="0"/>
                      <a:pt x="18" y="0"/>
                    </a:cubicBezTo>
                    <a:close/>
                    <a:moveTo>
                      <a:pt x="7" y="53"/>
                    </a:moveTo>
                    <a:cubicBezTo>
                      <a:pt x="7" y="59"/>
                      <a:pt x="12" y="64"/>
                      <a:pt x="18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6" y="64"/>
                      <a:pt x="61" y="59"/>
                      <a:pt x="61" y="53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2"/>
                      <a:pt x="56" y="7"/>
                      <a:pt x="50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2" y="7"/>
                      <a:pt x="7" y="12"/>
                      <a:pt x="7" y="18"/>
                    </a:cubicBezTo>
                    <a:cubicBezTo>
                      <a:pt x="7" y="53"/>
                      <a:pt x="7" y="53"/>
                      <a:pt x="7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911" name="Freeform 180"/>
              <p:cNvSpPr/>
              <p:nvPr/>
            </p:nvSpPr>
            <p:spPr bwMode="auto">
              <a:xfrm>
                <a:off x="6860" y="1379"/>
                <a:ext cx="50" cy="52"/>
              </a:xfrm>
              <a:custGeom>
                <a:gdLst>
                  <a:gd fmla="*/ 38 w 38" name="T0"/>
                  <a:gd fmla="*/ 9 h 39" name="T1"/>
                  <a:gd fmla="*/ 29 w 38" name="T2"/>
                  <a:gd fmla="*/ 0 h 39" name="T3"/>
                  <a:gd fmla="*/ 10 w 38" name="T4"/>
                  <a:gd fmla="*/ 0 h 39" name="T5"/>
                  <a:gd fmla="*/ 0 w 38" name="T6"/>
                  <a:gd fmla="*/ 9 h 39" name="T7"/>
                  <a:gd fmla="*/ 0 w 38" name="T8"/>
                  <a:gd fmla="*/ 30 h 39" name="T9"/>
                  <a:gd fmla="*/ 10 w 38" name="T10"/>
                  <a:gd fmla="*/ 39 h 39" name="T11"/>
                  <a:gd fmla="*/ 29 w 38" name="T12"/>
                  <a:gd fmla="*/ 39 h 39" name="T13"/>
                  <a:gd fmla="*/ 38 w 38" name="T14"/>
                  <a:gd fmla="*/ 30 h 39" name="T15"/>
                  <a:gd fmla="*/ 38 w 38" name="T16"/>
                  <a:gd fmla="*/ 9 h 39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9" w="38">
                    <a:moveTo>
                      <a:pt x="38" y="9"/>
                    </a:moveTo>
                    <a:cubicBezTo>
                      <a:pt x="38" y="4"/>
                      <a:pt x="34" y="0"/>
                      <a:pt x="29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5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5" y="39"/>
                      <a:pt x="10" y="39"/>
                    </a:cubicBezTo>
                    <a:cubicBezTo>
                      <a:pt x="29" y="39"/>
                      <a:pt x="29" y="39"/>
                      <a:pt x="29" y="39"/>
                    </a:cubicBezTo>
                    <a:cubicBezTo>
                      <a:pt x="34" y="39"/>
                      <a:pt x="38" y="35"/>
                      <a:pt x="38" y="30"/>
                    </a:cubicBezTo>
                    <a:lnTo>
                      <a:pt x="38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912" name="Freeform 181"/>
              <p:cNvSpPr>
                <a:spLocks noEditPoints="1"/>
              </p:cNvSpPr>
              <p:nvPr/>
            </p:nvSpPr>
            <p:spPr bwMode="auto">
              <a:xfrm>
                <a:off x="6954" y="1358"/>
                <a:ext cx="90" cy="94"/>
              </a:xfrm>
              <a:custGeom>
                <a:gdLst>
                  <a:gd fmla="*/ 18 w 69" name="T0"/>
                  <a:gd fmla="*/ 0 h 71" name="T1"/>
                  <a:gd fmla="*/ 50 w 69" name="T2"/>
                  <a:gd fmla="*/ 0 h 71" name="T3"/>
                  <a:gd fmla="*/ 50 w 69" name="T4"/>
                  <a:gd fmla="*/ 0 h 71" name="T5"/>
                  <a:gd fmla="*/ 69 w 69" name="T6"/>
                  <a:gd fmla="*/ 18 h 71" name="T7"/>
                  <a:gd fmla="*/ 69 w 69" name="T8"/>
                  <a:gd fmla="*/ 53 h 71" name="T9"/>
                  <a:gd fmla="*/ 69 w 69" name="T10"/>
                  <a:gd fmla="*/ 53 h 71" name="T11"/>
                  <a:gd fmla="*/ 50 w 69" name="T12"/>
                  <a:gd fmla="*/ 71 h 71" name="T13"/>
                  <a:gd fmla="*/ 18 w 69" name="T14"/>
                  <a:gd fmla="*/ 71 h 71" name="T15"/>
                  <a:gd fmla="*/ 18 w 69" name="T16"/>
                  <a:gd fmla="*/ 71 h 71" name="T17"/>
                  <a:gd fmla="*/ 0 w 69" name="T18"/>
                  <a:gd fmla="*/ 53 h 71" name="T19"/>
                  <a:gd fmla="*/ 0 w 69" name="T20"/>
                  <a:gd fmla="*/ 18 h 71" name="T21"/>
                  <a:gd fmla="*/ 0 w 69" name="T22"/>
                  <a:gd fmla="*/ 18 h 71" name="T23"/>
                  <a:gd fmla="*/ 18 w 69" name="T24"/>
                  <a:gd fmla="*/ 0 h 71" name="T25"/>
                  <a:gd fmla="*/ 7 w 69" name="T26"/>
                  <a:gd fmla="*/ 53 h 71" name="T27"/>
                  <a:gd fmla="*/ 18 w 69" name="T28"/>
                  <a:gd fmla="*/ 64 h 71" name="T29"/>
                  <a:gd fmla="*/ 50 w 69" name="T30"/>
                  <a:gd fmla="*/ 64 h 71" name="T31"/>
                  <a:gd fmla="*/ 50 w 69" name="T32"/>
                  <a:gd fmla="*/ 64 h 71" name="T33"/>
                  <a:gd fmla="*/ 61 w 69" name="T34"/>
                  <a:gd fmla="*/ 53 h 71" name="T35"/>
                  <a:gd fmla="*/ 61 w 69" name="T36"/>
                  <a:gd fmla="*/ 18 h 71" name="T37"/>
                  <a:gd fmla="*/ 61 w 69" name="T38"/>
                  <a:gd fmla="*/ 18 h 71" name="T39"/>
                  <a:gd fmla="*/ 50 w 69" name="T40"/>
                  <a:gd fmla="*/ 7 h 71" name="T41"/>
                  <a:gd fmla="*/ 18 w 69" name="T42"/>
                  <a:gd fmla="*/ 7 h 71" name="T43"/>
                  <a:gd fmla="*/ 18 w 69" name="T44"/>
                  <a:gd fmla="*/ 7 h 71" name="T45"/>
                  <a:gd fmla="*/ 7 w 69" name="T46"/>
                  <a:gd fmla="*/ 18 h 71" name="T47"/>
                  <a:gd fmla="*/ 7 w 69" name="T48"/>
                  <a:gd fmla="*/ 53 h 71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71" w="69">
                    <a:moveTo>
                      <a:pt x="18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0" y="0"/>
                      <a:pt x="69" y="8"/>
                      <a:pt x="69" y="18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0" y="71"/>
                      <a:pt x="50" y="71"/>
                    </a:cubicBezTo>
                    <a:cubicBezTo>
                      <a:pt x="18" y="71"/>
                      <a:pt x="18" y="71"/>
                      <a:pt x="18" y="71"/>
                    </a:cubicBezTo>
                    <a:cubicBezTo>
                      <a:pt x="18" y="71"/>
                      <a:pt x="18" y="71"/>
                      <a:pt x="18" y="71"/>
                    </a:cubicBezTo>
                    <a:cubicBezTo>
                      <a:pt x="8" y="71"/>
                      <a:pt x="0" y="63"/>
                      <a:pt x="0" y="5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8" y="0"/>
                      <a:pt x="18" y="0"/>
                    </a:cubicBezTo>
                    <a:close/>
                    <a:moveTo>
                      <a:pt x="7" y="53"/>
                    </a:moveTo>
                    <a:cubicBezTo>
                      <a:pt x="7" y="59"/>
                      <a:pt x="12" y="64"/>
                      <a:pt x="18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6" y="64"/>
                      <a:pt x="61" y="59"/>
                      <a:pt x="61" y="53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2"/>
                      <a:pt x="56" y="7"/>
                      <a:pt x="50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2" y="7"/>
                      <a:pt x="7" y="12"/>
                      <a:pt x="7" y="18"/>
                    </a:cubicBezTo>
                    <a:cubicBezTo>
                      <a:pt x="7" y="53"/>
                      <a:pt x="7" y="53"/>
                      <a:pt x="7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913" name="Freeform 182"/>
              <p:cNvSpPr/>
              <p:nvPr/>
            </p:nvSpPr>
            <p:spPr bwMode="auto">
              <a:xfrm>
                <a:off x="6973" y="1379"/>
                <a:ext cx="50" cy="52"/>
              </a:xfrm>
              <a:custGeom>
                <a:gdLst>
                  <a:gd fmla="*/ 38 w 38" name="T0"/>
                  <a:gd fmla="*/ 9 h 39" name="T1"/>
                  <a:gd fmla="*/ 29 w 38" name="T2"/>
                  <a:gd fmla="*/ 0 h 39" name="T3"/>
                  <a:gd fmla="*/ 10 w 38" name="T4"/>
                  <a:gd fmla="*/ 0 h 39" name="T5"/>
                  <a:gd fmla="*/ 0 w 38" name="T6"/>
                  <a:gd fmla="*/ 9 h 39" name="T7"/>
                  <a:gd fmla="*/ 0 w 38" name="T8"/>
                  <a:gd fmla="*/ 30 h 39" name="T9"/>
                  <a:gd fmla="*/ 10 w 38" name="T10"/>
                  <a:gd fmla="*/ 39 h 39" name="T11"/>
                  <a:gd fmla="*/ 29 w 38" name="T12"/>
                  <a:gd fmla="*/ 39 h 39" name="T13"/>
                  <a:gd fmla="*/ 38 w 38" name="T14"/>
                  <a:gd fmla="*/ 30 h 39" name="T15"/>
                  <a:gd fmla="*/ 38 w 38" name="T16"/>
                  <a:gd fmla="*/ 9 h 39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9" w="38">
                    <a:moveTo>
                      <a:pt x="38" y="9"/>
                    </a:moveTo>
                    <a:cubicBezTo>
                      <a:pt x="38" y="4"/>
                      <a:pt x="34" y="0"/>
                      <a:pt x="29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5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5" y="39"/>
                      <a:pt x="10" y="39"/>
                    </a:cubicBezTo>
                    <a:cubicBezTo>
                      <a:pt x="29" y="39"/>
                      <a:pt x="29" y="39"/>
                      <a:pt x="29" y="39"/>
                    </a:cubicBezTo>
                    <a:cubicBezTo>
                      <a:pt x="34" y="39"/>
                      <a:pt x="38" y="35"/>
                      <a:pt x="38" y="30"/>
                    </a:cubicBezTo>
                    <a:lnTo>
                      <a:pt x="38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914" name="Freeform 183"/>
              <p:cNvSpPr>
                <a:spLocks noEditPoints="1"/>
              </p:cNvSpPr>
              <p:nvPr/>
            </p:nvSpPr>
            <p:spPr bwMode="auto">
              <a:xfrm>
                <a:off x="7067" y="1358"/>
                <a:ext cx="90" cy="94"/>
              </a:xfrm>
              <a:custGeom>
                <a:gdLst>
                  <a:gd fmla="*/ 18 w 69" name="T0"/>
                  <a:gd fmla="*/ 0 h 71" name="T1"/>
                  <a:gd fmla="*/ 50 w 69" name="T2"/>
                  <a:gd fmla="*/ 0 h 71" name="T3"/>
                  <a:gd fmla="*/ 50 w 69" name="T4"/>
                  <a:gd fmla="*/ 0 h 71" name="T5"/>
                  <a:gd fmla="*/ 69 w 69" name="T6"/>
                  <a:gd fmla="*/ 18 h 71" name="T7"/>
                  <a:gd fmla="*/ 69 w 69" name="T8"/>
                  <a:gd fmla="*/ 53 h 71" name="T9"/>
                  <a:gd fmla="*/ 69 w 69" name="T10"/>
                  <a:gd fmla="*/ 53 h 71" name="T11"/>
                  <a:gd fmla="*/ 50 w 69" name="T12"/>
                  <a:gd fmla="*/ 71 h 71" name="T13"/>
                  <a:gd fmla="*/ 18 w 69" name="T14"/>
                  <a:gd fmla="*/ 71 h 71" name="T15"/>
                  <a:gd fmla="*/ 18 w 69" name="T16"/>
                  <a:gd fmla="*/ 71 h 71" name="T17"/>
                  <a:gd fmla="*/ 0 w 69" name="T18"/>
                  <a:gd fmla="*/ 53 h 71" name="T19"/>
                  <a:gd fmla="*/ 0 w 69" name="T20"/>
                  <a:gd fmla="*/ 18 h 71" name="T21"/>
                  <a:gd fmla="*/ 0 w 69" name="T22"/>
                  <a:gd fmla="*/ 18 h 71" name="T23"/>
                  <a:gd fmla="*/ 18 w 69" name="T24"/>
                  <a:gd fmla="*/ 0 h 71" name="T25"/>
                  <a:gd fmla="*/ 7 w 69" name="T26"/>
                  <a:gd fmla="*/ 53 h 71" name="T27"/>
                  <a:gd fmla="*/ 18 w 69" name="T28"/>
                  <a:gd fmla="*/ 64 h 71" name="T29"/>
                  <a:gd fmla="*/ 50 w 69" name="T30"/>
                  <a:gd fmla="*/ 64 h 71" name="T31"/>
                  <a:gd fmla="*/ 50 w 69" name="T32"/>
                  <a:gd fmla="*/ 64 h 71" name="T33"/>
                  <a:gd fmla="*/ 61 w 69" name="T34"/>
                  <a:gd fmla="*/ 53 h 71" name="T35"/>
                  <a:gd fmla="*/ 61 w 69" name="T36"/>
                  <a:gd fmla="*/ 18 h 71" name="T37"/>
                  <a:gd fmla="*/ 61 w 69" name="T38"/>
                  <a:gd fmla="*/ 18 h 71" name="T39"/>
                  <a:gd fmla="*/ 50 w 69" name="T40"/>
                  <a:gd fmla="*/ 7 h 71" name="T41"/>
                  <a:gd fmla="*/ 18 w 69" name="T42"/>
                  <a:gd fmla="*/ 7 h 71" name="T43"/>
                  <a:gd fmla="*/ 18 w 69" name="T44"/>
                  <a:gd fmla="*/ 7 h 71" name="T45"/>
                  <a:gd fmla="*/ 7 w 69" name="T46"/>
                  <a:gd fmla="*/ 18 h 71" name="T47"/>
                  <a:gd fmla="*/ 7 w 69" name="T48"/>
                  <a:gd fmla="*/ 53 h 71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71" w="69">
                    <a:moveTo>
                      <a:pt x="18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0" y="0"/>
                      <a:pt x="69" y="8"/>
                      <a:pt x="69" y="18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0" y="71"/>
                      <a:pt x="50" y="71"/>
                    </a:cubicBezTo>
                    <a:cubicBezTo>
                      <a:pt x="18" y="71"/>
                      <a:pt x="18" y="71"/>
                      <a:pt x="18" y="71"/>
                    </a:cubicBezTo>
                    <a:cubicBezTo>
                      <a:pt x="18" y="71"/>
                      <a:pt x="18" y="71"/>
                      <a:pt x="18" y="71"/>
                    </a:cubicBezTo>
                    <a:cubicBezTo>
                      <a:pt x="8" y="71"/>
                      <a:pt x="0" y="63"/>
                      <a:pt x="0" y="5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8" y="0"/>
                      <a:pt x="18" y="0"/>
                    </a:cubicBezTo>
                    <a:close/>
                    <a:moveTo>
                      <a:pt x="7" y="53"/>
                    </a:moveTo>
                    <a:cubicBezTo>
                      <a:pt x="7" y="59"/>
                      <a:pt x="12" y="64"/>
                      <a:pt x="18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6" y="64"/>
                      <a:pt x="61" y="59"/>
                      <a:pt x="61" y="53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2"/>
                      <a:pt x="56" y="7"/>
                      <a:pt x="50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2" y="7"/>
                      <a:pt x="7" y="12"/>
                      <a:pt x="7" y="18"/>
                    </a:cubicBezTo>
                    <a:cubicBezTo>
                      <a:pt x="7" y="53"/>
                      <a:pt x="7" y="53"/>
                      <a:pt x="7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915" name="Freeform 184"/>
              <p:cNvSpPr/>
              <p:nvPr/>
            </p:nvSpPr>
            <p:spPr bwMode="auto">
              <a:xfrm>
                <a:off x="7086" y="1379"/>
                <a:ext cx="50" cy="52"/>
              </a:xfrm>
              <a:custGeom>
                <a:gdLst>
                  <a:gd fmla="*/ 38 w 38" name="T0"/>
                  <a:gd fmla="*/ 9 h 39" name="T1"/>
                  <a:gd fmla="*/ 29 w 38" name="T2"/>
                  <a:gd fmla="*/ 0 h 39" name="T3"/>
                  <a:gd fmla="*/ 10 w 38" name="T4"/>
                  <a:gd fmla="*/ 0 h 39" name="T5"/>
                  <a:gd fmla="*/ 0 w 38" name="T6"/>
                  <a:gd fmla="*/ 9 h 39" name="T7"/>
                  <a:gd fmla="*/ 0 w 38" name="T8"/>
                  <a:gd fmla="*/ 30 h 39" name="T9"/>
                  <a:gd fmla="*/ 10 w 38" name="T10"/>
                  <a:gd fmla="*/ 39 h 39" name="T11"/>
                  <a:gd fmla="*/ 29 w 38" name="T12"/>
                  <a:gd fmla="*/ 39 h 39" name="T13"/>
                  <a:gd fmla="*/ 38 w 38" name="T14"/>
                  <a:gd fmla="*/ 30 h 39" name="T15"/>
                  <a:gd fmla="*/ 38 w 38" name="T16"/>
                  <a:gd fmla="*/ 9 h 39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9" w="38">
                    <a:moveTo>
                      <a:pt x="38" y="9"/>
                    </a:moveTo>
                    <a:cubicBezTo>
                      <a:pt x="38" y="4"/>
                      <a:pt x="34" y="0"/>
                      <a:pt x="29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5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5" y="39"/>
                      <a:pt x="10" y="39"/>
                    </a:cubicBezTo>
                    <a:cubicBezTo>
                      <a:pt x="29" y="39"/>
                      <a:pt x="29" y="39"/>
                      <a:pt x="29" y="39"/>
                    </a:cubicBezTo>
                    <a:cubicBezTo>
                      <a:pt x="34" y="39"/>
                      <a:pt x="38" y="35"/>
                      <a:pt x="38" y="30"/>
                    </a:cubicBezTo>
                    <a:lnTo>
                      <a:pt x="38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916" name="Freeform 185"/>
              <p:cNvSpPr>
                <a:spLocks noEditPoints="1"/>
              </p:cNvSpPr>
              <p:nvPr/>
            </p:nvSpPr>
            <p:spPr bwMode="auto">
              <a:xfrm>
                <a:off x="508" y="1249"/>
                <a:ext cx="91" cy="95"/>
              </a:xfrm>
              <a:custGeom>
                <a:gdLst>
                  <a:gd fmla="*/ 19 w 69" name="T0"/>
                  <a:gd fmla="*/ 0 h 72" name="T1"/>
                  <a:gd fmla="*/ 50 w 69" name="T2"/>
                  <a:gd fmla="*/ 0 h 72" name="T3"/>
                  <a:gd fmla="*/ 50 w 69" name="T4"/>
                  <a:gd fmla="*/ 0 h 72" name="T5"/>
                  <a:gd fmla="*/ 69 w 69" name="T6"/>
                  <a:gd fmla="*/ 19 h 72" name="T7"/>
                  <a:gd fmla="*/ 69 w 69" name="T8"/>
                  <a:gd fmla="*/ 53 h 72" name="T9"/>
                  <a:gd fmla="*/ 69 w 69" name="T10"/>
                  <a:gd fmla="*/ 53 h 72" name="T11"/>
                  <a:gd fmla="*/ 50 w 69" name="T12"/>
                  <a:gd fmla="*/ 72 h 72" name="T13"/>
                  <a:gd fmla="*/ 19 w 69" name="T14"/>
                  <a:gd fmla="*/ 72 h 72" name="T15"/>
                  <a:gd fmla="*/ 19 w 69" name="T16"/>
                  <a:gd fmla="*/ 72 h 72" name="T17"/>
                  <a:gd fmla="*/ 0 w 69" name="T18"/>
                  <a:gd fmla="*/ 53 h 72" name="T19"/>
                  <a:gd fmla="*/ 0 w 69" name="T20"/>
                  <a:gd fmla="*/ 19 h 72" name="T21"/>
                  <a:gd fmla="*/ 0 w 69" name="T22"/>
                  <a:gd fmla="*/ 19 h 72" name="T23"/>
                  <a:gd fmla="*/ 19 w 69" name="T24"/>
                  <a:gd fmla="*/ 0 h 72" name="T25"/>
                  <a:gd fmla="*/ 8 w 69" name="T26"/>
                  <a:gd fmla="*/ 53 h 72" name="T27"/>
                  <a:gd fmla="*/ 19 w 69" name="T28"/>
                  <a:gd fmla="*/ 64 h 72" name="T29"/>
                  <a:gd fmla="*/ 50 w 69" name="T30"/>
                  <a:gd fmla="*/ 64 h 72" name="T31"/>
                  <a:gd fmla="*/ 50 w 69" name="T32"/>
                  <a:gd fmla="*/ 64 h 72" name="T33"/>
                  <a:gd fmla="*/ 62 w 69" name="T34"/>
                  <a:gd fmla="*/ 53 h 72" name="T35"/>
                  <a:gd fmla="*/ 62 w 69" name="T36"/>
                  <a:gd fmla="*/ 19 h 72" name="T37"/>
                  <a:gd fmla="*/ 62 w 69" name="T38"/>
                  <a:gd fmla="*/ 19 h 72" name="T39"/>
                  <a:gd fmla="*/ 50 w 69" name="T40"/>
                  <a:gd fmla="*/ 7 h 72" name="T41"/>
                  <a:gd fmla="*/ 19 w 69" name="T42"/>
                  <a:gd fmla="*/ 7 h 72" name="T43"/>
                  <a:gd fmla="*/ 19 w 69" name="T44"/>
                  <a:gd fmla="*/ 7 h 72" name="T45"/>
                  <a:gd fmla="*/ 8 w 69" name="T46"/>
                  <a:gd fmla="*/ 19 h 72" name="T47"/>
                  <a:gd fmla="*/ 8 w 69" name="T48"/>
                  <a:gd fmla="*/ 53 h 72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72" w="69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1" y="0"/>
                      <a:pt x="69" y="8"/>
                      <a:pt x="69" y="19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1" y="72"/>
                      <a:pt x="50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9" y="72"/>
                      <a:pt x="0" y="63"/>
                      <a:pt x="0" y="5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8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59"/>
                      <a:pt x="13" y="64"/>
                      <a:pt x="19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7" y="64"/>
                      <a:pt x="62" y="59"/>
                      <a:pt x="62" y="53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2"/>
                      <a:pt x="57" y="7"/>
                      <a:pt x="50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3" y="7"/>
                      <a:pt x="8" y="12"/>
                      <a:pt x="8" y="19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917" name="Freeform 186"/>
              <p:cNvSpPr/>
              <p:nvPr/>
            </p:nvSpPr>
            <p:spPr bwMode="auto">
              <a:xfrm>
                <a:off x="529" y="1270"/>
                <a:ext cx="49" cy="52"/>
              </a:xfrm>
              <a:custGeom>
                <a:gdLst>
                  <a:gd fmla="*/ 37 w 37" name="T0"/>
                  <a:gd fmla="*/ 9 h 39" name="T1"/>
                  <a:gd fmla="*/ 28 w 37" name="T2"/>
                  <a:gd fmla="*/ 0 h 39" name="T3"/>
                  <a:gd fmla="*/ 9 w 37" name="T4"/>
                  <a:gd fmla="*/ 0 h 39" name="T5"/>
                  <a:gd fmla="*/ 0 w 37" name="T6"/>
                  <a:gd fmla="*/ 9 h 39" name="T7"/>
                  <a:gd fmla="*/ 0 w 37" name="T8"/>
                  <a:gd fmla="*/ 30 h 39" name="T9"/>
                  <a:gd fmla="*/ 9 w 37" name="T10"/>
                  <a:gd fmla="*/ 39 h 39" name="T11"/>
                  <a:gd fmla="*/ 28 w 37" name="T12"/>
                  <a:gd fmla="*/ 39 h 39" name="T13"/>
                  <a:gd fmla="*/ 37 w 37" name="T14"/>
                  <a:gd fmla="*/ 30 h 39" name="T15"/>
                  <a:gd fmla="*/ 37 w 37" name="T16"/>
                  <a:gd fmla="*/ 9 h 39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9" w="37">
                    <a:moveTo>
                      <a:pt x="37" y="9"/>
                    </a:moveTo>
                    <a:cubicBezTo>
                      <a:pt x="37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7" y="35"/>
                      <a:pt x="37" y="30"/>
                    </a:cubicBezTo>
                    <a:lnTo>
                      <a:pt x="37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918" name="Freeform 187"/>
              <p:cNvSpPr>
                <a:spLocks noEditPoints="1"/>
              </p:cNvSpPr>
              <p:nvPr/>
            </p:nvSpPr>
            <p:spPr bwMode="auto">
              <a:xfrm>
                <a:off x="621" y="1249"/>
                <a:ext cx="91" cy="95"/>
              </a:xfrm>
              <a:custGeom>
                <a:gdLst>
                  <a:gd fmla="*/ 19 w 69" name="T0"/>
                  <a:gd fmla="*/ 0 h 72" name="T1"/>
                  <a:gd fmla="*/ 50 w 69" name="T2"/>
                  <a:gd fmla="*/ 0 h 72" name="T3"/>
                  <a:gd fmla="*/ 50 w 69" name="T4"/>
                  <a:gd fmla="*/ 0 h 72" name="T5"/>
                  <a:gd fmla="*/ 69 w 69" name="T6"/>
                  <a:gd fmla="*/ 19 h 72" name="T7"/>
                  <a:gd fmla="*/ 69 w 69" name="T8"/>
                  <a:gd fmla="*/ 53 h 72" name="T9"/>
                  <a:gd fmla="*/ 69 w 69" name="T10"/>
                  <a:gd fmla="*/ 53 h 72" name="T11"/>
                  <a:gd fmla="*/ 50 w 69" name="T12"/>
                  <a:gd fmla="*/ 72 h 72" name="T13"/>
                  <a:gd fmla="*/ 19 w 69" name="T14"/>
                  <a:gd fmla="*/ 72 h 72" name="T15"/>
                  <a:gd fmla="*/ 19 w 69" name="T16"/>
                  <a:gd fmla="*/ 72 h 72" name="T17"/>
                  <a:gd fmla="*/ 0 w 69" name="T18"/>
                  <a:gd fmla="*/ 53 h 72" name="T19"/>
                  <a:gd fmla="*/ 0 w 69" name="T20"/>
                  <a:gd fmla="*/ 19 h 72" name="T21"/>
                  <a:gd fmla="*/ 0 w 69" name="T22"/>
                  <a:gd fmla="*/ 19 h 72" name="T23"/>
                  <a:gd fmla="*/ 19 w 69" name="T24"/>
                  <a:gd fmla="*/ 0 h 72" name="T25"/>
                  <a:gd fmla="*/ 8 w 69" name="T26"/>
                  <a:gd fmla="*/ 53 h 72" name="T27"/>
                  <a:gd fmla="*/ 19 w 69" name="T28"/>
                  <a:gd fmla="*/ 64 h 72" name="T29"/>
                  <a:gd fmla="*/ 50 w 69" name="T30"/>
                  <a:gd fmla="*/ 64 h 72" name="T31"/>
                  <a:gd fmla="*/ 50 w 69" name="T32"/>
                  <a:gd fmla="*/ 64 h 72" name="T33"/>
                  <a:gd fmla="*/ 62 w 69" name="T34"/>
                  <a:gd fmla="*/ 53 h 72" name="T35"/>
                  <a:gd fmla="*/ 62 w 69" name="T36"/>
                  <a:gd fmla="*/ 19 h 72" name="T37"/>
                  <a:gd fmla="*/ 62 w 69" name="T38"/>
                  <a:gd fmla="*/ 19 h 72" name="T39"/>
                  <a:gd fmla="*/ 50 w 69" name="T40"/>
                  <a:gd fmla="*/ 7 h 72" name="T41"/>
                  <a:gd fmla="*/ 19 w 69" name="T42"/>
                  <a:gd fmla="*/ 7 h 72" name="T43"/>
                  <a:gd fmla="*/ 19 w 69" name="T44"/>
                  <a:gd fmla="*/ 7 h 72" name="T45"/>
                  <a:gd fmla="*/ 8 w 69" name="T46"/>
                  <a:gd fmla="*/ 19 h 72" name="T47"/>
                  <a:gd fmla="*/ 8 w 69" name="T48"/>
                  <a:gd fmla="*/ 53 h 72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72" w="69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1" y="0"/>
                      <a:pt x="69" y="8"/>
                      <a:pt x="69" y="19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1" y="72"/>
                      <a:pt x="50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9" y="72"/>
                      <a:pt x="0" y="63"/>
                      <a:pt x="0" y="5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8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59"/>
                      <a:pt x="13" y="64"/>
                      <a:pt x="19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7" y="64"/>
                      <a:pt x="62" y="59"/>
                      <a:pt x="62" y="53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2"/>
                      <a:pt x="57" y="7"/>
                      <a:pt x="50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3" y="7"/>
                      <a:pt x="8" y="12"/>
                      <a:pt x="8" y="19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919" name="Freeform 188"/>
              <p:cNvSpPr/>
              <p:nvPr/>
            </p:nvSpPr>
            <p:spPr bwMode="auto">
              <a:xfrm>
                <a:off x="642" y="1270"/>
                <a:ext cx="49" cy="52"/>
              </a:xfrm>
              <a:custGeom>
                <a:gdLst>
                  <a:gd fmla="*/ 37 w 37" name="T0"/>
                  <a:gd fmla="*/ 9 h 39" name="T1"/>
                  <a:gd fmla="*/ 28 w 37" name="T2"/>
                  <a:gd fmla="*/ 0 h 39" name="T3"/>
                  <a:gd fmla="*/ 9 w 37" name="T4"/>
                  <a:gd fmla="*/ 0 h 39" name="T5"/>
                  <a:gd fmla="*/ 0 w 37" name="T6"/>
                  <a:gd fmla="*/ 9 h 39" name="T7"/>
                  <a:gd fmla="*/ 0 w 37" name="T8"/>
                  <a:gd fmla="*/ 30 h 39" name="T9"/>
                  <a:gd fmla="*/ 9 w 37" name="T10"/>
                  <a:gd fmla="*/ 39 h 39" name="T11"/>
                  <a:gd fmla="*/ 28 w 37" name="T12"/>
                  <a:gd fmla="*/ 39 h 39" name="T13"/>
                  <a:gd fmla="*/ 37 w 37" name="T14"/>
                  <a:gd fmla="*/ 30 h 39" name="T15"/>
                  <a:gd fmla="*/ 37 w 37" name="T16"/>
                  <a:gd fmla="*/ 9 h 39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9" w="37">
                    <a:moveTo>
                      <a:pt x="37" y="9"/>
                    </a:moveTo>
                    <a:cubicBezTo>
                      <a:pt x="37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7" y="35"/>
                      <a:pt x="37" y="30"/>
                    </a:cubicBezTo>
                    <a:lnTo>
                      <a:pt x="37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920" name="Freeform 189"/>
              <p:cNvSpPr>
                <a:spLocks noEditPoints="1"/>
              </p:cNvSpPr>
              <p:nvPr/>
            </p:nvSpPr>
            <p:spPr bwMode="auto">
              <a:xfrm>
                <a:off x="734" y="1249"/>
                <a:ext cx="91" cy="95"/>
              </a:xfrm>
              <a:custGeom>
                <a:gdLst>
                  <a:gd fmla="*/ 19 w 69" name="T0"/>
                  <a:gd fmla="*/ 0 h 72" name="T1"/>
                  <a:gd fmla="*/ 50 w 69" name="T2"/>
                  <a:gd fmla="*/ 0 h 72" name="T3"/>
                  <a:gd fmla="*/ 50 w 69" name="T4"/>
                  <a:gd fmla="*/ 0 h 72" name="T5"/>
                  <a:gd fmla="*/ 69 w 69" name="T6"/>
                  <a:gd fmla="*/ 19 h 72" name="T7"/>
                  <a:gd fmla="*/ 69 w 69" name="T8"/>
                  <a:gd fmla="*/ 53 h 72" name="T9"/>
                  <a:gd fmla="*/ 69 w 69" name="T10"/>
                  <a:gd fmla="*/ 53 h 72" name="T11"/>
                  <a:gd fmla="*/ 50 w 69" name="T12"/>
                  <a:gd fmla="*/ 72 h 72" name="T13"/>
                  <a:gd fmla="*/ 19 w 69" name="T14"/>
                  <a:gd fmla="*/ 72 h 72" name="T15"/>
                  <a:gd fmla="*/ 19 w 69" name="T16"/>
                  <a:gd fmla="*/ 72 h 72" name="T17"/>
                  <a:gd fmla="*/ 0 w 69" name="T18"/>
                  <a:gd fmla="*/ 53 h 72" name="T19"/>
                  <a:gd fmla="*/ 0 w 69" name="T20"/>
                  <a:gd fmla="*/ 19 h 72" name="T21"/>
                  <a:gd fmla="*/ 0 w 69" name="T22"/>
                  <a:gd fmla="*/ 19 h 72" name="T23"/>
                  <a:gd fmla="*/ 19 w 69" name="T24"/>
                  <a:gd fmla="*/ 0 h 72" name="T25"/>
                  <a:gd fmla="*/ 8 w 69" name="T26"/>
                  <a:gd fmla="*/ 53 h 72" name="T27"/>
                  <a:gd fmla="*/ 19 w 69" name="T28"/>
                  <a:gd fmla="*/ 64 h 72" name="T29"/>
                  <a:gd fmla="*/ 50 w 69" name="T30"/>
                  <a:gd fmla="*/ 64 h 72" name="T31"/>
                  <a:gd fmla="*/ 50 w 69" name="T32"/>
                  <a:gd fmla="*/ 64 h 72" name="T33"/>
                  <a:gd fmla="*/ 62 w 69" name="T34"/>
                  <a:gd fmla="*/ 53 h 72" name="T35"/>
                  <a:gd fmla="*/ 62 w 69" name="T36"/>
                  <a:gd fmla="*/ 19 h 72" name="T37"/>
                  <a:gd fmla="*/ 62 w 69" name="T38"/>
                  <a:gd fmla="*/ 19 h 72" name="T39"/>
                  <a:gd fmla="*/ 50 w 69" name="T40"/>
                  <a:gd fmla="*/ 7 h 72" name="T41"/>
                  <a:gd fmla="*/ 19 w 69" name="T42"/>
                  <a:gd fmla="*/ 7 h 72" name="T43"/>
                  <a:gd fmla="*/ 19 w 69" name="T44"/>
                  <a:gd fmla="*/ 7 h 72" name="T45"/>
                  <a:gd fmla="*/ 8 w 69" name="T46"/>
                  <a:gd fmla="*/ 19 h 72" name="T47"/>
                  <a:gd fmla="*/ 8 w 69" name="T48"/>
                  <a:gd fmla="*/ 53 h 72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72" w="69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1" y="0"/>
                      <a:pt x="69" y="8"/>
                      <a:pt x="69" y="19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1" y="72"/>
                      <a:pt x="50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9" y="72"/>
                      <a:pt x="0" y="63"/>
                      <a:pt x="0" y="5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8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59"/>
                      <a:pt x="13" y="64"/>
                      <a:pt x="19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7" y="64"/>
                      <a:pt x="62" y="59"/>
                      <a:pt x="62" y="53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2"/>
                      <a:pt x="57" y="7"/>
                      <a:pt x="50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3" y="7"/>
                      <a:pt x="8" y="12"/>
                      <a:pt x="8" y="19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921" name="Freeform 190"/>
              <p:cNvSpPr/>
              <p:nvPr/>
            </p:nvSpPr>
            <p:spPr bwMode="auto">
              <a:xfrm>
                <a:off x="755" y="1270"/>
                <a:ext cx="49" cy="52"/>
              </a:xfrm>
              <a:custGeom>
                <a:gdLst>
                  <a:gd fmla="*/ 37 w 37" name="T0"/>
                  <a:gd fmla="*/ 9 h 39" name="T1"/>
                  <a:gd fmla="*/ 28 w 37" name="T2"/>
                  <a:gd fmla="*/ 0 h 39" name="T3"/>
                  <a:gd fmla="*/ 9 w 37" name="T4"/>
                  <a:gd fmla="*/ 0 h 39" name="T5"/>
                  <a:gd fmla="*/ 0 w 37" name="T6"/>
                  <a:gd fmla="*/ 9 h 39" name="T7"/>
                  <a:gd fmla="*/ 0 w 37" name="T8"/>
                  <a:gd fmla="*/ 30 h 39" name="T9"/>
                  <a:gd fmla="*/ 9 w 37" name="T10"/>
                  <a:gd fmla="*/ 39 h 39" name="T11"/>
                  <a:gd fmla="*/ 28 w 37" name="T12"/>
                  <a:gd fmla="*/ 39 h 39" name="T13"/>
                  <a:gd fmla="*/ 37 w 37" name="T14"/>
                  <a:gd fmla="*/ 30 h 39" name="T15"/>
                  <a:gd fmla="*/ 37 w 37" name="T16"/>
                  <a:gd fmla="*/ 9 h 39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9" w="37">
                    <a:moveTo>
                      <a:pt x="37" y="9"/>
                    </a:moveTo>
                    <a:cubicBezTo>
                      <a:pt x="37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7" y="35"/>
                      <a:pt x="37" y="30"/>
                    </a:cubicBezTo>
                    <a:lnTo>
                      <a:pt x="37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922" name="Freeform 191"/>
              <p:cNvSpPr>
                <a:spLocks noEditPoints="1"/>
              </p:cNvSpPr>
              <p:nvPr/>
            </p:nvSpPr>
            <p:spPr bwMode="auto">
              <a:xfrm>
                <a:off x="847" y="1249"/>
                <a:ext cx="91" cy="95"/>
              </a:xfrm>
              <a:custGeom>
                <a:gdLst>
                  <a:gd fmla="*/ 19 w 69" name="T0"/>
                  <a:gd fmla="*/ 0 h 72" name="T1"/>
                  <a:gd fmla="*/ 50 w 69" name="T2"/>
                  <a:gd fmla="*/ 0 h 72" name="T3"/>
                  <a:gd fmla="*/ 50 w 69" name="T4"/>
                  <a:gd fmla="*/ 0 h 72" name="T5"/>
                  <a:gd fmla="*/ 69 w 69" name="T6"/>
                  <a:gd fmla="*/ 19 h 72" name="T7"/>
                  <a:gd fmla="*/ 69 w 69" name="T8"/>
                  <a:gd fmla="*/ 53 h 72" name="T9"/>
                  <a:gd fmla="*/ 69 w 69" name="T10"/>
                  <a:gd fmla="*/ 53 h 72" name="T11"/>
                  <a:gd fmla="*/ 50 w 69" name="T12"/>
                  <a:gd fmla="*/ 72 h 72" name="T13"/>
                  <a:gd fmla="*/ 19 w 69" name="T14"/>
                  <a:gd fmla="*/ 72 h 72" name="T15"/>
                  <a:gd fmla="*/ 19 w 69" name="T16"/>
                  <a:gd fmla="*/ 72 h 72" name="T17"/>
                  <a:gd fmla="*/ 0 w 69" name="T18"/>
                  <a:gd fmla="*/ 53 h 72" name="T19"/>
                  <a:gd fmla="*/ 0 w 69" name="T20"/>
                  <a:gd fmla="*/ 19 h 72" name="T21"/>
                  <a:gd fmla="*/ 0 w 69" name="T22"/>
                  <a:gd fmla="*/ 19 h 72" name="T23"/>
                  <a:gd fmla="*/ 19 w 69" name="T24"/>
                  <a:gd fmla="*/ 0 h 72" name="T25"/>
                  <a:gd fmla="*/ 8 w 69" name="T26"/>
                  <a:gd fmla="*/ 53 h 72" name="T27"/>
                  <a:gd fmla="*/ 19 w 69" name="T28"/>
                  <a:gd fmla="*/ 64 h 72" name="T29"/>
                  <a:gd fmla="*/ 50 w 69" name="T30"/>
                  <a:gd fmla="*/ 64 h 72" name="T31"/>
                  <a:gd fmla="*/ 50 w 69" name="T32"/>
                  <a:gd fmla="*/ 64 h 72" name="T33"/>
                  <a:gd fmla="*/ 62 w 69" name="T34"/>
                  <a:gd fmla="*/ 53 h 72" name="T35"/>
                  <a:gd fmla="*/ 62 w 69" name="T36"/>
                  <a:gd fmla="*/ 19 h 72" name="T37"/>
                  <a:gd fmla="*/ 62 w 69" name="T38"/>
                  <a:gd fmla="*/ 19 h 72" name="T39"/>
                  <a:gd fmla="*/ 50 w 69" name="T40"/>
                  <a:gd fmla="*/ 7 h 72" name="T41"/>
                  <a:gd fmla="*/ 19 w 69" name="T42"/>
                  <a:gd fmla="*/ 7 h 72" name="T43"/>
                  <a:gd fmla="*/ 19 w 69" name="T44"/>
                  <a:gd fmla="*/ 7 h 72" name="T45"/>
                  <a:gd fmla="*/ 8 w 69" name="T46"/>
                  <a:gd fmla="*/ 19 h 72" name="T47"/>
                  <a:gd fmla="*/ 8 w 69" name="T48"/>
                  <a:gd fmla="*/ 53 h 72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72" w="69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1" y="0"/>
                      <a:pt x="69" y="8"/>
                      <a:pt x="69" y="19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1" y="72"/>
                      <a:pt x="50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9" y="72"/>
                      <a:pt x="0" y="63"/>
                      <a:pt x="0" y="5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8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59"/>
                      <a:pt x="13" y="64"/>
                      <a:pt x="19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7" y="64"/>
                      <a:pt x="62" y="59"/>
                      <a:pt x="62" y="53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2"/>
                      <a:pt x="57" y="7"/>
                      <a:pt x="50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3" y="7"/>
                      <a:pt x="8" y="12"/>
                      <a:pt x="8" y="19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923" name="Freeform 192"/>
              <p:cNvSpPr/>
              <p:nvPr/>
            </p:nvSpPr>
            <p:spPr bwMode="auto">
              <a:xfrm>
                <a:off x="868" y="1270"/>
                <a:ext cx="50" cy="52"/>
              </a:xfrm>
              <a:custGeom>
                <a:gdLst>
                  <a:gd fmla="*/ 38 w 38" name="T0"/>
                  <a:gd fmla="*/ 9 h 39" name="T1"/>
                  <a:gd fmla="*/ 28 w 38" name="T2"/>
                  <a:gd fmla="*/ 0 h 39" name="T3"/>
                  <a:gd fmla="*/ 9 w 38" name="T4"/>
                  <a:gd fmla="*/ 0 h 39" name="T5"/>
                  <a:gd fmla="*/ 0 w 38" name="T6"/>
                  <a:gd fmla="*/ 9 h 39" name="T7"/>
                  <a:gd fmla="*/ 0 w 38" name="T8"/>
                  <a:gd fmla="*/ 30 h 39" name="T9"/>
                  <a:gd fmla="*/ 9 w 38" name="T10"/>
                  <a:gd fmla="*/ 39 h 39" name="T11"/>
                  <a:gd fmla="*/ 28 w 38" name="T12"/>
                  <a:gd fmla="*/ 39 h 39" name="T13"/>
                  <a:gd fmla="*/ 38 w 38" name="T14"/>
                  <a:gd fmla="*/ 30 h 39" name="T15"/>
                  <a:gd fmla="*/ 38 w 38" name="T16"/>
                  <a:gd fmla="*/ 9 h 39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9" w="38">
                    <a:moveTo>
                      <a:pt x="38" y="9"/>
                    </a:moveTo>
                    <a:cubicBezTo>
                      <a:pt x="38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8" y="35"/>
                      <a:pt x="38" y="30"/>
                    </a:cubicBezTo>
                    <a:lnTo>
                      <a:pt x="38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924" name="Freeform 193"/>
              <p:cNvSpPr>
                <a:spLocks noEditPoints="1"/>
              </p:cNvSpPr>
              <p:nvPr/>
            </p:nvSpPr>
            <p:spPr bwMode="auto">
              <a:xfrm>
                <a:off x="960" y="1249"/>
                <a:ext cx="91" cy="95"/>
              </a:xfrm>
              <a:custGeom>
                <a:gdLst>
                  <a:gd fmla="*/ 19 w 69" name="T0"/>
                  <a:gd fmla="*/ 0 h 72" name="T1"/>
                  <a:gd fmla="*/ 50 w 69" name="T2"/>
                  <a:gd fmla="*/ 0 h 72" name="T3"/>
                  <a:gd fmla="*/ 50 w 69" name="T4"/>
                  <a:gd fmla="*/ 0 h 72" name="T5"/>
                  <a:gd fmla="*/ 69 w 69" name="T6"/>
                  <a:gd fmla="*/ 19 h 72" name="T7"/>
                  <a:gd fmla="*/ 69 w 69" name="T8"/>
                  <a:gd fmla="*/ 53 h 72" name="T9"/>
                  <a:gd fmla="*/ 69 w 69" name="T10"/>
                  <a:gd fmla="*/ 53 h 72" name="T11"/>
                  <a:gd fmla="*/ 50 w 69" name="T12"/>
                  <a:gd fmla="*/ 72 h 72" name="T13"/>
                  <a:gd fmla="*/ 19 w 69" name="T14"/>
                  <a:gd fmla="*/ 72 h 72" name="T15"/>
                  <a:gd fmla="*/ 19 w 69" name="T16"/>
                  <a:gd fmla="*/ 72 h 72" name="T17"/>
                  <a:gd fmla="*/ 0 w 69" name="T18"/>
                  <a:gd fmla="*/ 53 h 72" name="T19"/>
                  <a:gd fmla="*/ 0 w 69" name="T20"/>
                  <a:gd fmla="*/ 19 h 72" name="T21"/>
                  <a:gd fmla="*/ 0 w 69" name="T22"/>
                  <a:gd fmla="*/ 19 h 72" name="T23"/>
                  <a:gd fmla="*/ 19 w 69" name="T24"/>
                  <a:gd fmla="*/ 0 h 72" name="T25"/>
                  <a:gd fmla="*/ 8 w 69" name="T26"/>
                  <a:gd fmla="*/ 53 h 72" name="T27"/>
                  <a:gd fmla="*/ 19 w 69" name="T28"/>
                  <a:gd fmla="*/ 64 h 72" name="T29"/>
                  <a:gd fmla="*/ 50 w 69" name="T30"/>
                  <a:gd fmla="*/ 64 h 72" name="T31"/>
                  <a:gd fmla="*/ 50 w 69" name="T32"/>
                  <a:gd fmla="*/ 64 h 72" name="T33"/>
                  <a:gd fmla="*/ 62 w 69" name="T34"/>
                  <a:gd fmla="*/ 53 h 72" name="T35"/>
                  <a:gd fmla="*/ 62 w 69" name="T36"/>
                  <a:gd fmla="*/ 19 h 72" name="T37"/>
                  <a:gd fmla="*/ 62 w 69" name="T38"/>
                  <a:gd fmla="*/ 19 h 72" name="T39"/>
                  <a:gd fmla="*/ 50 w 69" name="T40"/>
                  <a:gd fmla="*/ 7 h 72" name="T41"/>
                  <a:gd fmla="*/ 19 w 69" name="T42"/>
                  <a:gd fmla="*/ 7 h 72" name="T43"/>
                  <a:gd fmla="*/ 19 w 69" name="T44"/>
                  <a:gd fmla="*/ 7 h 72" name="T45"/>
                  <a:gd fmla="*/ 8 w 69" name="T46"/>
                  <a:gd fmla="*/ 19 h 72" name="T47"/>
                  <a:gd fmla="*/ 8 w 69" name="T48"/>
                  <a:gd fmla="*/ 53 h 72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72" w="69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1" y="0"/>
                      <a:pt x="69" y="8"/>
                      <a:pt x="69" y="19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1" y="72"/>
                      <a:pt x="50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9" y="72"/>
                      <a:pt x="0" y="63"/>
                      <a:pt x="0" y="5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8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59"/>
                      <a:pt x="13" y="64"/>
                      <a:pt x="19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7" y="64"/>
                      <a:pt x="62" y="59"/>
                      <a:pt x="62" y="53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2"/>
                      <a:pt x="57" y="7"/>
                      <a:pt x="50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3" y="7"/>
                      <a:pt x="8" y="12"/>
                      <a:pt x="8" y="19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925" name="Freeform 194"/>
              <p:cNvSpPr/>
              <p:nvPr/>
            </p:nvSpPr>
            <p:spPr bwMode="auto">
              <a:xfrm>
                <a:off x="981" y="1270"/>
                <a:ext cx="50" cy="52"/>
              </a:xfrm>
              <a:custGeom>
                <a:gdLst>
                  <a:gd fmla="*/ 38 w 38" name="T0"/>
                  <a:gd fmla="*/ 9 h 39" name="T1"/>
                  <a:gd fmla="*/ 28 w 38" name="T2"/>
                  <a:gd fmla="*/ 0 h 39" name="T3"/>
                  <a:gd fmla="*/ 9 w 38" name="T4"/>
                  <a:gd fmla="*/ 0 h 39" name="T5"/>
                  <a:gd fmla="*/ 0 w 38" name="T6"/>
                  <a:gd fmla="*/ 9 h 39" name="T7"/>
                  <a:gd fmla="*/ 0 w 38" name="T8"/>
                  <a:gd fmla="*/ 30 h 39" name="T9"/>
                  <a:gd fmla="*/ 9 w 38" name="T10"/>
                  <a:gd fmla="*/ 39 h 39" name="T11"/>
                  <a:gd fmla="*/ 28 w 38" name="T12"/>
                  <a:gd fmla="*/ 39 h 39" name="T13"/>
                  <a:gd fmla="*/ 38 w 38" name="T14"/>
                  <a:gd fmla="*/ 30 h 39" name="T15"/>
                  <a:gd fmla="*/ 38 w 38" name="T16"/>
                  <a:gd fmla="*/ 9 h 39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9" w="38">
                    <a:moveTo>
                      <a:pt x="38" y="9"/>
                    </a:moveTo>
                    <a:cubicBezTo>
                      <a:pt x="38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8" y="35"/>
                      <a:pt x="38" y="30"/>
                    </a:cubicBezTo>
                    <a:lnTo>
                      <a:pt x="38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926" name="Freeform 195"/>
              <p:cNvSpPr>
                <a:spLocks noEditPoints="1"/>
              </p:cNvSpPr>
              <p:nvPr/>
            </p:nvSpPr>
            <p:spPr bwMode="auto">
              <a:xfrm>
                <a:off x="1073" y="1249"/>
                <a:ext cx="91" cy="95"/>
              </a:xfrm>
              <a:custGeom>
                <a:gdLst>
                  <a:gd fmla="*/ 19 w 69" name="T0"/>
                  <a:gd fmla="*/ 0 h 72" name="T1"/>
                  <a:gd fmla="*/ 50 w 69" name="T2"/>
                  <a:gd fmla="*/ 0 h 72" name="T3"/>
                  <a:gd fmla="*/ 50 w 69" name="T4"/>
                  <a:gd fmla="*/ 0 h 72" name="T5"/>
                  <a:gd fmla="*/ 69 w 69" name="T6"/>
                  <a:gd fmla="*/ 19 h 72" name="T7"/>
                  <a:gd fmla="*/ 69 w 69" name="T8"/>
                  <a:gd fmla="*/ 53 h 72" name="T9"/>
                  <a:gd fmla="*/ 69 w 69" name="T10"/>
                  <a:gd fmla="*/ 53 h 72" name="T11"/>
                  <a:gd fmla="*/ 50 w 69" name="T12"/>
                  <a:gd fmla="*/ 72 h 72" name="T13"/>
                  <a:gd fmla="*/ 19 w 69" name="T14"/>
                  <a:gd fmla="*/ 72 h 72" name="T15"/>
                  <a:gd fmla="*/ 19 w 69" name="T16"/>
                  <a:gd fmla="*/ 72 h 72" name="T17"/>
                  <a:gd fmla="*/ 0 w 69" name="T18"/>
                  <a:gd fmla="*/ 53 h 72" name="T19"/>
                  <a:gd fmla="*/ 0 w 69" name="T20"/>
                  <a:gd fmla="*/ 19 h 72" name="T21"/>
                  <a:gd fmla="*/ 0 w 69" name="T22"/>
                  <a:gd fmla="*/ 19 h 72" name="T23"/>
                  <a:gd fmla="*/ 19 w 69" name="T24"/>
                  <a:gd fmla="*/ 0 h 72" name="T25"/>
                  <a:gd fmla="*/ 8 w 69" name="T26"/>
                  <a:gd fmla="*/ 53 h 72" name="T27"/>
                  <a:gd fmla="*/ 19 w 69" name="T28"/>
                  <a:gd fmla="*/ 64 h 72" name="T29"/>
                  <a:gd fmla="*/ 50 w 69" name="T30"/>
                  <a:gd fmla="*/ 64 h 72" name="T31"/>
                  <a:gd fmla="*/ 50 w 69" name="T32"/>
                  <a:gd fmla="*/ 64 h 72" name="T33"/>
                  <a:gd fmla="*/ 62 w 69" name="T34"/>
                  <a:gd fmla="*/ 53 h 72" name="T35"/>
                  <a:gd fmla="*/ 62 w 69" name="T36"/>
                  <a:gd fmla="*/ 19 h 72" name="T37"/>
                  <a:gd fmla="*/ 62 w 69" name="T38"/>
                  <a:gd fmla="*/ 19 h 72" name="T39"/>
                  <a:gd fmla="*/ 50 w 69" name="T40"/>
                  <a:gd fmla="*/ 7 h 72" name="T41"/>
                  <a:gd fmla="*/ 19 w 69" name="T42"/>
                  <a:gd fmla="*/ 7 h 72" name="T43"/>
                  <a:gd fmla="*/ 19 w 69" name="T44"/>
                  <a:gd fmla="*/ 7 h 72" name="T45"/>
                  <a:gd fmla="*/ 8 w 69" name="T46"/>
                  <a:gd fmla="*/ 19 h 72" name="T47"/>
                  <a:gd fmla="*/ 8 w 69" name="T48"/>
                  <a:gd fmla="*/ 53 h 72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72" w="69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1" y="0"/>
                      <a:pt x="69" y="8"/>
                      <a:pt x="69" y="19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1" y="72"/>
                      <a:pt x="50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9" y="72"/>
                      <a:pt x="0" y="63"/>
                      <a:pt x="0" y="5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8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59"/>
                      <a:pt x="13" y="64"/>
                      <a:pt x="19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7" y="64"/>
                      <a:pt x="62" y="59"/>
                      <a:pt x="62" y="53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2"/>
                      <a:pt x="57" y="7"/>
                      <a:pt x="50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3" y="7"/>
                      <a:pt x="8" y="12"/>
                      <a:pt x="8" y="19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927" name="Freeform 196"/>
              <p:cNvSpPr/>
              <p:nvPr/>
            </p:nvSpPr>
            <p:spPr bwMode="auto">
              <a:xfrm>
                <a:off x="1094" y="1270"/>
                <a:ext cx="50" cy="52"/>
              </a:xfrm>
              <a:custGeom>
                <a:gdLst>
                  <a:gd fmla="*/ 38 w 38" name="T0"/>
                  <a:gd fmla="*/ 9 h 39" name="T1"/>
                  <a:gd fmla="*/ 28 w 38" name="T2"/>
                  <a:gd fmla="*/ 0 h 39" name="T3"/>
                  <a:gd fmla="*/ 9 w 38" name="T4"/>
                  <a:gd fmla="*/ 0 h 39" name="T5"/>
                  <a:gd fmla="*/ 0 w 38" name="T6"/>
                  <a:gd fmla="*/ 9 h 39" name="T7"/>
                  <a:gd fmla="*/ 0 w 38" name="T8"/>
                  <a:gd fmla="*/ 30 h 39" name="T9"/>
                  <a:gd fmla="*/ 9 w 38" name="T10"/>
                  <a:gd fmla="*/ 39 h 39" name="T11"/>
                  <a:gd fmla="*/ 28 w 38" name="T12"/>
                  <a:gd fmla="*/ 39 h 39" name="T13"/>
                  <a:gd fmla="*/ 38 w 38" name="T14"/>
                  <a:gd fmla="*/ 30 h 39" name="T15"/>
                  <a:gd fmla="*/ 38 w 38" name="T16"/>
                  <a:gd fmla="*/ 9 h 39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9" w="38">
                    <a:moveTo>
                      <a:pt x="38" y="9"/>
                    </a:moveTo>
                    <a:cubicBezTo>
                      <a:pt x="38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8" y="35"/>
                      <a:pt x="38" y="30"/>
                    </a:cubicBezTo>
                    <a:lnTo>
                      <a:pt x="38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928" name="Freeform 197"/>
              <p:cNvSpPr>
                <a:spLocks noEditPoints="1"/>
              </p:cNvSpPr>
              <p:nvPr/>
            </p:nvSpPr>
            <p:spPr bwMode="auto">
              <a:xfrm>
                <a:off x="1186" y="1249"/>
                <a:ext cx="91" cy="95"/>
              </a:xfrm>
              <a:custGeom>
                <a:gdLst>
                  <a:gd fmla="*/ 19 w 69" name="T0"/>
                  <a:gd fmla="*/ 0 h 72" name="T1"/>
                  <a:gd fmla="*/ 51 w 69" name="T2"/>
                  <a:gd fmla="*/ 0 h 72" name="T3"/>
                  <a:gd fmla="*/ 51 w 69" name="T4"/>
                  <a:gd fmla="*/ 0 h 72" name="T5"/>
                  <a:gd fmla="*/ 69 w 69" name="T6"/>
                  <a:gd fmla="*/ 19 h 72" name="T7"/>
                  <a:gd fmla="*/ 69 w 69" name="T8"/>
                  <a:gd fmla="*/ 53 h 72" name="T9"/>
                  <a:gd fmla="*/ 69 w 69" name="T10"/>
                  <a:gd fmla="*/ 53 h 72" name="T11"/>
                  <a:gd fmla="*/ 51 w 69" name="T12"/>
                  <a:gd fmla="*/ 72 h 72" name="T13"/>
                  <a:gd fmla="*/ 19 w 69" name="T14"/>
                  <a:gd fmla="*/ 72 h 72" name="T15"/>
                  <a:gd fmla="*/ 19 w 69" name="T16"/>
                  <a:gd fmla="*/ 72 h 72" name="T17"/>
                  <a:gd fmla="*/ 0 w 69" name="T18"/>
                  <a:gd fmla="*/ 53 h 72" name="T19"/>
                  <a:gd fmla="*/ 0 w 69" name="T20"/>
                  <a:gd fmla="*/ 19 h 72" name="T21"/>
                  <a:gd fmla="*/ 0 w 69" name="T22"/>
                  <a:gd fmla="*/ 19 h 72" name="T23"/>
                  <a:gd fmla="*/ 19 w 69" name="T24"/>
                  <a:gd fmla="*/ 0 h 72" name="T25"/>
                  <a:gd fmla="*/ 8 w 69" name="T26"/>
                  <a:gd fmla="*/ 53 h 72" name="T27"/>
                  <a:gd fmla="*/ 19 w 69" name="T28"/>
                  <a:gd fmla="*/ 64 h 72" name="T29"/>
                  <a:gd fmla="*/ 51 w 69" name="T30"/>
                  <a:gd fmla="*/ 64 h 72" name="T31"/>
                  <a:gd fmla="*/ 51 w 69" name="T32"/>
                  <a:gd fmla="*/ 64 h 72" name="T33"/>
                  <a:gd fmla="*/ 62 w 69" name="T34"/>
                  <a:gd fmla="*/ 53 h 72" name="T35"/>
                  <a:gd fmla="*/ 62 w 69" name="T36"/>
                  <a:gd fmla="*/ 19 h 72" name="T37"/>
                  <a:gd fmla="*/ 62 w 69" name="T38"/>
                  <a:gd fmla="*/ 19 h 72" name="T39"/>
                  <a:gd fmla="*/ 51 w 69" name="T40"/>
                  <a:gd fmla="*/ 7 h 72" name="T41"/>
                  <a:gd fmla="*/ 19 w 69" name="T42"/>
                  <a:gd fmla="*/ 7 h 72" name="T43"/>
                  <a:gd fmla="*/ 19 w 69" name="T44"/>
                  <a:gd fmla="*/ 7 h 72" name="T45"/>
                  <a:gd fmla="*/ 8 w 69" name="T46"/>
                  <a:gd fmla="*/ 19 h 72" name="T47"/>
                  <a:gd fmla="*/ 8 w 69" name="T48"/>
                  <a:gd fmla="*/ 53 h 72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72" w="69">
                    <a:moveTo>
                      <a:pt x="19" y="0"/>
                    </a:moveTo>
                    <a:cubicBezTo>
                      <a:pt x="51" y="0"/>
                      <a:pt x="51" y="0"/>
                      <a:pt x="51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61" y="0"/>
                      <a:pt x="69" y="8"/>
                      <a:pt x="69" y="19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1" y="72"/>
                      <a:pt x="51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9" y="72"/>
                      <a:pt x="0" y="63"/>
                      <a:pt x="0" y="5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8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59"/>
                      <a:pt x="13" y="64"/>
                      <a:pt x="19" y="64"/>
                    </a:cubicBezTo>
                    <a:cubicBezTo>
                      <a:pt x="51" y="64"/>
                      <a:pt x="51" y="64"/>
                      <a:pt x="51" y="64"/>
                    </a:cubicBezTo>
                    <a:cubicBezTo>
                      <a:pt x="51" y="64"/>
                      <a:pt x="51" y="64"/>
                      <a:pt x="51" y="64"/>
                    </a:cubicBezTo>
                    <a:cubicBezTo>
                      <a:pt x="57" y="64"/>
                      <a:pt x="62" y="59"/>
                      <a:pt x="62" y="53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2"/>
                      <a:pt x="57" y="7"/>
                      <a:pt x="51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3" y="7"/>
                      <a:pt x="8" y="12"/>
                      <a:pt x="8" y="19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929" name="Freeform 198"/>
              <p:cNvSpPr/>
              <p:nvPr/>
            </p:nvSpPr>
            <p:spPr bwMode="auto">
              <a:xfrm>
                <a:off x="1207" y="1270"/>
                <a:ext cx="50" cy="52"/>
              </a:xfrm>
              <a:custGeom>
                <a:gdLst>
                  <a:gd fmla="*/ 38 w 38" name="T0"/>
                  <a:gd fmla="*/ 9 h 39" name="T1"/>
                  <a:gd fmla="*/ 28 w 38" name="T2"/>
                  <a:gd fmla="*/ 0 h 39" name="T3"/>
                  <a:gd fmla="*/ 9 w 38" name="T4"/>
                  <a:gd fmla="*/ 0 h 39" name="T5"/>
                  <a:gd fmla="*/ 0 w 38" name="T6"/>
                  <a:gd fmla="*/ 9 h 39" name="T7"/>
                  <a:gd fmla="*/ 0 w 38" name="T8"/>
                  <a:gd fmla="*/ 30 h 39" name="T9"/>
                  <a:gd fmla="*/ 9 w 38" name="T10"/>
                  <a:gd fmla="*/ 39 h 39" name="T11"/>
                  <a:gd fmla="*/ 28 w 38" name="T12"/>
                  <a:gd fmla="*/ 39 h 39" name="T13"/>
                  <a:gd fmla="*/ 38 w 38" name="T14"/>
                  <a:gd fmla="*/ 30 h 39" name="T15"/>
                  <a:gd fmla="*/ 38 w 38" name="T16"/>
                  <a:gd fmla="*/ 9 h 39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9" w="38">
                    <a:moveTo>
                      <a:pt x="38" y="9"/>
                    </a:moveTo>
                    <a:cubicBezTo>
                      <a:pt x="38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8" y="35"/>
                      <a:pt x="38" y="30"/>
                    </a:cubicBezTo>
                    <a:lnTo>
                      <a:pt x="38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930" name="Freeform 199"/>
              <p:cNvSpPr>
                <a:spLocks noEditPoints="1"/>
              </p:cNvSpPr>
              <p:nvPr/>
            </p:nvSpPr>
            <p:spPr bwMode="auto">
              <a:xfrm>
                <a:off x="1299" y="1249"/>
                <a:ext cx="91" cy="95"/>
              </a:xfrm>
              <a:custGeom>
                <a:gdLst>
                  <a:gd fmla="*/ 19 w 69" name="T0"/>
                  <a:gd fmla="*/ 0 h 72" name="T1"/>
                  <a:gd fmla="*/ 51 w 69" name="T2"/>
                  <a:gd fmla="*/ 0 h 72" name="T3"/>
                  <a:gd fmla="*/ 51 w 69" name="T4"/>
                  <a:gd fmla="*/ 0 h 72" name="T5"/>
                  <a:gd fmla="*/ 69 w 69" name="T6"/>
                  <a:gd fmla="*/ 19 h 72" name="T7"/>
                  <a:gd fmla="*/ 69 w 69" name="T8"/>
                  <a:gd fmla="*/ 53 h 72" name="T9"/>
                  <a:gd fmla="*/ 69 w 69" name="T10"/>
                  <a:gd fmla="*/ 53 h 72" name="T11"/>
                  <a:gd fmla="*/ 51 w 69" name="T12"/>
                  <a:gd fmla="*/ 72 h 72" name="T13"/>
                  <a:gd fmla="*/ 19 w 69" name="T14"/>
                  <a:gd fmla="*/ 72 h 72" name="T15"/>
                  <a:gd fmla="*/ 19 w 69" name="T16"/>
                  <a:gd fmla="*/ 72 h 72" name="T17"/>
                  <a:gd fmla="*/ 0 w 69" name="T18"/>
                  <a:gd fmla="*/ 53 h 72" name="T19"/>
                  <a:gd fmla="*/ 0 w 69" name="T20"/>
                  <a:gd fmla="*/ 19 h 72" name="T21"/>
                  <a:gd fmla="*/ 0 w 69" name="T22"/>
                  <a:gd fmla="*/ 19 h 72" name="T23"/>
                  <a:gd fmla="*/ 19 w 69" name="T24"/>
                  <a:gd fmla="*/ 0 h 72" name="T25"/>
                  <a:gd fmla="*/ 8 w 69" name="T26"/>
                  <a:gd fmla="*/ 53 h 72" name="T27"/>
                  <a:gd fmla="*/ 19 w 69" name="T28"/>
                  <a:gd fmla="*/ 64 h 72" name="T29"/>
                  <a:gd fmla="*/ 51 w 69" name="T30"/>
                  <a:gd fmla="*/ 64 h 72" name="T31"/>
                  <a:gd fmla="*/ 51 w 69" name="T32"/>
                  <a:gd fmla="*/ 64 h 72" name="T33"/>
                  <a:gd fmla="*/ 62 w 69" name="T34"/>
                  <a:gd fmla="*/ 53 h 72" name="T35"/>
                  <a:gd fmla="*/ 62 w 69" name="T36"/>
                  <a:gd fmla="*/ 19 h 72" name="T37"/>
                  <a:gd fmla="*/ 62 w 69" name="T38"/>
                  <a:gd fmla="*/ 19 h 72" name="T39"/>
                  <a:gd fmla="*/ 51 w 69" name="T40"/>
                  <a:gd fmla="*/ 7 h 72" name="T41"/>
                  <a:gd fmla="*/ 19 w 69" name="T42"/>
                  <a:gd fmla="*/ 7 h 72" name="T43"/>
                  <a:gd fmla="*/ 19 w 69" name="T44"/>
                  <a:gd fmla="*/ 7 h 72" name="T45"/>
                  <a:gd fmla="*/ 8 w 69" name="T46"/>
                  <a:gd fmla="*/ 19 h 72" name="T47"/>
                  <a:gd fmla="*/ 8 w 69" name="T48"/>
                  <a:gd fmla="*/ 53 h 72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72" w="69">
                    <a:moveTo>
                      <a:pt x="19" y="0"/>
                    </a:moveTo>
                    <a:cubicBezTo>
                      <a:pt x="51" y="0"/>
                      <a:pt x="51" y="0"/>
                      <a:pt x="51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61" y="0"/>
                      <a:pt x="69" y="8"/>
                      <a:pt x="69" y="19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1" y="72"/>
                      <a:pt x="51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9" y="72"/>
                      <a:pt x="0" y="63"/>
                      <a:pt x="0" y="5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8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59"/>
                      <a:pt x="13" y="64"/>
                      <a:pt x="19" y="64"/>
                    </a:cubicBezTo>
                    <a:cubicBezTo>
                      <a:pt x="51" y="64"/>
                      <a:pt x="51" y="64"/>
                      <a:pt x="51" y="64"/>
                    </a:cubicBezTo>
                    <a:cubicBezTo>
                      <a:pt x="51" y="64"/>
                      <a:pt x="51" y="64"/>
                      <a:pt x="51" y="64"/>
                    </a:cubicBezTo>
                    <a:cubicBezTo>
                      <a:pt x="57" y="64"/>
                      <a:pt x="62" y="59"/>
                      <a:pt x="62" y="53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2"/>
                      <a:pt x="57" y="7"/>
                      <a:pt x="51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3" y="7"/>
                      <a:pt x="8" y="12"/>
                      <a:pt x="8" y="19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931" name="Freeform 200"/>
              <p:cNvSpPr/>
              <p:nvPr/>
            </p:nvSpPr>
            <p:spPr bwMode="auto">
              <a:xfrm>
                <a:off x="1320" y="1270"/>
                <a:ext cx="50" cy="52"/>
              </a:xfrm>
              <a:custGeom>
                <a:gdLst>
                  <a:gd fmla="*/ 38 w 38" name="T0"/>
                  <a:gd fmla="*/ 9 h 39" name="T1"/>
                  <a:gd fmla="*/ 28 w 38" name="T2"/>
                  <a:gd fmla="*/ 0 h 39" name="T3"/>
                  <a:gd fmla="*/ 9 w 38" name="T4"/>
                  <a:gd fmla="*/ 0 h 39" name="T5"/>
                  <a:gd fmla="*/ 0 w 38" name="T6"/>
                  <a:gd fmla="*/ 9 h 39" name="T7"/>
                  <a:gd fmla="*/ 0 w 38" name="T8"/>
                  <a:gd fmla="*/ 30 h 39" name="T9"/>
                  <a:gd fmla="*/ 9 w 38" name="T10"/>
                  <a:gd fmla="*/ 39 h 39" name="T11"/>
                  <a:gd fmla="*/ 28 w 38" name="T12"/>
                  <a:gd fmla="*/ 39 h 39" name="T13"/>
                  <a:gd fmla="*/ 38 w 38" name="T14"/>
                  <a:gd fmla="*/ 30 h 39" name="T15"/>
                  <a:gd fmla="*/ 38 w 38" name="T16"/>
                  <a:gd fmla="*/ 9 h 39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9" w="38">
                    <a:moveTo>
                      <a:pt x="38" y="9"/>
                    </a:moveTo>
                    <a:cubicBezTo>
                      <a:pt x="38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8" y="35"/>
                      <a:pt x="38" y="30"/>
                    </a:cubicBezTo>
                    <a:lnTo>
                      <a:pt x="38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932" name="Freeform 201"/>
              <p:cNvSpPr>
                <a:spLocks noEditPoints="1"/>
              </p:cNvSpPr>
              <p:nvPr/>
            </p:nvSpPr>
            <p:spPr bwMode="auto">
              <a:xfrm>
                <a:off x="1412" y="1249"/>
                <a:ext cx="91" cy="95"/>
              </a:xfrm>
              <a:custGeom>
                <a:gdLst>
                  <a:gd fmla="*/ 19 w 69" name="T0"/>
                  <a:gd fmla="*/ 0 h 72" name="T1"/>
                  <a:gd fmla="*/ 51 w 69" name="T2"/>
                  <a:gd fmla="*/ 0 h 72" name="T3"/>
                  <a:gd fmla="*/ 51 w 69" name="T4"/>
                  <a:gd fmla="*/ 0 h 72" name="T5"/>
                  <a:gd fmla="*/ 69 w 69" name="T6"/>
                  <a:gd fmla="*/ 19 h 72" name="T7"/>
                  <a:gd fmla="*/ 69 w 69" name="T8"/>
                  <a:gd fmla="*/ 53 h 72" name="T9"/>
                  <a:gd fmla="*/ 69 w 69" name="T10"/>
                  <a:gd fmla="*/ 53 h 72" name="T11"/>
                  <a:gd fmla="*/ 51 w 69" name="T12"/>
                  <a:gd fmla="*/ 72 h 72" name="T13"/>
                  <a:gd fmla="*/ 19 w 69" name="T14"/>
                  <a:gd fmla="*/ 72 h 72" name="T15"/>
                  <a:gd fmla="*/ 19 w 69" name="T16"/>
                  <a:gd fmla="*/ 72 h 72" name="T17"/>
                  <a:gd fmla="*/ 0 w 69" name="T18"/>
                  <a:gd fmla="*/ 53 h 72" name="T19"/>
                  <a:gd fmla="*/ 0 w 69" name="T20"/>
                  <a:gd fmla="*/ 19 h 72" name="T21"/>
                  <a:gd fmla="*/ 0 w 69" name="T22"/>
                  <a:gd fmla="*/ 19 h 72" name="T23"/>
                  <a:gd fmla="*/ 19 w 69" name="T24"/>
                  <a:gd fmla="*/ 0 h 72" name="T25"/>
                  <a:gd fmla="*/ 8 w 69" name="T26"/>
                  <a:gd fmla="*/ 53 h 72" name="T27"/>
                  <a:gd fmla="*/ 19 w 69" name="T28"/>
                  <a:gd fmla="*/ 64 h 72" name="T29"/>
                  <a:gd fmla="*/ 51 w 69" name="T30"/>
                  <a:gd fmla="*/ 64 h 72" name="T31"/>
                  <a:gd fmla="*/ 51 w 69" name="T32"/>
                  <a:gd fmla="*/ 64 h 72" name="T33"/>
                  <a:gd fmla="*/ 62 w 69" name="T34"/>
                  <a:gd fmla="*/ 53 h 72" name="T35"/>
                  <a:gd fmla="*/ 62 w 69" name="T36"/>
                  <a:gd fmla="*/ 19 h 72" name="T37"/>
                  <a:gd fmla="*/ 62 w 69" name="T38"/>
                  <a:gd fmla="*/ 19 h 72" name="T39"/>
                  <a:gd fmla="*/ 51 w 69" name="T40"/>
                  <a:gd fmla="*/ 7 h 72" name="T41"/>
                  <a:gd fmla="*/ 19 w 69" name="T42"/>
                  <a:gd fmla="*/ 7 h 72" name="T43"/>
                  <a:gd fmla="*/ 19 w 69" name="T44"/>
                  <a:gd fmla="*/ 7 h 72" name="T45"/>
                  <a:gd fmla="*/ 8 w 69" name="T46"/>
                  <a:gd fmla="*/ 19 h 72" name="T47"/>
                  <a:gd fmla="*/ 8 w 69" name="T48"/>
                  <a:gd fmla="*/ 53 h 72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72" w="69">
                    <a:moveTo>
                      <a:pt x="19" y="0"/>
                    </a:moveTo>
                    <a:cubicBezTo>
                      <a:pt x="51" y="0"/>
                      <a:pt x="51" y="0"/>
                      <a:pt x="51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61" y="0"/>
                      <a:pt x="69" y="8"/>
                      <a:pt x="69" y="19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1" y="72"/>
                      <a:pt x="51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9" y="72"/>
                      <a:pt x="0" y="63"/>
                      <a:pt x="0" y="5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8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59"/>
                      <a:pt x="13" y="64"/>
                      <a:pt x="19" y="64"/>
                    </a:cubicBezTo>
                    <a:cubicBezTo>
                      <a:pt x="51" y="64"/>
                      <a:pt x="51" y="64"/>
                      <a:pt x="51" y="64"/>
                    </a:cubicBezTo>
                    <a:cubicBezTo>
                      <a:pt x="51" y="64"/>
                      <a:pt x="51" y="64"/>
                      <a:pt x="51" y="64"/>
                    </a:cubicBezTo>
                    <a:cubicBezTo>
                      <a:pt x="57" y="64"/>
                      <a:pt x="62" y="59"/>
                      <a:pt x="62" y="53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2"/>
                      <a:pt x="57" y="7"/>
                      <a:pt x="51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3" y="7"/>
                      <a:pt x="8" y="12"/>
                      <a:pt x="8" y="19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933" name="Freeform 202"/>
              <p:cNvSpPr/>
              <p:nvPr/>
            </p:nvSpPr>
            <p:spPr bwMode="auto">
              <a:xfrm>
                <a:off x="1433" y="1270"/>
                <a:ext cx="50" cy="52"/>
              </a:xfrm>
              <a:custGeom>
                <a:gdLst>
                  <a:gd fmla="*/ 38 w 38" name="T0"/>
                  <a:gd fmla="*/ 9 h 39" name="T1"/>
                  <a:gd fmla="*/ 28 w 38" name="T2"/>
                  <a:gd fmla="*/ 0 h 39" name="T3"/>
                  <a:gd fmla="*/ 9 w 38" name="T4"/>
                  <a:gd fmla="*/ 0 h 39" name="T5"/>
                  <a:gd fmla="*/ 0 w 38" name="T6"/>
                  <a:gd fmla="*/ 9 h 39" name="T7"/>
                  <a:gd fmla="*/ 0 w 38" name="T8"/>
                  <a:gd fmla="*/ 30 h 39" name="T9"/>
                  <a:gd fmla="*/ 9 w 38" name="T10"/>
                  <a:gd fmla="*/ 39 h 39" name="T11"/>
                  <a:gd fmla="*/ 28 w 38" name="T12"/>
                  <a:gd fmla="*/ 39 h 39" name="T13"/>
                  <a:gd fmla="*/ 38 w 38" name="T14"/>
                  <a:gd fmla="*/ 30 h 39" name="T15"/>
                  <a:gd fmla="*/ 38 w 38" name="T16"/>
                  <a:gd fmla="*/ 9 h 39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9" w="38">
                    <a:moveTo>
                      <a:pt x="38" y="9"/>
                    </a:moveTo>
                    <a:cubicBezTo>
                      <a:pt x="38" y="4"/>
                      <a:pt x="34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4" y="39"/>
                      <a:pt x="38" y="35"/>
                      <a:pt x="38" y="30"/>
                    </a:cubicBezTo>
                    <a:lnTo>
                      <a:pt x="38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934" name="Freeform 203"/>
              <p:cNvSpPr>
                <a:spLocks noEditPoints="1"/>
              </p:cNvSpPr>
              <p:nvPr/>
            </p:nvSpPr>
            <p:spPr bwMode="auto">
              <a:xfrm>
                <a:off x="1525" y="1249"/>
                <a:ext cx="91" cy="95"/>
              </a:xfrm>
              <a:custGeom>
                <a:gdLst>
                  <a:gd fmla="*/ 19 w 69" name="T0"/>
                  <a:gd fmla="*/ 0 h 72" name="T1"/>
                  <a:gd fmla="*/ 51 w 69" name="T2"/>
                  <a:gd fmla="*/ 0 h 72" name="T3"/>
                  <a:gd fmla="*/ 51 w 69" name="T4"/>
                  <a:gd fmla="*/ 0 h 72" name="T5"/>
                  <a:gd fmla="*/ 69 w 69" name="T6"/>
                  <a:gd fmla="*/ 19 h 72" name="T7"/>
                  <a:gd fmla="*/ 69 w 69" name="T8"/>
                  <a:gd fmla="*/ 53 h 72" name="T9"/>
                  <a:gd fmla="*/ 69 w 69" name="T10"/>
                  <a:gd fmla="*/ 53 h 72" name="T11"/>
                  <a:gd fmla="*/ 51 w 69" name="T12"/>
                  <a:gd fmla="*/ 72 h 72" name="T13"/>
                  <a:gd fmla="*/ 19 w 69" name="T14"/>
                  <a:gd fmla="*/ 72 h 72" name="T15"/>
                  <a:gd fmla="*/ 19 w 69" name="T16"/>
                  <a:gd fmla="*/ 72 h 72" name="T17"/>
                  <a:gd fmla="*/ 0 w 69" name="T18"/>
                  <a:gd fmla="*/ 53 h 72" name="T19"/>
                  <a:gd fmla="*/ 0 w 69" name="T20"/>
                  <a:gd fmla="*/ 19 h 72" name="T21"/>
                  <a:gd fmla="*/ 0 w 69" name="T22"/>
                  <a:gd fmla="*/ 19 h 72" name="T23"/>
                  <a:gd fmla="*/ 19 w 69" name="T24"/>
                  <a:gd fmla="*/ 0 h 72" name="T25"/>
                  <a:gd fmla="*/ 8 w 69" name="T26"/>
                  <a:gd fmla="*/ 53 h 72" name="T27"/>
                  <a:gd fmla="*/ 19 w 69" name="T28"/>
                  <a:gd fmla="*/ 64 h 72" name="T29"/>
                  <a:gd fmla="*/ 51 w 69" name="T30"/>
                  <a:gd fmla="*/ 64 h 72" name="T31"/>
                  <a:gd fmla="*/ 51 w 69" name="T32"/>
                  <a:gd fmla="*/ 64 h 72" name="T33"/>
                  <a:gd fmla="*/ 62 w 69" name="T34"/>
                  <a:gd fmla="*/ 53 h 72" name="T35"/>
                  <a:gd fmla="*/ 62 w 69" name="T36"/>
                  <a:gd fmla="*/ 19 h 72" name="T37"/>
                  <a:gd fmla="*/ 62 w 69" name="T38"/>
                  <a:gd fmla="*/ 19 h 72" name="T39"/>
                  <a:gd fmla="*/ 51 w 69" name="T40"/>
                  <a:gd fmla="*/ 7 h 72" name="T41"/>
                  <a:gd fmla="*/ 19 w 69" name="T42"/>
                  <a:gd fmla="*/ 7 h 72" name="T43"/>
                  <a:gd fmla="*/ 19 w 69" name="T44"/>
                  <a:gd fmla="*/ 7 h 72" name="T45"/>
                  <a:gd fmla="*/ 8 w 69" name="T46"/>
                  <a:gd fmla="*/ 19 h 72" name="T47"/>
                  <a:gd fmla="*/ 8 w 69" name="T48"/>
                  <a:gd fmla="*/ 53 h 72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72" w="69">
                    <a:moveTo>
                      <a:pt x="19" y="0"/>
                    </a:moveTo>
                    <a:cubicBezTo>
                      <a:pt x="51" y="0"/>
                      <a:pt x="51" y="0"/>
                      <a:pt x="51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61" y="0"/>
                      <a:pt x="69" y="8"/>
                      <a:pt x="69" y="19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1" y="72"/>
                      <a:pt x="51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9" y="72"/>
                      <a:pt x="0" y="63"/>
                      <a:pt x="0" y="5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8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59"/>
                      <a:pt x="13" y="64"/>
                      <a:pt x="19" y="64"/>
                    </a:cubicBezTo>
                    <a:cubicBezTo>
                      <a:pt x="51" y="64"/>
                      <a:pt x="51" y="64"/>
                      <a:pt x="51" y="64"/>
                    </a:cubicBezTo>
                    <a:cubicBezTo>
                      <a:pt x="51" y="64"/>
                      <a:pt x="51" y="64"/>
                      <a:pt x="51" y="64"/>
                    </a:cubicBezTo>
                    <a:cubicBezTo>
                      <a:pt x="57" y="64"/>
                      <a:pt x="62" y="59"/>
                      <a:pt x="62" y="53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2"/>
                      <a:pt x="57" y="7"/>
                      <a:pt x="51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3" y="7"/>
                      <a:pt x="8" y="12"/>
                      <a:pt x="8" y="19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  <p:sp>
            <p:nvSpPr>
              <p:cNvPr id="935" name="Freeform 204"/>
              <p:cNvSpPr/>
              <p:nvPr/>
            </p:nvSpPr>
            <p:spPr bwMode="auto">
              <a:xfrm>
                <a:off x="1546" y="1270"/>
                <a:ext cx="50" cy="52"/>
              </a:xfrm>
              <a:custGeom>
                <a:gdLst>
                  <a:gd fmla="*/ 38 w 38" name="T0"/>
                  <a:gd fmla="*/ 9 h 39" name="T1"/>
                  <a:gd fmla="*/ 28 w 38" name="T2"/>
                  <a:gd fmla="*/ 0 h 39" name="T3"/>
                  <a:gd fmla="*/ 10 w 38" name="T4"/>
                  <a:gd fmla="*/ 0 h 39" name="T5"/>
                  <a:gd fmla="*/ 0 w 38" name="T6"/>
                  <a:gd fmla="*/ 9 h 39" name="T7"/>
                  <a:gd fmla="*/ 0 w 38" name="T8"/>
                  <a:gd fmla="*/ 30 h 39" name="T9"/>
                  <a:gd fmla="*/ 10 w 38" name="T10"/>
                  <a:gd fmla="*/ 39 h 39" name="T11"/>
                  <a:gd fmla="*/ 28 w 38" name="T12"/>
                  <a:gd fmla="*/ 39 h 39" name="T13"/>
                  <a:gd fmla="*/ 38 w 38" name="T14"/>
                  <a:gd fmla="*/ 30 h 39" name="T15"/>
                  <a:gd fmla="*/ 38 w 38" name="T16"/>
                  <a:gd fmla="*/ 9 h 39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9" w="38">
                    <a:moveTo>
                      <a:pt x="38" y="9"/>
                    </a:moveTo>
                    <a:cubicBezTo>
                      <a:pt x="38" y="4"/>
                      <a:pt x="34" y="0"/>
                      <a:pt x="28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10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4" y="39"/>
                      <a:pt x="38" y="35"/>
                      <a:pt x="38" y="30"/>
                    </a:cubicBezTo>
                    <a:lnTo>
                      <a:pt x="38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altLang="en-US" lang="zh-CN"/>
              </a:p>
            </p:txBody>
          </p:sp>
        </p:grpSp>
        <p:sp>
          <p:nvSpPr>
            <p:cNvPr id="648" name="Freeform 206"/>
            <p:cNvSpPr>
              <a:spLocks noEditPoints="1"/>
            </p:cNvSpPr>
            <p:nvPr/>
          </p:nvSpPr>
          <p:spPr bwMode="auto">
            <a:xfrm>
              <a:off x="1640" y="1249"/>
              <a:ext cx="90" cy="95"/>
            </a:xfrm>
            <a:custGeom>
              <a:gdLst>
                <a:gd fmla="*/ 18 w 69" name="T0"/>
                <a:gd fmla="*/ 0 h 72" name="T1"/>
                <a:gd fmla="*/ 50 w 69" name="T2"/>
                <a:gd fmla="*/ 0 h 72" name="T3"/>
                <a:gd fmla="*/ 50 w 69" name="T4"/>
                <a:gd fmla="*/ 0 h 72" name="T5"/>
                <a:gd fmla="*/ 69 w 69" name="T6"/>
                <a:gd fmla="*/ 19 h 72" name="T7"/>
                <a:gd fmla="*/ 69 w 69" name="T8"/>
                <a:gd fmla="*/ 53 h 72" name="T9"/>
                <a:gd fmla="*/ 69 w 69" name="T10"/>
                <a:gd fmla="*/ 53 h 72" name="T11"/>
                <a:gd fmla="*/ 50 w 69" name="T12"/>
                <a:gd fmla="*/ 72 h 72" name="T13"/>
                <a:gd fmla="*/ 18 w 69" name="T14"/>
                <a:gd fmla="*/ 72 h 72" name="T15"/>
                <a:gd fmla="*/ 18 w 69" name="T16"/>
                <a:gd fmla="*/ 72 h 72" name="T17"/>
                <a:gd fmla="*/ 0 w 69" name="T18"/>
                <a:gd fmla="*/ 53 h 72" name="T19"/>
                <a:gd fmla="*/ 0 w 69" name="T20"/>
                <a:gd fmla="*/ 19 h 72" name="T21"/>
                <a:gd fmla="*/ 0 w 69" name="T22"/>
                <a:gd fmla="*/ 19 h 72" name="T23"/>
                <a:gd fmla="*/ 18 w 69" name="T24"/>
                <a:gd fmla="*/ 0 h 72" name="T25"/>
                <a:gd fmla="*/ 7 w 69" name="T26"/>
                <a:gd fmla="*/ 53 h 72" name="T27"/>
                <a:gd fmla="*/ 18 w 69" name="T28"/>
                <a:gd fmla="*/ 64 h 72" name="T29"/>
                <a:gd fmla="*/ 50 w 69" name="T30"/>
                <a:gd fmla="*/ 64 h 72" name="T31"/>
                <a:gd fmla="*/ 50 w 69" name="T32"/>
                <a:gd fmla="*/ 64 h 72" name="T33"/>
                <a:gd fmla="*/ 61 w 69" name="T34"/>
                <a:gd fmla="*/ 53 h 72" name="T35"/>
                <a:gd fmla="*/ 61 w 69" name="T36"/>
                <a:gd fmla="*/ 19 h 72" name="T37"/>
                <a:gd fmla="*/ 61 w 69" name="T38"/>
                <a:gd fmla="*/ 19 h 72" name="T39"/>
                <a:gd fmla="*/ 50 w 69" name="T40"/>
                <a:gd fmla="*/ 7 h 72" name="T41"/>
                <a:gd fmla="*/ 18 w 69" name="T42"/>
                <a:gd fmla="*/ 7 h 72" name="T43"/>
                <a:gd fmla="*/ 18 w 69" name="T44"/>
                <a:gd fmla="*/ 7 h 72" name="T45"/>
                <a:gd fmla="*/ 7 w 69" name="T46"/>
                <a:gd fmla="*/ 19 h 72" name="T47"/>
                <a:gd fmla="*/ 7 w 69" name="T48"/>
                <a:gd fmla="*/ 53 h 72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72" w="69">
                  <a:moveTo>
                    <a:pt x="18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60" y="0"/>
                    <a:pt x="69" y="8"/>
                    <a:pt x="69" y="19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63"/>
                    <a:pt x="60" y="72"/>
                    <a:pt x="50" y="72"/>
                  </a:cubicBezTo>
                  <a:cubicBezTo>
                    <a:pt x="18" y="72"/>
                    <a:pt x="18" y="72"/>
                    <a:pt x="18" y="72"/>
                  </a:cubicBezTo>
                  <a:cubicBezTo>
                    <a:pt x="18" y="72"/>
                    <a:pt x="18" y="72"/>
                    <a:pt x="18" y="72"/>
                  </a:cubicBezTo>
                  <a:cubicBezTo>
                    <a:pt x="8" y="72"/>
                    <a:pt x="0" y="63"/>
                    <a:pt x="0" y="5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8" y="0"/>
                    <a:pt x="18" y="0"/>
                  </a:cubicBezTo>
                  <a:close/>
                  <a:moveTo>
                    <a:pt x="7" y="53"/>
                  </a:moveTo>
                  <a:cubicBezTo>
                    <a:pt x="7" y="59"/>
                    <a:pt x="12" y="64"/>
                    <a:pt x="18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6" y="64"/>
                    <a:pt x="61" y="59"/>
                    <a:pt x="61" y="53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2"/>
                    <a:pt x="56" y="7"/>
                    <a:pt x="50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2" y="7"/>
                    <a:pt x="7" y="12"/>
                    <a:pt x="7" y="19"/>
                  </a:cubicBezTo>
                  <a:cubicBezTo>
                    <a:pt x="7" y="53"/>
                    <a:pt x="7" y="53"/>
                    <a:pt x="7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altLang="en-US" lang="zh-CN"/>
            </a:p>
          </p:txBody>
        </p:sp>
        <p:sp>
          <p:nvSpPr>
            <p:cNvPr id="649" name="Freeform 207"/>
            <p:cNvSpPr/>
            <p:nvPr/>
          </p:nvSpPr>
          <p:spPr bwMode="auto">
            <a:xfrm>
              <a:off x="1659" y="1270"/>
              <a:ext cx="50" cy="52"/>
            </a:xfrm>
            <a:custGeom>
              <a:gdLst>
                <a:gd fmla="*/ 38 w 38" name="T0"/>
                <a:gd fmla="*/ 9 h 39" name="T1"/>
                <a:gd fmla="*/ 28 w 38" name="T2"/>
                <a:gd fmla="*/ 0 h 39" name="T3"/>
                <a:gd fmla="*/ 10 w 38" name="T4"/>
                <a:gd fmla="*/ 0 h 39" name="T5"/>
                <a:gd fmla="*/ 0 w 38" name="T6"/>
                <a:gd fmla="*/ 9 h 39" name="T7"/>
                <a:gd fmla="*/ 0 w 38" name="T8"/>
                <a:gd fmla="*/ 30 h 39" name="T9"/>
                <a:gd fmla="*/ 10 w 38" name="T10"/>
                <a:gd fmla="*/ 39 h 39" name="T11"/>
                <a:gd fmla="*/ 28 w 38" name="T12"/>
                <a:gd fmla="*/ 39 h 39" name="T13"/>
                <a:gd fmla="*/ 38 w 38" name="T14"/>
                <a:gd fmla="*/ 30 h 39" name="T15"/>
                <a:gd fmla="*/ 38 w 38" name="T16"/>
                <a:gd fmla="*/ 9 h 39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39" w="38">
                  <a:moveTo>
                    <a:pt x="38" y="9"/>
                  </a:moveTo>
                  <a:cubicBezTo>
                    <a:pt x="38" y="4"/>
                    <a:pt x="34" y="0"/>
                    <a:pt x="28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34" y="39"/>
                    <a:pt x="38" y="35"/>
                    <a:pt x="38" y="30"/>
                  </a:cubicBezTo>
                  <a:lnTo>
                    <a:pt x="38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altLang="en-US" lang="zh-CN"/>
            </a:p>
          </p:txBody>
        </p:sp>
        <p:sp>
          <p:nvSpPr>
            <p:cNvPr id="650" name="Freeform 208"/>
            <p:cNvSpPr>
              <a:spLocks noEditPoints="1"/>
            </p:cNvSpPr>
            <p:nvPr/>
          </p:nvSpPr>
          <p:spPr bwMode="auto">
            <a:xfrm>
              <a:off x="1866" y="1249"/>
              <a:ext cx="90" cy="95"/>
            </a:xfrm>
            <a:custGeom>
              <a:gdLst>
                <a:gd fmla="*/ 18 w 69" name="T0"/>
                <a:gd fmla="*/ 0 h 72" name="T1"/>
                <a:gd fmla="*/ 50 w 69" name="T2"/>
                <a:gd fmla="*/ 0 h 72" name="T3"/>
                <a:gd fmla="*/ 50 w 69" name="T4"/>
                <a:gd fmla="*/ 0 h 72" name="T5"/>
                <a:gd fmla="*/ 69 w 69" name="T6"/>
                <a:gd fmla="*/ 19 h 72" name="T7"/>
                <a:gd fmla="*/ 69 w 69" name="T8"/>
                <a:gd fmla="*/ 53 h 72" name="T9"/>
                <a:gd fmla="*/ 69 w 69" name="T10"/>
                <a:gd fmla="*/ 53 h 72" name="T11"/>
                <a:gd fmla="*/ 50 w 69" name="T12"/>
                <a:gd fmla="*/ 72 h 72" name="T13"/>
                <a:gd fmla="*/ 18 w 69" name="T14"/>
                <a:gd fmla="*/ 72 h 72" name="T15"/>
                <a:gd fmla="*/ 18 w 69" name="T16"/>
                <a:gd fmla="*/ 72 h 72" name="T17"/>
                <a:gd fmla="*/ 0 w 69" name="T18"/>
                <a:gd fmla="*/ 53 h 72" name="T19"/>
                <a:gd fmla="*/ 0 w 69" name="T20"/>
                <a:gd fmla="*/ 19 h 72" name="T21"/>
                <a:gd fmla="*/ 0 w 69" name="T22"/>
                <a:gd fmla="*/ 19 h 72" name="T23"/>
                <a:gd fmla="*/ 18 w 69" name="T24"/>
                <a:gd fmla="*/ 0 h 72" name="T25"/>
                <a:gd fmla="*/ 7 w 69" name="T26"/>
                <a:gd fmla="*/ 53 h 72" name="T27"/>
                <a:gd fmla="*/ 18 w 69" name="T28"/>
                <a:gd fmla="*/ 64 h 72" name="T29"/>
                <a:gd fmla="*/ 50 w 69" name="T30"/>
                <a:gd fmla="*/ 64 h 72" name="T31"/>
                <a:gd fmla="*/ 50 w 69" name="T32"/>
                <a:gd fmla="*/ 64 h 72" name="T33"/>
                <a:gd fmla="*/ 61 w 69" name="T34"/>
                <a:gd fmla="*/ 53 h 72" name="T35"/>
                <a:gd fmla="*/ 61 w 69" name="T36"/>
                <a:gd fmla="*/ 19 h 72" name="T37"/>
                <a:gd fmla="*/ 61 w 69" name="T38"/>
                <a:gd fmla="*/ 19 h 72" name="T39"/>
                <a:gd fmla="*/ 50 w 69" name="T40"/>
                <a:gd fmla="*/ 7 h 72" name="T41"/>
                <a:gd fmla="*/ 18 w 69" name="T42"/>
                <a:gd fmla="*/ 7 h 72" name="T43"/>
                <a:gd fmla="*/ 18 w 69" name="T44"/>
                <a:gd fmla="*/ 7 h 72" name="T45"/>
                <a:gd fmla="*/ 7 w 69" name="T46"/>
                <a:gd fmla="*/ 19 h 72" name="T47"/>
                <a:gd fmla="*/ 7 w 69" name="T48"/>
                <a:gd fmla="*/ 53 h 72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72" w="69">
                  <a:moveTo>
                    <a:pt x="18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60" y="0"/>
                    <a:pt x="69" y="8"/>
                    <a:pt x="69" y="19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63"/>
                    <a:pt x="60" y="72"/>
                    <a:pt x="50" y="72"/>
                  </a:cubicBezTo>
                  <a:cubicBezTo>
                    <a:pt x="18" y="72"/>
                    <a:pt x="18" y="72"/>
                    <a:pt x="18" y="72"/>
                  </a:cubicBezTo>
                  <a:cubicBezTo>
                    <a:pt x="18" y="72"/>
                    <a:pt x="18" y="72"/>
                    <a:pt x="18" y="72"/>
                  </a:cubicBezTo>
                  <a:cubicBezTo>
                    <a:pt x="8" y="72"/>
                    <a:pt x="0" y="63"/>
                    <a:pt x="0" y="5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8" y="0"/>
                    <a:pt x="18" y="0"/>
                  </a:cubicBezTo>
                  <a:close/>
                  <a:moveTo>
                    <a:pt x="7" y="53"/>
                  </a:moveTo>
                  <a:cubicBezTo>
                    <a:pt x="7" y="59"/>
                    <a:pt x="12" y="64"/>
                    <a:pt x="18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6" y="64"/>
                    <a:pt x="61" y="59"/>
                    <a:pt x="61" y="53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2"/>
                    <a:pt x="56" y="7"/>
                    <a:pt x="50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2" y="7"/>
                    <a:pt x="7" y="12"/>
                    <a:pt x="7" y="19"/>
                  </a:cubicBezTo>
                  <a:cubicBezTo>
                    <a:pt x="7" y="53"/>
                    <a:pt x="7" y="53"/>
                    <a:pt x="7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altLang="en-US" lang="zh-CN"/>
            </a:p>
          </p:txBody>
        </p:sp>
        <p:sp>
          <p:nvSpPr>
            <p:cNvPr id="651" name="Freeform 209"/>
            <p:cNvSpPr/>
            <p:nvPr/>
          </p:nvSpPr>
          <p:spPr bwMode="auto">
            <a:xfrm>
              <a:off x="1885" y="1270"/>
              <a:ext cx="50" cy="52"/>
            </a:xfrm>
            <a:custGeom>
              <a:gdLst>
                <a:gd fmla="*/ 38 w 38" name="T0"/>
                <a:gd fmla="*/ 9 h 39" name="T1"/>
                <a:gd fmla="*/ 29 w 38" name="T2"/>
                <a:gd fmla="*/ 0 h 39" name="T3"/>
                <a:gd fmla="*/ 10 w 38" name="T4"/>
                <a:gd fmla="*/ 0 h 39" name="T5"/>
                <a:gd fmla="*/ 0 w 38" name="T6"/>
                <a:gd fmla="*/ 9 h 39" name="T7"/>
                <a:gd fmla="*/ 0 w 38" name="T8"/>
                <a:gd fmla="*/ 30 h 39" name="T9"/>
                <a:gd fmla="*/ 10 w 38" name="T10"/>
                <a:gd fmla="*/ 39 h 39" name="T11"/>
                <a:gd fmla="*/ 29 w 38" name="T12"/>
                <a:gd fmla="*/ 39 h 39" name="T13"/>
                <a:gd fmla="*/ 38 w 38" name="T14"/>
                <a:gd fmla="*/ 30 h 39" name="T15"/>
                <a:gd fmla="*/ 38 w 38" name="T16"/>
                <a:gd fmla="*/ 9 h 39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39" w="38">
                  <a:moveTo>
                    <a:pt x="38" y="9"/>
                  </a:moveTo>
                  <a:cubicBezTo>
                    <a:pt x="38" y="4"/>
                    <a:pt x="34" y="0"/>
                    <a:pt x="29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34" y="39"/>
                    <a:pt x="38" y="35"/>
                    <a:pt x="38" y="30"/>
                  </a:cubicBezTo>
                  <a:lnTo>
                    <a:pt x="38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altLang="en-US" lang="zh-CN"/>
            </a:p>
          </p:txBody>
        </p:sp>
        <p:sp>
          <p:nvSpPr>
            <p:cNvPr id="652" name="Freeform 210"/>
            <p:cNvSpPr>
              <a:spLocks noEditPoints="1"/>
            </p:cNvSpPr>
            <p:nvPr/>
          </p:nvSpPr>
          <p:spPr bwMode="auto">
            <a:xfrm>
              <a:off x="1979" y="1249"/>
              <a:ext cx="90" cy="95"/>
            </a:xfrm>
            <a:custGeom>
              <a:gdLst>
                <a:gd fmla="*/ 18 w 69" name="T0"/>
                <a:gd fmla="*/ 0 h 72" name="T1"/>
                <a:gd fmla="*/ 50 w 69" name="T2"/>
                <a:gd fmla="*/ 0 h 72" name="T3"/>
                <a:gd fmla="*/ 50 w 69" name="T4"/>
                <a:gd fmla="*/ 0 h 72" name="T5"/>
                <a:gd fmla="*/ 69 w 69" name="T6"/>
                <a:gd fmla="*/ 19 h 72" name="T7"/>
                <a:gd fmla="*/ 69 w 69" name="T8"/>
                <a:gd fmla="*/ 53 h 72" name="T9"/>
                <a:gd fmla="*/ 69 w 69" name="T10"/>
                <a:gd fmla="*/ 53 h 72" name="T11"/>
                <a:gd fmla="*/ 50 w 69" name="T12"/>
                <a:gd fmla="*/ 72 h 72" name="T13"/>
                <a:gd fmla="*/ 18 w 69" name="T14"/>
                <a:gd fmla="*/ 72 h 72" name="T15"/>
                <a:gd fmla="*/ 18 w 69" name="T16"/>
                <a:gd fmla="*/ 72 h 72" name="T17"/>
                <a:gd fmla="*/ 0 w 69" name="T18"/>
                <a:gd fmla="*/ 53 h 72" name="T19"/>
                <a:gd fmla="*/ 0 w 69" name="T20"/>
                <a:gd fmla="*/ 19 h 72" name="T21"/>
                <a:gd fmla="*/ 0 w 69" name="T22"/>
                <a:gd fmla="*/ 19 h 72" name="T23"/>
                <a:gd fmla="*/ 18 w 69" name="T24"/>
                <a:gd fmla="*/ 0 h 72" name="T25"/>
                <a:gd fmla="*/ 7 w 69" name="T26"/>
                <a:gd fmla="*/ 53 h 72" name="T27"/>
                <a:gd fmla="*/ 18 w 69" name="T28"/>
                <a:gd fmla="*/ 64 h 72" name="T29"/>
                <a:gd fmla="*/ 50 w 69" name="T30"/>
                <a:gd fmla="*/ 64 h 72" name="T31"/>
                <a:gd fmla="*/ 50 w 69" name="T32"/>
                <a:gd fmla="*/ 64 h 72" name="T33"/>
                <a:gd fmla="*/ 61 w 69" name="T34"/>
                <a:gd fmla="*/ 53 h 72" name="T35"/>
                <a:gd fmla="*/ 61 w 69" name="T36"/>
                <a:gd fmla="*/ 19 h 72" name="T37"/>
                <a:gd fmla="*/ 61 w 69" name="T38"/>
                <a:gd fmla="*/ 19 h 72" name="T39"/>
                <a:gd fmla="*/ 50 w 69" name="T40"/>
                <a:gd fmla="*/ 7 h 72" name="T41"/>
                <a:gd fmla="*/ 18 w 69" name="T42"/>
                <a:gd fmla="*/ 7 h 72" name="T43"/>
                <a:gd fmla="*/ 18 w 69" name="T44"/>
                <a:gd fmla="*/ 7 h 72" name="T45"/>
                <a:gd fmla="*/ 7 w 69" name="T46"/>
                <a:gd fmla="*/ 19 h 72" name="T47"/>
                <a:gd fmla="*/ 7 w 69" name="T48"/>
                <a:gd fmla="*/ 53 h 72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72" w="69">
                  <a:moveTo>
                    <a:pt x="18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60" y="0"/>
                    <a:pt x="69" y="8"/>
                    <a:pt x="69" y="19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63"/>
                    <a:pt x="60" y="72"/>
                    <a:pt x="50" y="72"/>
                  </a:cubicBezTo>
                  <a:cubicBezTo>
                    <a:pt x="18" y="72"/>
                    <a:pt x="18" y="72"/>
                    <a:pt x="18" y="72"/>
                  </a:cubicBezTo>
                  <a:cubicBezTo>
                    <a:pt x="18" y="72"/>
                    <a:pt x="18" y="72"/>
                    <a:pt x="18" y="72"/>
                  </a:cubicBezTo>
                  <a:cubicBezTo>
                    <a:pt x="8" y="72"/>
                    <a:pt x="0" y="63"/>
                    <a:pt x="0" y="5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8" y="0"/>
                    <a:pt x="18" y="0"/>
                  </a:cubicBezTo>
                  <a:close/>
                  <a:moveTo>
                    <a:pt x="7" y="53"/>
                  </a:moveTo>
                  <a:cubicBezTo>
                    <a:pt x="7" y="59"/>
                    <a:pt x="12" y="64"/>
                    <a:pt x="18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6" y="64"/>
                    <a:pt x="61" y="59"/>
                    <a:pt x="61" y="53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2"/>
                    <a:pt x="56" y="7"/>
                    <a:pt x="50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2" y="7"/>
                    <a:pt x="7" y="12"/>
                    <a:pt x="7" y="19"/>
                  </a:cubicBezTo>
                  <a:cubicBezTo>
                    <a:pt x="7" y="53"/>
                    <a:pt x="7" y="53"/>
                    <a:pt x="7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altLang="en-US" lang="zh-CN"/>
            </a:p>
          </p:txBody>
        </p:sp>
        <p:sp>
          <p:nvSpPr>
            <p:cNvPr id="653" name="Freeform 211"/>
            <p:cNvSpPr/>
            <p:nvPr/>
          </p:nvSpPr>
          <p:spPr bwMode="auto">
            <a:xfrm>
              <a:off x="1998" y="1270"/>
              <a:ext cx="50" cy="52"/>
            </a:xfrm>
            <a:custGeom>
              <a:gdLst>
                <a:gd fmla="*/ 38 w 38" name="T0"/>
                <a:gd fmla="*/ 9 h 39" name="T1"/>
                <a:gd fmla="*/ 29 w 38" name="T2"/>
                <a:gd fmla="*/ 0 h 39" name="T3"/>
                <a:gd fmla="*/ 10 w 38" name="T4"/>
                <a:gd fmla="*/ 0 h 39" name="T5"/>
                <a:gd fmla="*/ 0 w 38" name="T6"/>
                <a:gd fmla="*/ 9 h 39" name="T7"/>
                <a:gd fmla="*/ 0 w 38" name="T8"/>
                <a:gd fmla="*/ 30 h 39" name="T9"/>
                <a:gd fmla="*/ 10 w 38" name="T10"/>
                <a:gd fmla="*/ 39 h 39" name="T11"/>
                <a:gd fmla="*/ 29 w 38" name="T12"/>
                <a:gd fmla="*/ 39 h 39" name="T13"/>
                <a:gd fmla="*/ 38 w 38" name="T14"/>
                <a:gd fmla="*/ 30 h 39" name="T15"/>
                <a:gd fmla="*/ 38 w 38" name="T16"/>
                <a:gd fmla="*/ 9 h 39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39" w="38">
                  <a:moveTo>
                    <a:pt x="38" y="9"/>
                  </a:moveTo>
                  <a:cubicBezTo>
                    <a:pt x="38" y="4"/>
                    <a:pt x="34" y="0"/>
                    <a:pt x="29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34" y="39"/>
                    <a:pt x="38" y="35"/>
                    <a:pt x="38" y="30"/>
                  </a:cubicBezTo>
                  <a:lnTo>
                    <a:pt x="38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altLang="en-US" lang="zh-CN"/>
            </a:p>
          </p:txBody>
        </p:sp>
        <p:sp>
          <p:nvSpPr>
            <p:cNvPr id="654" name="Freeform 212"/>
            <p:cNvSpPr>
              <a:spLocks noEditPoints="1"/>
            </p:cNvSpPr>
            <p:nvPr/>
          </p:nvSpPr>
          <p:spPr bwMode="auto">
            <a:xfrm>
              <a:off x="2092" y="1249"/>
              <a:ext cx="90" cy="95"/>
            </a:xfrm>
            <a:custGeom>
              <a:gdLst>
                <a:gd fmla="*/ 18 w 69" name="T0"/>
                <a:gd fmla="*/ 0 h 72" name="T1"/>
                <a:gd fmla="*/ 50 w 69" name="T2"/>
                <a:gd fmla="*/ 0 h 72" name="T3"/>
                <a:gd fmla="*/ 50 w 69" name="T4"/>
                <a:gd fmla="*/ 0 h 72" name="T5"/>
                <a:gd fmla="*/ 69 w 69" name="T6"/>
                <a:gd fmla="*/ 19 h 72" name="T7"/>
                <a:gd fmla="*/ 69 w 69" name="T8"/>
                <a:gd fmla="*/ 53 h 72" name="T9"/>
                <a:gd fmla="*/ 69 w 69" name="T10"/>
                <a:gd fmla="*/ 53 h 72" name="T11"/>
                <a:gd fmla="*/ 50 w 69" name="T12"/>
                <a:gd fmla="*/ 72 h 72" name="T13"/>
                <a:gd fmla="*/ 18 w 69" name="T14"/>
                <a:gd fmla="*/ 72 h 72" name="T15"/>
                <a:gd fmla="*/ 18 w 69" name="T16"/>
                <a:gd fmla="*/ 72 h 72" name="T17"/>
                <a:gd fmla="*/ 0 w 69" name="T18"/>
                <a:gd fmla="*/ 53 h 72" name="T19"/>
                <a:gd fmla="*/ 0 w 69" name="T20"/>
                <a:gd fmla="*/ 19 h 72" name="T21"/>
                <a:gd fmla="*/ 0 w 69" name="T22"/>
                <a:gd fmla="*/ 19 h 72" name="T23"/>
                <a:gd fmla="*/ 18 w 69" name="T24"/>
                <a:gd fmla="*/ 0 h 72" name="T25"/>
                <a:gd fmla="*/ 7 w 69" name="T26"/>
                <a:gd fmla="*/ 53 h 72" name="T27"/>
                <a:gd fmla="*/ 18 w 69" name="T28"/>
                <a:gd fmla="*/ 64 h 72" name="T29"/>
                <a:gd fmla="*/ 50 w 69" name="T30"/>
                <a:gd fmla="*/ 64 h 72" name="T31"/>
                <a:gd fmla="*/ 50 w 69" name="T32"/>
                <a:gd fmla="*/ 64 h 72" name="T33"/>
                <a:gd fmla="*/ 61 w 69" name="T34"/>
                <a:gd fmla="*/ 53 h 72" name="T35"/>
                <a:gd fmla="*/ 61 w 69" name="T36"/>
                <a:gd fmla="*/ 19 h 72" name="T37"/>
                <a:gd fmla="*/ 61 w 69" name="T38"/>
                <a:gd fmla="*/ 19 h 72" name="T39"/>
                <a:gd fmla="*/ 50 w 69" name="T40"/>
                <a:gd fmla="*/ 7 h 72" name="T41"/>
                <a:gd fmla="*/ 18 w 69" name="T42"/>
                <a:gd fmla="*/ 7 h 72" name="T43"/>
                <a:gd fmla="*/ 18 w 69" name="T44"/>
                <a:gd fmla="*/ 7 h 72" name="T45"/>
                <a:gd fmla="*/ 7 w 69" name="T46"/>
                <a:gd fmla="*/ 19 h 72" name="T47"/>
                <a:gd fmla="*/ 7 w 69" name="T48"/>
                <a:gd fmla="*/ 53 h 72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72" w="69">
                  <a:moveTo>
                    <a:pt x="18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60" y="0"/>
                    <a:pt x="69" y="8"/>
                    <a:pt x="69" y="19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63"/>
                    <a:pt x="60" y="72"/>
                    <a:pt x="50" y="72"/>
                  </a:cubicBezTo>
                  <a:cubicBezTo>
                    <a:pt x="18" y="72"/>
                    <a:pt x="18" y="72"/>
                    <a:pt x="18" y="72"/>
                  </a:cubicBezTo>
                  <a:cubicBezTo>
                    <a:pt x="18" y="72"/>
                    <a:pt x="18" y="72"/>
                    <a:pt x="18" y="72"/>
                  </a:cubicBezTo>
                  <a:cubicBezTo>
                    <a:pt x="8" y="72"/>
                    <a:pt x="0" y="63"/>
                    <a:pt x="0" y="5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8" y="0"/>
                    <a:pt x="18" y="0"/>
                  </a:cubicBezTo>
                  <a:close/>
                  <a:moveTo>
                    <a:pt x="7" y="53"/>
                  </a:moveTo>
                  <a:cubicBezTo>
                    <a:pt x="7" y="59"/>
                    <a:pt x="12" y="64"/>
                    <a:pt x="18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6" y="64"/>
                    <a:pt x="61" y="59"/>
                    <a:pt x="61" y="53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2"/>
                    <a:pt x="56" y="7"/>
                    <a:pt x="50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2" y="7"/>
                    <a:pt x="7" y="12"/>
                    <a:pt x="7" y="19"/>
                  </a:cubicBezTo>
                  <a:cubicBezTo>
                    <a:pt x="7" y="53"/>
                    <a:pt x="7" y="53"/>
                    <a:pt x="7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altLang="en-US" lang="zh-CN"/>
            </a:p>
          </p:txBody>
        </p:sp>
        <p:sp>
          <p:nvSpPr>
            <p:cNvPr id="655" name="Freeform 213"/>
            <p:cNvSpPr/>
            <p:nvPr/>
          </p:nvSpPr>
          <p:spPr bwMode="auto">
            <a:xfrm>
              <a:off x="2112" y="1270"/>
              <a:ext cx="49" cy="52"/>
            </a:xfrm>
            <a:custGeom>
              <a:gdLst>
                <a:gd fmla="*/ 38 w 38" name="T0"/>
                <a:gd fmla="*/ 9 h 39" name="T1"/>
                <a:gd fmla="*/ 29 w 38" name="T2"/>
                <a:gd fmla="*/ 0 h 39" name="T3"/>
                <a:gd fmla="*/ 10 w 38" name="T4"/>
                <a:gd fmla="*/ 0 h 39" name="T5"/>
                <a:gd fmla="*/ 0 w 38" name="T6"/>
                <a:gd fmla="*/ 9 h 39" name="T7"/>
                <a:gd fmla="*/ 0 w 38" name="T8"/>
                <a:gd fmla="*/ 30 h 39" name="T9"/>
                <a:gd fmla="*/ 10 w 38" name="T10"/>
                <a:gd fmla="*/ 39 h 39" name="T11"/>
                <a:gd fmla="*/ 29 w 38" name="T12"/>
                <a:gd fmla="*/ 39 h 39" name="T13"/>
                <a:gd fmla="*/ 38 w 38" name="T14"/>
                <a:gd fmla="*/ 30 h 39" name="T15"/>
                <a:gd fmla="*/ 38 w 38" name="T16"/>
                <a:gd fmla="*/ 9 h 39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39" w="38">
                  <a:moveTo>
                    <a:pt x="38" y="9"/>
                  </a:moveTo>
                  <a:cubicBezTo>
                    <a:pt x="38" y="4"/>
                    <a:pt x="34" y="0"/>
                    <a:pt x="29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34" y="39"/>
                    <a:pt x="38" y="35"/>
                    <a:pt x="38" y="30"/>
                  </a:cubicBezTo>
                  <a:lnTo>
                    <a:pt x="38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altLang="en-US" lang="zh-CN"/>
            </a:p>
          </p:txBody>
        </p:sp>
        <p:sp>
          <p:nvSpPr>
            <p:cNvPr id="656" name="Freeform 214"/>
            <p:cNvSpPr>
              <a:spLocks noEditPoints="1"/>
            </p:cNvSpPr>
            <p:nvPr/>
          </p:nvSpPr>
          <p:spPr bwMode="auto">
            <a:xfrm>
              <a:off x="2205" y="1249"/>
              <a:ext cx="91" cy="95"/>
            </a:xfrm>
            <a:custGeom>
              <a:gdLst>
                <a:gd fmla="*/ 19 w 69" name="T0"/>
                <a:gd fmla="*/ 0 h 72" name="T1"/>
                <a:gd fmla="*/ 50 w 69" name="T2"/>
                <a:gd fmla="*/ 0 h 72" name="T3"/>
                <a:gd fmla="*/ 50 w 69" name="T4"/>
                <a:gd fmla="*/ 0 h 72" name="T5"/>
                <a:gd fmla="*/ 69 w 69" name="T6"/>
                <a:gd fmla="*/ 19 h 72" name="T7"/>
                <a:gd fmla="*/ 69 w 69" name="T8"/>
                <a:gd fmla="*/ 53 h 72" name="T9"/>
                <a:gd fmla="*/ 69 w 69" name="T10"/>
                <a:gd fmla="*/ 53 h 72" name="T11"/>
                <a:gd fmla="*/ 50 w 69" name="T12"/>
                <a:gd fmla="*/ 72 h 72" name="T13"/>
                <a:gd fmla="*/ 19 w 69" name="T14"/>
                <a:gd fmla="*/ 72 h 72" name="T15"/>
                <a:gd fmla="*/ 19 w 69" name="T16"/>
                <a:gd fmla="*/ 72 h 72" name="T17"/>
                <a:gd fmla="*/ 0 w 69" name="T18"/>
                <a:gd fmla="*/ 53 h 72" name="T19"/>
                <a:gd fmla="*/ 0 w 69" name="T20"/>
                <a:gd fmla="*/ 19 h 72" name="T21"/>
                <a:gd fmla="*/ 0 w 69" name="T22"/>
                <a:gd fmla="*/ 19 h 72" name="T23"/>
                <a:gd fmla="*/ 19 w 69" name="T24"/>
                <a:gd fmla="*/ 0 h 72" name="T25"/>
                <a:gd fmla="*/ 7 w 69" name="T26"/>
                <a:gd fmla="*/ 53 h 72" name="T27"/>
                <a:gd fmla="*/ 19 w 69" name="T28"/>
                <a:gd fmla="*/ 64 h 72" name="T29"/>
                <a:gd fmla="*/ 50 w 69" name="T30"/>
                <a:gd fmla="*/ 64 h 72" name="T31"/>
                <a:gd fmla="*/ 50 w 69" name="T32"/>
                <a:gd fmla="*/ 64 h 72" name="T33"/>
                <a:gd fmla="*/ 61 w 69" name="T34"/>
                <a:gd fmla="*/ 53 h 72" name="T35"/>
                <a:gd fmla="*/ 61 w 69" name="T36"/>
                <a:gd fmla="*/ 19 h 72" name="T37"/>
                <a:gd fmla="*/ 61 w 69" name="T38"/>
                <a:gd fmla="*/ 19 h 72" name="T39"/>
                <a:gd fmla="*/ 50 w 69" name="T40"/>
                <a:gd fmla="*/ 7 h 72" name="T41"/>
                <a:gd fmla="*/ 19 w 69" name="T42"/>
                <a:gd fmla="*/ 7 h 72" name="T43"/>
                <a:gd fmla="*/ 19 w 69" name="T44"/>
                <a:gd fmla="*/ 7 h 72" name="T45"/>
                <a:gd fmla="*/ 7 w 69" name="T46"/>
                <a:gd fmla="*/ 19 h 72" name="T47"/>
                <a:gd fmla="*/ 7 w 69" name="T48"/>
                <a:gd fmla="*/ 53 h 72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72" w="69">
                  <a:moveTo>
                    <a:pt x="19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60" y="0"/>
                    <a:pt x="69" y="8"/>
                    <a:pt x="69" y="19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63"/>
                    <a:pt x="60" y="72"/>
                    <a:pt x="50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8" y="72"/>
                    <a:pt x="0" y="63"/>
                    <a:pt x="0" y="5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8" y="0"/>
                    <a:pt x="19" y="0"/>
                  </a:cubicBezTo>
                  <a:close/>
                  <a:moveTo>
                    <a:pt x="7" y="53"/>
                  </a:moveTo>
                  <a:cubicBezTo>
                    <a:pt x="7" y="59"/>
                    <a:pt x="12" y="64"/>
                    <a:pt x="19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6" y="64"/>
                    <a:pt x="61" y="59"/>
                    <a:pt x="61" y="53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2"/>
                    <a:pt x="56" y="7"/>
                    <a:pt x="50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2" y="7"/>
                    <a:pt x="7" y="12"/>
                    <a:pt x="7" y="19"/>
                  </a:cubicBezTo>
                  <a:cubicBezTo>
                    <a:pt x="7" y="53"/>
                    <a:pt x="7" y="53"/>
                    <a:pt x="7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altLang="en-US" lang="zh-CN"/>
            </a:p>
          </p:txBody>
        </p:sp>
        <p:sp>
          <p:nvSpPr>
            <p:cNvPr id="657" name="Freeform 215"/>
            <p:cNvSpPr/>
            <p:nvPr/>
          </p:nvSpPr>
          <p:spPr bwMode="auto">
            <a:xfrm>
              <a:off x="2225" y="1270"/>
              <a:ext cx="49" cy="52"/>
            </a:xfrm>
            <a:custGeom>
              <a:gdLst>
                <a:gd fmla="*/ 38 w 38" name="T0"/>
                <a:gd fmla="*/ 9 h 39" name="T1"/>
                <a:gd fmla="*/ 29 w 38" name="T2"/>
                <a:gd fmla="*/ 0 h 39" name="T3"/>
                <a:gd fmla="*/ 10 w 38" name="T4"/>
                <a:gd fmla="*/ 0 h 39" name="T5"/>
                <a:gd fmla="*/ 0 w 38" name="T6"/>
                <a:gd fmla="*/ 9 h 39" name="T7"/>
                <a:gd fmla="*/ 0 w 38" name="T8"/>
                <a:gd fmla="*/ 30 h 39" name="T9"/>
                <a:gd fmla="*/ 10 w 38" name="T10"/>
                <a:gd fmla="*/ 39 h 39" name="T11"/>
                <a:gd fmla="*/ 29 w 38" name="T12"/>
                <a:gd fmla="*/ 39 h 39" name="T13"/>
                <a:gd fmla="*/ 38 w 38" name="T14"/>
                <a:gd fmla="*/ 30 h 39" name="T15"/>
                <a:gd fmla="*/ 38 w 38" name="T16"/>
                <a:gd fmla="*/ 9 h 39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39" w="38">
                  <a:moveTo>
                    <a:pt x="38" y="9"/>
                  </a:moveTo>
                  <a:cubicBezTo>
                    <a:pt x="38" y="4"/>
                    <a:pt x="34" y="0"/>
                    <a:pt x="29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34" y="39"/>
                    <a:pt x="38" y="35"/>
                    <a:pt x="38" y="30"/>
                  </a:cubicBezTo>
                  <a:lnTo>
                    <a:pt x="38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altLang="en-US" lang="zh-CN"/>
            </a:p>
          </p:txBody>
        </p:sp>
        <p:sp>
          <p:nvSpPr>
            <p:cNvPr id="658" name="Freeform 216"/>
            <p:cNvSpPr>
              <a:spLocks noEditPoints="1"/>
            </p:cNvSpPr>
            <p:nvPr/>
          </p:nvSpPr>
          <p:spPr bwMode="auto">
            <a:xfrm>
              <a:off x="2318" y="1249"/>
              <a:ext cx="91" cy="95"/>
            </a:xfrm>
            <a:custGeom>
              <a:gdLst>
                <a:gd fmla="*/ 19 w 69" name="T0"/>
                <a:gd fmla="*/ 0 h 72" name="T1"/>
                <a:gd fmla="*/ 50 w 69" name="T2"/>
                <a:gd fmla="*/ 0 h 72" name="T3"/>
                <a:gd fmla="*/ 50 w 69" name="T4"/>
                <a:gd fmla="*/ 0 h 72" name="T5"/>
                <a:gd fmla="*/ 69 w 69" name="T6"/>
                <a:gd fmla="*/ 19 h 72" name="T7"/>
                <a:gd fmla="*/ 69 w 69" name="T8"/>
                <a:gd fmla="*/ 53 h 72" name="T9"/>
                <a:gd fmla="*/ 69 w 69" name="T10"/>
                <a:gd fmla="*/ 53 h 72" name="T11"/>
                <a:gd fmla="*/ 50 w 69" name="T12"/>
                <a:gd fmla="*/ 72 h 72" name="T13"/>
                <a:gd fmla="*/ 19 w 69" name="T14"/>
                <a:gd fmla="*/ 72 h 72" name="T15"/>
                <a:gd fmla="*/ 19 w 69" name="T16"/>
                <a:gd fmla="*/ 72 h 72" name="T17"/>
                <a:gd fmla="*/ 0 w 69" name="T18"/>
                <a:gd fmla="*/ 53 h 72" name="T19"/>
                <a:gd fmla="*/ 0 w 69" name="T20"/>
                <a:gd fmla="*/ 19 h 72" name="T21"/>
                <a:gd fmla="*/ 0 w 69" name="T22"/>
                <a:gd fmla="*/ 19 h 72" name="T23"/>
                <a:gd fmla="*/ 19 w 69" name="T24"/>
                <a:gd fmla="*/ 0 h 72" name="T25"/>
                <a:gd fmla="*/ 7 w 69" name="T26"/>
                <a:gd fmla="*/ 53 h 72" name="T27"/>
                <a:gd fmla="*/ 19 w 69" name="T28"/>
                <a:gd fmla="*/ 64 h 72" name="T29"/>
                <a:gd fmla="*/ 50 w 69" name="T30"/>
                <a:gd fmla="*/ 64 h 72" name="T31"/>
                <a:gd fmla="*/ 50 w 69" name="T32"/>
                <a:gd fmla="*/ 64 h 72" name="T33"/>
                <a:gd fmla="*/ 61 w 69" name="T34"/>
                <a:gd fmla="*/ 53 h 72" name="T35"/>
                <a:gd fmla="*/ 61 w 69" name="T36"/>
                <a:gd fmla="*/ 19 h 72" name="T37"/>
                <a:gd fmla="*/ 61 w 69" name="T38"/>
                <a:gd fmla="*/ 19 h 72" name="T39"/>
                <a:gd fmla="*/ 50 w 69" name="T40"/>
                <a:gd fmla="*/ 7 h 72" name="T41"/>
                <a:gd fmla="*/ 19 w 69" name="T42"/>
                <a:gd fmla="*/ 7 h 72" name="T43"/>
                <a:gd fmla="*/ 19 w 69" name="T44"/>
                <a:gd fmla="*/ 7 h 72" name="T45"/>
                <a:gd fmla="*/ 7 w 69" name="T46"/>
                <a:gd fmla="*/ 19 h 72" name="T47"/>
                <a:gd fmla="*/ 7 w 69" name="T48"/>
                <a:gd fmla="*/ 53 h 72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72" w="69">
                  <a:moveTo>
                    <a:pt x="19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60" y="0"/>
                    <a:pt x="69" y="8"/>
                    <a:pt x="69" y="19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63"/>
                    <a:pt x="60" y="72"/>
                    <a:pt x="50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8" y="72"/>
                    <a:pt x="0" y="63"/>
                    <a:pt x="0" y="5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8" y="0"/>
                    <a:pt x="19" y="0"/>
                  </a:cubicBezTo>
                  <a:close/>
                  <a:moveTo>
                    <a:pt x="7" y="53"/>
                  </a:moveTo>
                  <a:cubicBezTo>
                    <a:pt x="7" y="59"/>
                    <a:pt x="12" y="64"/>
                    <a:pt x="19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6" y="64"/>
                    <a:pt x="61" y="59"/>
                    <a:pt x="61" y="53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2"/>
                    <a:pt x="56" y="7"/>
                    <a:pt x="50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2" y="7"/>
                    <a:pt x="7" y="12"/>
                    <a:pt x="7" y="19"/>
                  </a:cubicBezTo>
                  <a:cubicBezTo>
                    <a:pt x="7" y="53"/>
                    <a:pt x="7" y="53"/>
                    <a:pt x="7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altLang="en-US" lang="zh-CN"/>
            </a:p>
          </p:txBody>
        </p:sp>
        <p:sp>
          <p:nvSpPr>
            <p:cNvPr id="659" name="Freeform 217"/>
            <p:cNvSpPr/>
            <p:nvPr/>
          </p:nvSpPr>
          <p:spPr bwMode="auto">
            <a:xfrm>
              <a:off x="2338" y="1270"/>
              <a:ext cx="50" cy="52"/>
            </a:xfrm>
            <a:custGeom>
              <a:gdLst>
                <a:gd fmla="*/ 38 w 38" name="T0"/>
                <a:gd fmla="*/ 9 h 39" name="T1"/>
                <a:gd fmla="*/ 29 w 38" name="T2"/>
                <a:gd fmla="*/ 0 h 39" name="T3"/>
                <a:gd fmla="*/ 10 w 38" name="T4"/>
                <a:gd fmla="*/ 0 h 39" name="T5"/>
                <a:gd fmla="*/ 0 w 38" name="T6"/>
                <a:gd fmla="*/ 9 h 39" name="T7"/>
                <a:gd fmla="*/ 0 w 38" name="T8"/>
                <a:gd fmla="*/ 30 h 39" name="T9"/>
                <a:gd fmla="*/ 10 w 38" name="T10"/>
                <a:gd fmla="*/ 39 h 39" name="T11"/>
                <a:gd fmla="*/ 29 w 38" name="T12"/>
                <a:gd fmla="*/ 39 h 39" name="T13"/>
                <a:gd fmla="*/ 38 w 38" name="T14"/>
                <a:gd fmla="*/ 30 h 39" name="T15"/>
                <a:gd fmla="*/ 38 w 38" name="T16"/>
                <a:gd fmla="*/ 9 h 39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39" w="38">
                  <a:moveTo>
                    <a:pt x="38" y="9"/>
                  </a:moveTo>
                  <a:cubicBezTo>
                    <a:pt x="38" y="4"/>
                    <a:pt x="34" y="0"/>
                    <a:pt x="29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34" y="39"/>
                    <a:pt x="38" y="35"/>
                    <a:pt x="38" y="30"/>
                  </a:cubicBezTo>
                  <a:lnTo>
                    <a:pt x="38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altLang="en-US" lang="zh-CN"/>
            </a:p>
          </p:txBody>
        </p:sp>
        <p:sp>
          <p:nvSpPr>
            <p:cNvPr id="660" name="Freeform 218"/>
            <p:cNvSpPr>
              <a:spLocks noEditPoints="1"/>
            </p:cNvSpPr>
            <p:nvPr/>
          </p:nvSpPr>
          <p:spPr bwMode="auto">
            <a:xfrm>
              <a:off x="2544" y="1249"/>
              <a:ext cx="91" cy="95"/>
            </a:xfrm>
            <a:custGeom>
              <a:gdLst>
                <a:gd fmla="*/ 19 w 69" name="T0"/>
                <a:gd fmla="*/ 0 h 72" name="T1"/>
                <a:gd fmla="*/ 50 w 69" name="T2"/>
                <a:gd fmla="*/ 0 h 72" name="T3"/>
                <a:gd fmla="*/ 50 w 69" name="T4"/>
                <a:gd fmla="*/ 0 h 72" name="T5"/>
                <a:gd fmla="*/ 69 w 69" name="T6"/>
                <a:gd fmla="*/ 19 h 72" name="T7"/>
                <a:gd fmla="*/ 69 w 69" name="T8"/>
                <a:gd fmla="*/ 53 h 72" name="T9"/>
                <a:gd fmla="*/ 69 w 69" name="T10"/>
                <a:gd fmla="*/ 53 h 72" name="T11"/>
                <a:gd fmla="*/ 50 w 69" name="T12"/>
                <a:gd fmla="*/ 72 h 72" name="T13"/>
                <a:gd fmla="*/ 19 w 69" name="T14"/>
                <a:gd fmla="*/ 72 h 72" name="T15"/>
                <a:gd fmla="*/ 19 w 69" name="T16"/>
                <a:gd fmla="*/ 72 h 72" name="T17"/>
                <a:gd fmla="*/ 0 w 69" name="T18"/>
                <a:gd fmla="*/ 53 h 72" name="T19"/>
                <a:gd fmla="*/ 0 w 69" name="T20"/>
                <a:gd fmla="*/ 19 h 72" name="T21"/>
                <a:gd fmla="*/ 0 w 69" name="T22"/>
                <a:gd fmla="*/ 19 h 72" name="T23"/>
                <a:gd fmla="*/ 19 w 69" name="T24"/>
                <a:gd fmla="*/ 0 h 72" name="T25"/>
                <a:gd fmla="*/ 7 w 69" name="T26"/>
                <a:gd fmla="*/ 53 h 72" name="T27"/>
                <a:gd fmla="*/ 19 w 69" name="T28"/>
                <a:gd fmla="*/ 64 h 72" name="T29"/>
                <a:gd fmla="*/ 50 w 69" name="T30"/>
                <a:gd fmla="*/ 64 h 72" name="T31"/>
                <a:gd fmla="*/ 50 w 69" name="T32"/>
                <a:gd fmla="*/ 64 h 72" name="T33"/>
                <a:gd fmla="*/ 61 w 69" name="T34"/>
                <a:gd fmla="*/ 53 h 72" name="T35"/>
                <a:gd fmla="*/ 61 w 69" name="T36"/>
                <a:gd fmla="*/ 19 h 72" name="T37"/>
                <a:gd fmla="*/ 61 w 69" name="T38"/>
                <a:gd fmla="*/ 19 h 72" name="T39"/>
                <a:gd fmla="*/ 50 w 69" name="T40"/>
                <a:gd fmla="*/ 7 h 72" name="T41"/>
                <a:gd fmla="*/ 19 w 69" name="T42"/>
                <a:gd fmla="*/ 7 h 72" name="T43"/>
                <a:gd fmla="*/ 19 w 69" name="T44"/>
                <a:gd fmla="*/ 7 h 72" name="T45"/>
                <a:gd fmla="*/ 7 w 69" name="T46"/>
                <a:gd fmla="*/ 19 h 72" name="T47"/>
                <a:gd fmla="*/ 7 w 69" name="T48"/>
                <a:gd fmla="*/ 53 h 72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72" w="69">
                  <a:moveTo>
                    <a:pt x="19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60" y="0"/>
                    <a:pt x="69" y="8"/>
                    <a:pt x="69" y="19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63"/>
                    <a:pt x="60" y="72"/>
                    <a:pt x="50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8" y="72"/>
                    <a:pt x="0" y="63"/>
                    <a:pt x="0" y="5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8" y="0"/>
                    <a:pt x="19" y="0"/>
                  </a:cubicBezTo>
                  <a:close/>
                  <a:moveTo>
                    <a:pt x="7" y="53"/>
                  </a:moveTo>
                  <a:cubicBezTo>
                    <a:pt x="7" y="59"/>
                    <a:pt x="12" y="64"/>
                    <a:pt x="19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6" y="64"/>
                    <a:pt x="61" y="59"/>
                    <a:pt x="61" y="53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2"/>
                    <a:pt x="56" y="7"/>
                    <a:pt x="50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2" y="7"/>
                    <a:pt x="7" y="12"/>
                    <a:pt x="7" y="19"/>
                  </a:cubicBezTo>
                  <a:cubicBezTo>
                    <a:pt x="7" y="53"/>
                    <a:pt x="7" y="53"/>
                    <a:pt x="7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altLang="en-US" lang="zh-CN"/>
            </a:p>
          </p:txBody>
        </p:sp>
        <p:sp>
          <p:nvSpPr>
            <p:cNvPr id="661" name="Freeform 219"/>
            <p:cNvSpPr/>
            <p:nvPr/>
          </p:nvSpPr>
          <p:spPr bwMode="auto">
            <a:xfrm>
              <a:off x="2565" y="1270"/>
              <a:ext cx="49" cy="52"/>
            </a:xfrm>
            <a:custGeom>
              <a:gdLst>
                <a:gd fmla="*/ 37 w 37" name="T0"/>
                <a:gd fmla="*/ 9 h 39" name="T1"/>
                <a:gd fmla="*/ 28 w 37" name="T2"/>
                <a:gd fmla="*/ 0 h 39" name="T3"/>
                <a:gd fmla="*/ 9 w 37" name="T4"/>
                <a:gd fmla="*/ 0 h 39" name="T5"/>
                <a:gd fmla="*/ 0 w 37" name="T6"/>
                <a:gd fmla="*/ 9 h 39" name="T7"/>
                <a:gd fmla="*/ 0 w 37" name="T8"/>
                <a:gd fmla="*/ 30 h 39" name="T9"/>
                <a:gd fmla="*/ 9 w 37" name="T10"/>
                <a:gd fmla="*/ 39 h 39" name="T11"/>
                <a:gd fmla="*/ 28 w 37" name="T12"/>
                <a:gd fmla="*/ 39 h 39" name="T13"/>
                <a:gd fmla="*/ 37 w 37" name="T14"/>
                <a:gd fmla="*/ 30 h 39" name="T15"/>
                <a:gd fmla="*/ 37 w 37" name="T16"/>
                <a:gd fmla="*/ 9 h 39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39" w="37">
                  <a:moveTo>
                    <a:pt x="37" y="9"/>
                  </a:moveTo>
                  <a:cubicBezTo>
                    <a:pt x="37" y="4"/>
                    <a:pt x="33" y="0"/>
                    <a:pt x="2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33" y="39"/>
                    <a:pt x="37" y="35"/>
                    <a:pt x="37" y="30"/>
                  </a:cubicBezTo>
                  <a:lnTo>
                    <a:pt x="37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altLang="en-US" lang="zh-CN"/>
            </a:p>
          </p:txBody>
        </p:sp>
        <p:sp>
          <p:nvSpPr>
            <p:cNvPr id="662" name="Freeform 220"/>
            <p:cNvSpPr>
              <a:spLocks noEditPoints="1"/>
            </p:cNvSpPr>
            <p:nvPr/>
          </p:nvSpPr>
          <p:spPr bwMode="auto">
            <a:xfrm>
              <a:off x="2657" y="1249"/>
              <a:ext cx="91" cy="95"/>
            </a:xfrm>
            <a:custGeom>
              <a:gdLst>
                <a:gd fmla="*/ 19 w 69" name="T0"/>
                <a:gd fmla="*/ 0 h 72" name="T1"/>
                <a:gd fmla="*/ 50 w 69" name="T2"/>
                <a:gd fmla="*/ 0 h 72" name="T3"/>
                <a:gd fmla="*/ 50 w 69" name="T4"/>
                <a:gd fmla="*/ 0 h 72" name="T5"/>
                <a:gd fmla="*/ 69 w 69" name="T6"/>
                <a:gd fmla="*/ 19 h 72" name="T7"/>
                <a:gd fmla="*/ 69 w 69" name="T8"/>
                <a:gd fmla="*/ 53 h 72" name="T9"/>
                <a:gd fmla="*/ 69 w 69" name="T10"/>
                <a:gd fmla="*/ 53 h 72" name="T11"/>
                <a:gd fmla="*/ 50 w 69" name="T12"/>
                <a:gd fmla="*/ 72 h 72" name="T13"/>
                <a:gd fmla="*/ 19 w 69" name="T14"/>
                <a:gd fmla="*/ 72 h 72" name="T15"/>
                <a:gd fmla="*/ 19 w 69" name="T16"/>
                <a:gd fmla="*/ 72 h 72" name="T17"/>
                <a:gd fmla="*/ 0 w 69" name="T18"/>
                <a:gd fmla="*/ 53 h 72" name="T19"/>
                <a:gd fmla="*/ 0 w 69" name="T20"/>
                <a:gd fmla="*/ 19 h 72" name="T21"/>
                <a:gd fmla="*/ 0 w 69" name="T22"/>
                <a:gd fmla="*/ 19 h 72" name="T23"/>
                <a:gd fmla="*/ 19 w 69" name="T24"/>
                <a:gd fmla="*/ 0 h 72" name="T25"/>
                <a:gd fmla="*/ 7 w 69" name="T26"/>
                <a:gd fmla="*/ 53 h 72" name="T27"/>
                <a:gd fmla="*/ 19 w 69" name="T28"/>
                <a:gd fmla="*/ 64 h 72" name="T29"/>
                <a:gd fmla="*/ 50 w 69" name="T30"/>
                <a:gd fmla="*/ 64 h 72" name="T31"/>
                <a:gd fmla="*/ 50 w 69" name="T32"/>
                <a:gd fmla="*/ 64 h 72" name="T33"/>
                <a:gd fmla="*/ 61 w 69" name="T34"/>
                <a:gd fmla="*/ 53 h 72" name="T35"/>
                <a:gd fmla="*/ 61 w 69" name="T36"/>
                <a:gd fmla="*/ 19 h 72" name="T37"/>
                <a:gd fmla="*/ 61 w 69" name="T38"/>
                <a:gd fmla="*/ 19 h 72" name="T39"/>
                <a:gd fmla="*/ 50 w 69" name="T40"/>
                <a:gd fmla="*/ 7 h 72" name="T41"/>
                <a:gd fmla="*/ 19 w 69" name="T42"/>
                <a:gd fmla="*/ 7 h 72" name="T43"/>
                <a:gd fmla="*/ 19 w 69" name="T44"/>
                <a:gd fmla="*/ 7 h 72" name="T45"/>
                <a:gd fmla="*/ 7 w 69" name="T46"/>
                <a:gd fmla="*/ 19 h 72" name="T47"/>
                <a:gd fmla="*/ 7 w 69" name="T48"/>
                <a:gd fmla="*/ 53 h 72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72" w="69">
                  <a:moveTo>
                    <a:pt x="19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60" y="0"/>
                    <a:pt x="69" y="8"/>
                    <a:pt x="69" y="19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63"/>
                    <a:pt x="60" y="72"/>
                    <a:pt x="50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8" y="72"/>
                    <a:pt x="0" y="63"/>
                    <a:pt x="0" y="5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8" y="0"/>
                    <a:pt x="19" y="0"/>
                  </a:cubicBezTo>
                  <a:close/>
                  <a:moveTo>
                    <a:pt x="7" y="53"/>
                  </a:moveTo>
                  <a:cubicBezTo>
                    <a:pt x="7" y="59"/>
                    <a:pt x="12" y="64"/>
                    <a:pt x="19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6" y="64"/>
                    <a:pt x="61" y="59"/>
                    <a:pt x="61" y="53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2"/>
                    <a:pt x="56" y="7"/>
                    <a:pt x="50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2" y="7"/>
                    <a:pt x="7" y="12"/>
                    <a:pt x="7" y="19"/>
                  </a:cubicBezTo>
                  <a:cubicBezTo>
                    <a:pt x="7" y="53"/>
                    <a:pt x="7" y="53"/>
                    <a:pt x="7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altLang="en-US" lang="zh-CN"/>
            </a:p>
          </p:txBody>
        </p:sp>
        <p:sp>
          <p:nvSpPr>
            <p:cNvPr id="663" name="Freeform 221"/>
            <p:cNvSpPr/>
            <p:nvPr/>
          </p:nvSpPr>
          <p:spPr bwMode="auto">
            <a:xfrm>
              <a:off x="2678" y="1270"/>
              <a:ext cx="49" cy="52"/>
            </a:xfrm>
            <a:custGeom>
              <a:gdLst>
                <a:gd fmla="*/ 37 w 37" name="T0"/>
                <a:gd fmla="*/ 9 h 39" name="T1"/>
                <a:gd fmla="*/ 28 w 37" name="T2"/>
                <a:gd fmla="*/ 0 h 39" name="T3"/>
                <a:gd fmla="*/ 9 w 37" name="T4"/>
                <a:gd fmla="*/ 0 h 39" name="T5"/>
                <a:gd fmla="*/ 0 w 37" name="T6"/>
                <a:gd fmla="*/ 9 h 39" name="T7"/>
                <a:gd fmla="*/ 0 w 37" name="T8"/>
                <a:gd fmla="*/ 30 h 39" name="T9"/>
                <a:gd fmla="*/ 9 w 37" name="T10"/>
                <a:gd fmla="*/ 39 h 39" name="T11"/>
                <a:gd fmla="*/ 28 w 37" name="T12"/>
                <a:gd fmla="*/ 39 h 39" name="T13"/>
                <a:gd fmla="*/ 37 w 37" name="T14"/>
                <a:gd fmla="*/ 30 h 39" name="T15"/>
                <a:gd fmla="*/ 37 w 37" name="T16"/>
                <a:gd fmla="*/ 9 h 39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39" w="37">
                  <a:moveTo>
                    <a:pt x="37" y="9"/>
                  </a:moveTo>
                  <a:cubicBezTo>
                    <a:pt x="37" y="4"/>
                    <a:pt x="33" y="0"/>
                    <a:pt x="2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33" y="39"/>
                    <a:pt x="37" y="35"/>
                    <a:pt x="37" y="30"/>
                  </a:cubicBezTo>
                  <a:lnTo>
                    <a:pt x="37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altLang="en-US" lang="zh-CN"/>
            </a:p>
          </p:txBody>
        </p:sp>
        <p:sp>
          <p:nvSpPr>
            <p:cNvPr id="664" name="Freeform 222"/>
            <p:cNvSpPr>
              <a:spLocks noEditPoints="1"/>
            </p:cNvSpPr>
            <p:nvPr/>
          </p:nvSpPr>
          <p:spPr bwMode="auto">
            <a:xfrm>
              <a:off x="2770" y="1249"/>
              <a:ext cx="91" cy="95"/>
            </a:xfrm>
            <a:custGeom>
              <a:gdLst>
                <a:gd fmla="*/ 19 w 69" name="T0"/>
                <a:gd fmla="*/ 0 h 72" name="T1"/>
                <a:gd fmla="*/ 50 w 69" name="T2"/>
                <a:gd fmla="*/ 0 h 72" name="T3"/>
                <a:gd fmla="*/ 50 w 69" name="T4"/>
                <a:gd fmla="*/ 0 h 72" name="T5"/>
                <a:gd fmla="*/ 69 w 69" name="T6"/>
                <a:gd fmla="*/ 19 h 72" name="T7"/>
                <a:gd fmla="*/ 69 w 69" name="T8"/>
                <a:gd fmla="*/ 53 h 72" name="T9"/>
                <a:gd fmla="*/ 69 w 69" name="T10"/>
                <a:gd fmla="*/ 53 h 72" name="T11"/>
                <a:gd fmla="*/ 50 w 69" name="T12"/>
                <a:gd fmla="*/ 72 h 72" name="T13"/>
                <a:gd fmla="*/ 19 w 69" name="T14"/>
                <a:gd fmla="*/ 72 h 72" name="T15"/>
                <a:gd fmla="*/ 19 w 69" name="T16"/>
                <a:gd fmla="*/ 72 h 72" name="T17"/>
                <a:gd fmla="*/ 0 w 69" name="T18"/>
                <a:gd fmla="*/ 53 h 72" name="T19"/>
                <a:gd fmla="*/ 0 w 69" name="T20"/>
                <a:gd fmla="*/ 19 h 72" name="T21"/>
                <a:gd fmla="*/ 0 w 69" name="T22"/>
                <a:gd fmla="*/ 19 h 72" name="T23"/>
                <a:gd fmla="*/ 19 w 69" name="T24"/>
                <a:gd fmla="*/ 0 h 72" name="T25"/>
                <a:gd fmla="*/ 7 w 69" name="T26"/>
                <a:gd fmla="*/ 53 h 72" name="T27"/>
                <a:gd fmla="*/ 19 w 69" name="T28"/>
                <a:gd fmla="*/ 64 h 72" name="T29"/>
                <a:gd fmla="*/ 50 w 69" name="T30"/>
                <a:gd fmla="*/ 64 h 72" name="T31"/>
                <a:gd fmla="*/ 50 w 69" name="T32"/>
                <a:gd fmla="*/ 64 h 72" name="T33"/>
                <a:gd fmla="*/ 61 w 69" name="T34"/>
                <a:gd fmla="*/ 53 h 72" name="T35"/>
                <a:gd fmla="*/ 61 w 69" name="T36"/>
                <a:gd fmla="*/ 19 h 72" name="T37"/>
                <a:gd fmla="*/ 61 w 69" name="T38"/>
                <a:gd fmla="*/ 19 h 72" name="T39"/>
                <a:gd fmla="*/ 50 w 69" name="T40"/>
                <a:gd fmla="*/ 7 h 72" name="T41"/>
                <a:gd fmla="*/ 19 w 69" name="T42"/>
                <a:gd fmla="*/ 7 h 72" name="T43"/>
                <a:gd fmla="*/ 19 w 69" name="T44"/>
                <a:gd fmla="*/ 7 h 72" name="T45"/>
                <a:gd fmla="*/ 7 w 69" name="T46"/>
                <a:gd fmla="*/ 19 h 72" name="T47"/>
                <a:gd fmla="*/ 7 w 69" name="T48"/>
                <a:gd fmla="*/ 53 h 72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72" w="69">
                  <a:moveTo>
                    <a:pt x="19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60" y="0"/>
                    <a:pt x="69" y="8"/>
                    <a:pt x="69" y="19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63"/>
                    <a:pt x="60" y="72"/>
                    <a:pt x="50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8" y="72"/>
                    <a:pt x="0" y="63"/>
                    <a:pt x="0" y="5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8" y="0"/>
                    <a:pt x="19" y="0"/>
                  </a:cubicBezTo>
                  <a:close/>
                  <a:moveTo>
                    <a:pt x="7" y="53"/>
                  </a:moveTo>
                  <a:cubicBezTo>
                    <a:pt x="7" y="59"/>
                    <a:pt x="12" y="64"/>
                    <a:pt x="19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6" y="64"/>
                    <a:pt x="61" y="59"/>
                    <a:pt x="61" y="53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2"/>
                    <a:pt x="56" y="7"/>
                    <a:pt x="50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2" y="7"/>
                    <a:pt x="7" y="12"/>
                    <a:pt x="7" y="19"/>
                  </a:cubicBezTo>
                  <a:cubicBezTo>
                    <a:pt x="7" y="53"/>
                    <a:pt x="7" y="53"/>
                    <a:pt x="7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altLang="en-US" lang="zh-CN"/>
            </a:p>
          </p:txBody>
        </p:sp>
        <p:sp>
          <p:nvSpPr>
            <p:cNvPr id="665" name="Freeform 223"/>
            <p:cNvSpPr/>
            <p:nvPr/>
          </p:nvSpPr>
          <p:spPr bwMode="auto">
            <a:xfrm>
              <a:off x="2791" y="1270"/>
              <a:ext cx="49" cy="52"/>
            </a:xfrm>
            <a:custGeom>
              <a:gdLst>
                <a:gd fmla="*/ 37 w 37" name="T0"/>
                <a:gd fmla="*/ 9 h 39" name="T1"/>
                <a:gd fmla="*/ 28 w 37" name="T2"/>
                <a:gd fmla="*/ 0 h 39" name="T3"/>
                <a:gd fmla="*/ 9 w 37" name="T4"/>
                <a:gd fmla="*/ 0 h 39" name="T5"/>
                <a:gd fmla="*/ 0 w 37" name="T6"/>
                <a:gd fmla="*/ 9 h 39" name="T7"/>
                <a:gd fmla="*/ 0 w 37" name="T8"/>
                <a:gd fmla="*/ 30 h 39" name="T9"/>
                <a:gd fmla="*/ 9 w 37" name="T10"/>
                <a:gd fmla="*/ 39 h 39" name="T11"/>
                <a:gd fmla="*/ 28 w 37" name="T12"/>
                <a:gd fmla="*/ 39 h 39" name="T13"/>
                <a:gd fmla="*/ 37 w 37" name="T14"/>
                <a:gd fmla="*/ 30 h 39" name="T15"/>
                <a:gd fmla="*/ 37 w 37" name="T16"/>
                <a:gd fmla="*/ 9 h 39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39" w="37">
                  <a:moveTo>
                    <a:pt x="37" y="9"/>
                  </a:moveTo>
                  <a:cubicBezTo>
                    <a:pt x="37" y="4"/>
                    <a:pt x="33" y="0"/>
                    <a:pt x="2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33" y="39"/>
                    <a:pt x="37" y="35"/>
                    <a:pt x="37" y="30"/>
                  </a:cubicBezTo>
                  <a:lnTo>
                    <a:pt x="37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altLang="en-US" lang="zh-CN"/>
            </a:p>
          </p:txBody>
        </p:sp>
        <p:sp>
          <p:nvSpPr>
            <p:cNvPr id="666" name="Freeform 224"/>
            <p:cNvSpPr>
              <a:spLocks noEditPoints="1"/>
            </p:cNvSpPr>
            <p:nvPr/>
          </p:nvSpPr>
          <p:spPr bwMode="auto">
            <a:xfrm>
              <a:off x="2996" y="1249"/>
              <a:ext cx="91" cy="95"/>
            </a:xfrm>
            <a:custGeom>
              <a:gdLst>
                <a:gd fmla="*/ 19 w 69" name="T0"/>
                <a:gd fmla="*/ 0 h 72" name="T1"/>
                <a:gd fmla="*/ 50 w 69" name="T2"/>
                <a:gd fmla="*/ 0 h 72" name="T3"/>
                <a:gd fmla="*/ 50 w 69" name="T4"/>
                <a:gd fmla="*/ 0 h 72" name="T5"/>
                <a:gd fmla="*/ 69 w 69" name="T6"/>
                <a:gd fmla="*/ 19 h 72" name="T7"/>
                <a:gd fmla="*/ 69 w 69" name="T8"/>
                <a:gd fmla="*/ 53 h 72" name="T9"/>
                <a:gd fmla="*/ 69 w 69" name="T10"/>
                <a:gd fmla="*/ 53 h 72" name="T11"/>
                <a:gd fmla="*/ 50 w 69" name="T12"/>
                <a:gd fmla="*/ 72 h 72" name="T13"/>
                <a:gd fmla="*/ 19 w 69" name="T14"/>
                <a:gd fmla="*/ 72 h 72" name="T15"/>
                <a:gd fmla="*/ 19 w 69" name="T16"/>
                <a:gd fmla="*/ 72 h 72" name="T17"/>
                <a:gd fmla="*/ 0 w 69" name="T18"/>
                <a:gd fmla="*/ 53 h 72" name="T19"/>
                <a:gd fmla="*/ 0 w 69" name="T20"/>
                <a:gd fmla="*/ 19 h 72" name="T21"/>
                <a:gd fmla="*/ 0 w 69" name="T22"/>
                <a:gd fmla="*/ 19 h 72" name="T23"/>
                <a:gd fmla="*/ 19 w 69" name="T24"/>
                <a:gd fmla="*/ 0 h 72" name="T25"/>
                <a:gd fmla="*/ 7 w 69" name="T26"/>
                <a:gd fmla="*/ 53 h 72" name="T27"/>
                <a:gd fmla="*/ 19 w 69" name="T28"/>
                <a:gd fmla="*/ 64 h 72" name="T29"/>
                <a:gd fmla="*/ 50 w 69" name="T30"/>
                <a:gd fmla="*/ 64 h 72" name="T31"/>
                <a:gd fmla="*/ 50 w 69" name="T32"/>
                <a:gd fmla="*/ 64 h 72" name="T33"/>
                <a:gd fmla="*/ 61 w 69" name="T34"/>
                <a:gd fmla="*/ 53 h 72" name="T35"/>
                <a:gd fmla="*/ 61 w 69" name="T36"/>
                <a:gd fmla="*/ 19 h 72" name="T37"/>
                <a:gd fmla="*/ 61 w 69" name="T38"/>
                <a:gd fmla="*/ 19 h 72" name="T39"/>
                <a:gd fmla="*/ 50 w 69" name="T40"/>
                <a:gd fmla="*/ 7 h 72" name="T41"/>
                <a:gd fmla="*/ 19 w 69" name="T42"/>
                <a:gd fmla="*/ 7 h 72" name="T43"/>
                <a:gd fmla="*/ 19 w 69" name="T44"/>
                <a:gd fmla="*/ 7 h 72" name="T45"/>
                <a:gd fmla="*/ 7 w 69" name="T46"/>
                <a:gd fmla="*/ 19 h 72" name="T47"/>
                <a:gd fmla="*/ 7 w 69" name="T48"/>
                <a:gd fmla="*/ 53 h 72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72" w="69">
                  <a:moveTo>
                    <a:pt x="19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60" y="0"/>
                    <a:pt x="69" y="8"/>
                    <a:pt x="69" y="19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63"/>
                    <a:pt x="60" y="72"/>
                    <a:pt x="50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8" y="72"/>
                    <a:pt x="0" y="63"/>
                    <a:pt x="0" y="5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8" y="0"/>
                    <a:pt x="19" y="0"/>
                  </a:cubicBezTo>
                  <a:close/>
                  <a:moveTo>
                    <a:pt x="7" y="53"/>
                  </a:moveTo>
                  <a:cubicBezTo>
                    <a:pt x="7" y="59"/>
                    <a:pt x="12" y="64"/>
                    <a:pt x="19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6" y="64"/>
                    <a:pt x="61" y="59"/>
                    <a:pt x="61" y="53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2"/>
                    <a:pt x="56" y="7"/>
                    <a:pt x="50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2" y="7"/>
                    <a:pt x="7" y="12"/>
                    <a:pt x="7" y="19"/>
                  </a:cubicBezTo>
                  <a:cubicBezTo>
                    <a:pt x="7" y="53"/>
                    <a:pt x="7" y="53"/>
                    <a:pt x="7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altLang="en-US" lang="zh-CN"/>
            </a:p>
          </p:txBody>
        </p:sp>
        <p:sp>
          <p:nvSpPr>
            <p:cNvPr id="667" name="Freeform 225"/>
            <p:cNvSpPr/>
            <p:nvPr/>
          </p:nvSpPr>
          <p:spPr bwMode="auto">
            <a:xfrm>
              <a:off x="3017" y="1270"/>
              <a:ext cx="49" cy="52"/>
            </a:xfrm>
            <a:custGeom>
              <a:gdLst>
                <a:gd fmla="*/ 37 w 37" name="T0"/>
                <a:gd fmla="*/ 9 h 39" name="T1"/>
                <a:gd fmla="*/ 28 w 37" name="T2"/>
                <a:gd fmla="*/ 0 h 39" name="T3"/>
                <a:gd fmla="*/ 9 w 37" name="T4"/>
                <a:gd fmla="*/ 0 h 39" name="T5"/>
                <a:gd fmla="*/ 0 w 37" name="T6"/>
                <a:gd fmla="*/ 9 h 39" name="T7"/>
                <a:gd fmla="*/ 0 w 37" name="T8"/>
                <a:gd fmla="*/ 30 h 39" name="T9"/>
                <a:gd fmla="*/ 9 w 37" name="T10"/>
                <a:gd fmla="*/ 39 h 39" name="T11"/>
                <a:gd fmla="*/ 28 w 37" name="T12"/>
                <a:gd fmla="*/ 39 h 39" name="T13"/>
                <a:gd fmla="*/ 37 w 37" name="T14"/>
                <a:gd fmla="*/ 30 h 39" name="T15"/>
                <a:gd fmla="*/ 37 w 37" name="T16"/>
                <a:gd fmla="*/ 9 h 39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39" w="37">
                  <a:moveTo>
                    <a:pt x="37" y="9"/>
                  </a:moveTo>
                  <a:cubicBezTo>
                    <a:pt x="37" y="4"/>
                    <a:pt x="33" y="0"/>
                    <a:pt x="2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33" y="39"/>
                    <a:pt x="37" y="35"/>
                    <a:pt x="37" y="30"/>
                  </a:cubicBezTo>
                  <a:lnTo>
                    <a:pt x="37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altLang="en-US" lang="zh-CN"/>
            </a:p>
          </p:txBody>
        </p:sp>
        <p:sp>
          <p:nvSpPr>
            <p:cNvPr id="668" name="Freeform 226"/>
            <p:cNvSpPr>
              <a:spLocks noEditPoints="1"/>
            </p:cNvSpPr>
            <p:nvPr/>
          </p:nvSpPr>
          <p:spPr bwMode="auto">
            <a:xfrm>
              <a:off x="3109" y="1249"/>
              <a:ext cx="91" cy="95"/>
            </a:xfrm>
            <a:custGeom>
              <a:gdLst>
                <a:gd fmla="*/ 19 w 69" name="T0"/>
                <a:gd fmla="*/ 0 h 72" name="T1"/>
                <a:gd fmla="*/ 50 w 69" name="T2"/>
                <a:gd fmla="*/ 0 h 72" name="T3"/>
                <a:gd fmla="*/ 50 w 69" name="T4"/>
                <a:gd fmla="*/ 0 h 72" name="T5"/>
                <a:gd fmla="*/ 69 w 69" name="T6"/>
                <a:gd fmla="*/ 19 h 72" name="T7"/>
                <a:gd fmla="*/ 69 w 69" name="T8"/>
                <a:gd fmla="*/ 53 h 72" name="T9"/>
                <a:gd fmla="*/ 69 w 69" name="T10"/>
                <a:gd fmla="*/ 53 h 72" name="T11"/>
                <a:gd fmla="*/ 50 w 69" name="T12"/>
                <a:gd fmla="*/ 72 h 72" name="T13"/>
                <a:gd fmla="*/ 19 w 69" name="T14"/>
                <a:gd fmla="*/ 72 h 72" name="T15"/>
                <a:gd fmla="*/ 19 w 69" name="T16"/>
                <a:gd fmla="*/ 72 h 72" name="T17"/>
                <a:gd fmla="*/ 0 w 69" name="T18"/>
                <a:gd fmla="*/ 53 h 72" name="T19"/>
                <a:gd fmla="*/ 0 w 69" name="T20"/>
                <a:gd fmla="*/ 19 h 72" name="T21"/>
                <a:gd fmla="*/ 0 w 69" name="T22"/>
                <a:gd fmla="*/ 19 h 72" name="T23"/>
                <a:gd fmla="*/ 19 w 69" name="T24"/>
                <a:gd fmla="*/ 0 h 72" name="T25"/>
                <a:gd fmla="*/ 7 w 69" name="T26"/>
                <a:gd fmla="*/ 53 h 72" name="T27"/>
                <a:gd fmla="*/ 19 w 69" name="T28"/>
                <a:gd fmla="*/ 64 h 72" name="T29"/>
                <a:gd fmla="*/ 50 w 69" name="T30"/>
                <a:gd fmla="*/ 64 h 72" name="T31"/>
                <a:gd fmla="*/ 50 w 69" name="T32"/>
                <a:gd fmla="*/ 64 h 72" name="T33"/>
                <a:gd fmla="*/ 61 w 69" name="T34"/>
                <a:gd fmla="*/ 53 h 72" name="T35"/>
                <a:gd fmla="*/ 61 w 69" name="T36"/>
                <a:gd fmla="*/ 19 h 72" name="T37"/>
                <a:gd fmla="*/ 61 w 69" name="T38"/>
                <a:gd fmla="*/ 19 h 72" name="T39"/>
                <a:gd fmla="*/ 50 w 69" name="T40"/>
                <a:gd fmla="*/ 7 h 72" name="T41"/>
                <a:gd fmla="*/ 19 w 69" name="T42"/>
                <a:gd fmla="*/ 7 h 72" name="T43"/>
                <a:gd fmla="*/ 19 w 69" name="T44"/>
                <a:gd fmla="*/ 7 h 72" name="T45"/>
                <a:gd fmla="*/ 7 w 69" name="T46"/>
                <a:gd fmla="*/ 19 h 72" name="T47"/>
                <a:gd fmla="*/ 7 w 69" name="T48"/>
                <a:gd fmla="*/ 53 h 72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72" w="69">
                  <a:moveTo>
                    <a:pt x="19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60" y="0"/>
                    <a:pt x="69" y="8"/>
                    <a:pt x="69" y="19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63"/>
                    <a:pt x="60" y="72"/>
                    <a:pt x="50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8" y="72"/>
                    <a:pt x="0" y="63"/>
                    <a:pt x="0" y="5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8" y="0"/>
                    <a:pt x="19" y="0"/>
                  </a:cubicBezTo>
                  <a:close/>
                  <a:moveTo>
                    <a:pt x="7" y="53"/>
                  </a:moveTo>
                  <a:cubicBezTo>
                    <a:pt x="7" y="59"/>
                    <a:pt x="12" y="64"/>
                    <a:pt x="19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6" y="64"/>
                    <a:pt x="61" y="59"/>
                    <a:pt x="61" y="53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2"/>
                    <a:pt x="56" y="7"/>
                    <a:pt x="50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2" y="7"/>
                    <a:pt x="7" y="12"/>
                    <a:pt x="7" y="19"/>
                  </a:cubicBezTo>
                  <a:cubicBezTo>
                    <a:pt x="7" y="53"/>
                    <a:pt x="7" y="53"/>
                    <a:pt x="7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altLang="en-US" lang="zh-CN"/>
            </a:p>
          </p:txBody>
        </p:sp>
        <p:sp>
          <p:nvSpPr>
            <p:cNvPr id="669" name="Freeform 227"/>
            <p:cNvSpPr/>
            <p:nvPr/>
          </p:nvSpPr>
          <p:spPr bwMode="auto">
            <a:xfrm>
              <a:off x="3130" y="1270"/>
              <a:ext cx="49" cy="52"/>
            </a:xfrm>
            <a:custGeom>
              <a:gdLst>
                <a:gd fmla="*/ 37 w 37" name="T0"/>
                <a:gd fmla="*/ 9 h 39" name="T1"/>
                <a:gd fmla="*/ 28 w 37" name="T2"/>
                <a:gd fmla="*/ 0 h 39" name="T3"/>
                <a:gd fmla="*/ 9 w 37" name="T4"/>
                <a:gd fmla="*/ 0 h 39" name="T5"/>
                <a:gd fmla="*/ 0 w 37" name="T6"/>
                <a:gd fmla="*/ 9 h 39" name="T7"/>
                <a:gd fmla="*/ 0 w 37" name="T8"/>
                <a:gd fmla="*/ 30 h 39" name="T9"/>
                <a:gd fmla="*/ 9 w 37" name="T10"/>
                <a:gd fmla="*/ 39 h 39" name="T11"/>
                <a:gd fmla="*/ 28 w 37" name="T12"/>
                <a:gd fmla="*/ 39 h 39" name="T13"/>
                <a:gd fmla="*/ 37 w 37" name="T14"/>
                <a:gd fmla="*/ 30 h 39" name="T15"/>
                <a:gd fmla="*/ 37 w 37" name="T16"/>
                <a:gd fmla="*/ 9 h 39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39" w="37">
                  <a:moveTo>
                    <a:pt x="37" y="9"/>
                  </a:moveTo>
                  <a:cubicBezTo>
                    <a:pt x="37" y="4"/>
                    <a:pt x="33" y="0"/>
                    <a:pt x="2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33" y="39"/>
                    <a:pt x="37" y="35"/>
                    <a:pt x="37" y="30"/>
                  </a:cubicBezTo>
                  <a:lnTo>
                    <a:pt x="37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altLang="en-US" lang="zh-CN"/>
            </a:p>
          </p:txBody>
        </p:sp>
        <p:sp>
          <p:nvSpPr>
            <p:cNvPr id="670" name="Freeform 228"/>
            <p:cNvSpPr>
              <a:spLocks noEditPoints="1"/>
            </p:cNvSpPr>
            <p:nvPr/>
          </p:nvSpPr>
          <p:spPr bwMode="auto">
            <a:xfrm>
              <a:off x="3222" y="1249"/>
              <a:ext cx="91" cy="95"/>
            </a:xfrm>
            <a:custGeom>
              <a:gdLst>
                <a:gd fmla="*/ 19 w 69" name="T0"/>
                <a:gd fmla="*/ 0 h 72" name="T1"/>
                <a:gd fmla="*/ 50 w 69" name="T2"/>
                <a:gd fmla="*/ 0 h 72" name="T3"/>
                <a:gd fmla="*/ 50 w 69" name="T4"/>
                <a:gd fmla="*/ 0 h 72" name="T5"/>
                <a:gd fmla="*/ 69 w 69" name="T6"/>
                <a:gd fmla="*/ 19 h 72" name="T7"/>
                <a:gd fmla="*/ 69 w 69" name="T8"/>
                <a:gd fmla="*/ 53 h 72" name="T9"/>
                <a:gd fmla="*/ 69 w 69" name="T10"/>
                <a:gd fmla="*/ 53 h 72" name="T11"/>
                <a:gd fmla="*/ 50 w 69" name="T12"/>
                <a:gd fmla="*/ 72 h 72" name="T13"/>
                <a:gd fmla="*/ 19 w 69" name="T14"/>
                <a:gd fmla="*/ 72 h 72" name="T15"/>
                <a:gd fmla="*/ 19 w 69" name="T16"/>
                <a:gd fmla="*/ 72 h 72" name="T17"/>
                <a:gd fmla="*/ 0 w 69" name="T18"/>
                <a:gd fmla="*/ 53 h 72" name="T19"/>
                <a:gd fmla="*/ 0 w 69" name="T20"/>
                <a:gd fmla="*/ 19 h 72" name="T21"/>
                <a:gd fmla="*/ 0 w 69" name="T22"/>
                <a:gd fmla="*/ 19 h 72" name="T23"/>
                <a:gd fmla="*/ 19 w 69" name="T24"/>
                <a:gd fmla="*/ 0 h 72" name="T25"/>
                <a:gd fmla="*/ 7 w 69" name="T26"/>
                <a:gd fmla="*/ 53 h 72" name="T27"/>
                <a:gd fmla="*/ 19 w 69" name="T28"/>
                <a:gd fmla="*/ 64 h 72" name="T29"/>
                <a:gd fmla="*/ 50 w 69" name="T30"/>
                <a:gd fmla="*/ 64 h 72" name="T31"/>
                <a:gd fmla="*/ 50 w 69" name="T32"/>
                <a:gd fmla="*/ 64 h 72" name="T33"/>
                <a:gd fmla="*/ 61 w 69" name="T34"/>
                <a:gd fmla="*/ 53 h 72" name="T35"/>
                <a:gd fmla="*/ 61 w 69" name="T36"/>
                <a:gd fmla="*/ 19 h 72" name="T37"/>
                <a:gd fmla="*/ 61 w 69" name="T38"/>
                <a:gd fmla="*/ 19 h 72" name="T39"/>
                <a:gd fmla="*/ 50 w 69" name="T40"/>
                <a:gd fmla="*/ 7 h 72" name="T41"/>
                <a:gd fmla="*/ 19 w 69" name="T42"/>
                <a:gd fmla="*/ 7 h 72" name="T43"/>
                <a:gd fmla="*/ 19 w 69" name="T44"/>
                <a:gd fmla="*/ 7 h 72" name="T45"/>
                <a:gd fmla="*/ 7 w 69" name="T46"/>
                <a:gd fmla="*/ 19 h 72" name="T47"/>
                <a:gd fmla="*/ 7 w 69" name="T48"/>
                <a:gd fmla="*/ 53 h 72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72" w="69">
                  <a:moveTo>
                    <a:pt x="19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60" y="0"/>
                    <a:pt x="69" y="8"/>
                    <a:pt x="69" y="19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63"/>
                    <a:pt x="60" y="72"/>
                    <a:pt x="50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8" y="72"/>
                    <a:pt x="0" y="63"/>
                    <a:pt x="0" y="5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8" y="0"/>
                    <a:pt x="19" y="0"/>
                  </a:cubicBezTo>
                  <a:close/>
                  <a:moveTo>
                    <a:pt x="7" y="53"/>
                  </a:moveTo>
                  <a:cubicBezTo>
                    <a:pt x="7" y="59"/>
                    <a:pt x="12" y="64"/>
                    <a:pt x="19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6" y="64"/>
                    <a:pt x="61" y="59"/>
                    <a:pt x="61" y="53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2"/>
                    <a:pt x="56" y="7"/>
                    <a:pt x="50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2" y="7"/>
                    <a:pt x="7" y="12"/>
                    <a:pt x="7" y="19"/>
                  </a:cubicBezTo>
                  <a:cubicBezTo>
                    <a:pt x="7" y="53"/>
                    <a:pt x="7" y="53"/>
                    <a:pt x="7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altLang="en-US" lang="zh-CN"/>
            </a:p>
          </p:txBody>
        </p:sp>
        <p:sp>
          <p:nvSpPr>
            <p:cNvPr id="671" name="Freeform 229"/>
            <p:cNvSpPr/>
            <p:nvPr/>
          </p:nvSpPr>
          <p:spPr bwMode="auto">
            <a:xfrm>
              <a:off x="3243" y="1270"/>
              <a:ext cx="49" cy="52"/>
            </a:xfrm>
            <a:custGeom>
              <a:gdLst>
                <a:gd fmla="*/ 37 w 37" name="T0"/>
                <a:gd fmla="*/ 9 h 39" name="T1"/>
                <a:gd fmla="*/ 28 w 37" name="T2"/>
                <a:gd fmla="*/ 0 h 39" name="T3"/>
                <a:gd fmla="*/ 9 w 37" name="T4"/>
                <a:gd fmla="*/ 0 h 39" name="T5"/>
                <a:gd fmla="*/ 0 w 37" name="T6"/>
                <a:gd fmla="*/ 9 h 39" name="T7"/>
                <a:gd fmla="*/ 0 w 37" name="T8"/>
                <a:gd fmla="*/ 30 h 39" name="T9"/>
                <a:gd fmla="*/ 9 w 37" name="T10"/>
                <a:gd fmla="*/ 39 h 39" name="T11"/>
                <a:gd fmla="*/ 28 w 37" name="T12"/>
                <a:gd fmla="*/ 39 h 39" name="T13"/>
                <a:gd fmla="*/ 37 w 37" name="T14"/>
                <a:gd fmla="*/ 30 h 39" name="T15"/>
                <a:gd fmla="*/ 37 w 37" name="T16"/>
                <a:gd fmla="*/ 9 h 39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39" w="37">
                  <a:moveTo>
                    <a:pt x="37" y="9"/>
                  </a:moveTo>
                  <a:cubicBezTo>
                    <a:pt x="37" y="4"/>
                    <a:pt x="33" y="0"/>
                    <a:pt x="2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33" y="39"/>
                    <a:pt x="37" y="35"/>
                    <a:pt x="37" y="30"/>
                  </a:cubicBezTo>
                  <a:lnTo>
                    <a:pt x="37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altLang="en-US" lang="zh-CN"/>
            </a:p>
          </p:txBody>
        </p:sp>
        <p:sp>
          <p:nvSpPr>
            <p:cNvPr id="672" name="Freeform 230"/>
            <p:cNvSpPr>
              <a:spLocks noEditPoints="1"/>
            </p:cNvSpPr>
            <p:nvPr/>
          </p:nvSpPr>
          <p:spPr bwMode="auto">
            <a:xfrm>
              <a:off x="3335" y="1249"/>
              <a:ext cx="91" cy="95"/>
            </a:xfrm>
            <a:custGeom>
              <a:gdLst>
                <a:gd fmla="*/ 19 w 69" name="T0"/>
                <a:gd fmla="*/ 0 h 72" name="T1"/>
                <a:gd fmla="*/ 50 w 69" name="T2"/>
                <a:gd fmla="*/ 0 h 72" name="T3"/>
                <a:gd fmla="*/ 50 w 69" name="T4"/>
                <a:gd fmla="*/ 0 h 72" name="T5"/>
                <a:gd fmla="*/ 69 w 69" name="T6"/>
                <a:gd fmla="*/ 19 h 72" name="T7"/>
                <a:gd fmla="*/ 69 w 69" name="T8"/>
                <a:gd fmla="*/ 53 h 72" name="T9"/>
                <a:gd fmla="*/ 69 w 69" name="T10"/>
                <a:gd fmla="*/ 53 h 72" name="T11"/>
                <a:gd fmla="*/ 50 w 69" name="T12"/>
                <a:gd fmla="*/ 72 h 72" name="T13"/>
                <a:gd fmla="*/ 19 w 69" name="T14"/>
                <a:gd fmla="*/ 72 h 72" name="T15"/>
                <a:gd fmla="*/ 19 w 69" name="T16"/>
                <a:gd fmla="*/ 72 h 72" name="T17"/>
                <a:gd fmla="*/ 0 w 69" name="T18"/>
                <a:gd fmla="*/ 53 h 72" name="T19"/>
                <a:gd fmla="*/ 0 w 69" name="T20"/>
                <a:gd fmla="*/ 19 h 72" name="T21"/>
                <a:gd fmla="*/ 0 w 69" name="T22"/>
                <a:gd fmla="*/ 19 h 72" name="T23"/>
                <a:gd fmla="*/ 19 w 69" name="T24"/>
                <a:gd fmla="*/ 0 h 72" name="T25"/>
                <a:gd fmla="*/ 7 w 69" name="T26"/>
                <a:gd fmla="*/ 53 h 72" name="T27"/>
                <a:gd fmla="*/ 19 w 69" name="T28"/>
                <a:gd fmla="*/ 64 h 72" name="T29"/>
                <a:gd fmla="*/ 50 w 69" name="T30"/>
                <a:gd fmla="*/ 64 h 72" name="T31"/>
                <a:gd fmla="*/ 50 w 69" name="T32"/>
                <a:gd fmla="*/ 64 h 72" name="T33"/>
                <a:gd fmla="*/ 61 w 69" name="T34"/>
                <a:gd fmla="*/ 53 h 72" name="T35"/>
                <a:gd fmla="*/ 61 w 69" name="T36"/>
                <a:gd fmla="*/ 19 h 72" name="T37"/>
                <a:gd fmla="*/ 61 w 69" name="T38"/>
                <a:gd fmla="*/ 19 h 72" name="T39"/>
                <a:gd fmla="*/ 50 w 69" name="T40"/>
                <a:gd fmla="*/ 7 h 72" name="T41"/>
                <a:gd fmla="*/ 19 w 69" name="T42"/>
                <a:gd fmla="*/ 7 h 72" name="T43"/>
                <a:gd fmla="*/ 19 w 69" name="T44"/>
                <a:gd fmla="*/ 7 h 72" name="T45"/>
                <a:gd fmla="*/ 7 w 69" name="T46"/>
                <a:gd fmla="*/ 19 h 72" name="T47"/>
                <a:gd fmla="*/ 7 w 69" name="T48"/>
                <a:gd fmla="*/ 53 h 72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72" w="69">
                  <a:moveTo>
                    <a:pt x="19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60" y="0"/>
                    <a:pt x="69" y="8"/>
                    <a:pt x="69" y="19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63"/>
                    <a:pt x="60" y="72"/>
                    <a:pt x="50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8" y="72"/>
                    <a:pt x="0" y="63"/>
                    <a:pt x="0" y="5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8" y="0"/>
                    <a:pt x="19" y="0"/>
                  </a:cubicBezTo>
                  <a:close/>
                  <a:moveTo>
                    <a:pt x="7" y="53"/>
                  </a:moveTo>
                  <a:cubicBezTo>
                    <a:pt x="7" y="59"/>
                    <a:pt x="12" y="64"/>
                    <a:pt x="19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6" y="64"/>
                    <a:pt x="61" y="59"/>
                    <a:pt x="61" y="53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2"/>
                    <a:pt x="56" y="7"/>
                    <a:pt x="50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2" y="7"/>
                    <a:pt x="7" y="12"/>
                    <a:pt x="7" y="19"/>
                  </a:cubicBezTo>
                  <a:cubicBezTo>
                    <a:pt x="7" y="53"/>
                    <a:pt x="7" y="53"/>
                    <a:pt x="7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altLang="en-US" lang="zh-CN"/>
            </a:p>
          </p:txBody>
        </p:sp>
        <p:sp>
          <p:nvSpPr>
            <p:cNvPr id="673" name="Freeform 231"/>
            <p:cNvSpPr/>
            <p:nvPr/>
          </p:nvSpPr>
          <p:spPr bwMode="auto">
            <a:xfrm>
              <a:off x="3356" y="1270"/>
              <a:ext cx="49" cy="52"/>
            </a:xfrm>
            <a:custGeom>
              <a:gdLst>
                <a:gd fmla="*/ 37 w 37" name="T0"/>
                <a:gd fmla="*/ 9 h 39" name="T1"/>
                <a:gd fmla="*/ 28 w 37" name="T2"/>
                <a:gd fmla="*/ 0 h 39" name="T3"/>
                <a:gd fmla="*/ 9 w 37" name="T4"/>
                <a:gd fmla="*/ 0 h 39" name="T5"/>
                <a:gd fmla="*/ 0 w 37" name="T6"/>
                <a:gd fmla="*/ 9 h 39" name="T7"/>
                <a:gd fmla="*/ 0 w 37" name="T8"/>
                <a:gd fmla="*/ 30 h 39" name="T9"/>
                <a:gd fmla="*/ 9 w 37" name="T10"/>
                <a:gd fmla="*/ 39 h 39" name="T11"/>
                <a:gd fmla="*/ 28 w 37" name="T12"/>
                <a:gd fmla="*/ 39 h 39" name="T13"/>
                <a:gd fmla="*/ 37 w 37" name="T14"/>
                <a:gd fmla="*/ 30 h 39" name="T15"/>
                <a:gd fmla="*/ 37 w 37" name="T16"/>
                <a:gd fmla="*/ 9 h 39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39" w="37">
                  <a:moveTo>
                    <a:pt x="37" y="9"/>
                  </a:moveTo>
                  <a:cubicBezTo>
                    <a:pt x="37" y="4"/>
                    <a:pt x="33" y="0"/>
                    <a:pt x="2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33" y="39"/>
                    <a:pt x="37" y="35"/>
                    <a:pt x="37" y="30"/>
                  </a:cubicBezTo>
                  <a:lnTo>
                    <a:pt x="37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altLang="en-US" lang="zh-CN"/>
            </a:p>
          </p:txBody>
        </p:sp>
        <p:sp>
          <p:nvSpPr>
            <p:cNvPr id="674" name="Freeform 232"/>
            <p:cNvSpPr>
              <a:spLocks noEditPoints="1"/>
            </p:cNvSpPr>
            <p:nvPr/>
          </p:nvSpPr>
          <p:spPr bwMode="auto">
            <a:xfrm>
              <a:off x="3448" y="1249"/>
              <a:ext cx="91" cy="95"/>
            </a:xfrm>
            <a:custGeom>
              <a:gdLst>
                <a:gd fmla="*/ 19 w 69" name="T0"/>
                <a:gd fmla="*/ 0 h 72" name="T1"/>
                <a:gd fmla="*/ 50 w 69" name="T2"/>
                <a:gd fmla="*/ 0 h 72" name="T3"/>
                <a:gd fmla="*/ 50 w 69" name="T4"/>
                <a:gd fmla="*/ 0 h 72" name="T5"/>
                <a:gd fmla="*/ 69 w 69" name="T6"/>
                <a:gd fmla="*/ 19 h 72" name="T7"/>
                <a:gd fmla="*/ 69 w 69" name="T8"/>
                <a:gd fmla="*/ 53 h 72" name="T9"/>
                <a:gd fmla="*/ 69 w 69" name="T10"/>
                <a:gd fmla="*/ 53 h 72" name="T11"/>
                <a:gd fmla="*/ 50 w 69" name="T12"/>
                <a:gd fmla="*/ 72 h 72" name="T13"/>
                <a:gd fmla="*/ 19 w 69" name="T14"/>
                <a:gd fmla="*/ 72 h 72" name="T15"/>
                <a:gd fmla="*/ 19 w 69" name="T16"/>
                <a:gd fmla="*/ 72 h 72" name="T17"/>
                <a:gd fmla="*/ 0 w 69" name="T18"/>
                <a:gd fmla="*/ 53 h 72" name="T19"/>
                <a:gd fmla="*/ 0 w 69" name="T20"/>
                <a:gd fmla="*/ 19 h 72" name="T21"/>
                <a:gd fmla="*/ 0 w 69" name="T22"/>
                <a:gd fmla="*/ 19 h 72" name="T23"/>
                <a:gd fmla="*/ 19 w 69" name="T24"/>
                <a:gd fmla="*/ 0 h 72" name="T25"/>
                <a:gd fmla="*/ 7 w 69" name="T26"/>
                <a:gd fmla="*/ 53 h 72" name="T27"/>
                <a:gd fmla="*/ 19 w 69" name="T28"/>
                <a:gd fmla="*/ 64 h 72" name="T29"/>
                <a:gd fmla="*/ 50 w 69" name="T30"/>
                <a:gd fmla="*/ 64 h 72" name="T31"/>
                <a:gd fmla="*/ 50 w 69" name="T32"/>
                <a:gd fmla="*/ 64 h 72" name="T33"/>
                <a:gd fmla="*/ 61 w 69" name="T34"/>
                <a:gd fmla="*/ 53 h 72" name="T35"/>
                <a:gd fmla="*/ 61 w 69" name="T36"/>
                <a:gd fmla="*/ 19 h 72" name="T37"/>
                <a:gd fmla="*/ 61 w 69" name="T38"/>
                <a:gd fmla="*/ 19 h 72" name="T39"/>
                <a:gd fmla="*/ 50 w 69" name="T40"/>
                <a:gd fmla="*/ 7 h 72" name="T41"/>
                <a:gd fmla="*/ 19 w 69" name="T42"/>
                <a:gd fmla="*/ 7 h 72" name="T43"/>
                <a:gd fmla="*/ 19 w 69" name="T44"/>
                <a:gd fmla="*/ 7 h 72" name="T45"/>
                <a:gd fmla="*/ 7 w 69" name="T46"/>
                <a:gd fmla="*/ 19 h 72" name="T47"/>
                <a:gd fmla="*/ 7 w 69" name="T48"/>
                <a:gd fmla="*/ 53 h 72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72" w="69">
                  <a:moveTo>
                    <a:pt x="19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60" y="0"/>
                    <a:pt x="69" y="8"/>
                    <a:pt x="69" y="19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63"/>
                    <a:pt x="60" y="72"/>
                    <a:pt x="50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8" y="72"/>
                    <a:pt x="0" y="63"/>
                    <a:pt x="0" y="5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8" y="0"/>
                    <a:pt x="19" y="0"/>
                  </a:cubicBezTo>
                  <a:close/>
                  <a:moveTo>
                    <a:pt x="7" y="53"/>
                  </a:moveTo>
                  <a:cubicBezTo>
                    <a:pt x="7" y="59"/>
                    <a:pt x="12" y="64"/>
                    <a:pt x="19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6" y="64"/>
                    <a:pt x="61" y="59"/>
                    <a:pt x="61" y="53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2"/>
                    <a:pt x="56" y="7"/>
                    <a:pt x="50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2" y="7"/>
                    <a:pt x="7" y="12"/>
                    <a:pt x="7" y="19"/>
                  </a:cubicBezTo>
                  <a:cubicBezTo>
                    <a:pt x="7" y="53"/>
                    <a:pt x="7" y="53"/>
                    <a:pt x="7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altLang="en-US" lang="zh-CN"/>
            </a:p>
          </p:txBody>
        </p:sp>
        <p:sp>
          <p:nvSpPr>
            <p:cNvPr id="675" name="Freeform 233"/>
            <p:cNvSpPr/>
            <p:nvPr/>
          </p:nvSpPr>
          <p:spPr bwMode="auto">
            <a:xfrm>
              <a:off x="3469" y="1270"/>
              <a:ext cx="49" cy="52"/>
            </a:xfrm>
            <a:custGeom>
              <a:gdLst>
                <a:gd fmla="*/ 37 w 37" name="T0"/>
                <a:gd fmla="*/ 9 h 39" name="T1"/>
                <a:gd fmla="*/ 28 w 37" name="T2"/>
                <a:gd fmla="*/ 0 h 39" name="T3"/>
                <a:gd fmla="*/ 9 w 37" name="T4"/>
                <a:gd fmla="*/ 0 h 39" name="T5"/>
                <a:gd fmla="*/ 0 w 37" name="T6"/>
                <a:gd fmla="*/ 9 h 39" name="T7"/>
                <a:gd fmla="*/ 0 w 37" name="T8"/>
                <a:gd fmla="*/ 30 h 39" name="T9"/>
                <a:gd fmla="*/ 9 w 37" name="T10"/>
                <a:gd fmla="*/ 39 h 39" name="T11"/>
                <a:gd fmla="*/ 28 w 37" name="T12"/>
                <a:gd fmla="*/ 39 h 39" name="T13"/>
                <a:gd fmla="*/ 37 w 37" name="T14"/>
                <a:gd fmla="*/ 30 h 39" name="T15"/>
                <a:gd fmla="*/ 37 w 37" name="T16"/>
                <a:gd fmla="*/ 9 h 39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39" w="37">
                  <a:moveTo>
                    <a:pt x="37" y="9"/>
                  </a:moveTo>
                  <a:cubicBezTo>
                    <a:pt x="37" y="4"/>
                    <a:pt x="33" y="0"/>
                    <a:pt x="2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33" y="39"/>
                    <a:pt x="37" y="35"/>
                    <a:pt x="37" y="30"/>
                  </a:cubicBezTo>
                  <a:lnTo>
                    <a:pt x="37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altLang="en-US" lang="zh-CN"/>
            </a:p>
          </p:txBody>
        </p:sp>
        <p:sp>
          <p:nvSpPr>
            <p:cNvPr id="676" name="Freeform 234"/>
            <p:cNvSpPr>
              <a:spLocks noEditPoints="1"/>
            </p:cNvSpPr>
            <p:nvPr/>
          </p:nvSpPr>
          <p:spPr bwMode="auto">
            <a:xfrm>
              <a:off x="3561" y="1249"/>
              <a:ext cx="91" cy="95"/>
            </a:xfrm>
            <a:custGeom>
              <a:gdLst>
                <a:gd fmla="*/ 19 w 69" name="T0"/>
                <a:gd fmla="*/ 0 h 72" name="T1"/>
                <a:gd fmla="*/ 50 w 69" name="T2"/>
                <a:gd fmla="*/ 0 h 72" name="T3"/>
                <a:gd fmla="*/ 50 w 69" name="T4"/>
                <a:gd fmla="*/ 0 h 72" name="T5"/>
                <a:gd fmla="*/ 69 w 69" name="T6"/>
                <a:gd fmla="*/ 19 h 72" name="T7"/>
                <a:gd fmla="*/ 69 w 69" name="T8"/>
                <a:gd fmla="*/ 53 h 72" name="T9"/>
                <a:gd fmla="*/ 69 w 69" name="T10"/>
                <a:gd fmla="*/ 53 h 72" name="T11"/>
                <a:gd fmla="*/ 50 w 69" name="T12"/>
                <a:gd fmla="*/ 72 h 72" name="T13"/>
                <a:gd fmla="*/ 19 w 69" name="T14"/>
                <a:gd fmla="*/ 72 h 72" name="T15"/>
                <a:gd fmla="*/ 19 w 69" name="T16"/>
                <a:gd fmla="*/ 72 h 72" name="T17"/>
                <a:gd fmla="*/ 0 w 69" name="T18"/>
                <a:gd fmla="*/ 53 h 72" name="T19"/>
                <a:gd fmla="*/ 0 w 69" name="T20"/>
                <a:gd fmla="*/ 19 h 72" name="T21"/>
                <a:gd fmla="*/ 0 w 69" name="T22"/>
                <a:gd fmla="*/ 19 h 72" name="T23"/>
                <a:gd fmla="*/ 19 w 69" name="T24"/>
                <a:gd fmla="*/ 0 h 72" name="T25"/>
                <a:gd fmla="*/ 7 w 69" name="T26"/>
                <a:gd fmla="*/ 53 h 72" name="T27"/>
                <a:gd fmla="*/ 19 w 69" name="T28"/>
                <a:gd fmla="*/ 64 h 72" name="T29"/>
                <a:gd fmla="*/ 50 w 69" name="T30"/>
                <a:gd fmla="*/ 64 h 72" name="T31"/>
                <a:gd fmla="*/ 50 w 69" name="T32"/>
                <a:gd fmla="*/ 64 h 72" name="T33"/>
                <a:gd fmla="*/ 61 w 69" name="T34"/>
                <a:gd fmla="*/ 53 h 72" name="T35"/>
                <a:gd fmla="*/ 61 w 69" name="T36"/>
                <a:gd fmla="*/ 19 h 72" name="T37"/>
                <a:gd fmla="*/ 61 w 69" name="T38"/>
                <a:gd fmla="*/ 19 h 72" name="T39"/>
                <a:gd fmla="*/ 50 w 69" name="T40"/>
                <a:gd fmla="*/ 7 h 72" name="T41"/>
                <a:gd fmla="*/ 19 w 69" name="T42"/>
                <a:gd fmla="*/ 7 h 72" name="T43"/>
                <a:gd fmla="*/ 19 w 69" name="T44"/>
                <a:gd fmla="*/ 7 h 72" name="T45"/>
                <a:gd fmla="*/ 7 w 69" name="T46"/>
                <a:gd fmla="*/ 19 h 72" name="T47"/>
                <a:gd fmla="*/ 7 w 69" name="T48"/>
                <a:gd fmla="*/ 53 h 72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72" w="69">
                  <a:moveTo>
                    <a:pt x="19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60" y="0"/>
                    <a:pt x="69" y="8"/>
                    <a:pt x="69" y="19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63"/>
                    <a:pt x="60" y="72"/>
                    <a:pt x="50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8" y="72"/>
                    <a:pt x="0" y="63"/>
                    <a:pt x="0" y="5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8" y="0"/>
                    <a:pt x="19" y="0"/>
                  </a:cubicBezTo>
                  <a:close/>
                  <a:moveTo>
                    <a:pt x="7" y="53"/>
                  </a:moveTo>
                  <a:cubicBezTo>
                    <a:pt x="7" y="59"/>
                    <a:pt x="13" y="64"/>
                    <a:pt x="19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6" y="64"/>
                    <a:pt x="61" y="59"/>
                    <a:pt x="61" y="53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2"/>
                    <a:pt x="56" y="7"/>
                    <a:pt x="50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3" y="7"/>
                    <a:pt x="7" y="12"/>
                    <a:pt x="7" y="19"/>
                  </a:cubicBezTo>
                  <a:cubicBezTo>
                    <a:pt x="7" y="53"/>
                    <a:pt x="7" y="53"/>
                    <a:pt x="7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altLang="en-US" lang="zh-CN"/>
            </a:p>
          </p:txBody>
        </p:sp>
        <p:sp>
          <p:nvSpPr>
            <p:cNvPr id="677" name="Freeform 235"/>
            <p:cNvSpPr/>
            <p:nvPr/>
          </p:nvSpPr>
          <p:spPr bwMode="auto">
            <a:xfrm>
              <a:off x="3582" y="1270"/>
              <a:ext cx="49" cy="52"/>
            </a:xfrm>
            <a:custGeom>
              <a:gdLst>
                <a:gd fmla="*/ 37 w 37" name="T0"/>
                <a:gd fmla="*/ 9 h 39" name="T1"/>
                <a:gd fmla="*/ 28 w 37" name="T2"/>
                <a:gd fmla="*/ 0 h 39" name="T3"/>
                <a:gd fmla="*/ 9 w 37" name="T4"/>
                <a:gd fmla="*/ 0 h 39" name="T5"/>
                <a:gd fmla="*/ 0 w 37" name="T6"/>
                <a:gd fmla="*/ 9 h 39" name="T7"/>
                <a:gd fmla="*/ 0 w 37" name="T8"/>
                <a:gd fmla="*/ 30 h 39" name="T9"/>
                <a:gd fmla="*/ 9 w 37" name="T10"/>
                <a:gd fmla="*/ 39 h 39" name="T11"/>
                <a:gd fmla="*/ 28 w 37" name="T12"/>
                <a:gd fmla="*/ 39 h 39" name="T13"/>
                <a:gd fmla="*/ 37 w 37" name="T14"/>
                <a:gd fmla="*/ 30 h 39" name="T15"/>
                <a:gd fmla="*/ 37 w 37" name="T16"/>
                <a:gd fmla="*/ 9 h 39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39" w="37">
                  <a:moveTo>
                    <a:pt x="37" y="9"/>
                  </a:moveTo>
                  <a:cubicBezTo>
                    <a:pt x="37" y="4"/>
                    <a:pt x="33" y="0"/>
                    <a:pt x="2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33" y="39"/>
                    <a:pt x="37" y="35"/>
                    <a:pt x="37" y="30"/>
                  </a:cubicBezTo>
                  <a:lnTo>
                    <a:pt x="37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altLang="en-US" lang="zh-CN"/>
            </a:p>
          </p:txBody>
        </p:sp>
        <p:sp>
          <p:nvSpPr>
            <p:cNvPr id="678" name="Freeform 236"/>
            <p:cNvSpPr>
              <a:spLocks noEditPoints="1"/>
            </p:cNvSpPr>
            <p:nvPr/>
          </p:nvSpPr>
          <p:spPr bwMode="auto">
            <a:xfrm>
              <a:off x="3674" y="1249"/>
              <a:ext cx="91" cy="95"/>
            </a:xfrm>
            <a:custGeom>
              <a:gdLst>
                <a:gd fmla="*/ 19 w 69" name="T0"/>
                <a:gd fmla="*/ 0 h 72" name="T1"/>
                <a:gd fmla="*/ 50 w 69" name="T2"/>
                <a:gd fmla="*/ 0 h 72" name="T3"/>
                <a:gd fmla="*/ 50 w 69" name="T4"/>
                <a:gd fmla="*/ 0 h 72" name="T5"/>
                <a:gd fmla="*/ 69 w 69" name="T6"/>
                <a:gd fmla="*/ 19 h 72" name="T7"/>
                <a:gd fmla="*/ 69 w 69" name="T8"/>
                <a:gd fmla="*/ 53 h 72" name="T9"/>
                <a:gd fmla="*/ 69 w 69" name="T10"/>
                <a:gd fmla="*/ 53 h 72" name="T11"/>
                <a:gd fmla="*/ 50 w 69" name="T12"/>
                <a:gd fmla="*/ 72 h 72" name="T13"/>
                <a:gd fmla="*/ 19 w 69" name="T14"/>
                <a:gd fmla="*/ 72 h 72" name="T15"/>
                <a:gd fmla="*/ 19 w 69" name="T16"/>
                <a:gd fmla="*/ 72 h 72" name="T17"/>
                <a:gd fmla="*/ 0 w 69" name="T18"/>
                <a:gd fmla="*/ 53 h 72" name="T19"/>
                <a:gd fmla="*/ 0 w 69" name="T20"/>
                <a:gd fmla="*/ 19 h 72" name="T21"/>
                <a:gd fmla="*/ 0 w 69" name="T22"/>
                <a:gd fmla="*/ 19 h 72" name="T23"/>
                <a:gd fmla="*/ 19 w 69" name="T24"/>
                <a:gd fmla="*/ 0 h 72" name="T25"/>
                <a:gd fmla="*/ 7 w 69" name="T26"/>
                <a:gd fmla="*/ 53 h 72" name="T27"/>
                <a:gd fmla="*/ 19 w 69" name="T28"/>
                <a:gd fmla="*/ 64 h 72" name="T29"/>
                <a:gd fmla="*/ 50 w 69" name="T30"/>
                <a:gd fmla="*/ 64 h 72" name="T31"/>
                <a:gd fmla="*/ 50 w 69" name="T32"/>
                <a:gd fmla="*/ 64 h 72" name="T33"/>
                <a:gd fmla="*/ 61 w 69" name="T34"/>
                <a:gd fmla="*/ 53 h 72" name="T35"/>
                <a:gd fmla="*/ 61 w 69" name="T36"/>
                <a:gd fmla="*/ 19 h 72" name="T37"/>
                <a:gd fmla="*/ 61 w 69" name="T38"/>
                <a:gd fmla="*/ 19 h 72" name="T39"/>
                <a:gd fmla="*/ 50 w 69" name="T40"/>
                <a:gd fmla="*/ 7 h 72" name="T41"/>
                <a:gd fmla="*/ 19 w 69" name="T42"/>
                <a:gd fmla="*/ 7 h 72" name="T43"/>
                <a:gd fmla="*/ 19 w 69" name="T44"/>
                <a:gd fmla="*/ 7 h 72" name="T45"/>
                <a:gd fmla="*/ 7 w 69" name="T46"/>
                <a:gd fmla="*/ 19 h 72" name="T47"/>
                <a:gd fmla="*/ 7 w 69" name="T48"/>
                <a:gd fmla="*/ 53 h 72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72" w="69">
                  <a:moveTo>
                    <a:pt x="19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60" y="0"/>
                    <a:pt x="69" y="8"/>
                    <a:pt x="69" y="19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63"/>
                    <a:pt x="60" y="72"/>
                    <a:pt x="50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8" y="72"/>
                    <a:pt x="0" y="63"/>
                    <a:pt x="0" y="5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8" y="0"/>
                    <a:pt x="19" y="0"/>
                  </a:cubicBezTo>
                  <a:close/>
                  <a:moveTo>
                    <a:pt x="7" y="53"/>
                  </a:moveTo>
                  <a:cubicBezTo>
                    <a:pt x="7" y="59"/>
                    <a:pt x="13" y="64"/>
                    <a:pt x="19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6" y="64"/>
                    <a:pt x="61" y="59"/>
                    <a:pt x="61" y="53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2"/>
                    <a:pt x="56" y="7"/>
                    <a:pt x="50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3" y="7"/>
                    <a:pt x="7" y="12"/>
                    <a:pt x="7" y="19"/>
                  </a:cubicBezTo>
                  <a:cubicBezTo>
                    <a:pt x="7" y="53"/>
                    <a:pt x="7" y="53"/>
                    <a:pt x="7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altLang="en-US" lang="zh-CN"/>
            </a:p>
          </p:txBody>
        </p:sp>
        <p:sp>
          <p:nvSpPr>
            <p:cNvPr id="679" name="Freeform 237"/>
            <p:cNvSpPr/>
            <p:nvPr/>
          </p:nvSpPr>
          <p:spPr bwMode="auto">
            <a:xfrm>
              <a:off x="3695" y="1270"/>
              <a:ext cx="49" cy="52"/>
            </a:xfrm>
            <a:custGeom>
              <a:gdLst>
                <a:gd fmla="*/ 37 w 37" name="T0"/>
                <a:gd fmla="*/ 9 h 39" name="T1"/>
                <a:gd fmla="*/ 28 w 37" name="T2"/>
                <a:gd fmla="*/ 0 h 39" name="T3"/>
                <a:gd fmla="*/ 9 w 37" name="T4"/>
                <a:gd fmla="*/ 0 h 39" name="T5"/>
                <a:gd fmla="*/ 0 w 37" name="T6"/>
                <a:gd fmla="*/ 9 h 39" name="T7"/>
                <a:gd fmla="*/ 0 w 37" name="T8"/>
                <a:gd fmla="*/ 30 h 39" name="T9"/>
                <a:gd fmla="*/ 9 w 37" name="T10"/>
                <a:gd fmla="*/ 39 h 39" name="T11"/>
                <a:gd fmla="*/ 28 w 37" name="T12"/>
                <a:gd fmla="*/ 39 h 39" name="T13"/>
                <a:gd fmla="*/ 37 w 37" name="T14"/>
                <a:gd fmla="*/ 30 h 39" name="T15"/>
                <a:gd fmla="*/ 37 w 37" name="T16"/>
                <a:gd fmla="*/ 9 h 39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39" w="37">
                  <a:moveTo>
                    <a:pt x="37" y="9"/>
                  </a:moveTo>
                  <a:cubicBezTo>
                    <a:pt x="37" y="4"/>
                    <a:pt x="33" y="0"/>
                    <a:pt x="2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33" y="39"/>
                    <a:pt x="37" y="35"/>
                    <a:pt x="37" y="30"/>
                  </a:cubicBezTo>
                  <a:lnTo>
                    <a:pt x="37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altLang="en-US" lang="zh-CN"/>
            </a:p>
          </p:txBody>
        </p:sp>
        <p:sp>
          <p:nvSpPr>
            <p:cNvPr id="680" name="Freeform 238"/>
            <p:cNvSpPr>
              <a:spLocks noEditPoints="1"/>
            </p:cNvSpPr>
            <p:nvPr/>
          </p:nvSpPr>
          <p:spPr bwMode="auto">
            <a:xfrm>
              <a:off x="3787" y="1249"/>
              <a:ext cx="91" cy="95"/>
            </a:xfrm>
            <a:custGeom>
              <a:gdLst>
                <a:gd fmla="*/ 19 w 69" name="T0"/>
                <a:gd fmla="*/ 0 h 72" name="T1"/>
                <a:gd fmla="*/ 50 w 69" name="T2"/>
                <a:gd fmla="*/ 0 h 72" name="T3"/>
                <a:gd fmla="*/ 50 w 69" name="T4"/>
                <a:gd fmla="*/ 0 h 72" name="T5"/>
                <a:gd fmla="*/ 69 w 69" name="T6"/>
                <a:gd fmla="*/ 19 h 72" name="T7"/>
                <a:gd fmla="*/ 69 w 69" name="T8"/>
                <a:gd fmla="*/ 53 h 72" name="T9"/>
                <a:gd fmla="*/ 69 w 69" name="T10"/>
                <a:gd fmla="*/ 53 h 72" name="T11"/>
                <a:gd fmla="*/ 50 w 69" name="T12"/>
                <a:gd fmla="*/ 72 h 72" name="T13"/>
                <a:gd fmla="*/ 19 w 69" name="T14"/>
                <a:gd fmla="*/ 72 h 72" name="T15"/>
                <a:gd fmla="*/ 19 w 69" name="T16"/>
                <a:gd fmla="*/ 72 h 72" name="T17"/>
                <a:gd fmla="*/ 0 w 69" name="T18"/>
                <a:gd fmla="*/ 53 h 72" name="T19"/>
                <a:gd fmla="*/ 0 w 69" name="T20"/>
                <a:gd fmla="*/ 19 h 72" name="T21"/>
                <a:gd fmla="*/ 0 w 69" name="T22"/>
                <a:gd fmla="*/ 19 h 72" name="T23"/>
                <a:gd fmla="*/ 19 w 69" name="T24"/>
                <a:gd fmla="*/ 0 h 72" name="T25"/>
                <a:gd fmla="*/ 7 w 69" name="T26"/>
                <a:gd fmla="*/ 53 h 72" name="T27"/>
                <a:gd fmla="*/ 19 w 69" name="T28"/>
                <a:gd fmla="*/ 64 h 72" name="T29"/>
                <a:gd fmla="*/ 50 w 69" name="T30"/>
                <a:gd fmla="*/ 64 h 72" name="T31"/>
                <a:gd fmla="*/ 50 w 69" name="T32"/>
                <a:gd fmla="*/ 64 h 72" name="T33"/>
                <a:gd fmla="*/ 61 w 69" name="T34"/>
                <a:gd fmla="*/ 53 h 72" name="T35"/>
                <a:gd fmla="*/ 61 w 69" name="T36"/>
                <a:gd fmla="*/ 19 h 72" name="T37"/>
                <a:gd fmla="*/ 61 w 69" name="T38"/>
                <a:gd fmla="*/ 19 h 72" name="T39"/>
                <a:gd fmla="*/ 50 w 69" name="T40"/>
                <a:gd fmla="*/ 7 h 72" name="T41"/>
                <a:gd fmla="*/ 19 w 69" name="T42"/>
                <a:gd fmla="*/ 7 h 72" name="T43"/>
                <a:gd fmla="*/ 19 w 69" name="T44"/>
                <a:gd fmla="*/ 7 h 72" name="T45"/>
                <a:gd fmla="*/ 7 w 69" name="T46"/>
                <a:gd fmla="*/ 19 h 72" name="T47"/>
                <a:gd fmla="*/ 7 w 69" name="T48"/>
                <a:gd fmla="*/ 53 h 72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72" w="69">
                  <a:moveTo>
                    <a:pt x="19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60" y="0"/>
                    <a:pt x="69" y="8"/>
                    <a:pt x="69" y="19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63"/>
                    <a:pt x="60" y="72"/>
                    <a:pt x="50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8" y="72"/>
                    <a:pt x="0" y="63"/>
                    <a:pt x="0" y="5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8" y="0"/>
                    <a:pt x="19" y="0"/>
                  </a:cubicBezTo>
                  <a:close/>
                  <a:moveTo>
                    <a:pt x="7" y="53"/>
                  </a:moveTo>
                  <a:cubicBezTo>
                    <a:pt x="7" y="59"/>
                    <a:pt x="13" y="64"/>
                    <a:pt x="19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6" y="64"/>
                    <a:pt x="61" y="59"/>
                    <a:pt x="61" y="53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2"/>
                    <a:pt x="56" y="7"/>
                    <a:pt x="50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3" y="7"/>
                    <a:pt x="7" y="12"/>
                    <a:pt x="7" y="19"/>
                  </a:cubicBezTo>
                  <a:cubicBezTo>
                    <a:pt x="7" y="53"/>
                    <a:pt x="7" y="53"/>
                    <a:pt x="7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altLang="en-US" lang="zh-CN"/>
            </a:p>
          </p:txBody>
        </p:sp>
        <p:sp>
          <p:nvSpPr>
            <p:cNvPr id="681" name="Freeform 239"/>
            <p:cNvSpPr/>
            <p:nvPr/>
          </p:nvSpPr>
          <p:spPr bwMode="auto">
            <a:xfrm>
              <a:off x="3808" y="1270"/>
              <a:ext cx="49" cy="52"/>
            </a:xfrm>
            <a:custGeom>
              <a:gdLst>
                <a:gd fmla="*/ 37 w 37" name="T0"/>
                <a:gd fmla="*/ 9 h 39" name="T1"/>
                <a:gd fmla="*/ 28 w 37" name="T2"/>
                <a:gd fmla="*/ 0 h 39" name="T3"/>
                <a:gd fmla="*/ 9 w 37" name="T4"/>
                <a:gd fmla="*/ 0 h 39" name="T5"/>
                <a:gd fmla="*/ 0 w 37" name="T6"/>
                <a:gd fmla="*/ 9 h 39" name="T7"/>
                <a:gd fmla="*/ 0 w 37" name="T8"/>
                <a:gd fmla="*/ 30 h 39" name="T9"/>
                <a:gd fmla="*/ 9 w 37" name="T10"/>
                <a:gd fmla="*/ 39 h 39" name="T11"/>
                <a:gd fmla="*/ 28 w 37" name="T12"/>
                <a:gd fmla="*/ 39 h 39" name="T13"/>
                <a:gd fmla="*/ 37 w 37" name="T14"/>
                <a:gd fmla="*/ 30 h 39" name="T15"/>
                <a:gd fmla="*/ 37 w 37" name="T16"/>
                <a:gd fmla="*/ 9 h 39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39" w="37">
                  <a:moveTo>
                    <a:pt x="37" y="9"/>
                  </a:moveTo>
                  <a:cubicBezTo>
                    <a:pt x="37" y="4"/>
                    <a:pt x="33" y="0"/>
                    <a:pt x="2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33" y="39"/>
                    <a:pt x="37" y="35"/>
                    <a:pt x="37" y="30"/>
                  </a:cubicBezTo>
                  <a:lnTo>
                    <a:pt x="37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altLang="en-US" lang="zh-CN"/>
            </a:p>
          </p:txBody>
        </p:sp>
        <p:sp>
          <p:nvSpPr>
            <p:cNvPr id="682" name="Freeform 240"/>
            <p:cNvSpPr>
              <a:spLocks noEditPoints="1"/>
            </p:cNvSpPr>
            <p:nvPr/>
          </p:nvSpPr>
          <p:spPr bwMode="auto">
            <a:xfrm>
              <a:off x="3900" y="1249"/>
              <a:ext cx="91" cy="95"/>
            </a:xfrm>
            <a:custGeom>
              <a:gdLst>
                <a:gd fmla="*/ 19 w 69" name="T0"/>
                <a:gd fmla="*/ 0 h 72" name="T1"/>
                <a:gd fmla="*/ 50 w 69" name="T2"/>
                <a:gd fmla="*/ 0 h 72" name="T3"/>
                <a:gd fmla="*/ 50 w 69" name="T4"/>
                <a:gd fmla="*/ 0 h 72" name="T5"/>
                <a:gd fmla="*/ 69 w 69" name="T6"/>
                <a:gd fmla="*/ 19 h 72" name="T7"/>
                <a:gd fmla="*/ 69 w 69" name="T8"/>
                <a:gd fmla="*/ 53 h 72" name="T9"/>
                <a:gd fmla="*/ 69 w 69" name="T10"/>
                <a:gd fmla="*/ 53 h 72" name="T11"/>
                <a:gd fmla="*/ 50 w 69" name="T12"/>
                <a:gd fmla="*/ 72 h 72" name="T13"/>
                <a:gd fmla="*/ 19 w 69" name="T14"/>
                <a:gd fmla="*/ 72 h 72" name="T15"/>
                <a:gd fmla="*/ 19 w 69" name="T16"/>
                <a:gd fmla="*/ 72 h 72" name="T17"/>
                <a:gd fmla="*/ 0 w 69" name="T18"/>
                <a:gd fmla="*/ 53 h 72" name="T19"/>
                <a:gd fmla="*/ 0 w 69" name="T20"/>
                <a:gd fmla="*/ 19 h 72" name="T21"/>
                <a:gd fmla="*/ 0 w 69" name="T22"/>
                <a:gd fmla="*/ 19 h 72" name="T23"/>
                <a:gd fmla="*/ 19 w 69" name="T24"/>
                <a:gd fmla="*/ 0 h 72" name="T25"/>
                <a:gd fmla="*/ 7 w 69" name="T26"/>
                <a:gd fmla="*/ 53 h 72" name="T27"/>
                <a:gd fmla="*/ 19 w 69" name="T28"/>
                <a:gd fmla="*/ 64 h 72" name="T29"/>
                <a:gd fmla="*/ 50 w 69" name="T30"/>
                <a:gd fmla="*/ 64 h 72" name="T31"/>
                <a:gd fmla="*/ 50 w 69" name="T32"/>
                <a:gd fmla="*/ 64 h 72" name="T33"/>
                <a:gd fmla="*/ 61 w 69" name="T34"/>
                <a:gd fmla="*/ 53 h 72" name="T35"/>
                <a:gd fmla="*/ 61 w 69" name="T36"/>
                <a:gd fmla="*/ 19 h 72" name="T37"/>
                <a:gd fmla="*/ 61 w 69" name="T38"/>
                <a:gd fmla="*/ 19 h 72" name="T39"/>
                <a:gd fmla="*/ 50 w 69" name="T40"/>
                <a:gd fmla="*/ 7 h 72" name="T41"/>
                <a:gd fmla="*/ 19 w 69" name="T42"/>
                <a:gd fmla="*/ 7 h 72" name="T43"/>
                <a:gd fmla="*/ 19 w 69" name="T44"/>
                <a:gd fmla="*/ 7 h 72" name="T45"/>
                <a:gd fmla="*/ 7 w 69" name="T46"/>
                <a:gd fmla="*/ 19 h 72" name="T47"/>
                <a:gd fmla="*/ 7 w 69" name="T48"/>
                <a:gd fmla="*/ 53 h 72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72" w="69">
                  <a:moveTo>
                    <a:pt x="19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60" y="0"/>
                    <a:pt x="69" y="8"/>
                    <a:pt x="69" y="19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63"/>
                    <a:pt x="60" y="72"/>
                    <a:pt x="50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8" y="72"/>
                    <a:pt x="0" y="63"/>
                    <a:pt x="0" y="5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8" y="0"/>
                    <a:pt x="19" y="0"/>
                  </a:cubicBezTo>
                  <a:close/>
                  <a:moveTo>
                    <a:pt x="7" y="53"/>
                  </a:moveTo>
                  <a:cubicBezTo>
                    <a:pt x="8" y="59"/>
                    <a:pt x="13" y="64"/>
                    <a:pt x="19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6" y="64"/>
                    <a:pt x="61" y="59"/>
                    <a:pt x="61" y="53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2"/>
                    <a:pt x="56" y="7"/>
                    <a:pt x="50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3" y="7"/>
                    <a:pt x="8" y="12"/>
                    <a:pt x="7" y="19"/>
                  </a:cubicBezTo>
                  <a:cubicBezTo>
                    <a:pt x="7" y="53"/>
                    <a:pt x="7" y="53"/>
                    <a:pt x="7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altLang="en-US" lang="zh-CN"/>
            </a:p>
          </p:txBody>
        </p:sp>
        <p:sp>
          <p:nvSpPr>
            <p:cNvPr id="683" name="Freeform 241"/>
            <p:cNvSpPr/>
            <p:nvPr/>
          </p:nvSpPr>
          <p:spPr bwMode="auto">
            <a:xfrm>
              <a:off x="3921" y="1270"/>
              <a:ext cx="49" cy="52"/>
            </a:xfrm>
            <a:custGeom>
              <a:gdLst>
                <a:gd fmla="*/ 37 w 37" name="T0"/>
                <a:gd fmla="*/ 9 h 39" name="T1"/>
                <a:gd fmla="*/ 28 w 37" name="T2"/>
                <a:gd fmla="*/ 0 h 39" name="T3"/>
                <a:gd fmla="*/ 9 w 37" name="T4"/>
                <a:gd fmla="*/ 0 h 39" name="T5"/>
                <a:gd fmla="*/ 0 w 37" name="T6"/>
                <a:gd fmla="*/ 9 h 39" name="T7"/>
                <a:gd fmla="*/ 0 w 37" name="T8"/>
                <a:gd fmla="*/ 30 h 39" name="T9"/>
                <a:gd fmla="*/ 9 w 37" name="T10"/>
                <a:gd fmla="*/ 39 h 39" name="T11"/>
                <a:gd fmla="*/ 28 w 37" name="T12"/>
                <a:gd fmla="*/ 39 h 39" name="T13"/>
                <a:gd fmla="*/ 37 w 37" name="T14"/>
                <a:gd fmla="*/ 30 h 39" name="T15"/>
                <a:gd fmla="*/ 37 w 37" name="T16"/>
                <a:gd fmla="*/ 9 h 39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39" w="37">
                  <a:moveTo>
                    <a:pt x="37" y="9"/>
                  </a:moveTo>
                  <a:cubicBezTo>
                    <a:pt x="37" y="4"/>
                    <a:pt x="33" y="0"/>
                    <a:pt x="2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33" y="39"/>
                    <a:pt x="37" y="35"/>
                    <a:pt x="37" y="30"/>
                  </a:cubicBezTo>
                  <a:lnTo>
                    <a:pt x="37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altLang="en-US" lang="zh-CN"/>
            </a:p>
          </p:txBody>
        </p:sp>
        <p:sp>
          <p:nvSpPr>
            <p:cNvPr id="684" name="Freeform 242"/>
            <p:cNvSpPr>
              <a:spLocks noEditPoints="1"/>
            </p:cNvSpPr>
            <p:nvPr/>
          </p:nvSpPr>
          <p:spPr bwMode="auto">
            <a:xfrm>
              <a:off x="4013" y="1249"/>
              <a:ext cx="91" cy="95"/>
            </a:xfrm>
            <a:custGeom>
              <a:gdLst>
                <a:gd fmla="*/ 19 w 69" name="T0"/>
                <a:gd fmla="*/ 0 h 72" name="T1"/>
                <a:gd fmla="*/ 50 w 69" name="T2"/>
                <a:gd fmla="*/ 0 h 72" name="T3"/>
                <a:gd fmla="*/ 50 w 69" name="T4"/>
                <a:gd fmla="*/ 0 h 72" name="T5"/>
                <a:gd fmla="*/ 69 w 69" name="T6"/>
                <a:gd fmla="*/ 19 h 72" name="T7"/>
                <a:gd fmla="*/ 69 w 69" name="T8"/>
                <a:gd fmla="*/ 53 h 72" name="T9"/>
                <a:gd fmla="*/ 69 w 69" name="T10"/>
                <a:gd fmla="*/ 53 h 72" name="T11"/>
                <a:gd fmla="*/ 50 w 69" name="T12"/>
                <a:gd fmla="*/ 72 h 72" name="T13"/>
                <a:gd fmla="*/ 19 w 69" name="T14"/>
                <a:gd fmla="*/ 72 h 72" name="T15"/>
                <a:gd fmla="*/ 19 w 69" name="T16"/>
                <a:gd fmla="*/ 72 h 72" name="T17"/>
                <a:gd fmla="*/ 0 w 69" name="T18"/>
                <a:gd fmla="*/ 53 h 72" name="T19"/>
                <a:gd fmla="*/ 0 w 69" name="T20"/>
                <a:gd fmla="*/ 19 h 72" name="T21"/>
                <a:gd fmla="*/ 0 w 69" name="T22"/>
                <a:gd fmla="*/ 19 h 72" name="T23"/>
                <a:gd fmla="*/ 19 w 69" name="T24"/>
                <a:gd fmla="*/ 0 h 72" name="T25"/>
                <a:gd fmla="*/ 8 w 69" name="T26"/>
                <a:gd fmla="*/ 53 h 72" name="T27"/>
                <a:gd fmla="*/ 19 w 69" name="T28"/>
                <a:gd fmla="*/ 64 h 72" name="T29"/>
                <a:gd fmla="*/ 50 w 69" name="T30"/>
                <a:gd fmla="*/ 64 h 72" name="T31"/>
                <a:gd fmla="*/ 50 w 69" name="T32"/>
                <a:gd fmla="*/ 64 h 72" name="T33"/>
                <a:gd fmla="*/ 61 w 69" name="T34"/>
                <a:gd fmla="*/ 53 h 72" name="T35"/>
                <a:gd fmla="*/ 61 w 69" name="T36"/>
                <a:gd fmla="*/ 19 h 72" name="T37"/>
                <a:gd fmla="*/ 61 w 69" name="T38"/>
                <a:gd fmla="*/ 19 h 72" name="T39"/>
                <a:gd fmla="*/ 50 w 69" name="T40"/>
                <a:gd fmla="*/ 7 h 72" name="T41"/>
                <a:gd fmla="*/ 19 w 69" name="T42"/>
                <a:gd fmla="*/ 7 h 72" name="T43"/>
                <a:gd fmla="*/ 19 w 69" name="T44"/>
                <a:gd fmla="*/ 7 h 72" name="T45"/>
                <a:gd fmla="*/ 8 w 69" name="T46"/>
                <a:gd fmla="*/ 19 h 72" name="T47"/>
                <a:gd fmla="*/ 8 w 69" name="T48"/>
                <a:gd fmla="*/ 53 h 72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72" w="69">
                  <a:moveTo>
                    <a:pt x="19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61" y="0"/>
                    <a:pt x="69" y="8"/>
                    <a:pt x="69" y="19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63"/>
                    <a:pt x="61" y="72"/>
                    <a:pt x="50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8" y="72"/>
                    <a:pt x="0" y="63"/>
                    <a:pt x="0" y="5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8" y="0"/>
                    <a:pt x="19" y="0"/>
                  </a:cubicBezTo>
                  <a:close/>
                  <a:moveTo>
                    <a:pt x="8" y="53"/>
                  </a:moveTo>
                  <a:cubicBezTo>
                    <a:pt x="8" y="59"/>
                    <a:pt x="13" y="64"/>
                    <a:pt x="19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6" y="64"/>
                    <a:pt x="61" y="59"/>
                    <a:pt x="61" y="53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2"/>
                    <a:pt x="56" y="7"/>
                    <a:pt x="50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3" y="7"/>
                    <a:pt x="8" y="12"/>
                    <a:pt x="8" y="19"/>
                  </a:cubicBezTo>
                  <a:cubicBezTo>
                    <a:pt x="8" y="53"/>
                    <a:pt x="8" y="53"/>
                    <a:pt x="8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altLang="en-US" lang="zh-CN"/>
            </a:p>
          </p:txBody>
        </p:sp>
        <p:sp>
          <p:nvSpPr>
            <p:cNvPr id="685" name="Freeform 243"/>
            <p:cNvSpPr/>
            <p:nvPr/>
          </p:nvSpPr>
          <p:spPr bwMode="auto">
            <a:xfrm>
              <a:off x="4034" y="1270"/>
              <a:ext cx="49" cy="52"/>
            </a:xfrm>
            <a:custGeom>
              <a:gdLst>
                <a:gd fmla="*/ 37 w 37" name="T0"/>
                <a:gd fmla="*/ 9 h 39" name="T1"/>
                <a:gd fmla="*/ 28 w 37" name="T2"/>
                <a:gd fmla="*/ 0 h 39" name="T3"/>
                <a:gd fmla="*/ 9 w 37" name="T4"/>
                <a:gd fmla="*/ 0 h 39" name="T5"/>
                <a:gd fmla="*/ 0 w 37" name="T6"/>
                <a:gd fmla="*/ 9 h 39" name="T7"/>
                <a:gd fmla="*/ 0 w 37" name="T8"/>
                <a:gd fmla="*/ 30 h 39" name="T9"/>
                <a:gd fmla="*/ 9 w 37" name="T10"/>
                <a:gd fmla="*/ 39 h 39" name="T11"/>
                <a:gd fmla="*/ 28 w 37" name="T12"/>
                <a:gd fmla="*/ 39 h 39" name="T13"/>
                <a:gd fmla="*/ 37 w 37" name="T14"/>
                <a:gd fmla="*/ 30 h 39" name="T15"/>
                <a:gd fmla="*/ 37 w 37" name="T16"/>
                <a:gd fmla="*/ 9 h 39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39" w="37">
                  <a:moveTo>
                    <a:pt x="37" y="9"/>
                  </a:moveTo>
                  <a:cubicBezTo>
                    <a:pt x="37" y="4"/>
                    <a:pt x="33" y="0"/>
                    <a:pt x="2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33" y="39"/>
                    <a:pt x="37" y="35"/>
                    <a:pt x="37" y="30"/>
                  </a:cubicBezTo>
                  <a:lnTo>
                    <a:pt x="37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altLang="en-US" lang="zh-CN"/>
            </a:p>
          </p:txBody>
        </p:sp>
        <p:sp>
          <p:nvSpPr>
            <p:cNvPr id="686" name="Freeform 244"/>
            <p:cNvSpPr>
              <a:spLocks noEditPoints="1"/>
            </p:cNvSpPr>
            <p:nvPr/>
          </p:nvSpPr>
          <p:spPr bwMode="auto">
            <a:xfrm>
              <a:off x="4126" y="1249"/>
              <a:ext cx="91" cy="95"/>
            </a:xfrm>
            <a:custGeom>
              <a:gdLst>
                <a:gd fmla="*/ 19 w 69" name="T0"/>
                <a:gd fmla="*/ 0 h 72" name="T1"/>
                <a:gd fmla="*/ 50 w 69" name="T2"/>
                <a:gd fmla="*/ 0 h 72" name="T3"/>
                <a:gd fmla="*/ 50 w 69" name="T4"/>
                <a:gd fmla="*/ 0 h 72" name="T5"/>
                <a:gd fmla="*/ 69 w 69" name="T6"/>
                <a:gd fmla="*/ 19 h 72" name="T7"/>
                <a:gd fmla="*/ 69 w 69" name="T8"/>
                <a:gd fmla="*/ 53 h 72" name="T9"/>
                <a:gd fmla="*/ 69 w 69" name="T10"/>
                <a:gd fmla="*/ 53 h 72" name="T11"/>
                <a:gd fmla="*/ 50 w 69" name="T12"/>
                <a:gd fmla="*/ 72 h 72" name="T13"/>
                <a:gd fmla="*/ 19 w 69" name="T14"/>
                <a:gd fmla="*/ 72 h 72" name="T15"/>
                <a:gd fmla="*/ 19 w 69" name="T16"/>
                <a:gd fmla="*/ 72 h 72" name="T17"/>
                <a:gd fmla="*/ 0 w 69" name="T18"/>
                <a:gd fmla="*/ 53 h 72" name="T19"/>
                <a:gd fmla="*/ 0 w 69" name="T20"/>
                <a:gd fmla="*/ 19 h 72" name="T21"/>
                <a:gd fmla="*/ 0 w 69" name="T22"/>
                <a:gd fmla="*/ 19 h 72" name="T23"/>
                <a:gd fmla="*/ 19 w 69" name="T24"/>
                <a:gd fmla="*/ 0 h 72" name="T25"/>
                <a:gd fmla="*/ 8 w 69" name="T26"/>
                <a:gd fmla="*/ 53 h 72" name="T27"/>
                <a:gd fmla="*/ 19 w 69" name="T28"/>
                <a:gd fmla="*/ 64 h 72" name="T29"/>
                <a:gd fmla="*/ 50 w 69" name="T30"/>
                <a:gd fmla="*/ 64 h 72" name="T31"/>
                <a:gd fmla="*/ 50 w 69" name="T32"/>
                <a:gd fmla="*/ 64 h 72" name="T33"/>
                <a:gd fmla="*/ 61 w 69" name="T34"/>
                <a:gd fmla="*/ 53 h 72" name="T35"/>
                <a:gd fmla="*/ 61 w 69" name="T36"/>
                <a:gd fmla="*/ 19 h 72" name="T37"/>
                <a:gd fmla="*/ 61 w 69" name="T38"/>
                <a:gd fmla="*/ 19 h 72" name="T39"/>
                <a:gd fmla="*/ 50 w 69" name="T40"/>
                <a:gd fmla="*/ 7 h 72" name="T41"/>
                <a:gd fmla="*/ 19 w 69" name="T42"/>
                <a:gd fmla="*/ 7 h 72" name="T43"/>
                <a:gd fmla="*/ 19 w 69" name="T44"/>
                <a:gd fmla="*/ 7 h 72" name="T45"/>
                <a:gd fmla="*/ 8 w 69" name="T46"/>
                <a:gd fmla="*/ 19 h 72" name="T47"/>
                <a:gd fmla="*/ 8 w 69" name="T48"/>
                <a:gd fmla="*/ 53 h 72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72" w="69">
                  <a:moveTo>
                    <a:pt x="19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61" y="0"/>
                    <a:pt x="69" y="8"/>
                    <a:pt x="69" y="19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63"/>
                    <a:pt x="61" y="72"/>
                    <a:pt x="50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8" y="72"/>
                    <a:pt x="0" y="63"/>
                    <a:pt x="0" y="5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8" y="0"/>
                    <a:pt x="19" y="0"/>
                  </a:cubicBezTo>
                  <a:close/>
                  <a:moveTo>
                    <a:pt x="8" y="53"/>
                  </a:moveTo>
                  <a:cubicBezTo>
                    <a:pt x="8" y="59"/>
                    <a:pt x="13" y="64"/>
                    <a:pt x="19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6" y="64"/>
                    <a:pt x="61" y="59"/>
                    <a:pt x="61" y="53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2"/>
                    <a:pt x="56" y="7"/>
                    <a:pt x="50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3" y="7"/>
                    <a:pt x="8" y="12"/>
                    <a:pt x="8" y="19"/>
                  </a:cubicBezTo>
                  <a:cubicBezTo>
                    <a:pt x="8" y="53"/>
                    <a:pt x="8" y="53"/>
                    <a:pt x="8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altLang="en-US" lang="zh-CN"/>
            </a:p>
          </p:txBody>
        </p:sp>
        <p:sp>
          <p:nvSpPr>
            <p:cNvPr id="687" name="Freeform 245"/>
            <p:cNvSpPr/>
            <p:nvPr/>
          </p:nvSpPr>
          <p:spPr bwMode="auto">
            <a:xfrm>
              <a:off x="4147" y="1270"/>
              <a:ext cx="49" cy="52"/>
            </a:xfrm>
            <a:custGeom>
              <a:gdLst>
                <a:gd fmla="*/ 37 w 37" name="T0"/>
                <a:gd fmla="*/ 9 h 39" name="T1"/>
                <a:gd fmla="*/ 28 w 37" name="T2"/>
                <a:gd fmla="*/ 0 h 39" name="T3"/>
                <a:gd fmla="*/ 9 w 37" name="T4"/>
                <a:gd fmla="*/ 0 h 39" name="T5"/>
                <a:gd fmla="*/ 0 w 37" name="T6"/>
                <a:gd fmla="*/ 9 h 39" name="T7"/>
                <a:gd fmla="*/ 0 w 37" name="T8"/>
                <a:gd fmla="*/ 30 h 39" name="T9"/>
                <a:gd fmla="*/ 9 w 37" name="T10"/>
                <a:gd fmla="*/ 39 h 39" name="T11"/>
                <a:gd fmla="*/ 28 w 37" name="T12"/>
                <a:gd fmla="*/ 39 h 39" name="T13"/>
                <a:gd fmla="*/ 37 w 37" name="T14"/>
                <a:gd fmla="*/ 30 h 39" name="T15"/>
                <a:gd fmla="*/ 37 w 37" name="T16"/>
                <a:gd fmla="*/ 9 h 39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39" w="37">
                  <a:moveTo>
                    <a:pt x="37" y="9"/>
                  </a:moveTo>
                  <a:cubicBezTo>
                    <a:pt x="37" y="4"/>
                    <a:pt x="33" y="0"/>
                    <a:pt x="2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33" y="39"/>
                    <a:pt x="37" y="35"/>
                    <a:pt x="37" y="30"/>
                  </a:cubicBezTo>
                  <a:lnTo>
                    <a:pt x="37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altLang="en-US" lang="zh-CN"/>
            </a:p>
          </p:txBody>
        </p:sp>
        <p:sp>
          <p:nvSpPr>
            <p:cNvPr id="688" name="Freeform 246"/>
            <p:cNvSpPr>
              <a:spLocks noEditPoints="1"/>
            </p:cNvSpPr>
            <p:nvPr/>
          </p:nvSpPr>
          <p:spPr bwMode="auto">
            <a:xfrm>
              <a:off x="4466" y="1249"/>
              <a:ext cx="90" cy="95"/>
            </a:xfrm>
            <a:custGeom>
              <a:gdLst>
                <a:gd fmla="*/ 19 w 69" name="T0"/>
                <a:gd fmla="*/ 0 h 72" name="T1"/>
                <a:gd fmla="*/ 50 w 69" name="T2"/>
                <a:gd fmla="*/ 0 h 72" name="T3"/>
                <a:gd fmla="*/ 50 w 69" name="T4"/>
                <a:gd fmla="*/ 0 h 72" name="T5"/>
                <a:gd fmla="*/ 69 w 69" name="T6"/>
                <a:gd fmla="*/ 19 h 72" name="T7"/>
                <a:gd fmla="*/ 69 w 69" name="T8"/>
                <a:gd fmla="*/ 53 h 72" name="T9"/>
                <a:gd fmla="*/ 69 w 69" name="T10"/>
                <a:gd fmla="*/ 53 h 72" name="T11"/>
                <a:gd fmla="*/ 50 w 69" name="T12"/>
                <a:gd fmla="*/ 72 h 72" name="T13"/>
                <a:gd fmla="*/ 19 w 69" name="T14"/>
                <a:gd fmla="*/ 72 h 72" name="T15"/>
                <a:gd fmla="*/ 19 w 69" name="T16"/>
                <a:gd fmla="*/ 72 h 72" name="T17"/>
                <a:gd fmla="*/ 0 w 69" name="T18"/>
                <a:gd fmla="*/ 53 h 72" name="T19"/>
                <a:gd fmla="*/ 0 w 69" name="T20"/>
                <a:gd fmla="*/ 19 h 72" name="T21"/>
                <a:gd fmla="*/ 0 w 69" name="T22"/>
                <a:gd fmla="*/ 19 h 72" name="T23"/>
                <a:gd fmla="*/ 19 w 69" name="T24"/>
                <a:gd fmla="*/ 0 h 72" name="T25"/>
                <a:gd fmla="*/ 8 w 69" name="T26"/>
                <a:gd fmla="*/ 53 h 72" name="T27"/>
                <a:gd fmla="*/ 19 w 69" name="T28"/>
                <a:gd fmla="*/ 64 h 72" name="T29"/>
                <a:gd fmla="*/ 50 w 69" name="T30"/>
                <a:gd fmla="*/ 64 h 72" name="T31"/>
                <a:gd fmla="*/ 50 w 69" name="T32"/>
                <a:gd fmla="*/ 64 h 72" name="T33"/>
                <a:gd fmla="*/ 61 w 69" name="T34"/>
                <a:gd fmla="*/ 53 h 72" name="T35"/>
                <a:gd fmla="*/ 61 w 69" name="T36"/>
                <a:gd fmla="*/ 19 h 72" name="T37"/>
                <a:gd fmla="*/ 61 w 69" name="T38"/>
                <a:gd fmla="*/ 19 h 72" name="T39"/>
                <a:gd fmla="*/ 50 w 69" name="T40"/>
                <a:gd fmla="*/ 7 h 72" name="T41"/>
                <a:gd fmla="*/ 19 w 69" name="T42"/>
                <a:gd fmla="*/ 7 h 72" name="T43"/>
                <a:gd fmla="*/ 19 w 69" name="T44"/>
                <a:gd fmla="*/ 7 h 72" name="T45"/>
                <a:gd fmla="*/ 8 w 69" name="T46"/>
                <a:gd fmla="*/ 19 h 72" name="T47"/>
                <a:gd fmla="*/ 8 w 69" name="T48"/>
                <a:gd fmla="*/ 53 h 72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72" w="69">
                  <a:moveTo>
                    <a:pt x="19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61" y="0"/>
                    <a:pt x="69" y="8"/>
                    <a:pt x="69" y="19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63"/>
                    <a:pt x="61" y="72"/>
                    <a:pt x="50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9" y="72"/>
                    <a:pt x="0" y="63"/>
                    <a:pt x="0" y="5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9" y="0"/>
                    <a:pt x="19" y="0"/>
                  </a:cubicBezTo>
                  <a:close/>
                  <a:moveTo>
                    <a:pt x="8" y="53"/>
                  </a:moveTo>
                  <a:cubicBezTo>
                    <a:pt x="8" y="59"/>
                    <a:pt x="13" y="64"/>
                    <a:pt x="19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6" y="64"/>
                    <a:pt x="61" y="59"/>
                    <a:pt x="61" y="53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2"/>
                    <a:pt x="56" y="7"/>
                    <a:pt x="50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3" y="7"/>
                    <a:pt x="8" y="12"/>
                    <a:pt x="8" y="19"/>
                  </a:cubicBezTo>
                  <a:cubicBezTo>
                    <a:pt x="8" y="53"/>
                    <a:pt x="8" y="53"/>
                    <a:pt x="8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altLang="en-US" lang="zh-CN"/>
            </a:p>
          </p:txBody>
        </p:sp>
        <p:sp>
          <p:nvSpPr>
            <p:cNvPr id="689" name="Freeform 247"/>
            <p:cNvSpPr/>
            <p:nvPr/>
          </p:nvSpPr>
          <p:spPr bwMode="auto">
            <a:xfrm>
              <a:off x="4487" y="1270"/>
              <a:ext cx="48" cy="52"/>
            </a:xfrm>
            <a:custGeom>
              <a:gdLst>
                <a:gd fmla="*/ 37 w 37" name="T0"/>
                <a:gd fmla="*/ 9 h 39" name="T1"/>
                <a:gd fmla="*/ 28 w 37" name="T2"/>
                <a:gd fmla="*/ 0 h 39" name="T3"/>
                <a:gd fmla="*/ 9 w 37" name="T4"/>
                <a:gd fmla="*/ 0 h 39" name="T5"/>
                <a:gd fmla="*/ 0 w 37" name="T6"/>
                <a:gd fmla="*/ 9 h 39" name="T7"/>
                <a:gd fmla="*/ 0 w 37" name="T8"/>
                <a:gd fmla="*/ 30 h 39" name="T9"/>
                <a:gd fmla="*/ 9 w 37" name="T10"/>
                <a:gd fmla="*/ 39 h 39" name="T11"/>
                <a:gd fmla="*/ 28 w 37" name="T12"/>
                <a:gd fmla="*/ 39 h 39" name="T13"/>
                <a:gd fmla="*/ 37 w 37" name="T14"/>
                <a:gd fmla="*/ 30 h 39" name="T15"/>
                <a:gd fmla="*/ 37 w 37" name="T16"/>
                <a:gd fmla="*/ 9 h 39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39" w="37">
                  <a:moveTo>
                    <a:pt x="37" y="9"/>
                  </a:moveTo>
                  <a:cubicBezTo>
                    <a:pt x="37" y="4"/>
                    <a:pt x="33" y="0"/>
                    <a:pt x="2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33" y="39"/>
                    <a:pt x="37" y="35"/>
                    <a:pt x="37" y="30"/>
                  </a:cubicBezTo>
                  <a:lnTo>
                    <a:pt x="37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altLang="en-US" lang="zh-CN"/>
            </a:p>
          </p:txBody>
        </p:sp>
        <p:sp>
          <p:nvSpPr>
            <p:cNvPr id="690" name="Freeform 248"/>
            <p:cNvSpPr>
              <a:spLocks noEditPoints="1"/>
            </p:cNvSpPr>
            <p:nvPr/>
          </p:nvSpPr>
          <p:spPr bwMode="auto">
            <a:xfrm>
              <a:off x="4579" y="1249"/>
              <a:ext cx="90" cy="95"/>
            </a:xfrm>
            <a:custGeom>
              <a:gdLst>
                <a:gd fmla="*/ 19 w 69" name="T0"/>
                <a:gd fmla="*/ 0 h 72" name="T1"/>
                <a:gd fmla="*/ 50 w 69" name="T2"/>
                <a:gd fmla="*/ 0 h 72" name="T3"/>
                <a:gd fmla="*/ 50 w 69" name="T4"/>
                <a:gd fmla="*/ 0 h 72" name="T5"/>
                <a:gd fmla="*/ 69 w 69" name="T6"/>
                <a:gd fmla="*/ 19 h 72" name="T7"/>
                <a:gd fmla="*/ 69 w 69" name="T8"/>
                <a:gd fmla="*/ 53 h 72" name="T9"/>
                <a:gd fmla="*/ 69 w 69" name="T10"/>
                <a:gd fmla="*/ 53 h 72" name="T11"/>
                <a:gd fmla="*/ 50 w 69" name="T12"/>
                <a:gd fmla="*/ 72 h 72" name="T13"/>
                <a:gd fmla="*/ 19 w 69" name="T14"/>
                <a:gd fmla="*/ 72 h 72" name="T15"/>
                <a:gd fmla="*/ 19 w 69" name="T16"/>
                <a:gd fmla="*/ 72 h 72" name="T17"/>
                <a:gd fmla="*/ 0 w 69" name="T18"/>
                <a:gd fmla="*/ 53 h 72" name="T19"/>
                <a:gd fmla="*/ 0 w 69" name="T20"/>
                <a:gd fmla="*/ 19 h 72" name="T21"/>
                <a:gd fmla="*/ 0 w 69" name="T22"/>
                <a:gd fmla="*/ 19 h 72" name="T23"/>
                <a:gd fmla="*/ 19 w 69" name="T24"/>
                <a:gd fmla="*/ 0 h 72" name="T25"/>
                <a:gd fmla="*/ 8 w 69" name="T26"/>
                <a:gd fmla="*/ 53 h 72" name="T27"/>
                <a:gd fmla="*/ 19 w 69" name="T28"/>
                <a:gd fmla="*/ 64 h 72" name="T29"/>
                <a:gd fmla="*/ 50 w 69" name="T30"/>
                <a:gd fmla="*/ 64 h 72" name="T31"/>
                <a:gd fmla="*/ 50 w 69" name="T32"/>
                <a:gd fmla="*/ 64 h 72" name="T33"/>
                <a:gd fmla="*/ 62 w 69" name="T34"/>
                <a:gd fmla="*/ 53 h 72" name="T35"/>
                <a:gd fmla="*/ 62 w 69" name="T36"/>
                <a:gd fmla="*/ 19 h 72" name="T37"/>
                <a:gd fmla="*/ 62 w 69" name="T38"/>
                <a:gd fmla="*/ 19 h 72" name="T39"/>
                <a:gd fmla="*/ 50 w 69" name="T40"/>
                <a:gd fmla="*/ 7 h 72" name="T41"/>
                <a:gd fmla="*/ 19 w 69" name="T42"/>
                <a:gd fmla="*/ 7 h 72" name="T43"/>
                <a:gd fmla="*/ 19 w 69" name="T44"/>
                <a:gd fmla="*/ 7 h 72" name="T45"/>
                <a:gd fmla="*/ 8 w 69" name="T46"/>
                <a:gd fmla="*/ 19 h 72" name="T47"/>
                <a:gd fmla="*/ 8 w 69" name="T48"/>
                <a:gd fmla="*/ 53 h 72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72" w="69">
                  <a:moveTo>
                    <a:pt x="19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61" y="0"/>
                    <a:pt x="69" y="8"/>
                    <a:pt x="69" y="19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63"/>
                    <a:pt x="61" y="72"/>
                    <a:pt x="50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9" y="72"/>
                    <a:pt x="0" y="63"/>
                    <a:pt x="0" y="5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9" y="0"/>
                    <a:pt x="19" y="0"/>
                  </a:cubicBezTo>
                  <a:close/>
                  <a:moveTo>
                    <a:pt x="8" y="53"/>
                  </a:moveTo>
                  <a:cubicBezTo>
                    <a:pt x="8" y="59"/>
                    <a:pt x="13" y="64"/>
                    <a:pt x="19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6" y="64"/>
                    <a:pt x="62" y="59"/>
                    <a:pt x="62" y="53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2" y="12"/>
                    <a:pt x="56" y="7"/>
                    <a:pt x="50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3" y="7"/>
                    <a:pt x="8" y="12"/>
                    <a:pt x="8" y="19"/>
                  </a:cubicBezTo>
                  <a:cubicBezTo>
                    <a:pt x="8" y="53"/>
                    <a:pt x="8" y="53"/>
                    <a:pt x="8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altLang="en-US" lang="zh-CN"/>
            </a:p>
          </p:txBody>
        </p:sp>
        <p:sp>
          <p:nvSpPr>
            <p:cNvPr id="691" name="Freeform 249"/>
            <p:cNvSpPr/>
            <p:nvPr/>
          </p:nvSpPr>
          <p:spPr bwMode="auto">
            <a:xfrm>
              <a:off x="4600" y="1270"/>
              <a:ext cx="48" cy="52"/>
            </a:xfrm>
            <a:custGeom>
              <a:gdLst>
                <a:gd fmla="*/ 37 w 37" name="T0"/>
                <a:gd fmla="*/ 9 h 39" name="T1"/>
                <a:gd fmla="*/ 28 w 37" name="T2"/>
                <a:gd fmla="*/ 0 h 39" name="T3"/>
                <a:gd fmla="*/ 9 w 37" name="T4"/>
                <a:gd fmla="*/ 0 h 39" name="T5"/>
                <a:gd fmla="*/ 0 w 37" name="T6"/>
                <a:gd fmla="*/ 9 h 39" name="T7"/>
                <a:gd fmla="*/ 0 w 37" name="T8"/>
                <a:gd fmla="*/ 30 h 39" name="T9"/>
                <a:gd fmla="*/ 9 w 37" name="T10"/>
                <a:gd fmla="*/ 39 h 39" name="T11"/>
                <a:gd fmla="*/ 28 w 37" name="T12"/>
                <a:gd fmla="*/ 39 h 39" name="T13"/>
                <a:gd fmla="*/ 37 w 37" name="T14"/>
                <a:gd fmla="*/ 30 h 39" name="T15"/>
                <a:gd fmla="*/ 37 w 37" name="T16"/>
                <a:gd fmla="*/ 9 h 39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39" w="37">
                  <a:moveTo>
                    <a:pt x="37" y="9"/>
                  </a:moveTo>
                  <a:cubicBezTo>
                    <a:pt x="37" y="4"/>
                    <a:pt x="33" y="0"/>
                    <a:pt x="2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33" y="39"/>
                    <a:pt x="37" y="35"/>
                    <a:pt x="37" y="30"/>
                  </a:cubicBezTo>
                  <a:lnTo>
                    <a:pt x="37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altLang="en-US" lang="zh-CN"/>
            </a:p>
          </p:txBody>
        </p:sp>
        <p:sp>
          <p:nvSpPr>
            <p:cNvPr id="692" name="Freeform 250"/>
            <p:cNvSpPr>
              <a:spLocks noEditPoints="1"/>
            </p:cNvSpPr>
            <p:nvPr/>
          </p:nvSpPr>
          <p:spPr bwMode="auto">
            <a:xfrm>
              <a:off x="4692" y="1249"/>
              <a:ext cx="90" cy="95"/>
            </a:xfrm>
            <a:custGeom>
              <a:gdLst>
                <a:gd fmla="*/ 19 w 69" name="T0"/>
                <a:gd fmla="*/ 0 h 72" name="T1"/>
                <a:gd fmla="*/ 50 w 69" name="T2"/>
                <a:gd fmla="*/ 0 h 72" name="T3"/>
                <a:gd fmla="*/ 50 w 69" name="T4"/>
                <a:gd fmla="*/ 0 h 72" name="T5"/>
                <a:gd fmla="*/ 69 w 69" name="T6"/>
                <a:gd fmla="*/ 19 h 72" name="T7"/>
                <a:gd fmla="*/ 69 w 69" name="T8"/>
                <a:gd fmla="*/ 53 h 72" name="T9"/>
                <a:gd fmla="*/ 69 w 69" name="T10"/>
                <a:gd fmla="*/ 53 h 72" name="T11"/>
                <a:gd fmla="*/ 50 w 69" name="T12"/>
                <a:gd fmla="*/ 72 h 72" name="T13"/>
                <a:gd fmla="*/ 19 w 69" name="T14"/>
                <a:gd fmla="*/ 72 h 72" name="T15"/>
                <a:gd fmla="*/ 19 w 69" name="T16"/>
                <a:gd fmla="*/ 72 h 72" name="T17"/>
                <a:gd fmla="*/ 0 w 69" name="T18"/>
                <a:gd fmla="*/ 53 h 72" name="T19"/>
                <a:gd fmla="*/ 0 w 69" name="T20"/>
                <a:gd fmla="*/ 19 h 72" name="T21"/>
                <a:gd fmla="*/ 0 w 69" name="T22"/>
                <a:gd fmla="*/ 19 h 72" name="T23"/>
                <a:gd fmla="*/ 19 w 69" name="T24"/>
                <a:gd fmla="*/ 0 h 72" name="T25"/>
                <a:gd fmla="*/ 8 w 69" name="T26"/>
                <a:gd fmla="*/ 53 h 72" name="T27"/>
                <a:gd fmla="*/ 19 w 69" name="T28"/>
                <a:gd fmla="*/ 64 h 72" name="T29"/>
                <a:gd fmla="*/ 50 w 69" name="T30"/>
                <a:gd fmla="*/ 64 h 72" name="T31"/>
                <a:gd fmla="*/ 50 w 69" name="T32"/>
                <a:gd fmla="*/ 64 h 72" name="T33"/>
                <a:gd fmla="*/ 62 w 69" name="T34"/>
                <a:gd fmla="*/ 53 h 72" name="T35"/>
                <a:gd fmla="*/ 62 w 69" name="T36"/>
                <a:gd fmla="*/ 19 h 72" name="T37"/>
                <a:gd fmla="*/ 62 w 69" name="T38"/>
                <a:gd fmla="*/ 19 h 72" name="T39"/>
                <a:gd fmla="*/ 50 w 69" name="T40"/>
                <a:gd fmla="*/ 7 h 72" name="T41"/>
                <a:gd fmla="*/ 19 w 69" name="T42"/>
                <a:gd fmla="*/ 7 h 72" name="T43"/>
                <a:gd fmla="*/ 19 w 69" name="T44"/>
                <a:gd fmla="*/ 7 h 72" name="T45"/>
                <a:gd fmla="*/ 8 w 69" name="T46"/>
                <a:gd fmla="*/ 19 h 72" name="T47"/>
                <a:gd fmla="*/ 8 w 69" name="T48"/>
                <a:gd fmla="*/ 53 h 72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72" w="69">
                  <a:moveTo>
                    <a:pt x="19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61" y="0"/>
                    <a:pt x="69" y="8"/>
                    <a:pt x="69" y="19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63"/>
                    <a:pt x="61" y="72"/>
                    <a:pt x="50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9" y="72"/>
                    <a:pt x="0" y="63"/>
                    <a:pt x="0" y="5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9" y="0"/>
                    <a:pt x="19" y="0"/>
                  </a:cubicBezTo>
                  <a:close/>
                  <a:moveTo>
                    <a:pt x="8" y="53"/>
                  </a:moveTo>
                  <a:cubicBezTo>
                    <a:pt x="8" y="59"/>
                    <a:pt x="13" y="64"/>
                    <a:pt x="19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6" y="64"/>
                    <a:pt x="62" y="59"/>
                    <a:pt x="62" y="53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2" y="12"/>
                    <a:pt x="56" y="7"/>
                    <a:pt x="50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3" y="7"/>
                    <a:pt x="8" y="12"/>
                    <a:pt x="8" y="19"/>
                  </a:cubicBezTo>
                  <a:cubicBezTo>
                    <a:pt x="8" y="53"/>
                    <a:pt x="8" y="53"/>
                    <a:pt x="8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altLang="en-US" lang="zh-CN"/>
            </a:p>
          </p:txBody>
        </p:sp>
        <p:sp>
          <p:nvSpPr>
            <p:cNvPr id="693" name="Freeform 251"/>
            <p:cNvSpPr/>
            <p:nvPr/>
          </p:nvSpPr>
          <p:spPr bwMode="auto">
            <a:xfrm>
              <a:off x="4713" y="1270"/>
              <a:ext cx="48" cy="52"/>
            </a:xfrm>
            <a:custGeom>
              <a:gdLst>
                <a:gd fmla="*/ 37 w 37" name="T0"/>
                <a:gd fmla="*/ 9 h 39" name="T1"/>
                <a:gd fmla="*/ 28 w 37" name="T2"/>
                <a:gd fmla="*/ 0 h 39" name="T3"/>
                <a:gd fmla="*/ 9 w 37" name="T4"/>
                <a:gd fmla="*/ 0 h 39" name="T5"/>
                <a:gd fmla="*/ 0 w 37" name="T6"/>
                <a:gd fmla="*/ 9 h 39" name="T7"/>
                <a:gd fmla="*/ 0 w 37" name="T8"/>
                <a:gd fmla="*/ 30 h 39" name="T9"/>
                <a:gd fmla="*/ 9 w 37" name="T10"/>
                <a:gd fmla="*/ 39 h 39" name="T11"/>
                <a:gd fmla="*/ 28 w 37" name="T12"/>
                <a:gd fmla="*/ 39 h 39" name="T13"/>
                <a:gd fmla="*/ 37 w 37" name="T14"/>
                <a:gd fmla="*/ 30 h 39" name="T15"/>
                <a:gd fmla="*/ 37 w 37" name="T16"/>
                <a:gd fmla="*/ 9 h 39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39" w="37">
                  <a:moveTo>
                    <a:pt x="37" y="9"/>
                  </a:moveTo>
                  <a:cubicBezTo>
                    <a:pt x="37" y="4"/>
                    <a:pt x="33" y="0"/>
                    <a:pt x="2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33" y="39"/>
                    <a:pt x="37" y="35"/>
                    <a:pt x="37" y="30"/>
                  </a:cubicBezTo>
                  <a:lnTo>
                    <a:pt x="37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altLang="en-US" lang="zh-CN"/>
            </a:p>
          </p:txBody>
        </p:sp>
        <p:sp>
          <p:nvSpPr>
            <p:cNvPr id="694" name="Freeform 252"/>
            <p:cNvSpPr>
              <a:spLocks noEditPoints="1"/>
            </p:cNvSpPr>
            <p:nvPr/>
          </p:nvSpPr>
          <p:spPr bwMode="auto">
            <a:xfrm>
              <a:off x="4805" y="1249"/>
              <a:ext cx="90" cy="95"/>
            </a:xfrm>
            <a:custGeom>
              <a:gdLst>
                <a:gd fmla="*/ 19 w 69" name="T0"/>
                <a:gd fmla="*/ 0 h 72" name="T1"/>
                <a:gd fmla="*/ 50 w 69" name="T2"/>
                <a:gd fmla="*/ 0 h 72" name="T3"/>
                <a:gd fmla="*/ 50 w 69" name="T4"/>
                <a:gd fmla="*/ 0 h 72" name="T5"/>
                <a:gd fmla="*/ 69 w 69" name="T6"/>
                <a:gd fmla="*/ 19 h 72" name="T7"/>
                <a:gd fmla="*/ 69 w 69" name="T8"/>
                <a:gd fmla="*/ 53 h 72" name="T9"/>
                <a:gd fmla="*/ 69 w 69" name="T10"/>
                <a:gd fmla="*/ 53 h 72" name="T11"/>
                <a:gd fmla="*/ 50 w 69" name="T12"/>
                <a:gd fmla="*/ 72 h 72" name="T13"/>
                <a:gd fmla="*/ 19 w 69" name="T14"/>
                <a:gd fmla="*/ 72 h 72" name="T15"/>
                <a:gd fmla="*/ 19 w 69" name="T16"/>
                <a:gd fmla="*/ 72 h 72" name="T17"/>
                <a:gd fmla="*/ 0 w 69" name="T18"/>
                <a:gd fmla="*/ 53 h 72" name="T19"/>
                <a:gd fmla="*/ 0 w 69" name="T20"/>
                <a:gd fmla="*/ 19 h 72" name="T21"/>
                <a:gd fmla="*/ 0 w 69" name="T22"/>
                <a:gd fmla="*/ 19 h 72" name="T23"/>
                <a:gd fmla="*/ 19 w 69" name="T24"/>
                <a:gd fmla="*/ 0 h 72" name="T25"/>
                <a:gd fmla="*/ 8 w 69" name="T26"/>
                <a:gd fmla="*/ 53 h 72" name="T27"/>
                <a:gd fmla="*/ 19 w 69" name="T28"/>
                <a:gd fmla="*/ 64 h 72" name="T29"/>
                <a:gd fmla="*/ 50 w 69" name="T30"/>
                <a:gd fmla="*/ 64 h 72" name="T31"/>
                <a:gd fmla="*/ 50 w 69" name="T32"/>
                <a:gd fmla="*/ 64 h 72" name="T33"/>
                <a:gd fmla="*/ 62 w 69" name="T34"/>
                <a:gd fmla="*/ 53 h 72" name="T35"/>
                <a:gd fmla="*/ 62 w 69" name="T36"/>
                <a:gd fmla="*/ 19 h 72" name="T37"/>
                <a:gd fmla="*/ 62 w 69" name="T38"/>
                <a:gd fmla="*/ 19 h 72" name="T39"/>
                <a:gd fmla="*/ 50 w 69" name="T40"/>
                <a:gd fmla="*/ 7 h 72" name="T41"/>
                <a:gd fmla="*/ 19 w 69" name="T42"/>
                <a:gd fmla="*/ 7 h 72" name="T43"/>
                <a:gd fmla="*/ 19 w 69" name="T44"/>
                <a:gd fmla="*/ 7 h 72" name="T45"/>
                <a:gd fmla="*/ 8 w 69" name="T46"/>
                <a:gd fmla="*/ 19 h 72" name="T47"/>
                <a:gd fmla="*/ 8 w 69" name="T48"/>
                <a:gd fmla="*/ 53 h 72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72" w="69">
                  <a:moveTo>
                    <a:pt x="19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61" y="0"/>
                    <a:pt x="69" y="8"/>
                    <a:pt x="69" y="19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63"/>
                    <a:pt x="61" y="72"/>
                    <a:pt x="50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9" y="72"/>
                    <a:pt x="0" y="63"/>
                    <a:pt x="0" y="5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9" y="0"/>
                    <a:pt x="19" y="0"/>
                  </a:cubicBezTo>
                  <a:close/>
                  <a:moveTo>
                    <a:pt x="8" y="53"/>
                  </a:moveTo>
                  <a:cubicBezTo>
                    <a:pt x="8" y="59"/>
                    <a:pt x="13" y="64"/>
                    <a:pt x="19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6" y="64"/>
                    <a:pt x="62" y="59"/>
                    <a:pt x="62" y="53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2" y="12"/>
                    <a:pt x="56" y="7"/>
                    <a:pt x="50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3" y="7"/>
                    <a:pt x="8" y="12"/>
                    <a:pt x="8" y="19"/>
                  </a:cubicBezTo>
                  <a:cubicBezTo>
                    <a:pt x="8" y="53"/>
                    <a:pt x="8" y="53"/>
                    <a:pt x="8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altLang="en-US" lang="zh-CN"/>
            </a:p>
          </p:txBody>
        </p:sp>
        <p:sp>
          <p:nvSpPr>
            <p:cNvPr id="695" name="Freeform 253"/>
            <p:cNvSpPr/>
            <p:nvPr/>
          </p:nvSpPr>
          <p:spPr bwMode="auto">
            <a:xfrm>
              <a:off x="4826" y="1270"/>
              <a:ext cx="48" cy="52"/>
            </a:xfrm>
            <a:custGeom>
              <a:gdLst>
                <a:gd fmla="*/ 37 w 37" name="T0"/>
                <a:gd fmla="*/ 9 h 39" name="T1"/>
                <a:gd fmla="*/ 28 w 37" name="T2"/>
                <a:gd fmla="*/ 0 h 39" name="T3"/>
                <a:gd fmla="*/ 9 w 37" name="T4"/>
                <a:gd fmla="*/ 0 h 39" name="T5"/>
                <a:gd fmla="*/ 0 w 37" name="T6"/>
                <a:gd fmla="*/ 9 h 39" name="T7"/>
                <a:gd fmla="*/ 0 w 37" name="T8"/>
                <a:gd fmla="*/ 30 h 39" name="T9"/>
                <a:gd fmla="*/ 9 w 37" name="T10"/>
                <a:gd fmla="*/ 39 h 39" name="T11"/>
                <a:gd fmla="*/ 28 w 37" name="T12"/>
                <a:gd fmla="*/ 39 h 39" name="T13"/>
                <a:gd fmla="*/ 37 w 37" name="T14"/>
                <a:gd fmla="*/ 30 h 39" name="T15"/>
                <a:gd fmla="*/ 37 w 37" name="T16"/>
                <a:gd fmla="*/ 9 h 39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39" w="37">
                  <a:moveTo>
                    <a:pt x="37" y="9"/>
                  </a:moveTo>
                  <a:cubicBezTo>
                    <a:pt x="37" y="4"/>
                    <a:pt x="33" y="0"/>
                    <a:pt x="2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33" y="39"/>
                    <a:pt x="37" y="35"/>
                    <a:pt x="37" y="30"/>
                  </a:cubicBezTo>
                  <a:lnTo>
                    <a:pt x="37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altLang="en-US" lang="zh-CN"/>
            </a:p>
          </p:txBody>
        </p:sp>
        <p:sp>
          <p:nvSpPr>
            <p:cNvPr id="696" name="Freeform 254"/>
            <p:cNvSpPr>
              <a:spLocks noEditPoints="1"/>
            </p:cNvSpPr>
            <p:nvPr/>
          </p:nvSpPr>
          <p:spPr bwMode="auto">
            <a:xfrm>
              <a:off x="4918" y="1249"/>
              <a:ext cx="90" cy="95"/>
            </a:xfrm>
            <a:custGeom>
              <a:gdLst>
                <a:gd fmla="*/ 19 w 69" name="T0"/>
                <a:gd fmla="*/ 0 h 72" name="T1"/>
                <a:gd fmla="*/ 50 w 69" name="T2"/>
                <a:gd fmla="*/ 0 h 72" name="T3"/>
                <a:gd fmla="*/ 50 w 69" name="T4"/>
                <a:gd fmla="*/ 0 h 72" name="T5"/>
                <a:gd fmla="*/ 69 w 69" name="T6"/>
                <a:gd fmla="*/ 19 h 72" name="T7"/>
                <a:gd fmla="*/ 69 w 69" name="T8"/>
                <a:gd fmla="*/ 53 h 72" name="T9"/>
                <a:gd fmla="*/ 69 w 69" name="T10"/>
                <a:gd fmla="*/ 53 h 72" name="T11"/>
                <a:gd fmla="*/ 50 w 69" name="T12"/>
                <a:gd fmla="*/ 72 h 72" name="T13"/>
                <a:gd fmla="*/ 19 w 69" name="T14"/>
                <a:gd fmla="*/ 72 h 72" name="T15"/>
                <a:gd fmla="*/ 19 w 69" name="T16"/>
                <a:gd fmla="*/ 72 h 72" name="T17"/>
                <a:gd fmla="*/ 0 w 69" name="T18"/>
                <a:gd fmla="*/ 53 h 72" name="T19"/>
                <a:gd fmla="*/ 0 w 69" name="T20"/>
                <a:gd fmla="*/ 19 h 72" name="T21"/>
                <a:gd fmla="*/ 0 w 69" name="T22"/>
                <a:gd fmla="*/ 19 h 72" name="T23"/>
                <a:gd fmla="*/ 19 w 69" name="T24"/>
                <a:gd fmla="*/ 0 h 72" name="T25"/>
                <a:gd fmla="*/ 8 w 69" name="T26"/>
                <a:gd fmla="*/ 53 h 72" name="T27"/>
                <a:gd fmla="*/ 19 w 69" name="T28"/>
                <a:gd fmla="*/ 64 h 72" name="T29"/>
                <a:gd fmla="*/ 50 w 69" name="T30"/>
                <a:gd fmla="*/ 64 h 72" name="T31"/>
                <a:gd fmla="*/ 50 w 69" name="T32"/>
                <a:gd fmla="*/ 64 h 72" name="T33"/>
                <a:gd fmla="*/ 62 w 69" name="T34"/>
                <a:gd fmla="*/ 53 h 72" name="T35"/>
                <a:gd fmla="*/ 62 w 69" name="T36"/>
                <a:gd fmla="*/ 19 h 72" name="T37"/>
                <a:gd fmla="*/ 62 w 69" name="T38"/>
                <a:gd fmla="*/ 19 h 72" name="T39"/>
                <a:gd fmla="*/ 50 w 69" name="T40"/>
                <a:gd fmla="*/ 7 h 72" name="T41"/>
                <a:gd fmla="*/ 19 w 69" name="T42"/>
                <a:gd fmla="*/ 7 h 72" name="T43"/>
                <a:gd fmla="*/ 19 w 69" name="T44"/>
                <a:gd fmla="*/ 7 h 72" name="T45"/>
                <a:gd fmla="*/ 8 w 69" name="T46"/>
                <a:gd fmla="*/ 19 h 72" name="T47"/>
                <a:gd fmla="*/ 8 w 69" name="T48"/>
                <a:gd fmla="*/ 53 h 72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72" w="69">
                  <a:moveTo>
                    <a:pt x="19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61" y="0"/>
                    <a:pt x="69" y="8"/>
                    <a:pt x="69" y="19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63"/>
                    <a:pt x="61" y="72"/>
                    <a:pt x="50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9" y="72"/>
                    <a:pt x="0" y="63"/>
                    <a:pt x="0" y="5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9" y="0"/>
                    <a:pt x="19" y="0"/>
                  </a:cubicBezTo>
                  <a:close/>
                  <a:moveTo>
                    <a:pt x="8" y="53"/>
                  </a:moveTo>
                  <a:cubicBezTo>
                    <a:pt x="8" y="59"/>
                    <a:pt x="13" y="64"/>
                    <a:pt x="19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7" y="64"/>
                    <a:pt x="62" y="59"/>
                    <a:pt x="62" y="53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2" y="12"/>
                    <a:pt x="57" y="7"/>
                    <a:pt x="50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3" y="7"/>
                    <a:pt x="8" y="12"/>
                    <a:pt x="8" y="19"/>
                  </a:cubicBezTo>
                  <a:cubicBezTo>
                    <a:pt x="8" y="53"/>
                    <a:pt x="8" y="53"/>
                    <a:pt x="8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altLang="en-US" lang="zh-CN"/>
            </a:p>
          </p:txBody>
        </p:sp>
        <p:sp>
          <p:nvSpPr>
            <p:cNvPr id="697" name="Freeform 255"/>
            <p:cNvSpPr/>
            <p:nvPr/>
          </p:nvSpPr>
          <p:spPr bwMode="auto">
            <a:xfrm>
              <a:off x="4939" y="1270"/>
              <a:ext cx="48" cy="52"/>
            </a:xfrm>
            <a:custGeom>
              <a:gdLst>
                <a:gd fmla="*/ 37 w 37" name="T0"/>
                <a:gd fmla="*/ 9 h 39" name="T1"/>
                <a:gd fmla="*/ 28 w 37" name="T2"/>
                <a:gd fmla="*/ 0 h 39" name="T3"/>
                <a:gd fmla="*/ 9 w 37" name="T4"/>
                <a:gd fmla="*/ 0 h 39" name="T5"/>
                <a:gd fmla="*/ 0 w 37" name="T6"/>
                <a:gd fmla="*/ 9 h 39" name="T7"/>
                <a:gd fmla="*/ 0 w 37" name="T8"/>
                <a:gd fmla="*/ 30 h 39" name="T9"/>
                <a:gd fmla="*/ 9 w 37" name="T10"/>
                <a:gd fmla="*/ 39 h 39" name="T11"/>
                <a:gd fmla="*/ 28 w 37" name="T12"/>
                <a:gd fmla="*/ 39 h 39" name="T13"/>
                <a:gd fmla="*/ 37 w 37" name="T14"/>
                <a:gd fmla="*/ 30 h 39" name="T15"/>
                <a:gd fmla="*/ 37 w 37" name="T16"/>
                <a:gd fmla="*/ 9 h 39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39" w="37">
                  <a:moveTo>
                    <a:pt x="37" y="9"/>
                  </a:moveTo>
                  <a:cubicBezTo>
                    <a:pt x="37" y="4"/>
                    <a:pt x="33" y="0"/>
                    <a:pt x="2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33" y="39"/>
                    <a:pt x="37" y="35"/>
                    <a:pt x="37" y="30"/>
                  </a:cubicBezTo>
                  <a:lnTo>
                    <a:pt x="37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altLang="en-US" lang="zh-CN"/>
            </a:p>
          </p:txBody>
        </p:sp>
        <p:sp>
          <p:nvSpPr>
            <p:cNvPr id="698" name="Freeform 256"/>
            <p:cNvSpPr>
              <a:spLocks noEditPoints="1"/>
            </p:cNvSpPr>
            <p:nvPr/>
          </p:nvSpPr>
          <p:spPr bwMode="auto">
            <a:xfrm>
              <a:off x="5031" y="1249"/>
              <a:ext cx="90" cy="95"/>
            </a:xfrm>
            <a:custGeom>
              <a:gdLst>
                <a:gd fmla="*/ 19 w 69" name="T0"/>
                <a:gd fmla="*/ 0 h 72" name="T1"/>
                <a:gd fmla="*/ 50 w 69" name="T2"/>
                <a:gd fmla="*/ 0 h 72" name="T3"/>
                <a:gd fmla="*/ 50 w 69" name="T4"/>
                <a:gd fmla="*/ 0 h 72" name="T5"/>
                <a:gd fmla="*/ 69 w 69" name="T6"/>
                <a:gd fmla="*/ 19 h 72" name="T7"/>
                <a:gd fmla="*/ 69 w 69" name="T8"/>
                <a:gd fmla="*/ 53 h 72" name="T9"/>
                <a:gd fmla="*/ 69 w 69" name="T10"/>
                <a:gd fmla="*/ 53 h 72" name="T11"/>
                <a:gd fmla="*/ 50 w 69" name="T12"/>
                <a:gd fmla="*/ 72 h 72" name="T13"/>
                <a:gd fmla="*/ 19 w 69" name="T14"/>
                <a:gd fmla="*/ 72 h 72" name="T15"/>
                <a:gd fmla="*/ 19 w 69" name="T16"/>
                <a:gd fmla="*/ 72 h 72" name="T17"/>
                <a:gd fmla="*/ 0 w 69" name="T18"/>
                <a:gd fmla="*/ 53 h 72" name="T19"/>
                <a:gd fmla="*/ 0 w 69" name="T20"/>
                <a:gd fmla="*/ 19 h 72" name="T21"/>
                <a:gd fmla="*/ 0 w 69" name="T22"/>
                <a:gd fmla="*/ 19 h 72" name="T23"/>
                <a:gd fmla="*/ 19 w 69" name="T24"/>
                <a:gd fmla="*/ 0 h 72" name="T25"/>
                <a:gd fmla="*/ 8 w 69" name="T26"/>
                <a:gd fmla="*/ 53 h 72" name="T27"/>
                <a:gd fmla="*/ 19 w 69" name="T28"/>
                <a:gd fmla="*/ 64 h 72" name="T29"/>
                <a:gd fmla="*/ 50 w 69" name="T30"/>
                <a:gd fmla="*/ 64 h 72" name="T31"/>
                <a:gd fmla="*/ 50 w 69" name="T32"/>
                <a:gd fmla="*/ 64 h 72" name="T33"/>
                <a:gd fmla="*/ 62 w 69" name="T34"/>
                <a:gd fmla="*/ 53 h 72" name="T35"/>
                <a:gd fmla="*/ 62 w 69" name="T36"/>
                <a:gd fmla="*/ 19 h 72" name="T37"/>
                <a:gd fmla="*/ 62 w 69" name="T38"/>
                <a:gd fmla="*/ 19 h 72" name="T39"/>
                <a:gd fmla="*/ 50 w 69" name="T40"/>
                <a:gd fmla="*/ 7 h 72" name="T41"/>
                <a:gd fmla="*/ 19 w 69" name="T42"/>
                <a:gd fmla="*/ 7 h 72" name="T43"/>
                <a:gd fmla="*/ 19 w 69" name="T44"/>
                <a:gd fmla="*/ 7 h 72" name="T45"/>
                <a:gd fmla="*/ 8 w 69" name="T46"/>
                <a:gd fmla="*/ 19 h 72" name="T47"/>
                <a:gd fmla="*/ 8 w 69" name="T48"/>
                <a:gd fmla="*/ 53 h 72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72" w="69">
                  <a:moveTo>
                    <a:pt x="19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61" y="0"/>
                    <a:pt x="69" y="8"/>
                    <a:pt x="69" y="19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63"/>
                    <a:pt x="61" y="72"/>
                    <a:pt x="50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9" y="72"/>
                    <a:pt x="0" y="63"/>
                    <a:pt x="0" y="5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9" y="0"/>
                    <a:pt x="19" y="0"/>
                  </a:cubicBezTo>
                  <a:close/>
                  <a:moveTo>
                    <a:pt x="8" y="53"/>
                  </a:moveTo>
                  <a:cubicBezTo>
                    <a:pt x="8" y="59"/>
                    <a:pt x="13" y="64"/>
                    <a:pt x="19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7" y="64"/>
                    <a:pt x="62" y="59"/>
                    <a:pt x="62" y="53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2" y="12"/>
                    <a:pt x="57" y="7"/>
                    <a:pt x="50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3" y="7"/>
                    <a:pt x="8" y="12"/>
                    <a:pt x="8" y="19"/>
                  </a:cubicBezTo>
                  <a:cubicBezTo>
                    <a:pt x="8" y="53"/>
                    <a:pt x="8" y="53"/>
                    <a:pt x="8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altLang="en-US" lang="zh-CN"/>
            </a:p>
          </p:txBody>
        </p:sp>
        <p:sp>
          <p:nvSpPr>
            <p:cNvPr id="699" name="Freeform 257"/>
            <p:cNvSpPr/>
            <p:nvPr/>
          </p:nvSpPr>
          <p:spPr bwMode="auto">
            <a:xfrm>
              <a:off x="5052" y="1270"/>
              <a:ext cx="48" cy="52"/>
            </a:xfrm>
            <a:custGeom>
              <a:gdLst>
                <a:gd fmla="*/ 37 w 37" name="T0"/>
                <a:gd fmla="*/ 9 h 39" name="T1"/>
                <a:gd fmla="*/ 28 w 37" name="T2"/>
                <a:gd fmla="*/ 0 h 39" name="T3"/>
                <a:gd fmla="*/ 9 w 37" name="T4"/>
                <a:gd fmla="*/ 0 h 39" name="T5"/>
                <a:gd fmla="*/ 0 w 37" name="T6"/>
                <a:gd fmla="*/ 9 h 39" name="T7"/>
                <a:gd fmla="*/ 0 w 37" name="T8"/>
                <a:gd fmla="*/ 30 h 39" name="T9"/>
                <a:gd fmla="*/ 9 w 37" name="T10"/>
                <a:gd fmla="*/ 39 h 39" name="T11"/>
                <a:gd fmla="*/ 28 w 37" name="T12"/>
                <a:gd fmla="*/ 39 h 39" name="T13"/>
                <a:gd fmla="*/ 37 w 37" name="T14"/>
                <a:gd fmla="*/ 30 h 39" name="T15"/>
                <a:gd fmla="*/ 37 w 37" name="T16"/>
                <a:gd fmla="*/ 9 h 39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39" w="37">
                  <a:moveTo>
                    <a:pt x="37" y="9"/>
                  </a:moveTo>
                  <a:cubicBezTo>
                    <a:pt x="37" y="4"/>
                    <a:pt x="33" y="0"/>
                    <a:pt x="2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33" y="39"/>
                    <a:pt x="37" y="35"/>
                    <a:pt x="37" y="30"/>
                  </a:cubicBezTo>
                  <a:lnTo>
                    <a:pt x="37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altLang="en-US" lang="zh-CN"/>
            </a:p>
          </p:txBody>
        </p:sp>
        <p:sp>
          <p:nvSpPr>
            <p:cNvPr id="700" name="Freeform 258"/>
            <p:cNvSpPr>
              <a:spLocks noEditPoints="1"/>
            </p:cNvSpPr>
            <p:nvPr/>
          </p:nvSpPr>
          <p:spPr bwMode="auto">
            <a:xfrm>
              <a:off x="5144" y="1249"/>
              <a:ext cx="90" cy="95"/>
            </a:xfrm>
            <a:custGeom>
              <a:gdLst>
                <a:gd fmla="*/ 19 w 69" name="T0"/>
                <a:gd fmla="*/ 0 h 72" name="T1"/>
                <a:gd fmla="*/ 50 w 69" name="T2"/>
                <a:gd fmla="*/ 0 h 72" name="T3"/>
                <a:gd fmla="*/ 50 w 69" name="T4"/>
                <a:gd fmla="*/ 0 h 72" name="T5"/>
                <a:gd fmla="*/ 69 w 69" name="T6"/>
                <a:gd fmla="*/ 19 h 72" name="T7"/>
                <a:gd fmla="*/ 69 w 69" name="T8"/>
                <a:gd fmla="*/ 53 h 72" name="T9"/>
                <a:gd fmla="*/ 69 w 69" name="T10"/>
                <a:gd fmla="*/ 53 h 72" name="T11"/>
                <a:gd fmla="*/ 50 w 69" name="T12"/>
                <a:gd fmla="*/ 72 h 72" name="T13"/>
                <a:gd fmla="*/ 19 w 69" name="T14"/>
                <a:gd fmla="*/ 72 h 72" name="T15"/>
                <a:gd fmla="*/ 19 w 69" name="T16"/>
                <a:gd fmla="*/ 72 h 72" name="T17"/>
                <a:gd fmla="*/ 0 w 69" name="T18"/>
                <a:gd fmla="*/ 53 h 72" name="T19"/>
                <a:gd fmla="*/ 0 w 69" name="T20"/>
                <a:gd fmla="*/ 19 h 72" name="T21"/>
                <a:gd fmla="*/ 0 w 69" name="T22"/>
                <a:gd fmla="*/ 19 h 72" name="T23"/>
                <a:gd fmla="*/ 19 w 69" name="T24"/>
                <a:gd fmla="*/ 0 h 72" name="T25"/>
                <a:gd fmla="*/ 8 w 69" name="T26"/>
                <a:gd fmla="*/ 53 h 72" name="T27"/>
                <a:gd fmla="*/ 19 w 69" name="T28"/>
                <a:gd fmla="*/ 64 h 72" name="T29"/>
                <a:gd fmla="*/ 50 w 69" name="T30"/>
                <a:gd fmla="*/ 64 h 72" name="T31"/>
                <a:gd fmla="*/ 50 w 69" name="T32"/>
                <a:gd fmla="*/ 64 h 72" name="T33"/>
                <a:gd fmla="*/ 62 w 69" name="T34"/>
                <a:gd fmla="*/ 53 h 72" name="T35"/>
                <a:gd fmla="*/ 62 w 69" name="T36"/>
                <a:gd fmla="*/ 19 h 72" name="T37"/>
                <a:gd fmla="*/ 62 w 69" name="T38"/>
                <a:gd fmla="*/ 19 h 72" name="T39"/>
                <a:gd fmla="*/ 50 w 69" name="T40"/>
                <a:gd fmla="*/ 7 h 72" name="T41"/>
                <a:gd fmla="*/ 19 w 69" name="T42"/>
                <a:gd fmla="*/ 7 h 72" name="T43"/>
                <a:gd fmla="*/ 19 w 69" name="T44"/>
                <a:gd fmla="*/ 7 h 72" name="T45"/>
                <a:gd fmla="*/ 8 w 69" name="T46"/>
                <a:gd fmla="*/ 19 h 72" name="T47"/>
                <a:gd fmla="*/ 8 w 69" name="T48"/>
                <a:gd fmla="*/ 53 h 72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72" w="69">
                  <a:moveTo>
                    <a:pt x="19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61" y="0"/>
                    <a:pt x="69" y="8"/>
                    <a:pt x="69" y="19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63"/>
                    <a:pt x="61" y="72"/>
                    <a:pt x="50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9" y="72"/>
                    <a:pt x="0" y="63"/>
                    <a:pt x="0" y="5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9" y="0"/>
                    <a:pt x="19" y="0"/>
                  </a:cubicBezTo>
                  <a:close/>
                  <a:moveTo>
                    <a:pt x="8" y="53"/>
                  </a:moveTo>
                  <a:cubicBezTo>
                    <a:pt x="8" y="59"/>
                    <a:pt x="13" y="64"/>
                    <a:pt x="19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7" y="64"/>
                    <a:pt x="62" y="59"/>
                    <a:pt x="62" y="53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2" y="12"/>
                    <a:pt x="57" y="7"/>
                    <a:pt x="50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3" y="7"/>
                    <a:pt x="8" y="12"/>
                    <a:pt x="8" y="19"/>
                  </a:cubicBezTo>
                  <a:cubicBezTo>
                    <a:pt x="8" y="53"/>
                    <a:pt x="8" y="53"/>
                    <a:pt x="8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altLang="en-US" lang="zh-CN"/>
            </a:p>
          </p:txBody>
        </p:sp>
        <p:sp>
          <p:nvSpPr>
            <p:cNvPr id="701" name="Freeform 259"/>
            <p:cNvSpPr/>
            <p:nvPr/>
          </p:nvSpPr>
          <p:spPr bwMode="auto">
            <a:xfrm>
              <a:off x="5165" y="1270"/>
              <a:ext cx="48" cy="52"/>
            </a:xfrm>
            <a:custGeom>
              <a:gdLst>
                <a:gd fmla="*/ 37 w 37" name="T0"/>
                <a:gd fmla="*/ 9 h 39" name="T1"/>
                <a:gd fmla="*/ 28 w 37" name="T2"/>
                <a:gd fmla="*/ 0 h 39" name="T3"/>
                <a:gd fmla="*/ 9 w 37" name="T4"/>
                <a:gd fmla="*/ 0 h 39" name="T5"/>
                <a:gd fmla="*/ 0 w 37" name="T6"/>
                <a:gd fmla="*/ 9 h 39" name="T7"/>
                <a:gd fmla="*/ 0 w 37" name="T8"/>
                <a:gd fmla="*/ 30 h 39" name="T9"/>
                <a:gd fmla="*/ 9 w 37" name="T10"/>
                <a:gd fmla="*/ 39 h 39" name="T11"/>
                <a:gd fmla="*/ 28 w 37" name="T12"/>
                <a:gd fmla="*/ 39 h 39" name="T13"/>
                <a:gd fmla="*/ 37 w 37" name="T14"/>
                <a:gd fmla="*/ 30 h 39" name="T15"/>
                <a:gd fmla="*/ 37 w 37" name="T16"/>
                <a:gd fmla="*/ 9 h 39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39" w="37">
                  <a:moveTo>
                    <a:pt x="37" y="9"/>
                  </a:moveTo>
                  <a:cubicBezTo>
                    <a:pt x="37" y="4"/>
                    <a:pt x="33" y="0"/>
                    <a:pt x="2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33" y="39"/>
                    <a:pt x="37" y="35"/>
                    <a:pt x="37" y="30"/>
                  </a:cubicBezTo>
                  <a:lnTo>
                    <a:pt x="37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altLang="en-US" lang="zh-CN"/>
            </a:p>
          </p:txBody>
        </p:sp>
        <p:sp>
          <p:nvSpPr>
            <p:cNvPr id="702" name="Freeform 260"/>
            <p:cNvSpPr>
              <a:spLocks noEditPoints="1"/>
            </p:cNvSpPr>
            <p:nvPr/>
          </p:nvSpPr>
          <p:spPr bwMode="auto">
            <a:xfrm>
              <a:off x="5257" y="1249"/>
              <a:ext cx="90" cy="95"/>
            </a:xfrm>
            <a:custGeom>
              <a:gdLst>
                <a:gd fmla="*/ 19 w 69" name="T0"/>
                <a:gd fmla="*/ 0 h 72" name="T1"/>
                <a:gd fmla="*/ 50 w 69" name="T2"/>
                <a:gd fmla="*/ 0 h 72" name="T3"/>
                <a:gd fmla="*/ 50 w 69" name="T4"/>
                <a:gd fmla="*/ 0 h 72" name="T5"/>
                <a:gd fmla="*/ 69 w 69" name="T6"/>
                <a:gd fmla="*/ 19 h 72" name="T7"/>
                <a:gd fmla="*/ 69 w 69" name="T8"/>
                <a:gd fmla="*/ 53 h 72" name="T9"/>
                <a:gd fmla="*/ 69 w 69" name="T10"/>
                <a:gd fmla="*/ 53 h 72" name="T11"/>
                <a:gd fmla="*/ 50 w 69" name="T12"/>
                <a:gd fmla="*/ 72 h 72" name="T13"/>
                <a:gd fmla="*/ 19 w 69" name="T14"/>
                <a:gd fmla="*/ 72 h 72" name="T15"/>
                <a:gd fmla="*/ 19 w 69" name="T16"/>
                <a:gd fmla="*/ 72 h 72" name="T17"/>
                <a:gd fmla="*/ 0 w 69" name="T18"/>
                <a:gd fmla="*/ 53 h 72" name="T19"/>
                <a:gd fmla="*/ 0 w 69" name="T20"/>
                <a:gd fmla="*/ 19 h 72" name="T21"/>
                <a:gd fmla="*/ 0 w 69" name="T22"/>
                <a:gd fmla="*/ 19 h 72" name="T23"/>
                <a:gd fmla="*/ 19 w 69" name="T24"/>
                <a:gd fmla="*/ 0 h 72" name="T25"/>
                <a:gd fmla="*/ 8 w 69" name="T26"/>
                <a:gd fmla="*/ 53 h 72" name="T27"/>
                <a:gd fmla="*/ 19 w 69" name="T28"/>
                <a:gd fmla="*/ 64 h 72" name="T29"/>
                <a:gd fmla="*/ 50 w 69" name="T30"/>
                <a:gd fmla="*/ 64 h 72" name="T31"/>
                <a:gd fmla="*/ 50 w 69" name="T32"/>
                <a:gd fmla="*/ 64 h 72" name="T33"/>
                <a:gd fmla="*/ 62 w 69" name="T34"/>
                <a:gd fmla="*/ 53 h 72" name="T35"/>
                <a:gd fmla="*/ 62 w 69" name="T36"/>
                <a:gd fmla="*/ 19 h 72" name="T37"/>
                <a:gd fmla="*/ 62 w 69" name="T38"/>
                <a:gd fmla="*/ 19 h 72" name="T39"/>
                <a:gd fmla="*/ 50 w 69" name="T40"/>
                <a:gd fmla="*/ 7 h 72" name="T41"/>
                <a:gd fmla="*/ 19 w 69" name="T42"/>
                <a:gd fmla="*/ 7 h 72" name="T43"/>
                <a:gd fmla="*/ 19 w 69" name="T44"/>
                <a:gd fmla="*/ 7 h 72" name="T45"/>
                <a:gd fmla="*/ 8 w 69" name="T46"/>
                <a:gd fmla="*/ 19 h 72" name="T47"/>
                <a:gd fmla="*/ 8 w 69" name="T48"/>
                <a:gd fmla="*/ 53 h 72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72" w="69">
                  <a:moveTo>
                    <a:pt x="19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61" y="0"/>
                    <a:pt x="69" y="8"/>
                    <a:pt x="69" y="19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63"/>
                    <a:pt x="61" y="72"/>
                    <a:pt x="50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9" y="72"/>
                    <a:pt x="0" y="63"/>
                    <a:pt x="0" y="5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9" y="0"/>
                    <a:pt x="19" y="0"/>
                  </a:cubicBezTo>
                  <a:close/>
                  <a:moveTo>
                    <a:pt x="8" y="53"/>
                  </a:moveTo>
                  <a:cubicBezTo>
                    <a:pt x="8" y="59"/>
                    <a:pt x="13" y="64"/>
                    <a:pt x="19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7" y="64"/>
                    <a:pt x="62" y="59"/>
                    <a:pt x="62" y="53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2" y="12"/>
                    <a:pt x="57" y="7"/>
                    <a:pt x="50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3" y="7"/>
                    <a:pt x="8" y="12"/>
                    <a:pt x="8" y="19"/>
                  </a:cubicBezTo>
                  <a:cubicBezTo>
                    <a:pt x="8" y="53"/>
                    <a:pt x="8" y="53"/>
                    <a:pt x="8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altLang="en-US" lang="zh-CN"/>
            </a:p>
          </p:txBody>
        </p:sp>
        <p:sp>
          <p:nvSpPr>
            <p:cNvPr id="703" name="Freeform 261"/>
            <p:cNvSpPr/>
            <p:nvPr/>
          </p:nvSpPr>
          <p:spPr bwMode="auto">
            <a:xfrm>
              <a:off x="5278" y="1270"/>
              <a:ext cx="48" cy="52"/>
            </a:xfrm>
            <a:custGeom>
              <a:gdLst>
                <a:gd fmla="*/ 37 w 37" name="T0"/>
                <a:gd fmla="*/ 9 h 39" name="T1"/>
                <a:gd fmla="*/ 28 w 37" name="T2"/>
                <a:gd fmla="*/ 0 h 39" name="T3"/>
                <a:gd fmla="*/ 9 w 37" name="T4"/>
                <a:gd fmla="*/ 0 h 39" name="T5"/>
                <a:gd fmla="*/ 0 w 37" name="T6"/>
                <a:gd fmla="*/ 9 h 39" name="T7"/>
                <a:gd fmla="*/ 0 w 37" name="T8"/>
                <a:gd fmla="*/ 30 h 39" name="T9"/>
                <a:gd fmla="*/ 9 w 37" name="T10"/>
                <a:gd fmla="*/ 39 h 39" name="T11"/>
                <a:gd fmla="*/ 28 w 37" name="T12"/>
                <a:gd fmla="*/ 39 h 39" name="T13"/>
                <a:gd fmla="*/ 37 w 37" name="T14"/>
                <a:gd fmla="*/ 30 h 39" name="T15"/>
                <a:gd fmla="*/ 37 w 37" name="T16"/>
                <a:gd fmla="*/ 9 h 39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39" w="37">
                  <a:moveTo>
                    <a:pt x="37" y="9"/>
                  </a:moveTo>
                  <a:cubicBezTo>
                    <a:pt x="37" y="4"/>
                    <a:pt x="33" y="0"/>
                    <a:pt x="2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33" y="39"/>
                    <a:pt x="37" y="35"/>
                    <a:pt x="37" y="30"/>
                  </a:cubicBezTo>
                  <a:lnTo>
                    <a:pt x="37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altLang="en-US" lang="zh-CN"/>
            </a:p>
          </p:txBody>
        </p:sp>
        <p:sp>
          <p:nvSpPr>
            <p:cNvPr id="704" name="Freeform 262"/>
            <p:cNvSpPr>
              <a:spLocks noEditPoints="1"/>
            </p:cNvSpPr>
            <p:nvPr/>
          </p:nvSpPr>
          <p:spPr bwMode="auto">
            <a:xfrm>
              <a:off x="5370" y="1249"/>
              <a:ext cx="91" cy="95"/>
            </a:xfrm>
            <a:custGeom>
              <a:gdLst>
                <a:gd fmla="*/ 19 w 69" name="T0"/>
                <a:gd fmla="*/ 0 h 72" name="T1"/>
                <a:gd fmla="*/ 50 w 69" name="T2"/>
                <a:gd fmla="*/ 0 h 72" name="T3"/>
                <a:gd fmla="*/ 50 w 69" name="T4"/>
                <a:gd fmla="*/ 0 h 72" name="T5"/>
                <a:gd fmla="*/ 69 w 69" name="T6"/>
                <a:gd fmla="*/ 19 h 72" name="T7"/>
                <a:gd fmla="*/ 69 w 69" name="T8"/>
                <a:gd fmla="*/ 53 h 72" name="T9"/>
                <a:gd fmla="*/ 69 w 69" name="T10"/>
                <a:gd fmla="*/ 53 h 72" name="T11"/>
                <a:gd fmla="*/ 50 w 69" name="T12"/>
                <a:gd fmla="*/ 72 h 72" name="T13"/>
                <a:gd fmla="*/ 19 w 69" name="T14"/>
                <a:gd fmla="*/ 72 h 72" name="T15"/>
                <a:gd fmla="*/ 19 w 69" name="T16"/>
                <a:gd fmla="*/ 72 h 72" name="T17"/>
                <a:gd fmla="*/ 0 w 69" name="T18"/>
                <a:gd fmla="*/ 53 h 72" name="T19"/>
                <a:gd fmla="*/ 0 w 69" name="T20"/>
                <a:gd fmla="*/ 19 h 72" name="T21"/>
                <a:gd fmla="*/ 0 w 69" name="T22"/>
                <a:gd fmla="*/ 19 h 72" name="T23"/>
                <a:gd fmla="*/ 19 w 69" name="T24"/>
                <a:gd fmla="*/ 0 h 72" name="T25"/>
                <a:gd fmla="*/ 8 w 69" name="T26"/>
                <a:gd fmla="*/ 53 h 72" name="T27"/>
                <a:gd fmla="*/ 19 w 69" name="T28"/>
                <a:gd fmla="*/ 64 h 72" name="T29"/>
                <a:gd fmla="*/ 50 w 69" name="T30"/>
                <a:gd fmla="*/ 64 h 72" name="T31"/>
                <a:gd fmla="*/ 50 w 69" name="T32"/>
                <a:gd fmla="*/ 64 h 72" name="T33"/>
                <a:gd fmla="*/ 62 w 69" name="T34"/>
                <a:gd fmla="*/ 53 h 72" name="T35"/>
                <a:gd fmla="*/ 62 w 69" name="T36"/>
                <a:gd fmla="*/ 19 h 72" name="T37"/>
                <a:gd fmla="*/ 62 w 69" name="T38"/>
                <a:gd fmla="*/ 19 h 72" name="T39"/>
                <a:gd fmla="*/ 50 w 69" name="T40"/>
                <a:gd fmla="*/ 7 h 72" name="T41"/>
                <a:gd fmla="*/ 19 w 69" name="T42"/>
                <a:gd fmla="*/ 7 h 72" name="T43"/>
                <a:gd fmla="*/ 19 w 69" name="T44"/>
                <a:gd fmla="*/ 7 h 72" name="T45"/>
                <a:gd fmla="*/ 8 w 69" name="T46"/>
                <a:gd fmla="*/ 19 h 72" name="T47"/>
                <a:gd fmla="*/ 8 w 69" name="T48"/>
                <a:gd fmla="*/ 53 h 72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72" w="69">
                  <a:moveTo>
                    <a:pt x="19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61" y="0"/>
                    <a:pt x="69" y="8"/>
                    <a:pt x="69" y="19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63"/>
                    <a:pt x="61" y="72"/>
                    <a:pt x="50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9" y="72"/>
                    <a:pt x="0" y="63"/>
                    <a:pt x="0" y="5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9" y="0"/>
                    <a:pt x="19" y="0"/>
                  </a:cubicBezTo>
                  <a:close/>
                  <a:moveTo>
                    <a:pt x="8" y="53"/>
                  </a:moveTo>
                  <a:cubicBezTo>
                    <a:pt x="8" y="59"/>
                    <a:pt x="13" y="64"/>
                    <a:pt x="19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7" y="64"/>
                    <a:pt x="62" y="59"/>
                    <a:pt x="62" y="53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2" y="12"/>
                    <a:pt x="57" y="7"/>
                    <a:pt x="50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3" y="7"/>
                    <a:pt x="8" y="12"/>
                    <a:pt x="8" y="19"/>
                  </a:cubicBezTo>
                  <a:cubicBezTo>
                    <a:pt x="8" y="53"/>
                    <a:pt x="8" y="53"/>
                    <a:pt x="8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altLang="en-US" lang="zh-CN"/>
            </a:p>
          </p:txBody>
        </p:sp>
        <p:sp>
          <p:nvSpPr>
            <p:cNvPr id="705" name="Freeform 263"/>
            <p:cNvSpPr/>
            <p:nvPr/>
          </p:nvSpPr>
          <p:spPr bwMode="auto">
            <a:xfrm>
              <a:off x="5391" y="1270"/>
              <a:ext cx="48" cy="52"/>
            </a:xfrm>
            <a:custGeom>
              <a:gdLst>
                <a:gd fmla="*/ 37 w 37" name="T0"/>
                <a:gd fmla="*/ 9 h 39" name="T1"/>
                <a:gd fmla="*/ 28 w 37" name="T2"/>
                <a:gd fmla="*/ 0 h 39" name="T3"/>
                <a:gd fmla="*/ 9 w 37" name="T4"/>
                <a:gd fmla="*/ 0 h 39" name="T5"/>
                <a:gd fmla="*/ 0 w 37" name="T6"/>
                <a:gd fmla="*/ 9 h 39" name="T7"/>
                <a:gd fmla="*/ 0 w 37" name="T8"/>
                <a:gd fmla="*/ 30 h 39" name="T9"/>
                <a:gd fmla="*/ 9 w 37" name="T10"/>
                <a:gd fmla="*/ 39 h 39" name="T11"/>
                <a:gd fmla="*/ 28 w 37" name="T12"/>
                <a:gd fmla="*/ 39 h 39" name="T13"/>
                <a:gd fmla="*/ 37 w 37" name="T14"/>
                <a:gd fmla="*/ 30 h 39" name="T15"/>
                <a:gd fmla="*/ 37 w 37" name="T16"/>
                <a:gd fmla="*/ 9 h 39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39" w="37">
                  <a:moveTo>
                    <a:pt x="37" y="9"/>
                  </a:moveTo>
                  <a:cubicBezTo>
                    <a:pt x="37" y="4"/>
                    <a:pt x="33" y="0"/>
                    <a:pt x="2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33" y="39"/>
                    <a:pt x="37" y="35"/>
                    <a:pt x="37" y="30"/>
                  </a:cubicBezTo>
                  <a:lnTo>
                    <a:pt x="37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altLang="en-US" lang="zh-CN"/>
            </a:p>
          </p:txBody>
        </p:sp>
        <p:sp>
          <p:nvSpPr>
            <p:cNvPr id="706" name="Freeform 264"/>
            <p:cNvSpPr>
              <a:spLocks noEditPoints="1"/>
            </p:cNvSpPr>
            <p:nvPr/>
          </p:nvSpPr>
          <p:spPr bwMode="auto">
            <a:xfrm>
              <a:off x="5483" y="1249"/>
              <a:ext cx="91" cy="95"/>
            </a:xfrm>
            <a:custGeom>
              <a:gdLst>
                <a:gd fmla="*/ 19 w 69" name="T0"/>
                <a:gd fmla="*/ 0 h 72" name="T1"/>
                <a:gd fmla="*/ 50 w 69" name="T2"/>
                <a:gd fmla="*/ 0 h 72" name="T3"/>
                <a:gd fmla="*/ 50 w 69" name="T4"/>
                <a:gd fmla="*/ 0 h 72" name="T5"/>
                <a:gd fmla="*/ 69 w 69" name="T6"/>
                <a:gd fmla="*/ 19 h 72" name="T7"/>
                <a:gd fmla="*/ 69 w 69" name="T8"/>
                <a:gd fmla="*/ 53 h 72" name="T9"/>
                <a:gd fmla="*/ 69 w 69" name="T10"/>
                <a:gd fmla="*/ 53 h 72" name="T11"/>
                <a:gd fmla="*/ 50 w 69" name="T12"/>
                <a:gd fmla="*/ 72 h 72" name="T13"/>
                <a:gd fmla="*/ 19 w 69" name="T14"/>
                <a:gd fmla="*/ 72 h 72" name="T15"/>
                <a:gd fmla="*/ 19 w 69" name="T16"/>
                <a:gd fmla="*/ 72 h 72" name="T17"/>
                <a:gd fmla="*/ 0 w 69" name="T18"/>
                <a:gd fmla="*/ 53 h 72" name="T19"/>
                <a:gd fmla="*/ 0 w 69" name="T20"/>
                <a:gd fmla="*/ 19 h 72" name="T21"/>
                <a:gd fmla="*/ 0 w 69" name="T22"/>
                <a:gd fmla="*/ 19 h 72" name="T23"/>
                <a:gd fmla="*/ 19 w 69" name="T24"/>
                <a:gd fmla="*/ 0 h 72" name="T25"/>
                <a:gd fmla="*/ 8 w 69" name="T26"/>
                <a:gd fmla="*/ 53 h 72" name="T27"/>
                <a:gd fmla="*/ 19 w 69" name="T28"/>
                <a:gd fmla="*/ 64 h 72" name="T29"/>
                <a:gd fmla="*/ 50 w 69" name="T30"/>
                <a:gd fmla="*/ 64 h 72" name="T31"/>
                <a:gd fmla="*/ 50 w 69" name="T32"/>
                <a:gd fmla="*/ 64 h 72" name="T33"/>
                <a:gd fmla="*/ 62 w 69" name="T34"/>
                <a:gd fmla="*/ 53 h 72" name="T35"/>
                <a:gd fmla="*/ 62 w 69" name="T36"/>
                <a:gd fmla="*/ 19 h 72" name="T37"/>
                <a:gd fmla="*/ 62 w 69" name="T38"/>
                <a:gd fmla="*/ 19 h 72" name="T39"/>
                <a:gd fmla="*/ 50 w 69" name="T40"/>
                <a:gd fmla="*/ 7 h 72" name="T41"/>
                <a:gd fmla="*/ 19 w 69" name="T42"/>
                <a:gd fmla="*/ 7 h 72" name="T43"/>
                <a:gd fmla="*/ 19 w 69" name="T44"/>
                <a:gd fmla="*/ 7 h 72" name="T45"/>
                <a:gd fmla="*/ 8 w 69" name="T46"/>
                <a:gd fmla="*/ 19 h 72" name="T47"/>
                <a:gd fmla="*/ 8 w 69" name="T48"/>
                <a:gd fmla="*/ 53 h 72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72" w="69">
                  <a:moveTo>
                    <a:pt x="19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61" y="0"/>
                    <a:pt x="69" y="8"/>
                    <a:pt x="69" y="19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63"/>
                    <a:pt x="61" y="72"/>
                    <a:pt x="50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9" y="72"/>
                    <a:pt x="0" y="63"/>
                    <a:pt x="0" y="5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9" y="0"/>
                    <a:pt x="19" y="0"/>
                  </a:cubicBezTo>
                  <a:close/>
                  <a:moveTo>
                    <a:pt x="8" y="53"/>
                  </a:moveTo>
                  <a:cubicBezTo>
                    <a:pt x="8" y="59"/>
                    <a:pt x="13" y="64"/>
                    <a:pt x="19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7" y="64"/>
                    <a:pt x="62" y="59"/>
                    <a:pt x="62" y="53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2" y="12"/>
                    <a:pt x="57" y="7"/>
                    <a:pt x="50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3" y="7"/>
                    <a:pt x="8" y="12"/>
                    <a:pt x="8" y="19"/>
                  </a:cubicBezTo>
                  <a:cubicBezTo>
                    <a:pt x="8" y="53"/>
                    <a:pt x="8" y="53"/>
                    <a:pt x="8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altLang="en-US" lang="zh-CN"/>
            </a:p>
          </p:txBody>
        </p:sp>
        <p:sp>
          <p:nvSpPr>
            <p:cNvPr id="707" name="Freeform 265"/>
            <p:cNvSpPr/>
            <p:nvPr/>
          </p:nvSpPr>
          <p:spPr bwMode="auto">
            <a:xfrm>
              <a:off x="5504" y="1270"/>
              <a:ext cx="49" cy="52"/>
            </a:xfrm>
            <a:custGeom>
              <a:gdLst>
                <a:gd fmla="*/ 37 w 37" name="T0"/>
                <a:gd fmla="*/ 9 h 39" name="T1"/>
                <a:gd fmla="*/ 28 w 37" name="T2"/>
                <a:gd fmla="*/ 0 h 39" name="T3"/>
                <a:gd fmla="*/ 9 w 37" name="T4"/>
                <a:gd fmla="*/ 0 h 39" name="T5"/>
                <a:gd fmla="*/ 0 w 37" name="T6"/>
                <a:gd fmla="*/ 9 h 39" name="T7"/>
                <a:gd fmla="*/ 0 w 37" name="T8"/>
                <a:gd fmla="*/ 30 h 39" name="T9"/>
                <a:gd fmla="*/ 9 w 37" name="T10"/>
                <a:gd fmla="*/ 39 h 39" name="T11"/>
                <a:gd fmla="*/ 28 w 37" name="T12"/>
                <a:gd fmla="*/ 39 h 39" name="T13"/>
                <a:gd fmla="*/ 37 w 37" name="T14"/>
                <a:gd fmla="*/ 30 h 39" name="T15"/>
                <a:gd fmla="*/ 37 w 37" name="T16"/>
                <a:gd fmla="*/ 9 h 39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39" w="37">
                  <a:moveTo>
                    <a:pt x="37" y="9"/>
                  </a:moveTo>
                  <a:cubicBezTo>
                    <a:pt x="37" y="4"/>
                    <a:pt x="33" y="0"/>
                    <a:pt x="2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33" y="39"/>
                    <a:pt x="37" y="35"/>
                    <a:pt x="37" y="30"/>
                  </a:cubicBezTo>
                  <a:lnTo>
                    <a:pt x="37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altLang="en-US" lang="zh-CN"/>
            </a:p>
          </p:txBody>
        </p:sp>
        <p:sp>
          <p:nvSpPr>
            <p:cNvPr id="708" name="Freeform 266"/>
            <p:cNvSpPr>
              <a:spLocks noEditPoints="1"/>
            </p:cNvSpPr>
            <p:nvPr/>
          </p:nvSpPr>
          <p:spPr bwMode="auto">
            <a:xfrm>
              <a:off x="5596" y="1249"/>
              <a:ext cx="91" cy="95"/>
            </a:xfrm>
            <a:custGeom>
              <a:gdLst>
                <a:gd fmla="*/ 19 w 69" name="T0"/>
                <a:gd fmla="*/ 0 h 72" name="T1"/>
                <a:gd fmla="*/ 50 w 69" name="T2"/>
                <a:gd fmla="*/ 0 h 72" name="T3"/>
                <a:gd fmla="*/ 50 w 69" name="T4"/>
                <a:gd fmla="*/ 0 h 72" name="T5"/>
                <a:gd fmla="*/ 69 w 69" name="T6"/>
                <a:gd fmla="*/ 19 h 72" name="T7"/>
                <a:gd fmla="*/ 69 w 69" name="T8"/>
                <a:gd fmla="*/ 53 h 72" name="T9"/>
                <a:gd fmla="*/ 69 w 69" name="T10"/>
                <a:gd fmla="*/ 53 h 72" name="T11"/>
                <a:gd fmla="*/ 50 w 69" name="T12"/>
                <a:gd fmla="*/ 72 h 72" name="T13"/>
                <a:gd fmla="*/ 19 w 69" name="T14"/>
                <a:gd fmla="*/ 72 h 72" name="T15"/>
                <a:gd fmla="*/ 19 w 69" name="T16"/>
                <a:gd fmla="*/ 72 h 72" name="T17"/>
                <a:gd fmla="*/ 0 w 69" name="T18"/>
                <a:gd fmla="*/ 53 h 72" name="T19"/>
                <a:gd fmla="*/ 0 w 69" name="T20"/>
                <a:gd fmla="*/ 19 h 72" name="T21"/>
                <a:gd fmla="*/ 0 w 69" name="T22"/>
                <a:gd fmla="*/ 19 h 72" name="T23"/>
                <a:gd fmla="*/ 19 w 69" name="T24"/>
                <a:gd fmla="*/ 0 h 72" name="T25"/>
                <a:gd fmla="*/ 8 w 69" name="T26"/>
                <a:gd fmla="*/ 53 h 72" name="T27"/>
                <a:gd fmla="*/ 19 w 69" name="T28"/>
                <a:gd fmla="*/ 64 h 72" name="T29"/>
                <a:gd fmla="*/ 50 w 69" name="T30"/>
                <a:gd fmla="*/ 64 h 72" name="T31"/>
                <a:gd fmla="*/ 50 w 69" name="T32"/>
                <a:gd fmla="*/ 64 h 72" name="T33"/>
                <a:gd fmla="*/ 62 w 69" name="T34"/>
                <a:gd fmla="*/ 53 h 72" name="T35"/>
                <a:gd fmla="*/ 62 w 69" name="T36"/>
                <a:gd fmla="*/ 19 h 72" name="T37"/>
                <a:gd fmla="*/ 62 w 69" name="T38"/>
                <a:gd fmla="*/ 19 h 72" name="T39"/>
                <a:gd fmla="*/ 50 w 69" name="T40"/>
                <a:gd fmla="*/ 7 h 72" name="T41"/>
                <a:gd fmla="*/ 19 w 69" name="T42"/>
                <a:gd fmla="*/ 7 h 72" name="T43"/>
                <a:gd fmla="*/ 19 w 69" name="T44"/>
                <a:gd fmla="*/ 7 h 72" name="T45"/>
                <a:gd fmla="*/ 8 w 69" name="T46"/>
                <a:gd fmla="*/ 19 h 72" name="T47"/>
                <a:gd fmla="*/ 8 w 69" name="T48"/>
                <a:gd fmla="*/ 53 h 72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72" w="69">
                  <a:moveTo>
                    <a:pt x="19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61" y="0"/>
                    <a:pt x="69" y="8"/>
                    <a:pt x="69" y="19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63"/>
                    <a:pt x="61" y="72"/>
                    <a:pt x="50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9" y="72"/>
                    <a:pt x="0" y="63"/>
                    <a:pt x="0" y="5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9" y="0"/>
                    <a:pt x="19" y="0"/>
                  </a:cubicBezTo>
                  <a:close/>
                  <a:moveTo>
                    <a:pt x="8" y="53"/>
                  </a:moveTo>
                  <a:cubicBezTo>
                    <a:pt x="8" y="59"/>
                    <a:pt x="13" y="64"/>
                    <a:pt x="19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7" y="64"/>
                    <a:pt x="62" y="59"/>
                    <a:pt x="62" y="53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2" y="12"/>
                    <a:pt x="57" y="7"/>
                    <a:pt x="50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3" y="7"/>
                    <a:pt x="8" y="12"/>
                    <a:pt x="8" y="19"/>
                  </a:cubicBezTo>
                  <a:cubicBezTo>
                    <a:pt x="8" y="53"/>
                    <a:pt x="8" y="53"/>
                    <a:pt x="8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altLang="en-US" lang="zh-CN"/>
            </a:p>
          </p:txBody>
        </p:sp>
        <p:sp>
          <p:nvSpPr>
            <p:cNvPr id="709" name="Freeform 267"/>
            <p:cNvSpPr/>
            <p:nvPr/>
          </p:nvSpPr>
          <p:spPr bwMode="auto">
            <a:xfrm>
              <a:off x="5617" y="1270"/>
              <a:ext cx="49" cy="52"/>
            </a:xfrm>
            <a:custGeom>
              <a:gdLst>
                <a:gd fmla="*/ 37 w 37" name="T0"/>
                <a:gd fmla="*/ 9 h 39" name="T1"/>
                <a:gd fmla="*/ 28 w 37" name="T2"/>
                <a:gd fmla="*/ 0 h 39" name="T3"/>
                <a:gd fmla="*/ 9 w 37" name="T4"/>
                <a:gd fmla="*/ 0 h 39" name="T5"/>
                <a:gd fmla="*/ 0 w 37" name="T6"/>
                <a:gd fmla="*/ 9 h 39" name="T7"/>
                <a:gd fmla="*/ 0 w 37" name="T8"/>
                <a:gd fmla="*/ 30 h 39" name="T9"/>
                <a:gd fmla="*/ 9 w 37" name="T10"/>
                <a:gd fmla="*/ 39 h 39" name="T11"/>
                <a:gd fmla="*/ 28 w 37" name="T12"/>
                <a:gd fmla="*/ 39 h 39" name="T13"/>
                <a:gd fmla="*/ 37 w 37" name="T14"/>
                <a:gd fmla="*/ 30 h 39" name="T15"/>
                <a:gd fmla="*/ 37 w 37" name="T16"/>
                <a:gd fmla="*/ 9 h 39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39" w="37">
                  <a:moveTo>
                    <a:pt x="37" y="9"/>
                  </a:moveTo>
                  <a:cubicBezTo>
                    <a:pt x="37" y="4"/>
                    <a:pt x="33" y="0"/>
                    <a:pt x="2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33" y="39"/>
                    <a:pt x="37" y="35"/>
                    <a:pt x="37" y="30"/>
                  </a:cubicBezTo>
                  <a:lnTo>
                    <a:pt x="37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altLang="en-US" lang="zh-CN"/>
            </a:p>
          </p:txBody>
        </p:sp>
        <p:sp>
          <p:nvSpPr>
            <p:cNvPr id="710" name="Freeform 268"/>
            <p:cNvSpPr>
              <a:spLocks noEditPoints="1"/>
            </p:cNvSpPr>
            <p:nvPr/>
          </p:nvSpPr>
          <p:spPr bwMode="auto">
            <a:xfrm>
              <a:off x="5709" y="1249"/>
              <a:ext cx="91" cy="95"/>
            </a:xfrm>
            <a:custGeom>
              <a:gdLst>
                <a:gd fmla="*/ 19 w 69" name="T0"/>
                <a:gd fmla="*/ 0 h 72" name="T1"/>
                <a:gd fmla="*/ 50 w 69" name="T2"/>
                <a:gd fmla="*/ 0 h 72" name="T3"/>
                <a:gd fmla="*/ 50 w 69" name="T4"/>
                <a:gd fmla="*/ 0 h 72" name="T5"/>
                <a:gd fmla="*/ 69 w 69" name="T6"/>
                <a:gd fmla="*/ 19 h 72" name="T7"/>
                <a:gd fmla="*/ 69 w 69" name="T8"/>
                <a:gd fmla="*/ 53 h 72" name="T9"/>
                <a:gd fmla="*/ 69 w 69" name="T10"/>
                <a:gd fmla="*/ 53 h 72" name="T11"/>
                <a:gd fmla="*/ 50 w 69" name="T12"/>
                <a:gd fmla="*/ 72 h 72" name="T13"/>
                <a:gd fmla="*/ 19 w 69" name="T14"/>
                <a:gd fmla="*/ 72 h 72" name="T15"/>
                <a:gd fmla="*/ 19 w 69" name="T16"/>
                <a:gd fmla="*/ 72 h 72" name="T17"/>
                <a:gd fmla="*/ 0 w 69" name="T18"/>
                <a:gd fmla="*/ 53 h 72" name="T19"/>
                <a:gd fmla="*/ 0 w 69" name="T20"/>
                <a:gd fmla="*/ 19 h 72" name="T21"/>
                <a:gd fmla="*/ 0 w 69" name="T22"/>
                <a:gd fmla="*/ 19 h 72" name="T23"/>
                <a:gd fmla="*/ 19 w 69" name="T24"/>
                <a:gd fmla="*/ 0 h 72" name="T25"/>
                <a:gd fmla="*/ 8 w 69" name="T26"/>
                <a:gd fmla="*/ 53 h 72" name="T27"/>
                <a:gd fmla="*/ 19 w 69" name="T28"/>
                <a:gd fmla="*/ 64 h 72" name="T29"/>
                <a:gd fmla="*/ 50 w 69" name="T30"/>
                <a:gd fmla="*/ 64 h 72" name="T31"/>
                <a:gd fmla="*/ 50 w 69" name="T32"/>
                <a:gd fmla="*/ 64 h 72" name="T33"/>
                <a:gd fmla="*/ 62 w 69" name="T34"/>
                <a:gd fmla="*/ 53 h 72" name="T35"/>
                <a:gd fmla="*/ 62 w 69" name="T36"/>
                <a:gd fmla="*/ 19 h 72" name="T37"/>
                <a:gd fmla="*/ 62 w 69" name="T38"/>
                <a:gd fmla="*/ 19 h 72" name="T39"/>
                <a:gd fmla="*/ 50 w 69" name="T40"/>
                <a:gd fmla="*/ 7 h 72" name="T41"/>
                <a:gd fmla="*/ 19 w 69" name="T42"/>
                <a:gd fmla="*/ 7 h 72" name="T43"/>
                <a:gd fmla="*/ 19 w 69" name="T44"/>
                <a:gd fmla="*/ 7 h 72" name="T45"/>
                <a:gd fmla="*/ 8 w 69" name="T46"/>
                <a:gd fmla="*/ 19 h 72" name="T47"/>
                <a:gd fmla="*/ 8 w 69" name="T48"/>
                <a:gd fmla="*/ 53 h 72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72" w="69">
                  <a:moveTo>
                    <a:pt x="19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61" y="0"/>
                    <a:pt x="69" y="8"/>
                    <a:pt x="69" y="19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63"/>
                    <a:pt x="61" y="72"/>
                    <a:pt x="50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9" y="72"/>
                    <a:pt x="0" y="63"/>
                    <a:pt x="0" y="5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9" y="0"/>
                    <a:pt x="19" y="0"/>
                  </a:cubicBezTo>
                  <a:close/>
                  <a:moveTo>
                    <a:pt x="8" y="53"/>
                  </a:moveTo>
                  <a:cubicBezTo>
                    <a:pt x="8" y="59"/>
                    <a:pt x="13" y="64"/>
                    <a:pt x="19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7" y="64"/>
                    <a:pt x="62" y="59"/>
                    <a:pt x="62" y="53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2" y="12"/>
                    <a:pt x="57" y="7"/>
                    <a:pt x="50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3" y="7"/>
                    <a:pt x="8" y="12"/>
                    <a:pt x="8" y="19"/>
                  </a:cubicBezTo>
                  <a:cubicBezTo>
                    <a:pt x="8" y="53"/>
                    <a:pt x="8" y="53"/>
                    <a:pt x="8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altLang="en-US" lang="zh-CN"/>
            </a:p>
          </p:txBody>
        </p:sp>
        <p:sp>
          <p:nvSpPr>
            <p:cNvPr id="711" name="Freeform 269"/>
            <p:cNvSpPr/>
            <p:nvPr/>
          </p:nvSpPr>
          <p:spPr bwMode="auto">
            <a:xfrm>
              <a:off x="5730" y="1270"/>
              <a:ext cx="49" cy="52"/>
            </a:xfrm>
            <a:custGeom>
              <a:gdLst>
                <a:gd fmla="*/ 37 w 37" name="T0"/>
                <a:gd fmla="*/ 9 h 39" name="T1"/>
                <a:gd fmla="*/ 28 w 37" name="T2"/>
                <a:gd fmla="*/ 0 h 39" name="T3"/>
                <a:gd fmla="*/ 9 w 37" name="T4"/>
                <a:gd fmla="*/ 0 h 39" name="T5"/>
                <a:gd fmla="*/ 0 w 37" name="T6"/>
                <a:gd fmla="*/ 9 h 39" name="T7"/>
                <a:gd fmla="*/ 0 w 37" name="T8"/>
                <a:gd fmla="*/ 30 h 39" name="T9"/>
                <a:gd fmla="*/ 9 w 37" name="T10"/>
                <a:gd fmla="*/ 39 h 39" name="T11"/>
                <a:gd fmla="*/ 28 w 37" name="T12"/>
                <a:gd fmla="*/ 39 h 39" name="T13"/>
                <a:gd fmla="*/ 37 w 37" name="T14"/>
                <a:gd fmla="*/ 30 h 39" name="T15"/>
                <a:gd fmla="*/ 37 w 37" name="T16"/>
                <a:gd fmla="*/ 9 h 39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39" w="37">
                  <a:moveTo>
                    <a:pt x="37" y="9"/>
                  </a:moveTo>
                  <a:cubicBezTo>
                    <a:pt x="37" y="4"/>
                    <a:pt x="33" y="0"/>
                    <a:pt x="2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33" y="39"/>
                    <a:pt x="37" y="35"/>
                    <a:pt x="37" y="30"/>
                  </a:cubicBezTo>
                  <a:lnTo>
                    <a:pt x="37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altLang="en-US" lang="zh-CN"/>
            </a:p>
          </p:txBody>
        </p:sp>
        <p:sp>
          <p:nvSpPr>
            <p:cNvPr id="712" name="Freeform 270"/>
            <p:cNvSpPr>
              <a:spLocks noEditPoints="1"/>
            </p:cNvSpPr>
            <p:nvPr/>
          </p:nvSpPr>
          <p:spPr bwMode="auto">
            <a:xfrm>
              <a:off x="5822" y="1249"/>
              <a:ext cx="91" cy="95"/>
            </a:xfrm>
            <a:custGeom>
              <a:gdLst>
                <a:gd fmla="*/ 19 w 69" name="T0"/>
                <a:gd fmla="*/ 0 h 72" name="T1"/>
                <a:gd fmla="*/ 50 w 69" name="T2"/>
                <a:gd fmla="*/ 0 h 72" name="T3"/>
                <a:gd fmla="*/ 50 w 69" name="T4"/>
                <a:gd fmla="*/ 0 h 72" name="T5"/>
                <a:gd fmla="*/ 69 w 69" name="T6"/>
                <a:gd fmla="*/ 19 h 72" name="T7"/>
                <a:gd fmla="*/ 69 w 69" name="T8"/>
                <a:gd fmla="*/ 53 h 72" name="T9"/>
                <a:gd fmla="*/ 69 w 69" name="T10"/>
                <a:gd fmla="*/ 53 h 72" name="T11"/>
                <a:gd fmla="*/ 50 w 69" name="T12"/>
                <a:gd fmla="*/ 72 h 72" name="T13"/>
                <a:gd fmla="*/ 19 w 69" name="T14"/>
                <a:gd fmla="*/ 72 h 72" name="T15"/>
                <a:gd fmla="*/ 19 w 69" name="T16"/>
                <a:gd fmla="*/ 72 h 72" name="T17"/>
                <a:gd fmla="*/ 0 w 69" name="T18"/>
                <a:gd fmla="*/ 53 h 72" name="T19"/>
                <a:gd fmla="*/ 0 w 69" name="T20"/>
                <a:gd fmla="*/ 19 h 72" name="T21"/>
                <a:gd fmla="*/ 0 w 69" name="T22"/>
                <a:gd fmla="*/ 19 h 72" name="T23"/>
                <a:gd fmla="*/ 19 w 69" name="T24"/>
                <a:gd fmla="*/ 0 h 72" name="T25"/>
                <a:gd fmla="*/ 8 w 69" name="T26"/>
                <a:gd fmla="*/ 53 h 72" name="T27"/>
                <a:gd fmla="*/ 19 w 69" name="T28"/>
                <a:gd fmla="*/ 64 h 72" name="T29"/>
                <a:gd fmla="*/ 50 w 69" name="T30"/>
                <a:gd fmla="*/ 64 h 72" name="T31"/>
                <a:gd fmla="*/ 50 w 69" name="T32"/>
                <a:gd fmla="*/ 64 h 72" name="T33"/>
                <a:gd fmla="*/ 62 w 69" name="T34"/>
                <a:gd fmla="*/ 53 h 72" name="T35"/>
                <a:gd fmla="*/ 62 w 69" name="T36"/>
                <a:gd fmla="*/ 19 h 72" name="T37"/>
                <a:gd fmla="*/ 62 w 69" name="T38"/>
                <a:gd fmla="*/ 19 h 72" name="T39"/>
                <a:gd fmla="*/ 50 w 69" name="T40"/>
                <a:gd fmla="*/ 7 h 72" name="T41"/>
                <a:gd fmla="*/ 19 w 69" name="T42"/>
                <a:gd fmla="*/ 7 h 72" name="T43"/>
                <a:gd fmla="*/ 19 w 69" name="T44"/>
                <a:gd fmla="*/ 7 h 72" name="T45"/>
                <a:gd fmla="*/ 8 w 69" name="T46"/>
                <a:gd fmla="*/ 19 h 72" name="T47"/>
                <a:gd fmla="*/ 8 w 69" name="T48"/>
                <a:gd fmla="*/ 53 h 72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72" w="69">
                  <a:moveTo>
                    <a:pt x="19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61" y="0"/>
                    <a:pt x="69" y="8"/>
                    <a:pt x="69" y="19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63"/>
                    <a:pt x="61" y="72"/>
                    <a:pt x="50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9" y="72"/>
                    <a:pt x="0" y="63"/>
                    <a:pt x="0" y="5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9" y="0"/>
                    <a:pt x="19" y="0"/>
                  </a:cubicBezTo>
                  <a:close/>
                  <a:moveTo>
                    <a:pt x="8" y="53"/>
                  </a:moveTo>
                  <a:cubicBezTo>
                    <a:pt x="8" y="59"/>
                    <a:pt x="13" y="64"/>
                    <a:pt x="19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7" y="64"/>
                    <a:pt x="62" y="59"/>
                    <a:pt x="62" y="53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2" y="12"/>
                    <a:pt x="57" y="7"/>
                    <a:pt x="50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3" y="7"/>
                    <a:pt x="8" y="12"/>
                    <a:pt x="8" y="19"/>
                  </a:cubicBezTo>
                  <a:cubicBezTo>
                    <a:pt x="8" y="53"/>
                    <a:pt x="8" y="53"/>
                    <a:pt x="8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altLang="en-US" lang="zh-CN"/>
            </a:p>
          </p:txBody>
        </p:sp>
        <p:sp>
          <p:nvSpPr>
            <p:cNvPr id="713" name="Freeform 271"/>
            <p:cNvSpPr/>
            <p:nvPr/>
          </p:nvSpPr>
          <p:spPr bwMode="auto">
            <a:xfrm>
              <a:off x="5843" y="1270"/>
              <a:ext cx="49" cy="52"/>
            </a:xfrm>
            <a:custGeom>
              <a:gdLst>
                <a:gd fmla="*/ 37 w 37" name="T0"/>
                <a:gd fmla="*/ 9 h 39" name="T1"/>
                <a:gd fmla="*/ 28 w 37" name="T2"/>
                <a:gd fmla="*/ 0 h 39" name="T3"/>
                <a:gd fmla="*/ 9 w 37" name="T4"/>
                <a:gd fmla="*/ 0 h 39" name="T5"/>
                <a:gd fmla="*/ 0 w 37" name="T6"/>
                <a:gd fmla="*/ 9 h 39" name="T7"/>
                <a:gd fmla="*/ 0 w 37" name="T8"/>
                <a:gd fmla="*/ 30 h 39" name="T9"/>
                <a:gd fmla="*/ 9 w 37" name="T10"/>
                <a:gd fmla="*/ 39 h 39" name="T11"/>
                <a:gd fmla="*/ 28 w 37" name="T12"/>
                <a:gd fmla="*/ 39 h 39" name="T13"/>
                <a:gd fmla="*/ 37 w 37" name="T14"/>
                <a:gd fmla="*/ 30 h 39" name="T15"/>
                <a:gd fmla="*/ 37 w 37" name="T16"/>
                <a:gd fmla="*/ 9 h 39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39" w="37">
                  <a:moveTo>
                    <a:pt x="37" y="9"/>
                  </a:moveTo>
                  <a:cubicBezTo>
                    <a:pt x="37" y="4"/>
                    <a:pt x="33" y="0"/>
                    <a:pt x="2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33" y="39"/>
                    <a:pt x="37" y="35"/>
                    <a:pt x="37" y="30"/>
                  </a:cubicBezTo>
                  <a:lnTo>
                    <a:pt x="37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altLang="en-US" lang="zh-CN"/>
            </a:p>
          </p:txBody>
        </p:sp>
        <p:sp>
          <p:nvSpPr>
            <p:cNvPr id="714" name="Freeform 272"/>
            <p:cNvSpPr>
              <a:spLocks noEditPoints="1"/>
            </p:cNvSpPr>
            <p:nvPr/>
          </p:nvSpPr>
          <p:spPr bwMode="auto">
            <a:xfrm>
              <a:off x="5935" y="1249"/>
              <a:ext cx="91" cy="95"/>
            </a:xfrm>
            <a:custGeom>
              <a:gdLst>
                <a:gd fmla="*/ 19 w 69" name="T0"/>
                <a:gd fmla="*/ 0 h 72" name="T1"/>
                <a:gd fmla="*/ 50 w 69" name="T2"/>
                <a:gd fmla="*/ 0 h 72" name="T3"/>
                <a:gd fmla="*/ 50 w 69" name="T4"/>
                <a:gd fmla="*/ 0 h 72" name="T5"/>
                <a:gd fmla="*/ 69 w 69" name="T6"/>
                <a:gd fmla="*/ 19 h 72" name="T7"/>
                <a:gd fmla="*/ 69 w 69" name="T8"/>
                <a:gd fmla="*/ 53 h 72" name="T9"/>
                <a:gd fmla="*/ 69 w 69" name="T10"/>
                <a:gd fmla="*/ 53 h 72" name="T11"/>
                <a:gd fmla="*/ 50 w 69" name="T12"/>
                <a:gd fmla="*/ 72 h 72" name="T13"/>
                <a:gd fmla="*/ 19 w 69" name="T14"/>
                <a:gd fmla="*/ 72 h 72" name="T15"/>
                <a:gd fmla="*/ 19 w 69" name="T16"/>
                <a:gd fmla="*/ 72 h 72" name="T17"/>
                <a:gd fmla="*/ 0 w 69" name="T18"/>
                <a:gd fmla="*/ 53 h 72" name="T19"/>
                <a:gd fmla="*/ 0 w 69" name="T20"/>
                <a:gd fmla="*/ 19 h 72" name="T21"/>
                <a:gd fmla="*/ 0 w 69" name="T22"/>
                <a:gd fmla="*/ 19 h 72" name="T23"/>
                <a:gd fmla="*/ 19 w 69" name="T24"/>
                <a:gd fmla="*/ 0 h 72" name="T25"/>
                <a:gd fmla="*/ 8 w 69" name="T26"/>
                <a:gd fmla="*/ 53 h 72" name="T27"/>
                <a:gd fmla="*/ 19 w 69" name="T28"/>
                <a:gd fmla="*/ 64 h 72" name="T29"/>
                <a:gd fmla="*/ 50 w 69" name="T30"/>
                <a:gd fmla="*/ 64 h 72" name="T31"/>
                <a:gd fmla="*/ 50 w 69" name="T32"/>
                <a:gd fmla="*/ 64 h 72" name="T33"/>
                <a:gd fmla="*/ 62 w 69" name="T34"/>
                <a:gd fmla="*/ 53 h 72" name="T35"/>
                <a:gd fmla="*/ 62 w 69" name="T36"/>
                <a:gd fmla="*/ 19 h 72" name="T37"/>
                <a:gd fmla="*/ 62 w 69" name="T38"/>
                <a:gd fmla="*/ 19 h 72" name="T39"/>
                <a:gd fmla="*/ 50 w 69" name="T40"/>
                <a:gd fmla="*/ 7 h 72" name="T41"/>
                <a:gd fmla="*/ 19 w 69" name="T42"/>
                <a:gd fmla="*/ 7 h 72" name="T43"/>
                <a:gd fmla="*/ 19 w 69" name="T44"/>
                <a:gd fmla="*/ 7 h 72" name="T45"/>
                <a:gd fmla="*/ 8 w 69" name="T46"/>
                <a:gd fmla="*/ 19 h 72" name="T47"/>
                <a:gd fmla="*/ 8 w 69" name="T48"/>
                <a:gd fmla="*/ 53 h 72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72" w="69">
                  <a:moveTo>
                    <a:pt x="19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61" y="0"/>
                    <a:pt x="69" y="8"/>
                    <a:pt x="69" y="19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63"/>
                    <a:pt x="61" y="72"/>
                    <a:pt x="50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9" y="72"/>
                    <a:pt x="0" y="63"/>
                    <a:pt x="0" y="5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9" y="0"/>
                    <a:pt x="19" y="0"/>
                  </a:cubicBezTo>
                  <a:close/>
                  <a:moveTo>
                    <a:pt x="8" y="53"/>
                  </a:moveTo>
                  <a:cubicBezTo>
                    <a:pt x="8" y="59"/>
                    <a:pt x="13" y="64"/>
                    <a:pt x="19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7" y="64"/>
                    <a:pt x="62" y="59"/>
                    <a:pt x="62" y="53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2" y="12"/>
                    <a:pt x="57" y="7"/>
                    <a:pt x="50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3" y="7"/>
                    <a:pt x="8" y="12"/>
                    <a:pt x="8" y="19"/>
                  </a:cubicBezTo>
                  <a:cubicBezTo>
                    <a:pt x="8" y="53"/>
                    <a:pt x="8" y="53"/>
                    <a:pt x="8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altLang="en-US" lang="zh-CN"/>
            </a:p>
          </p:txBody>
        </p:sp>
        <p:sp>
          <p:nvSpPr>
            <p:cNvPr id="715" name="Freeform 273"/>
            <p:cNvSpPr/>
            <p:nvPr/>
          </p:nvSpPr>
          <p:spPr bwMode="auto">
            <a:xfrm>
              <a:off x="5956" y="1270"/>
              <a:ext cx="50" cy="52"/>
            </a:xfrm>
            <a:custGeom>
              <a:gdLst>
                <a:gd fmla="*/ 38 w 38" name="T0"/>
                <a:gd fmla="*/ 9 h 39" name="T1"/>
                <a:gd fmla="*/ 28 w 38" name="T2"/>
                <a:gd fmla="*/ 0 h 39" name="T3"/>
                <a:gd fmla="*/ 9 w 38" name="T4"/>
                <a:gd fmla="*/ 0 h 39" name="T5"/>
                <a:gd fmla="*/ 0 w 38" name="T6"/>
                <a:gd fmla="*/ 9 h 39" name="T7"/>
                <a:gd fmla="*/ 0 w 38" name="T8"/>
                <a:gd fmla="*/ 30 h 39" name="T9"/>
                <a:gd fmla="*/ 9 w 38" name="T10"/>
                <a:gd fmla="*/ 39 h 39" name="T11"/>
                <a:gd fmla="*/ 28 w 38" name="T12"/>
                <a:gd fmla="*/ 39 h 39" name="T13"/>
                <a:gd fmla="*/ 38 w 38" name="T14"/>
                <a:gd fmla="*/ 30 h 39" name="T15"/>
                <a:gd fmla="*/ 38 w 38" name="T16"/>
                <a:gd fmla="*/ 9 h 39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39" w="38">
                  <a:moveTo>
                    <a:pt x="38" y="9"/>
                  </a:moveTo>
                  <a:cubicBezTo>
                    <a:pt x="38" y="4"/>
                    <a:pt x="33" y="0"/>
                    <a:pt x="2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33" y="39"/>
                    <a:pt x="38" y="35"/>
                    <a:pt x="38" y="30"/>
                  </a:cubicBezTo>
                  <a:lnTo>
                    <a:pt x="38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altLang="en-US" lang="zh-CN"/>
            </a:p>
          </p:txBody>
        </p:sp>
        <p:sp>
          <p:nvSpPr>
            <p:cNvPr id="716" name="Freeform 274"/>
            <p:cNvSpPr>
              <a:spLocks noEditPoints="1"/>
            </p:cNvSpPr>
            <p:nvPr/>
          </p:nvSpPr>
          <p:spPr bwMode="auto">
            <a:xfrm>
              <a:off x="6048" y="1249"/>
              <a:ext cx="91" cy="95"/>
            </a:xfrm>
            <a:custGeom>
              <a:gdLst>
                <a:gd fmla="*/ 19 w 69" name="T0"/>
                <a:gd fmla="*/ 0 h 72" name="T1"/>
                <a:gd fmla="*/ 50 w 69" name="T2"/>
                <a:gd fmla="*/ 0 h 72" name="T3"/>
                <a:gd fmla="*/ 50 w 69" name="T4"/>
                <a:gd fmla="*/ 0 h 72" name="T5"/>
                <a:gd fmla="*/ 69 w 69" name="T6"/>
                <a:gd fmla="*/ 19 h 72" name="T7"/>
                <a:gd fmla="*/ 69 w 69" name="T8"/>
                <a:gd fmla="*/ 53 h 72" name="T9"/>
                <a:gd fmla="*/ 69 w 69" name="T10"/>
                <a:gd fmla="*/ 53 h 72" name="T11"/>
                <a:gd fmla="*/ 50 w 69" name="T12"/>
                <a:gd fmla="*/ 72 h 72" name="T13"/>
                <a:gd fmla="*/ 19 w 69" name="T14"/>
                <a:gd fmla="*/ 72 h 72" name="T15"/>
                <a:gd fmla="*/ 19 w 69" name="T16"/>
                <a:gd fmla="*/ 72 h 72" name="T17"/>
                <a:gd fmla="*/ 0 w 69" name="T18"/>
                <a:gd fmla="*/ 53 h 72" name="T19"/>
                <a:gd fmla="*/ 0 w 69" name="T20"/>
                <a:gd fmla="*/ 19 h 72" name="T21"/>
                <a:gd fmla="*/ 0 w 69" name="T22"/>
                <a:gd fmla="*/ 19 h 72" name="T23"/>
                <a:gd fmla="*/ 19 w 69" name="T24"/>
                <a:gd fmla="*/ 0 h 72" name="T25"/>
                <a:gd fmla="*/ 8 w 69" name="T26"/>
                <a:gd fmla="*/ 53 h 72" name="T27"/>
                <a:gd fmla="*/ 19 w 69" name="T28"/>
                <a:gd fmla="*/ 64 h 72" name="T29"/>
                <a:gd fmla="*/ 50 w 69" name="T30"/>
                <a:gd fmla="*/ 64 h 72" name="T31"/>
                <a:gd fmla="*/ 50 w 69" name="T32"/>
                <a:gd fmla="*/ 64 h 72" name="T33"/>
                <a:gd fmla="*/ 62 w 69" name="T34"/>
                <a:gd fmla="*/ 53 h 72" name="T35"/>
                <a:gd fmla="*/ 62 w 69" name="T36"/>
                <a:gd fmla="*/ 19 h 72" name="T37"/>
                <a:gd fmla="*/ 62 w 69" name="T38"/>
                <a:gd fmla="*/ 19 h 72" name="T39"/>
                <a:gd fmla="*/ 50 w 69" name="T40"/>
                <a:gd fmla="*/ 7 h 72" name="T41"/>
                <a:gd fmla="*/ 19 w 69" name="T42"/>
                <a:gd fmla="*/ 7 h 72" name="T43"/>
                <a:gd fmla="*/ 19 w 69" name="T44"/>
                <a:gd fmla="*/ 7 h 72" name="T45"/>
                <a:gd fmla="*/ 8 w 69" name="T46"/>
                <a:gd fmla="*/ 19 h 72" name="T47"/>
                <a:gd fmla="*/ 8 w 69" name="T48"/>
                <a:gd fmla="*/ 53 h 72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72" w="69">
                  <a:moveTo>
                    <a:pt x="19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61" y="0"/>
                    <a:pt x="69" y="8"/>
                    <a:pt x="69" y="19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63"/>
                    <a:pt x="61" y="72"/>
                    <a:pt x="50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9" y="72"/>
                    <a:pt x="0" y="63"/>
                    <a:pt x="0" y="5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9" y="0"/>
                    <a:pt x="19" y="0"/>
                  </a:cubicBezTo>
                  <a:close/>
                  <a:moveTo>
                    <a:pt x="8" y="53"/>
                  </a:moveTo>
                  <a:cubicBezTo>
                    <a:pt x="8" y="59"/>
                    <a:pt x="13" y="64"/>
                    <a:pt x="19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7" y="64"/>
                    <a:pt x="62" y="59"/>
                    <a:pt x="62" y="53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2" y="12"/>
                    <a:pt x="57" y="7"/>
                    <a:pt x="50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3" y="7"/>
                    <a:pt x="8" y="12"/>
                    <a:pt x="8" y="19"/>
                  </a:cubicBezTo>
                  <a:cubicBezTo>
                    <a:pt x="8" y="53"/>
                    <a:pt x="8" y="53"/>
                    <a:pt x="8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altLang="en-US" lang="zh-CN"/>
            </a:p>
          </p:txBody>
        </p:sp>
        <p:sp>
          <p:nvSpPr>
            <p:cNvPr id="717" name="Freeform 275"/>
            <p:cNvSpPr/>
            <p:nvPr/>
          </p:nvSpPr>
          <p:spPr bwMode="auto">
            <a:xfrm>
              <a:off x="6069" y="1270"/>
              <a:ext cx="50" cy="52"/>
            </a:xfrm>
            <a:custGeom>
              <a:gdLst>
                <a:gd fmla="*/ 38 w 38" name="T0"/>
                <a:gd fmla="*/ 9 h 39" name="T1"/>
                <a:gd fmla="*/ 28 w 38" name="T2"/>
                <a:gd fmla="*/ 0 h 39" name="T3"/>
                <a:gd fmla="*/ 9 w 38" name="T4"/>
                <a:gd fmla="*/ 0 h 39" name="T5"/>
                <a:gd fmla="*/ 0 w 38" name="T6"/>
                <a:gd fmla="*/ 9 h 39" name="T7"/>
                <a:gd fmla="*/ 0 w 38" name="T8"/>
                <a:gd fmla="*/ 30 h 39" name="T9"/>
                <a:gd fmla="*/ 9 w 38" name="T10"/>
                <a:gd fmla="*/ 39 h 39" name="T11"/>
                <a:gd fmla="*/ 28 w 38" name="T12"/>
                <a:gd fmla="*/ 39 h 39" name="T13"/>
                <a:gd fmla="*/ 38 w 38" name="T14"/>
                <a:gd fmla="*/ 30 h 39" name="T15"/>
                <a:gd fmla="*/ 38 w 38" name="T16"/>
                <a:gd fmla="*/ 9 h 39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39" w="38">
                  <a:moveTo>
                    <a:pt x="38" y="9"/>
                  </a:moveTo>
                  <a:cubicBezTo>
                    <a:pt x="38" y="4"/>
                    <a:pt x="33" y="0"/>
                    <a:pt x="2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33" y="39"/>
                    <a:pt x="38" y="35"/>
                    <a:pt x="38" y="30"/>
                  </a:cubicBezTo>
                  <a:lnTo>
                    <a:pt x="38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altLang="en-US" lang="zh-CN"/>
            </a:p>
          </p:txBody>
        </p:sp>
        <p:sp>
          <p:nvSpPr>
            <p:cNvPr id="718" name="Freeform 276"/>
            <p:cNvSpPr>
              <a:spLocks noEditPoints="1"/>
            </p:cNvSpPr>
            <p:nvPr/>
          </p:nvSpPr>
          <p:spPr bwMode="auto">
            <a:xfrm>
              <a:off x="6161" y="1249"/>
              <a:ext cx="91" cy="95"/>
            </a:xfrm>
            <a:custGeom>
              <a:gdLst>
                <a:gd fmla="*/ 19 w 69" name="T0"/>
                <a:gd fmla="*/ 0 h 72" name="T1"/>
                <a:gd fmla="*/ 51 w 69" name="T2"/>
                <a:gd fmla="*/ 0 h 72" name="T3"/>
                <a:gd fmla="*/ 51 w 69" name="T4"/>
                <a:gd fmla="*/ 0 h 72" name="T5"/>
                <a:gd fmla="*/ 69 w 69" name="T6"/>
                <a:gd fmla="*/ 19 h 72" name="T7"/>
                <a:gd fmla="*/ 69 w 69" name="T8"/>
                <a:gd fmla="*/ 53 h 72" name="T9"/>
                <a:gd fmla="*/ 69 w 69" name="T10"/>
                <a:gd fmla="*/ 53 h 72" name="T11"/>
                <a:gd fmla="*/ 51 w 69" name="T12"/>
                <a:gd fmla="*/ 72 h 72" name="T13"/>
                <a:gd fmla="*/ 19 w 69" name="T14"/>
                <a:gd fmla="*/ 72 h 72" name="T15"/>
                <a:gd fmla="*/ 19 w 69" name="T16"/>
                <a:gd fmla="*/ 72 h 72" name="T17"/>
                <a:gd fmla="*/ 0 w 69" name="T18"/>
                <a:gd fmla="*/ 53 h 72" name="T19"/>
                <a:gd fmla="*/ 0 w 69" name="T20"/>
                <a:gd fmla="*/ 19 h 72" name="T21"/>
                <a:gd fmla="*/ 0 w 69" name="T22"/>
                <a:gd fmla="*/ 19 h 72" name="T23"/>
                <a:gd fmla="*/ 19 w 69" name="T24"/>
                <a:gd fmla="*/ 0 h 72" name="T25"/>
                <a:gd fmla="*/ 8 w 69" name="T26"/>
                <a:gd fmla="*/ 53 h 72" name="T27"/>
                <a:gd fmla="*/ 19 w 69" name="T28"/>
                <a:gd fmla="*/ 64 h 72" name="T29"/>
                <a:gd fmla="*/ 51 w 69" name="T30"/>
                <a:gd fmla="*/ 64 h 72" name="T31"/>
                <a:gd fmla="*/ 51 w 69" name="T32"/>
                <a:gd fmla="*/ 64 h 72" name="T33"/>
                <a:gd fmla="*/ 62 w 69" name="T34"/>
                <a:gd fmla="*/ 53 h 72" name="T35"/>
                <a:gd fmla="*/ 62 w 69" name="T36"/>
                <a:gd fmla="*/ 19 h 72" name="T37"/>
                <a:gd fmla="*/ 62 w 69" name="T38"/>
                <a:gd fmla="*/ 19 h 72" name="T39"/>
                <a:gd fmla="*/ 51 w 69" name="T40"/>
                <a:gd fmla="*/ 7 h 72" name="T41"/>
                <a:gd fmla="*/ 19 w 69" name="T42"/>
                <a:gd fmla="*/ 7 h 72" name="T43"/>
                <a:gd fmla="*/ 19 w 69" name="T44"/>
                <a:gd fmla="*/ 7 h 72" name="T45"/>
                <a:gd fmla="*/ 8 w 69" name="T46"/>
                <a:gd fmla="*/ 19 h 72" name="T47"/>
                <a:gd fmla="*/ 8 w 69" name="T48"/>
                <a:gd fmla="*/ 53 h 72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72" w="69">
                  <a:moveTo>
                    <a:pt x="19" y="0"/>
                  </a:moveTo>
                  <a:cubicBezTo>
                    <a:pt x="51" y="0"/>
                    <a:pt x="51" y="0"/>
                    <a:pt x="51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61" y="0"/>
                    <a:pt x="69" y="8"/>
                    <a:pt x="69" y="19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63"/>
                    <a:pt x="61" y="72"/>
                    <a:pt x="51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9" y="72"/>
                    <a:pt x="0" y="63"/>
                    <a:pt x="0" y="5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9" y="0"/>
                    <a:pt x="19" y="0"/>
                  </a:cubicBezTo>
                  <a:close/>
                  <a:moveTo>
                    <a:pt x="8" y="53"/>
                  </a:moveTo>
                  <a:cubicBezTo>
                    <a:pt x="8" y="59"/>
                    <a:pt x="13" y="64"/>
                    <a:pt x="19" y="64"/>
                  </a:cubicBezTo>
                  <a:cubicBezTo>
                    <a:pt x="51" y="64"/>
                    <a:pt x="51" y="64"/>
                    <a:pt x="51" y="64"/>
                  </a:cubicBezTo>
                  <a:cubicBezTo>
                    <a:pt x="51" y="64"/>
                    <a:pt x="51" y="64"/>
                    <a:pt x="51" y="64"/>
                  </a:cubicBezTo>
                  <a:cubicBezTo>
                    <a:pt x="57" y="64"/>
                    <a:pt x="62" y="59"/>
                    <a:pt x="62" y="53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2" y="12"/>
                    <a:pt x="57" y="7"/>
                    <a:pt x="51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3" y="7"/>
                    <a:pt x="8" y="12"/>
                    <a:pt x="8" y="19"/>
                  </a:cubicBezTo>
                  <a:cubicBezTo>
                    <a:pt x="8" y="53"/>
                    <a:pt x="8" y="53"/>
                    <a:pt x="8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altLang="en-US" lang="zh-CN"/>
            </a:p>
          </p:txBody>
        </p:sp>
        <p:sp>
          <p:nvSpPr>
            <p:cNvPr id="719" name="Freeform 277"/>
            <p:cNvSpPr/>
            <p:nvPr/>
          </p:nvSpPr>
          <p:spPr bwMode="auto">
            <a:xfrm>
              <a:off x="6182" y="1270"/>
              <a:ext cx="50" cy="52"/>
            </a:xfrm>
            <a:custGeom>
              <a:gdLst>
                <a:gd fmla="*/ 38 w 38" name="T0"/>
                <a:gd fmla="*/ 9 h 39" name="T1"/>
                <a:gd fmla="*/ 28 w 38" name="T2"/>
                <a:gd fmla="*/ 0 h 39" name="T3"/>
                <a:gd fmla="*/ 9 w 38" name="T4"/>
                <a:gd fmla="*/ 0 h 39" name="T5"/>
                <a:gd fmla="*/ 0 w 38" name="T6"/>
                <a:gd fmla="*/ 9 h 39" name="T7"/>
                <a:gd fmla="*/ 0 w 38" name="T8"/>
                <a:gd fmla="*/ 30 h 39" name="T9"/>
                <a:gd fmla="*/ 9 w 38" name="T10"/>
                <a:gd fmla="*/ 39 h 39" name="T11"/>
                <a:gd fmla="*/ 28 w 38" name="T12"/>
                <a:gd fmla="*/ 39 h 39" name="T13"/>
                <a:gd fmla="*/ 38 w 38" name="T14"/>
                <a:gd fmla="*/ 30 h 39" name="T15"/>
                <a:gd fmla="*/ 38 w 38" name="T16"/>
                <a:gd fmla="*/ 9 h 39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39" w="38">
                  <a:moveTo>
                    <a:pt x="38" y="9"/>
                  </a:moveTo>
                  <a:cubicBezTo>
                    <a:pt x="38" y="4"/>
                    <a:pt x="33" y="0"/>
                    <a:pt x="2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33" y="39"/>
                    <a:pt x="38" y="35"/>
                    <a:pt x="38" y="30"/>
                  </a:cubicBezTo>
                  <a:lnTo>
                    <a:pt x="38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altLang="en-US" lang="zh-CN"/>
            </a:p>
          </p:txBody>
        </p:sp>
        <p:sp>
          <p:nvSpPr>
            <p:cNvPr id="720" name="Freeform 278"/>
            <p:cNvSpPr>
              <a:spLocks noEditPoints="1"/>
            </p:cNvSpPr>
            <p:nvPr/>
          </p:nvSpPr>
          <p:spPr bwMode="auto">
            <a:xfrm>
              <a:off x="6274" y="1249"/>
              <a:ext cx="91" cy="95"/>
            </a:xfrm>
            <a:custGeom>
              <a:gdLst>
                <a:gd fmla="*/ 19 w 69" name="T0"/>
                <a:gd fmla="*/ 0 h 72" name="T1"/>
                <a:gd fmla="*/ 51 w 69" name="T2"/>
                <a:gd fmla="*/ 0 h 72" name="T3"/>
                <a:gd fmla="*/ 51 w 69" name="T4"/>
                <a:gd fmla="*/ 0 h 72" name="T5"/>
                <a:gd fmla="*/ 69 w 69" name="T6"/>
                <a:gd fmla="*/ 19 h 72" name="T7"/>
                <a:gd fmla="*/ 69 w 69" name="T8"/>
                <a:gd fmla="*/ 53 h 72" name="T9"/>
                <a:gd fmla="*/ 69 w 69" name="T10"/>
                <a:gd fmla="*/ 53 h 72" name="T11"/>
                <a:gd fmla="*/ 51 w 69" name="T12"/>
                <a:gd fmla="*/ 72 h 72" name="T13"/>
                <a:gd fmla="*/ 19 w 69" name="T14"/>
                <a:gd fmla="*/ 72 h 72" name="T15"/>
                <a:gd fmla="*/ 19 w 69" name="T16"/>
                <a:gd fmla="*/ 72 h 72" name="T17"/>
                <a:gd fmla="*/ 0 w 69" name="T18"/>
                <a:gd fmla="*/ 53 h 72" name="T19"/>
                <a:gd fmla="*/ 0 w 69" name="T20"/>
                <a:gd fmla="*/ 19 h 72" name="T21"/>
                <a:gd fmla="*/ 0 w 69" name="T22"/>
                <a:gd fmla="*/ 19 h 72" name="T23"/>
                <a:gd fmla="*/ 19 w 69" name="T24"/>
                <a:gd fmla="*/ 0 h 72" name="T25"/>
                <a:gd fmla="*/ 8 w 69" name="T26"/>
                <a:gd fmla="*/ 53 h 72" name="T27"/>
                <a:gd fmla="*/ 19 w 69" name="T28"/>
                <a:gd fmla="*/ 64 h 72" name="T29"/>
                <a:gd fmla="*/ 51 w 69" name="T30"/>
                <a:gd fmla="*/ 64 h 72" name="T31"/>
                <a:gd fmla="*/ 51 w 69" name="T32"/>
                <a:gd fmla="*/ 64 h 72" name="T33"/>
                <a:gd fmla="*/ 62 w 69" name="T34"/>
                <a:gd fmla="*/ 53 h 72" name="T35"/>
                <a:gd fmla="*/ 62 w 69" name="T36"/>
                <a:gd fmla="*/ 19 h 72" name="T37"/>
                <a:gd fmla="*/ 62 w 69" name="T38"/>
                <a:gd fmla="*/ 19 h 72" name="T39"/>
                <a:gd fmla="*/ 51 w 69" name="T40"/>
                <a:gd fmla="*/ 7 h 72" name="T41"/>
                <a:gd fmla="*/ 19 w 69" name="T42"/>
                <a:gd fmla="*/ 7 h 72" name="T43"/>
                <a:gd fmla="*/ 19 w 69" name="T44"/>
                <a:gd fmla="*/ 7 h 72" name="T45"/>
                <a:gd fmla="*/ 8 w 69" name="T46"/>
                <a:gd fmla="*/ 19 h 72" name="T47"/>
                <a:gd fmla="*/ 8 w 69" name="T48"/>
                <a:gd fmla="*/ 53 h 72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72" w="69">
                  <a:moveTo>
                    <a:pt x="19" y="0"/>
                  </a:moveTo>
                  <a:cubicBezTo>
                    <a:pt x="51" y="0"/>
                    <a:pt x="51" y="0"/>
                    <a:pt x="51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61" y="0"/>
                    <a:pt x="69" y="8"/>
                    <a:pt x="69" y="19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63"/>
                    <a:pt x="61" y="72"/>
                    <a:pt x="51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9" y="72"/>
                    <a:pt x="0" y="63"/>
                    <a:pt x="0" y="5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9" y="0"/>
                    <a:pt x="19" y="0"/>
                  </a:cubicBezTo>
                  <a:close/>
                  <a:moveTo>
                    <a:pt x="8" y="53"/>
                  </a:moveTo>
                  <a:cubicBezTo>
                    <a:pt x="8" y="59"/>
                    <a:pt x="13" y="64"/>
                    <a:pt x="19" y="64"/>
                  </a:cubicBezTo>
                  <a:cubicBezTo>
                    <a:pt x="51" y="64"/>
                    <a:pt x="51" y="64"/>
                    <a:pt x="51" y="64"/>
                  </a:cubicBezTo>
                  <a:cubicBezTo>
                    <a:pt x="51" y="64"/>
                    <a:pt x="51" y="64"/>
                    <a:pt x="51" y="64"/>
                  </a:cubicBezTo>
                  <a:cubicBezTo>
                    <a:pt x="57" y="64"/>
                    <a:pt x="62" y="59"/>
                    <a:pt x="62" y="53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2" y="12"/>
                    <a:pt x="57" y="7"/>
                    <a:pt x="51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3" y="7"/>
                    <a:pt x="8" y="12"/>
                    <a:pt x="8" y="19"/>
                  </a:cubicBezTo>
                  <a:cubicBezTo>
                    <a:pt x="8" y="53"/>
                    <a:pt x="8" y="53"/>
                    <a:pt x="8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altLang="en-US" lang="zh-CN"/>
            </a:p>
          </p:txBody>
        </p:sp>
        <p:sp>
          <p:nvSpPr>
            <p:cNvPr id="721" name="Freeform 279"/>
            <p:cNvSpPr/>
            <p:nvPr/>
          </p:nvSpPr>
          <p:spPr bwMode="auto">
            <a:xfrm>
              <a:off x="6295" y="1270"/>
              <a:ext cx="50" cy="52"/>
            </a:xfrm>
            <a:custGeom>
              <a:gdLst>
                <a:gd fmla="*/ 38 w 38" name="T0"/>
                <a:gd fmla="*/ 9 h 39" name="T1"/>
                <a:gd fmla="*/ 28 w 38" name="T2"/>
                <a:gd fmla="*/ 0 h 39" name="T3"/>
                <a:gd fmla="*/ 9 w 38" name="T4"/>
                <a:gd fmla="*/ 0 h 39" name="T5"/>
                <a:gd fmla="*/ 0 w 38" name="T6"/>
                <a:gd fmla="*/ 9 h 39" name="T7"/>
                <a:gd fmla="*/ 0 w 38" name="T8"/>
                <a:gd fmla="*/ 30 h 39" name="T9"/>
                <a:gd fmla="*/ 9 w 38" name="T10"/>
                <a:gd fmla="*/ 39 h 39" name="T11"/>
                <a:gd fmla="*/ 28 w 38" name="T12"/>
                <a:gd fmla="*/ 39 h 39" name="T13"/>
                <a:gd fmla="*/ 38 w 38" name="T14"/>
                <a:gd fmla="*/ 30 h 39" name="T15"/>
                <a:gd fmla="*/ 38 w 38" name="T16"/>
                <a:gd fmla="*/ 9 h 39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39" w="38">
                  <a:moveTo>
                    <a:pt x="38" y="9"/>
                  </a:moveTo>
                  <a:cubicBezTo>
                    <a:pt x="38" y="4"/>
                    <a:pt x="33" y="0"/>
                    <a:pt x="2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33" y="39"/>
                    <a:pt x="38" y="35"/>
                    <a:pt x="38" y="30"/>
                  </a:cubicBezTo>
                  <a:lnTo>
                    <a:pt x="38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altLang="en-US" lang="zh-CN"/>
            </a:p>
          </p:txBody>
        </p:sp>
        <p:sp>
          <p:nvSpPr>
            <p:cNvPr id="722" name="Freeform 280"/>
            <p:cNvSpPr>
              <a:spLocks noEditPoints="1"/>
            </p:cNvSpPr>
            <p:nvPr/>
          </p:nvSpPr>
          <p:spPr bwMode="auto">
            <a:xfrm>
              <a:off x="6387" y="1249"/>
              <a:ext cx="91" cy="95"/>
            </a:xfrm>
            <a:custGeom>
              <a:gdLst>
                <a:gd fmla="*/ 19 w 69" name="T0"/>
                <a:gd fmla="*/ 0 h 72" name="T1"/>
                <a:gd fmla="*/ 51 w 69" name="T2"/>
                <a:gd fmla="*/ 0 h 72" name="T3"/>
                <a:gd fmla="*/ 51 w 69" name="T4"/>
                <a:gd fmla="*/ 0 h 72" name="T5"/>
                <a:gd fmla="*/ 69 w 69" name="T6"/>
                <a:gd fmla="*/ 19 h 72" name="T7"/>
                <a:gd fmla="*/ 69 w 69" name="T8"/>
                <a:gd fmla="*/ 53 h 72" name="T9"/>
                <a:gd fmla="*/ 69 w 69" name="T10"/>
                <a:gd fmla="*/ 53 h 72" name="T11"/>
                <a:gd fmla="*/ 51 w 69" name="T12"/>
                <a:gd fmla="*/ 72 h 72" name="T13"/>
                <a:gd fmla="*/ 19 w 69" name="T14"/>
                <a:gd fmla="*/ 72 h 72" name="T15"/>
                <a:gd fmla="*/ 19 w 69" name="T16"/>
                <a:gd fmla="*/ 72 h 72" name="T17"/>
                <a:gd fmla="*/ 0 w 69" name="T18"/>
                <a:gd fmla="*/ 53 h 72" name="T19"/>
                <a:gd fmla="*/ 0 w 69" name="T20"/>
                <a:gd fmla="*/ 19 h 72" name="T21"/>
                <a:gd fmla="*/ 0 w 69" name="T22"/>
                <a:gd fmla="*/ 19 h 72" name="T23"/>
                <a:gd fmla="*/ 19 w 69" name="T24"/>
                <a:gd fmla="*/ 0 h 72" name="T25"/>
                <a:gd fmla="*/ 8 w 69" name="T26"/>
                <a:gd fmla="*/ 53 h 72" name="T27"/>
                <a:gd fmla="*/ 19 w 69" name="T28"/>
                <a:gd fmla="*/ 64 h 72" name="T29"/>
                <a:gd fmla="*/ 51 w 69" name="T30"/>
                <a:gd fmla="*/ 64 h 72" name="T31"/>
                <a:gd fmla="*/ 51 w 69" name="T32"/>
                <a:gd fmla="*/ 64 h 72" name="T33"/>
                <a:gd fmla="*/ 62 w 69" name="T34"/>
                <a:gd fmla="*/ 53 h 72" name="T35"/>
                <a:gd fmla="*/ 62 w 69" name="T36"/>
                <a:gd fmla="*/ 19 h 72" name="T37"/>
                <a:gd fmla="*/ 62 w 69" name="T38"/>
                <a:gd fmla="*/ 19 h 72" name="T39"/>
                <a:gd fmla="*/ 51 w 69" name="T40"/>
                <a:gd fmla="*/ 7 h 72" name="T41"/>
                <a:gd fmla="*/ 19 w 69" name="T42"/>
                <a:gd fmla="*/ 7 h 72" name="T43"/>
                <a:gd fmla="*/ 19 w 69" name="T44"/>
                <a:gd fmla="*/ 7 h 72" name="T45"/>
                <a:gd fmla="*/ 8 w 69" name="T46"/>
                <a:gd fmla="*/ 19 h 72" name="T47"/>
                <a:gd fmla="*/ 8 w 69" name="T48"/>
                <a:gd fmla="*/ 53 h 72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72" w="69">
                  <a:moveTo>
                    <a:pt x="19" y="0"/>
                  </a:moveTo>
                  <a:cubicBezTo>
                    <a:pt x="51" y="0"/>
                    <a:pt x="51" y="0"/>
                    <a:pt x="51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61" y="0"/>
                    <a:pt x="69" y="8"/>
                    <a:pt x="69" y="19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63"/>
                    <a:pt x="61" y="72"/>
                    <a:pt x="51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9" y="72"/>
                    <a:pt x="0" y="63"/>
                    <a:pt x="0" y="5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9" y="0"/>
                    <a:pt x="19" y="0"/>
                  </a:cubicBezTo>
                  <a:close/>
                  <a:moveTo>
                    <a:pt x="8" y="53"/>
                  </a:moveTo>
                  <a:cubicBezTo>
                    <a:pt x="8" y="59"/>
                    <a:pt x="13" y="64"/>
                    <a:pt x="19" y="64"/>
                  </a:cubicBezTo>
                  <a:cubicBezTo>
                    <a:pt x="51" y="64"/>
                    <a:pt x="51" y="64"/>
                    <a:pt x="51" y="64"/>
                  </a:cubicBezTo>
                  <a:cubicBezTo>
                    <a:pt x="51" y="64"/>
                    <a:pt x="51" y="64"/>
                    <a:pt x="51" y="64"/>
                  </a:cubicBezTo>
                  <a:cubicBezTo>
                    <a:pt x="57" y="64"/>
                    <a:pt x="62" y="59"/>
                    <a:pt x="62" y="53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2" y="12"/>
                    <a:pt x="57" y="7"/>
                    <a:pt x="51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3" y="7"/>
                    <a:pt x="8" y="12"/>
                    <a:pt x="8" y="19"/>
                  </a:cubicBezTo>
                  <a:cubicBezTo>
                    <a:pt x="8" y="53"/>
                    <a:pt x="8" y="53"/>
                    <a:pt x="8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altLang="en-US" lang="zh-CN"/>
            </a:p>
          </p:txBody>
        </p:sp>
        <p:sp>
          <p:nvSpPr>
            <p:cNvPr id="723" name="Freeform 281"/>
            <p:cNvSpPr/>
            <p:nvPr/>
          </p:nvSpPr>
          <p:spPr bwMode="auto">
            <a:xfrm>
              <a:off x="6408" y="1270"/>
              <a:ext cx="50" cy="52"/>
            </a:xfrm>
            <a:custGeom>
              <a:gdLst>
                <a:gd fmla="*/ 38 w 38" name="T0"/>
                <a:gd fmla="*/ 9 h 39" name="T1"/>
                <a:gd fmla="*/ 28 w 38" name="T2"/>
                <a:gd fmla="*/ 0 h 39" name="T3"/>
                <a:gd fmla="*/ 9 w 38" name="T4"/>
                <a:gd fmla="*/ 0 h 39" name="T5"/>
                <a:gd fmla="*/ 0 w 38" name="T6"/>
                <a:gd fmla="*/ 9 h 39" name="T7"/>
                <a:gd fmla="*/ 0 w 38" name="T8"/>
                <a:gd fmla="*/ 30 h 39" name="T9"/>
                <a:gd fmla="*/ 9 w 38" name="T10"/>
                <a:gd fmla="*/ 39 h 39" name="T11"/>
                <a:gd fmla="*/ 28 w 38" name="T12"/>
                <a:gd fmla="*/ 39 h 39" name="T13"/>
                <a:gd fmla="*/ 38 w 38" name="T14"/>
                <a:gd fmla="*/ 30 h 39" name="T15"/>
                <a:gd fmla="*/ 38 w 38" name="T16"/>
                <a:gd fmla="*/ 9 h 39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39" w="38">
                  <a:moveTo>
                    <a:pt x="38" y="9"/>
                  </a:moveTo>
                  <a:cubicBezTo>
                    <a:pt x="38" y="4"/>
                    <a:pt x="33" y="0"/>
                    <a:pt x="2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33" y="39"/>
                    <a:pt x="38" y="35"/>
                    <a:pt x="38" y="30"/>
                  </a:cubicBezTo>
                  <a:lnTo>
                    <a:pt x="38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altLang="en-US" lang="zh-CN"/>
            </a:p>
          </p:txBody>
        </p:sp>
        <p:sp>
          <p:nvSpPr>
            <p:cNvPr id="724" name="Freeform 282"/>
            <p:cNvSpPr>
              <a:spLocks noEditPoints="1"/>
            </p:cNvSpPr>
            <p:nvPr/>
          </p:nvSpPr>
          <p:spPr bwMode="auto">
            <a:xfrm>
              <a:off x="6500" y="1249"/>
              <a:ext cx="91" cy="95"/>
            </a:xfrm>
            <a:custGeom>
              <a:gdLst>
                <a:gd fmla="*/ 19 w 69" name="T0"/>
                <a:gd fmla="*/ 0 h 72" name="T1"/>
                <a:gd fmla="*/ 51 w 69" name="T2"/>
                <a:gd fmla="*/ 0 h 72" name="T3"/>
                <a:gd fmla="*/ 51 w 69" name="T4"/>
                <a:gd fmla="*/ 0 h 72" name="T5"/>
                <a:gd fmla="*/ 69 w 69" name="T6"/>
                <a:gd fmla="*/ 19 h 72" name="T7"/>
                <a:gd fmla="*/ 69 w 69" name="T8"/>
                <a:gd fmla="*/ 53 h 72" name="T9"/>
                <a:gd fmla="*/ 69 w 69" name="T10"/>
                <a:gd fmla="*/ 53 h 72" name="T11"/>
                <a:gd fmla="*/ 51 w 69" name="T12"/>
                <a:gd fmla="*/ 72 h 72" name="T13"/>
                <a:gd fmla="*/ 19 w 69" name="T14"/>
                <a:gd fmla="*/ 72 h 72" name="T15"/>
                <a:gd fmla="*/ 19 w 69" name="T16"/>
                <a:gd fmla="*/ 72 h 72" name="T17"/>
                <a:gd fmla="*/ 0 w 69" name="T18"/>
                <a:gd fmla="*/ 53 h 72" name="T19"/>
                <a:gd fmla="*/ 0 w 69" name="T20"/>
                <a:gd fmla="*/ 19 h 72" name="T21"/>
                <a:gd fmla="*/ 0 w 69" name="T22"/>
                <a:gd fmla="*/ 19 h 72" name="T23"/>
                <a:gd fmla="*/ 19 w 69" name="T24"/>
                <a:gd fmla="*/ 0 h 72" name="T25"/>
                <a:gd fmla="*/ 8 w 69" name="T26"/>
                <a:gd fmla="*/ 53 h 72" name="T27"/>
                <a:gd fmla="*/ 19 w 69" name="T28"/>
                <a:gd fmla="*/ 64 h 72" name="T29"/>
                <a:gd fmla="*/ 51 w 69" name="T30"/>
                <a:gd fmla="*/ 64 h 72" name="T31"/>
                <a:gd fmla="*/ 51 w 69" name="T32"/>
                <a:gd fmla="*/ 64 h 72" name="T33"/>
                <a:gd fmla="*/ 62 w 69" name="T34"/>
                <a:gd fmla="*/ 53 h 72" name="T35"/>
                <a:gd fmla="*/ 62 w 69" name="T36"/>
                <a:gd fmla="*/ 19 h 72" name="T37"/>
                <a:gd fmla="*/ 62 w 69" name="T38"/>
                <a:gd fmla="*/ 19 h 72" name="T39"/>
                <a:gd fmla="*/ 51 w 69" name="T40"/>
                <a:gd fmla="*/ 7 h 72" name="T41"/>
                <a:gd fmla="*/ 19 w 69" name="T42"/>
                <a:gd fmla="*/ 7 h 72" name="T43"/>
                <a:gd fmla="*/ 19 w 69" name="T44"/>
                <a:gd fmla="*/ 7 h 72" name="T45"/>
                <a:gd fmla="*/ 8 w 69" name="T46"/>
                <a:gd fmla="*/ 19 h 72" name="T47"/>
                <a:gd fmla="*/ 8 w 69" name="T48"/>
                <a:gd fmla="*/ 53 h 72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72" w="69">
                  <a:moveTo>
                    <a:pt x="19" y="0"/>
                  </a:moveTo>
                  <a:cubicBezTo>
                    <a:pt x="51" y="0"/>
                    <a:pt x="51" y="0"/>
                    <a:pt x="51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61" y="0"/>
                    <a:pt x="69" y="8"/>
                    <a:pt x="69" y="19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63"/>
                    <a:pt x="61" y="72"/>
                    <a:pt x="51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9" y="72"/>
                    <a:pt x="0" y="63"/>
                    <a:pt x="0" y="5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9" y="0"/>
                    <a:pt x="19" y="0"/>
                  </a:cubicBezTo>
                  <a:close/>
                  <a:moveTo>
                    <a:pt x="8" y="53"/>
                  </a:moveTo>
                  <a:cubicBezTo>
                    <a:pt x="8" y="59"/>
                    <a:pt x="13" y="64"/>
                    <a:pt x="19" y="64"/>
                  </a:cubicBezTo>
                  <a:cubicBezTo>
                    <a:pt x="51" y="64"/>
                    <a:pt x="51" y="64"/>
                    <a:pt x="51" y="64"/>
                  </a:cubicBezTo>
                  <a:cubicBezTo>
                    <a:pt x="51" y="64"/>
                    <a:pt x="51" y="64"/>
                    <a:pt x="51" y="64"/>
                  </a:cubicBezTo>
                  <a:cubicBezTo>
                    <a:pt x="57" y="64"/>
                    <a:pt x="62" y="59"/>
                    <a:pt x="62" y="53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2" y="12"/>
                    <a:pt x="57" y="7"/>
                    <a:pt x="51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3" y="7"/>
                    <a:pt x="8" y="12"/>
                    <a:pt x="8" y="19"/>
                  </a:cubicBezTo>
                  <a:cubicBezTo>
                    <a:pt x="8" y="53"/>
                    <a:pt x="8" y="53"/>
                    <a:pt x="8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altLang="en-US" lang="zh-CN"/>
            </a:p>
          </p:txBody>
        </p:sp>
        <p:sp>
          <p:nvSpPr>
            <p:cNvPr id="725" name="Freeform 283"/>
            <p:cNvSpPr/>
            <p:nvPr/>
          </p:nvSpPr>
          <p:spPr bwMode="auto">
            <a:xfrm>
              <a:off x="6521" y="1270"/>
              <a:ext cx="50" cy="52"/>
            </a:xfrm>
            <a:custGeom>
              <a:gdLst>
                <a:gd fmla="*/ 38 w 38" name="T0"/>
                <a:gd fmla="*/ 9 h 39" name="T1"/>
                <a:gd fmla="*/ 28 w 38" name="T2"/>
                <a:gd fmla="*/ 0 h 39" name="T3"/>
                <a:gd fmla="*/ 10 w 38" name="T4"/>
                <a:gd fmla="*/ 0 h 39" name="T5"/>
                <a:gd fmla="*/ 0 w 38" name="T6"/>
                <a:gd fmla="*/ 9 h 39" name="T7"/>
                <a:gd fmla="*/ 0 w 38" name="T8"/>
                <a:gd fmla="*/ 30 h 39" name="T9"/>
                <a:gd fmla="*/ 10 w 38" name="T10"/>
                <a:gd fmla="*/ 39 h 39" name="T11"/>
                <a:gd fmla="*/ 28 w 38" name="T12"/>
                <a:gd fmla="*/ 39 h 39" name="T13"/>
                <a:gd fmla="*/ 38 w 38" name="T14"/>
                <a:gd fmla="*/ 30 h 39" name="T15"/>
                <a:gd fmla="*/ 38 w 38" name="T16"/>
                <a:gd fmla="*/ 9 h 39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39" w="38">
                  <a:moveTo>
                    <a:pt x="38" y="9"/>
                  </a:moveTo>
                  <a:cubicBezTo>
                    <a:pt x="38" y="4"/>
                    <a:pt x="34" y="0"/>
                    <a:pt x="28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34" y="39"/>
                    <a:pt x="38" y="35"/>
                    <a:pt x="38" y="30"/>
                  </a:cubicBezTo>
                  <a:lnTo>
                    <a:pt x="38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altLang="en-US" lang="zh-CN"/>
            </a:p>
          </p:txBody>
        </p:sp>
        <p:sp>
          <p:nvSpPr>
            <p:cNvPr id="726" name="Freeform 284"/>
            <p:cNvSpPr>
              <a:spLocks noEditPoints="1"/>
            </p:cNvSpPr>
            <p:nvPr/>
          </p:nvSpPr>
          <p:spPr bwMode="auto">
            <a:xfrm>
              <a:off x="6613" y="1249"/>
              <a:ext cx="92" cy="95"/>
            </a:xfrm>
            <a:custGeom>
              <a:gdLst>
                <a:gd fmla="*/ 19 w 70" name="T0"/>
                <a:gd fmla="*/ 0 h 72" name="T1"/>
                <a:gd fmla="*/ 51 w 70" name="T2"/>
                <a:gd fmla="*/ 0 h 72" name="T3"/>
                <a:gd fmla="*/ 51 w 70" name="T4"/>
                <a:gd fmla="*/ 0 h 72" name="T5"/>
                <a:gd fmla="*/ 70 w 70" name="T6"/>
                <a:gd fmla="*/ 19 h 72" name="T7"/>
                <a:gd fmla="*/ 70 w 70" name="T8"/>
                <a:gd fmla="*/ 53 h 72" name="T9"/>
                <a:gd fmla="*/ 70 w 70" name="T10"/>
                <a:gd fmla="*/ 53 h 72" name="T11"/>
                <a:gd fmla="*/ 51 w 70" name="T12"/>
                <a:gd fmla="*/ 72 h 72" name="T13"/>
                <a:gd fmla="*/ 19 w 70" name="T14"/>
                <a:gd fmla="*/ 72 h 72" name="T15"/>
                <a:gd fmla="*/ 19 w 70" name="T16"/>
                <a:gd fmla="*/ 72 h 72" name="T17"/>
                <a:gd fmla="*/ 0 w 70" name="T18"/>
                <a:gd fmla="*/ 53 h 72" name="T19"/>
                <a:gd fmla="*/ 0 w 70" name="T20"/>
                <a:gd fmla="*/ 19 h 72" name="T21"/>
                <a:gd fmla="*/ 0 w 70" name="T22"/>
                <a:gd fmla="*/ 19 h 72" name="T23"/>
                <a:gd fmla="*/ 19 w 70" name="T24"/>
                <a:gd fmla="*/ 0 h 72" name="T25"/>
                <a:gd fmla="*/ 8 w 70" name="T26"/>
                <a:gd fmla="*/ 53 h 72" name="T27"/>
                <a:gd fmla="*/ 19 w 70" name="T28"/>
                <a:gd fmla="*/ 64 h 72" name="T29"/>
                <a:gd fmla="*/ 51 w 70" name="T30"/>
                <a:gd fmla="*/ 64 h 72" name="T31"/>
                <a:gd fmla="*/ 51 w 70" name="T32"/>
                <a:gd fmla="*/ 64 h 72" name="T33"/>
                <a:gd fmla="*/ 62 w 70" name="T34"/>
                <a:gd fmla="*/ 53 h 72" name="T35"/>
                <a:gd fmla="*/ 62 w 70" name="T36"/>
                <a:gd fmla="*/ 19 h 72" name="T37"/>
                <a:gd fmla="*/ 62 w 70" name="T38"/>
                <a:gd fmla="*/ 19 h 72" name="T39"/>
                <a:gd fmla="*/ 51 w 70" name="T40"/>
                <a:gd fmla="*/ 7 h 72" name="T41"/>
                <a:gd fmla="*/ 19 w 70" name="T42"/>
                <a:gd fmla="*/ 7 h 72" name="T43"/>
                <a:gd fmla="*/ 19 w 70" name="T44"/>
                <a:gd fmla="*/ 7 h 72" name="T45"/>
                <a:gd fmla="*/ 8 w 70" name="T46"/>
                <a:gd fmla="*/ 19 h 72" name="T47"/>
                <a:gd fmla="*/ 8 w 70" name="T48"/>
                <a:gd fmla="*/ 53 h 72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72" w="70">
                  <a:moveTo>
                    <a:pt x="19" y="0"/>
                  </a:moveTo>
                  <a:cubicBezTo>
                    <a:pt x="51" y="0"/>
                    <a:pt x="51" y="0"/>
                    <a:pt x="51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61" y="0"/>
                    <a:pt x="70" y="8"/>
                    <a:pt x="70" y="19"/>
                  </a:cubicBezTo>
                  <a:cubicBezTo>
                    <a:pt x="70" y="53"/>
                    <a:pt x="70" y="53"/>
                    <a:pt x="70" y="53"/>
                  </a:cubicBezTo>
                  <a:cubicBezTo>
                    <a:pt x="70" y="53"/>
                    <a:pt x="70" y="53"/>
                    <a:pt x="70" y="53"/>
                  </a:cubicBezTo>
                  <a:cubicBezTo>
                    <a:pt x="70" y="63"/>
                    <a:pt x="61" y="72"/>
                    <a:pt x="51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9" y="72"/>
                    <a:pt x="0" y="63"/>
                    <a:pt x="0" y="5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9" y="0"/>
                    <a:pt x="19" y="0"/>
                  </a:cubicBezTo>
                  <a:close/>
                  <a:moveTo>
                    <a:pt x="8" y="53"/>
                  </a:moveTo>
                  <a:cubicBezTo>
                    <a:pt x="8" y="59"/>
                    <a:pt x="13" y="64"/>
                    <a:pt x="19" y="64"/>
                  </a:cubicBezTo>
                  <a:cubicBezTo>
                    <a:pt x="51" y="64"/>
                    <a:pt x="51" y="64"/>
                    <a:pt x="51" y="64"/>
                  </a:cubicBezTo>
                  <a:cubicBezTo>
                    <a:pt x="51" y="64"/>
                    <a:pt x="51" y="64"/>
                    <a:pt x="51" y="64"/>
                  </a:cubicBezTo>
                  <a:cubicBezTo>
                    <a:pt x="57" y="64"/>
                    <a:pt x="62" y="59"/>
                    <a:pt x="62" y="53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2" y="12"/>
                    <a:pt x="57" y="7"/>
                    <a:pt x="51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3" y="7"/>
                    <a:pt x="8" y="12"/>
                    <a:pt x="8" y="19"/>
                  </a:cubicBezTo>
                  <a:cubicBezTo>
                    <a:pt x="8" y="53"/>
                    <a:pt x="8" y="53"/>
                    <a:pt x="8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altLang="en-US" lang="zh-CN"/>
            </a:p>
          </p:txBody>
        </p:sp>
        <p:sp>
          <p:nvSpPr>
            <p:cNvPr id="727" name="Freeform 285"/>
            <p:cNvSpPr/>
            <p:nvPr/>
          </p:nvSpPr>
          <p:spPr bwMode="auto">
            <a:xfrm>
              <a:off x="6634" y="1270"/>
              <a:ext cx="50" cy="52"/>
            </a:xfrm>
            <a:custGeom>
              <a:gdLst>
                <a:gd fmla="*/ 38 w 38" name="T0"/>
                <a:gd fmla="*/ 9 h 39" name="T1"/>
                <a:gd fmla="*/ 28 w 38" name="T2"/>
                <a:gd fmla="*/ 0 h 39" name="T3"/>
                <a:gd fmla="*/ 10 w 38" name="T4"/>
                <a:gd fmla="*/ 0 h 39" name="T5"/>
                <a:gd fmla="*/ 0 w 38" name="T6"/>
                <a:gd fmla="*/ 9 h 39" name="T7"/>
                <a:gd fmla="*/ 0 w 38" name="T8"/>
                <a:gd fmla="*/ 30 h 39" name="T9"/>
                <a:gd fmla="*/ 10 w 38" name="T10"/>
                <a:gd fmla="*/ 39 h 39" name="T11"/>
                <a:gd fmla="*/ 28 w 38" name="T12"/>
                <a:gd fmla="*/ 39 h 39" name="T13"/>
                <a:gd fmla="*/ 38 w 38" name="T14"/>
                <a:gd fmla="*/ 30 h 39" name="T15"/>
                <a:gd fmla="*/ 38 w 38" name="T16"/>
                <a:gd fmla="*/ 9 h 39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39" w="38">
                  <a:moveTo>
                    <a:pt x="38" y="9"/>
                  </a:moveTo>
                  <a:cubicBezTo>
                    <a:pt x="38" y="4"/>
                    <a:pt x="34" y="0"/>
                    <a:pt x="28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34" y="39"/>
                    <a:pt x="38" y="35"/>
                    <a:pt x="38" y="30"/>
                  </a:cubicBezTo>
                  <a:lnTo>
                    <a:pt x="38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altLang="en-US" lang="zh-CN"/>
            </a:p>
          </p:txBody>
        </p:sp>
        <p:sp>
          <p:nvSpPr>
            <p:cNvPr id="728" name="Freeform 286"/>
            <p:cNvSpPr>
              <a:spLocks noEditPoints="1"/>
            </p:cNvSpPr>
            <p:nvPr/>
          </p:nvSpPr>
          <p:spPr bwMode="auto">
            <a:xfrm>
              <a:off x="6728" y="1249"/>
              <a:ext cx="90" cy="95"/>
            </a:xfrm>
            <a:custGeom>
              <a:gdLst>
                <a:gd fmla="*/ 18 w 69" name="T0"/>
                <a:gd fmla="*/ 0 h 72" name="T1"/>
                <a:gd fmla="*/ 50 w 69" name="T2"/>
                <a:gd fmla="*/ 0 h 72" name="T3"/>
                <a:gd fmla="*/ 50 w 69" name="T4"/>
                <a:gd fmla="*/ 0 h 72" name="T5"/>
                <a:gd fmla="*/ 69 w 69" name="T6"/>
                <a:gd fmla="*/ 19 h 72" name="T7"/>
                <a:gd fmla="*/ 69 w 69" name="T8"/>
                <a:gd fmla="*/ 53 h 72" name="T9"/>
                <a:gd fmla="*/ 69 w 69" name="T10"/>
                <a:gd fmla="*/ 53 h 72" name="T11"/>
                <a:gd fmla="*/ 50 w 69" name="T12"/>
                <a:gd fmla="*/ 72 h 72" name="T13"/>
                <a:gd fmla="*/ 18 w 69" name="T14"/>
                <a:gd fmla="*/ 72 h 72" name="T15"/>
                <a:gd fmla="*/ 18 w 69" name="T16"/>
                <a:gd fmla="*/ 72 h 72" name="T17"/>
                <a:gd fmla="*/ 0 w 69" name="T18"/>
                <a:gd fmla="*/ 53 h 72" name="T19"/>
                <a:gd fmla="*/ 0 w 69" name="T20"/>
                <a:gd fmla="*/ 19 h 72" name="T21"/>
                <a:gd fmla="*/ 0 w 69" name="T22"/>
                <a:gd fmla="*/ 19 h 72" name="T23"/>
                <a:gd fmla="*/ 18 w 69" name="T24"/>
                <a:gd fmla="*/ 0 h 72" name="T25"/>
                <a:gd fmla="*/ 7 w 69" name="T26"/>
                <a:gd fmla="*/ 53 h 72" name="T27"/>
                <a:gd fmla="*/ 18 w 69" name="T28"/>
                <a:gd fmla="*/ 64 h 72" name="T29"/>
                <a:gd fmla="*/ 50 w 69" name="T30"/>
                <a:gd fmla="*/ 64 h 72" name="T31"/>
                <a:gd fmla="*/ 50 w 69" name="T32"/>
                <a:gd fmla="*/ 64 h 72" name="T33"/>
                <a:gd fmla="*/ 61 w 69" name="T34"/>
                <a:gd fmla="*/ 53 h 72" name="T35"/>
                <a:gd fmla="*/ 61 w 69" name="T36"/>
                <a:gd fmla="*/ 19 h 72" name="T37"/>
                <a:gd fmla="*/ 61 w 69" name="T38"/>
                <a:gd fmla="*/ 19 h 72" name="T39"/>
                <a:gd fmla="*/ 50 w 69" name="T40"/>
                <a:gd fmla="*/ 7 h 72" name="T41"/>
                <a:gd fmla="*/ 18 w 69" name="T42"/>
                <a:gd fmla="*/ 7 h 72" name="T43"/>
                <a:gd fmla="*/ 18 w 69" name="T44"/>
                <a:gd fmla="*/ 7 h 72" name="T45"/>
                <a:gd fmla="*/ 7 w 69" name="T46"/>
                <a:gd fmla="*/ 19 h 72" name="T47"/>
                <a:gd fmla="*/ 7 w 69" name="T48"/>
                <a:gd fmla="*/ 53 h 72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72" w="69">
                  <a:moveTo>
                    <a:pt x="18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60" y="0"/>
                    <a:pt x="69" y="8"/>
                    <a:pt x="69" y="19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63"/>
                    <a:pt x="60" y="72"/>
                    <a:pt x="50" y="72"/>
                  </a:cubicBezTo>
                  <a:cubicBezTo>
                    <a:pt x="18" y="72"/>
                    <a:pt x="18" y="72"/>
                    <a:pt x="18" y="72"/>
                  </a:cubicBezTo>
                  <a:cubicBezTo>
                    <a:pt x="18" y="72"/>
                    <a:pt x="18" y="72"/>
                    <a:pt x="18" y="72"/>
                  </a:cubicBezTo>
                  <a:cubicBezTo>
                    <a:pt x="8" y="72"/>
                    <a:pt x="0" y="63"/>
                    <a:pt x="0" y="5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8" y="0"/>
                    <a:pt x="18" y="0"/>
                  </a:cubicBezTo>
                  <a:close/>
                  <a:moveTo>
                    <a:pt x="7" y="53"/>
                  </a:moveTo>
                  <a:cubicBezTo>
                    <a:pt x="7" y="59"/>
                    <a:pt x="12" y="64"/>
                    <a:pt x="18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6" y="64"/>
                    <a:pt x="61" y="59"/>
                    <a:pt x="61" y="53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2"/>
                    <a:pt x="56" y="7"/>
                    <a:pt x="50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2" y="7"/>
                    <a:pt x="7" y="12"/>
                    <a:pt x="7" y="19"/>
                  </a:cubicBezTo>
                  <a:cubicBezTo>
                    <a:pt x="7" y="53"/>
                    <a:pt x="7" y="53"/>
                    <a:pt x="7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altLang="en-US" lang="zh-CN"/>
            </a:p>
          </p:txBody>
        </p:sp>
        <p:sp>
          <p:nvSpPr>
            <p:cNvPr id="729" name="Freeform 287"/>
            <p:cNvSpPr/>
            <p:nvPr/>
          </p:nvSpPr>
          <p:spPr bwMode="auto">
            <a:xfrm>
              <a:off x="6747" y="1270"/>
              <a:ext cx="50" cy="52"/>
            </a:xfrm>
            <a:custGeom>
              <a:gdLst>
                <a:gd fmla="*/ 38 w 38" name="T0"/>
                <a:gd fmla="*/ 9 h 39" name="T1"/>
                <a:gd fmla="*/ 28 w 38" name="T2"/>
                <a:gd fmla="*/ 0 h 39" name="T3"/>
                <a:gd fmla="*/ 10 w 38" name="T4"/>
                <a:gd fmla="*/ 0 h 39" name="T5"/>
                <a:gd fmla="*/ 0 w 38" name="T6"/>
                <a:gd fmla="*/ 9 h 39" name="T7"/>
                <a:gd fmla="*/ 0 w 38" name="T8"/>
                <a:gd fmla="*/ 30 h 39" name="T9"/>
                <a:gd fmla="*/ 10 w 38" name="T10"/>
                <a:gd fmla="*/ 39 h 39" name="T11"/>
                <a:gd fmla="*/ 28 w 38" name="T12"/>
                <a:gd fmla="*/ 39 h 39" name="T13"/>
                <a:gd fmla="*/ 38 w 38" name="T14"/>
                <a:gd fmla="*/ 30 h 39" name="T15"/>
                <a:gd fmla="*/ 38 w 38" name="T16"/>
                <a:gd fmla="*/ 9 h 39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39" w="38">
                  <a:moveTo>
                    <a:pt x="38" y="9"/>
                  </a:moveTo>
                  <a:cubicBezTo>
                    <a:pt x="38" y="4"/>
                    <a:pt x="34" y="0"/>
                    <a:pt x="28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34" y="39"/>
                    <a:pt x="38" y="35"/>
                    <a:pt x="38" y="30"/>
                  </a:cubicBezTo>
                  <a:lnTo>
                    <a:pt x="38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altLang="en-US" lang="zh-CN"/>
            </a:p>
          </p:txBody>
        </p:sp>
        <p:sp>
          <p:nvSpPr>
            <p:cNvPr id="730" name="Freeform 288"/>
            <p:cNvSpPr>
              <a:spLocks noEditPoints="1"/>
            </p:cNvSpPr>
            <p:nvPr/>
          </p:nvSpPr>
          <p:spPr bwMode="auto">
            <a:xfrm>
              <a:off x="6841" y="1249"/>
              <a:ext cx="90" cy="95"/>
            </a:xfrm>
            <a:custGeom>
              <a:gdLst>
                <a:gd fmla="*/ 18 w 69" name="T0"/>
                <a:gd fmla="*/ 0 h 72" name="T1"/>
                <a:gd fmla="*/ 50 w 69" name="T2"/>
                <a:gd fmla="*/ 0 h 72" name="T3"/>
                <a:gd fmla="*/ 50 w 69" name="T4"/>
                <a:gd fmla="*/ 0 h 72" name="T5"/>
                <a:gd fmla="*/ 69 w 69" name="T6"/>
                <a:gd fmla="*/ 19 h 72" name="T7"/>
                <a:gd fmla="*/ 69 w 69" name="T8"/>
                <a:gd fmla="*/ 53 h 72" name="T9"/>
                <a:gd fmla="*/ 69 w 69" name="T10"/>
                <a:gd fmla="*/ 53 h 72" name="T11"/>
                <a:gd fmla="*/ 50 w 69" name="T12"/>
                <a:gd fmla="*/ 72 h 72" name="T13"/>
                <a:gd fmla="*/ 18 w 69" name="T14"/>
                <a:gd fmla="*/ 72 h 72" name="T15"/>
                <a:gd fmla="*/ 18 w 69" name="T16"/>
                <a:gd fmla="*/ 72 h 72" name="T17"/>
                <a:gd fmla="*/ 0 w 69" name="T18"/>
                <a:gd fmla="*/ 53 h 72" name="T19"/>
                <a:gd fmla="*/ 0 w 69" name="T20"/>
                <a:gd fmla="*/ 19 h 72" name="T21"/>
                <a:gd fmla="*/ 0 w 69" name="T22"/>
                <a:gd fmla="*/ 19 h 72" name="T23"/>
                <a:gd fmla="*/ 18 w 69" name="T24"/>
                <a:gd fmla="*/ 0 h 72" name="T25"/>
                <a:gd fmla="*/ 7 w 69" name="T26"/>
                <a:gd fmla="*/ 53 h 72" name="T27"/>
                <a:gd fmla="*/ 18 w 69" name="T28"/>
                <a:gd fmla="*/ 64 h 72" name="T29"/>
                <a:gd fmla="*/ 50 w 69" name="T30"/>
                <a:gd fmla="*/ 64 h 72" name="T31"/>
                <a:gd fmla="*/ 50 w 69" name="T32"/>
                <a:gd fmla="*/ 64 h 72" name="T33"/>
                <a:gd fmla="*/ 61 w 69" name="T34"/>
                <a:gd fmla="*/ 53 h 72" name="T35"/>
                <a:gd fmla="*/ 61 w 69" name="T36"/>
                <a:gd fmla="*/ 19 h 72" name="T37"/>
                <a:gd fmla="*/ 61 w 69" name="T38"/>
                <a:gd fmla="*/ 19 h 72" name="T39"/>
                <a:gd fmla="*/ 50 w 69" name="T40"/>
                <a:gd fmla="*/ 7 h 72" name="T41"/>
                <a:gd fmla="*/ 18 w 69" name="T42"/>
                <a:gd fmla="*/ 7 h 72" name="T43"/>
                <a:gd fmla="*/ 18 w 69" name="T44"/>
                <a:gd fmla="*/ 7 h 72" name="T45"/>
                <a:gd fmla="*/ 7 w 69" name="T46"/>
                <a:gd fmla="*/ 19 h 72" name="T47"/>
                <a:gd fmla="*/ 7 w 69" name="T48"/>
                <a:gd fmla="*/ 53 h 72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72" w="69">
                  <a:moveTo>
                    <a:pt x="18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60" y="0"/>
                    <a:pt x="69" y="8"/>
                    <a:pt x="69" y="19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63"/>
                    <a:pt x="60" y="72"/>
                    <a:pt x="50" y="72"/>
                  </a:cubicBezTo>
                  <a:cubicBezTo>
                    <a:pt x="18" y="72"/>
                    <a:pt x="18" y="72"/>
                    <a:pt x="18" y="72"/>
                  </a:cubicBezTo>
                  <a:cubicBezTo>
                    <a:pt x="18" y="72"/>
                    <a:pt x="18" y="72"/>
                    <a:pt x="18" y="72"/>
                  </a:cubicBezTo>
                  <a:cubicBezTo>
                    <a:pt x="8" y="72"/>
                    <a:pt x="0" y="63"/>
                    <a:pt x="0" y="5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8" y="0"/>
                    <a:pt x="18" y="0"/>
                  </a:cubicBezTo>
                  <a:close/>
                  <a:moveTo>
                    <a:pt x="7" y="53"/>
                  </a:moveTo>
                  <a:cubicBezTo>
                    <a:pt x="7" y="59"/>
                    <a:pt x="12" y="64"/>
                    <a:pt x="18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6" y="64"/>
                    <a:pt x="61" y="59"/>
                    <a:pt x="61" y="53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2"/>
                    <a:pt x="56" y="7"/>
                    <a:pt x="50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2" y="7"/>
                    <a:pt x="7" y="12"/>
                    <a:pt x="7" y="19"/>
                  </a:cubicBezTo>
                  <a:cubicBezTo>
                    <a:pt x="7" y="53"/>
                    <a:pt x="7" y="53"/>
                    <a:pt x="7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altLang="en-US" lang="zh-CN"/>
            </a:p>
          </p:txBody>
        </p:sp>
        <p:sp>
          <p:nvSpPr>
            <p:cNvPr id="731" name="Freeform 289"/>
            <p:cNvSpPr/>
            <p:nvPr/>
          </p:nvSpPr>
          <p:spPr bwMode="auto">
            <a:xfrm>
              <a:off x="6860" y="1270"/>
              <a:ext cx="50" cy="52"/>
            </a:xfrm>
            <a:custGeom>
              <a:gdLst>
                <a:gd fmla="*/ 38 w 38" name="T0"/>
                <a:gd fmla="*/ 9 h 39" name="T1"/>
                <a:gd fmla="*/ 29 w 38" name="T2"/>
                <a:gd fmla="*/ 0 h 39" name="T3"/>
                <a:gd fmla="*/ 10 w 38" name="T4"/>
                <a:gd fmla="*/ 0 h 39" name="T5"/>
                <a:gd fmla="*/ 0 w 38" name="T6"/>
                <a:gd fmla="*/ 9 h 39" name="T7"/>
                <a:gd fmla="*/ 0 w 38" name="T8"/>
                <a:gd fmla="*/ 30 h 39" name="T9"/>
                <a:gd fmla="*/ 10 w 38" name="T10"/>
                <a:gd fmla="*/ 39 h 39" name="T11"/>
                <a:gd fmla="*/ 29 w 38" name="T12"/>
                <a:gd fmla="*/ 39 h 39" name="T13"/>
                <a:gd fmla="*/ 38 w 38" name="T14"/>
                <a:gd fmla="*/ 30 h 39" name="T15"/>
                <a:gd fmla="*/ 38 w 38" name="T16"/>
                <a:gd fmla="*/ 9 h 39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39" w="38">
                  <a:moveTo>
                    <a:pt x="38" y="9"/>
                  </a:moveTo>
                  <a:cubicBezTo>
                    <a:pt x="38" y="4"/>
                    <a:pt x="34" y="0"/>
                    <a:pt x="29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34" y="39"/>
                    <a:pt x="38" y="35"/>
                    <a:pt x="38" y="30"/>
                  </a:cubicBezTo>
                  <a:lnTo>
                    <a:pt x="38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altLang="en-US" lang="zh-CN"/>
            </a:p>
          </p:txBody>
        </p:sp>
        <p:sp>
          <p:nvSpPr>
            <p:cNvPr id="732" name="Freeform 290"/>
            <p:cNvSpPr>
              <a:spLocks noEditPoints="1"/>
            </p:cNvSpPr>
            <p:nvPr/>
          </p:nvSpPr>
          <p:spPr bwMode="auto">
            <a:xfrm>
              <a:off x="6954" y="1249"/>
              <a:ext cx="90" cy="95"/>
            </a:xfrm>
            <a:custGeom>
              <a:gdLst>
                <a:gd fmla="*/ 18 w 69" name="T0"/>
                <a:gd fmla="*/ 0 h 72" name="T1"/>
                <a:gd fmla="*/ 50 w 69" name="T2"/>
                <a:gd fmla="*/ 0 h 72" name="T3"/>
                <a:gd fmla="*/ 50 w 69" name="T4"/>
                <a:gd fmla="*/ 0 h 72" name="T5"/>
                <a:gd fmla="*/ 69 w 69" name="T6"/>
                <a:gd fmla="*/ 19 h 72" name="T7"/>
                <a:gd fmla="*/ 69 w 69" name="T8"/>
                <a:gd fmla="*/ 53 h 72" name="T9"/>
                <a:gd fmla="*/ 69 w 69" name="T10"/>
                <a:gd fmla="*/ 53 h 72" name="T11"/>
                <a:gd fmla="*/ 50 w 69" name="T12"/>
                <a:gd fmla="*/ 72 h 72" name="T13"/>
                <a:gd fmla="*/ 18 w 69" name="T14"/>
                <a:gd fmla="*/ 72 h 72" name="T15"/>
                <a:gd fmla="*/ 18 w 69" name="T16"/>
                <a:gd fmla="*/ 72 h 72" name="T17"/>
                <a:gd fmla="*/ 0 w 69" name="T18"/>
                <a:gd fmla="*/ 53 h 72" name="T19"/>
                <a:gd fmla="*/ 0 w 69" name="T20"/>
                <a:gd fmla="*/ 19 h 72" name="T21"/>
                <a:gd fmla="*/ 0 w 69" name="T22"/>
                <a:gd fmla="*/ 19 h 72" name="T23"/>
                <a:gd fmla="*/ 18 w 69" name="T24"/>
                <a:gd fmla="*/ 0 h 72" name="T25"/>
                <a:gd fmla="*/ 7 w 69" name="T26"/>
                <a:gd fmla="*/ 53 h 72" name="T27"/>
                <a:gd fmla="*/ 18 w 69" name="T28"/>
                <a:gd fmla="*/ 64 h 72" name="T29"/>
                <a:gd fmla="*/ 50 w 69" name="T30"/>
                <a:gd fmla="*/ 64 h 72" name="T31"/>
                <a:gd fmla="*/ 50 w 69" name="T32"/>
                <a:gd fmla="*/ 64 h 72" name="T33"/>
                <a:gd fmla="*/ 61 w 69" name="T34"/>
                <a:gd fmla="*/ 53 h 72" name="T35"/>
                <a:gd fmla="*/ 61 w 69" name="T36"/>
                <a:gd fmla="*/ 19 h 72" name="T37"/>
                <a:gd fmla="*/ 61 w 69" name="T38"/>
                <a:gd fmla="*/ 19 h 72" name="T39"/>
                <a:gd fmla="*/ 50 w 69" name="T40"/>
                <a:gd fmla="*/ 7 h 72" name="T41"/>
                <a:gd fmla="*/ 18 w 69" name="T42"/>
                <a:gd fmla="*/ 7 h 72" name="T43"/>
                <a:gd fmla="*/ 18 w 69" name="T44"/>
                <a:gd fmla="*/ 7 h 72" name="T45"/>
                <a:gd fmla="*/ 7 w 69" name="T46"/>
                <a:gd fmla="*/ 19 h 72" name="T47"/>
                <a:gd fmla="*/ 7 w 69" name="T48"/>
                <a:gd fmla="*/ 53 h 72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72" w="69">
                  <a:moveTo>
                    <a:pt x="18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60" y="0"/>
                    <a:pt x="69" y="8"/>
                    <a:pt x="69" y="19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63"/>
                    <a:pt x="60" y="72"/>
                    <a:pt x="50" y="72"/>
                  </a:cubicBezTo>
                  <a:cubicBezTo>
                    <a:pt x="18" y="72"/>
                    <a:pt x="18" y="72"/>
                    <a:pt x="18" y="72"/>
                  </a:cubicBezTo>
                  <a:cubicBezTo>
                    <a:pt x="18" y="72"/>
                    <a:pt x="18" y="72"/>
                    <a:pt x="18" y="72"/>
                  </a:cubicBezTo>
                  <a:cubicBezTo>
                    <a:pt x="8" y="72"/>
                    <a:pt x="0" y="63"/>
                    <a:pt x="0" y="5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8" y="0"/>
                    <a:pt x="18" y="0"/>
                  </a:cubicBezTo>
                  <a:close/>
                  <a:moveTo>
                    <a:pt x="7" y="53"/>
                  </a:moveTo>
                  <a:cubicBezTo>
                    <a:pt x="7" y="59"/>
                    <a:pt x="12" y="64"/>
                    <a:pt x="18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6" y="64"/>
                    <a:pt x="61" y="59"/>
                    <a:pt x="61" y="53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2"/>
                    <a:pt x="56" y="7"/>
                    <a:pt x="50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2" y="7"/>
                    <a:pt x="7" y="12"/>
                    <a:pt x="7" y="19"/>
                  </a:cubicBezTo>
                  <a:cubicBezTo>
                    <a:pt x="7" y="53"/>
                    <a:pt x="7" y="53"/>
                    <a:pt x="7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altLang="en-US" lang="zh-CN"/>
            </a:p>
          </p:txBody>
        </p:sp>
        <p:sp>
          <p:nvSpPr>
            <p:cNvPr id="733" name="Freeform 291"/>
            <p:cNvSpPr/>
            <p:nvPr/>
          </p:nvSpPr>
          <p:spPr bwMode="auto">
            <a:xfrm>
              <a:off x="6973" y="1270"/>
              <a:ext cx="50" cy="52"/>
            </a:xfrm>
            <a:custGeom>
              <a:gdLst>
                <a:gd fmla="*/ 38 w 38" name="T0"/>
                <a:gd fmla="*/ 9 h 39" name="T1"/>
                <a:gd fmla="*/ 29 w 38" name="T2"/>
                <a:gd fmla="*/ 0 h 39" name="T3"/>
                <a:gd fmla="*/ 10 w 38" name="T4"/>
                <a:gd fmla="*/ 0 h 39" name="T5"/>
                <a:gd fmla="*/ 0 w 38" name="T6"/>
                <a:gd fmla="*/ 9 h 39" name="T7"/>
                <a:gd fmla="*/ 0 w 38" name="T8"/>
                <a:gd fmla="*/ 30 h 39" name="T9"/>
                <a:gd fmla="*/ 10 w 38" name="T10"/>
                <a:gd fmla="*/ 39 h 39" name="T11"/>
                <a:gd fmla="*/ 29 w 38" name="T12"/>
                <a:gd fmla="*/ 39 h 39" name="T13"/>
                <a:gd fmla="*/ 38 w 38" name="T14"/>
                <a:gd fmla="*/ 30 h 39" name="T15"/>
                <a:gd fmla="*/ 38 w 38" name="T16"/>
                <a:gd fmla="*/ 9 h 39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39" w="38">
                  <a:moveTo>
                    <a:pt x="38" y="9"/>
                  </a:moveTo>
                  <a:cubicBezTo>
                    <a:pt x="38" y="4"/>
                    <a:pt x="34" y="0"/>
                    <a:pt x="29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34" y="39"/>
                    <a:pt x="38" y="35"/>
                    <a:pt x="38" y="30"/>
                  </a:cubicBezTo>
                  <a:lnTo>
                    <a:pt x="38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altLang="en-US" lang="zh-CN"/>
            </a:p>
          </p:txBody>
        </p:sp>
        <p:sp>
          <p:nvSpPr>
            <p:cNvPr id="734" name="Freeform 292"/>
            <p:cNvSpPr>
              <a:spLocks noEditPoints="1"/>
            </p:cNvSpPr>
            <p:nvPr/>
          </p:nvSpPr>
          <p:spPr bwMode="auto">
            <a:xfrm>
              <a:off x="7067" y="1249"/>
              <a:ext cx="90" cy="95"/>
            </a:xfrm>
            <a:custGeom>
              <a:gdLst>
                <a:gd fmla="*/ 18 w 69" name="T0"/>
                <a:gd fmla="*/ 0 h 72" name="T1"/>
                <a:gd fmla="*/ 50 w 69" name="T2"/>
                <a:gd fmla="*/ 0 h 72" name="T3"/>
                <a:gd fmla="*/ 50 w 69" name="T4"/>
                <a:gd fmla="*/ 0 h 72" name="T5"/>
                <a:gd fmla="*/ 69 w 69" name="T6"/>
                <a:gd fmla="*/ 19 h 72" name="T7"/>
                <a:gd fmla="*/ 69 w 69" name="T8"/>
                <a:gd fmla="*/ 53 h 72" name="T9"/>
                <a:gd fmla="*/ 69 w 69" name="T10"/>
                <a:gd fmla="*/ 53 h 72" name="T11"/>
                <a:gd fmla="*/ 50 w 69" name="T12"/>
                <a:gd fmla="*/ 72 h 72" name="T13"/>
                <a:gd fmla="*/ 18 w 69" name="T14"/>
                <a:gd fmla="*/ 72 h 72" name="T15"/>
                <a:gd fmla="*/ 18 w 69" name="T16"/>
                <a:gd fmla="*/ 72 h 72" name="T17"/>
                <a:gd fmla="*/ 0 w 69" name="T18"/>
                <a:gd fmla="*/ 53 h 72" name="T19"/>
                <a:gd fmla="*/ 0 w 69" name="T20"/>
                <a:gd fmla="*/ 19 h 72" name="T21"/>
                <a:gd fmla="*/ 0 w 69" name="T22"/>
                <a:gd fmla="*/ 19 h 72" name="T23"/>
                <a:gd fmla="*/ 18 w 69" name="T24"/>
                <a:gd fmla="*/ 0 h 72" name="T25"/>
                <a:gd fmla="*/ 7 w 69" name="T26"/>
                <a:gd fmla="*/ 53 h 72" name="T27"/>
                <a:gd fmla="*/ 18 w 69" name="T28"/>
                <a:gd fmla="*/ 64 h 72" name="T29"/>
                <a:gd fmla="*/ 50 w 69" name="T30"/>
                <a:gd fmla="*/ 64 h 72" name="T31"/>
                <a:gd fmla="*/ 50 w 69" name="T32"/>
                <a:gd fmla="*/ 64 h 72" name="T33"/>
                <a:gd fmla="*/ 61 w 69" name="T34"/>
                <a:gd fmla="*/ 53 h 72" name="T35"/>
                <a:gd fmla="*/ 61 w 69" name="T36"/>
                <a:gd fmla="*/ 19 h 72" name="T37"/>
                <a:gd fmla="*/ 61 w 69" name="T38"/>
                <a:gd fmla="*/ 19 h 72" name="T39"/>
                <a:gd fmla="*/ 50 w 69" name="T40"/>
                <a:gd fmla="*/ 7 h 72" name="T41"/>
                <a:gd fmla="*/ 18 w 69" name="T42"/>
                <a:gd fmla="*/ 7 h 72" name="T43"/>
                <a:gd fmla="*/ 18 w 69" name="T44"/>
                <a:gd fmla="*/ 7 h 72" name="T45"/>
                <a:gd fmla="*/ 7 w 69" name="T46"/>
                <a:gd fmla="*/ 19 h 72" name="T47"/>
                <a:gd fmla="*/ 7 w 69" name="T48"/>
                <a:gd fmla="*/ 53 h 72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72" w="69">
                  <a:moveTo>
                    <a:pt x="18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60" y="0"/>
                    <a:pt x="69" y="8"/>
                    <a:pt x="69" y="19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63"/>
                    <a:pt x="60" y="72"/>
                    <a:pt x="50" y="72"/>
                  </a:cubicBezTo>
                  <a:cubicBezTo>
                    <a:pt x="18" y="72"/>
                    <a:pt x="18" y="72"/>
                    <a:pt x="18" y="72"/>
                  </a:cubicBezTo>
                  <a:cubicBezTo>
                    <a:pt x="18" y="72"/>
                    <a:pt x="18" y="72"/>
                    <a:pt x="18" y="72"/>
                  </a:cubicBezTo>
                  <a:cubicBezTo>
                    <a:pt x="8" y="72"/>
                    <a:pt x="0" y="63"/>
                    <a:pt x="0" y="5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8" y="0"/>
                    <a:pt x="18" y="0"/>
                  </a:cubicBezTo>
                  <a:close/>
                  <a:moveTo>
                    <a:pt x="7" y="53"/>
                  </a:moveTo>
                  <a:cubicBezTo>
                    <a:pt x="7" y="59"/>
                    <a:pt x="12" y="64"/>
                    <a:pt x="18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6" y="64"/>
                    <a:pt x="61" y="59"/>
                    <a:pt x="61" y="53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2"/>
                    <a:pt x="56" y="7"/>
                    <a:pt x="50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2" y="7"/>
                    <a:pt x="7" y="12"/>
                    <a:pt x="7" y="19"/>
                  </a:cubicBezTo>
                  <a:cubicBezTo>
                    <a:pt x="7" y="53"/>
                    <a:pt x="7" y="53"/>
                    <a:pt x="7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altLang="en-US" lang="zh-CN"/>
            </a:p>
          </p:txBody>
        </p:sp>
        <p:sp>
          <p:nvSpPr>
            <p:cNvPr id="735" name="Freeform 293"/>
            <p:cNvSpPr/>
            <p:nvPr/>
          </p:nvSpPr>
          <p:spPr bwMode="auto">
            <a:xfrm>
              <a:off x="7086" y="1270"/>
              <a:ext cx="50" cy="52"/>
            </a:xfrm>
            <a:custGeom>
              <a:gdLst>
                <a:gd fmla="*/ 38 w 38" name="T0"/>
                <a:gd fmla="*/ 9 h 39" name="T1"/>
                <a:gd fmla="*/ 29 w 38" name="T2"/>
                <a:gd fmla="*/ 0 h 39" name="T3"/>
                <a:gd fmla="*/ 10 w 38" name="T4"/>
                <a:gd fmla="*/ 0 h 39" name="T5"/>
                <a:gd fmla="*/ 0 w 38" name="T6"/>
                <a:gd fmla="*/ 9 h 39" name="T7"/>
                <a:gd fmla="*/ 0 w 38" name="T8"/>
                <a:gd fmla="*/ 30 h 39" name="T9"/>
                <a:gd fmla="*/ 10 w 38" name="T10"/>
                <a:gd fmla="*/ 39 h 39" name="T11"/>
                <a:gd fmla="*/ 29 w 38" name="T12"/>
                <a:gd fmla="*/ 39 h 39" name="T13"/>
                <a:gd fmla="*/ 38 w 38" name="T14"/>
                <a:gd fmla="*/ 30 h 39" name="T15"/>
                <a:gd fmla="*/ 38 w 38" name="T16"/>
                <a:gd fmla="*/ 9 h 39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39" w="38">
                  <a:moveTo>
                    <a:pt x="38" y="9"/>
                  </a:moveTo>
                  <a:cubicBezTo>
                    <a:pt x="38" y="4"/>
                    <a:pt x="34" y="0"/>
                    <a:pt x="29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34" y="39"/>
                    <a:pt x="38" y="35"/>
                    <a:pt x="38" y="30"/>
                  </a:cubicBezTo>
                  <a:lnTo>
                    <a:pt x="38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altLang="en-US" lang="zh-CN"/>
            </a:p>
          </p:txBody>
        </p:sp>
      </p:grpSp>
      <p:sp>
        <p:nvSpPr>
          <p:cNvPr id="636" name="任意多边形 635"/>
          <p:cNvSpPr/>
          <p:nvPr/>
        </p:nvSpPr>
        <p:spPr>
          <a:xfrm>
            <a:off x="1452563" y="1006475"/>
            <a:ext cx="3344862" cy="46038"/>
          </a:xfrm>
          <a:custGeom>
            <a:gdLst>
              <a:gd fmla="*/ 0 w 3141456" name="connsiteX0"/>
              <a:gd fmla="*/ 51014 h 58324" name="connsiteY0"/>
              <a:gd fmla="*/ 1165512 w 3141456" name="connsiteX1"/>
              <a:gd fmla="*/ 52552 h 58324" name="connsiteY1"/>
              <a:gd fmla="*/ 1249594 w 3141456" name="connsiteX2"/>
              <a:gd fmla="*/ 0 h 58324" name="connsiteY2"/>
              <a:gd fmla="*/ 1648987 w 3141456" name="connsiteX3"/>
              <a:gd fmla="*/ 0 h 58324" name="connsiteY3"/>
              <a:gd fmla="*/ 1744179 w 3141456" name="connsiteX4"/>
              <a:gd fmla="*/ 58324 h 58324" name="connsiteY4"/>
              <a:gd fmla="*/ 3141456 w 3141456" name="connsiteX5"/>
              <a:gd fmla="*/ 51517 h 58324" name="connsiteY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58324" w="3141456">
                <a:moveTo>
                  <a:pt x="0" y="51014"/>
                </a:moveTo>
                <a:lnTo>
                  <a:pt x="1165512" y="52552"/>
                </a:lnTo>
                <a:lnTo>
                  <a:pt x="1249594" y="0"/>
                </a:lnTo>
                <a:lnTo>
                  <a:pt x="1648987" y="0"/>
                </a:lnTo>
                <a:lnTo>
                  <a:pt x="1744179" y="58324"/>
                </a:lnTo>
                <a:lnTo>
                  <a:pt x="3141456" y="51517"/>
                </a:lnTo>
              </a:path>
            </a:pathLst>
          </a:custGeom>
          <a:noFill/>
          <a:ln w="50800">
            <a:solidFill>
              <a:srgbClr val="1F85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altLang="en-US" lang="zh-CN"/>
          </a:p>
        </p:txBody>
      </p:sp>
      <p:sp>
        <p:nvSpPr>
          <p:cNvPr id="637" name="任意多边形 636"/>
          <p:cNvSpPr/>
          <p:nvPr/>
        </p:nvSpPr>
        <p:spPr>
          <a:xfrm flipH="1">
            <a:off x="7267575" y="1008063"/>
            <a:ext cx="4319588" cy="66675"/>
          </a:xfrm>
          <a:custGeom>
            <a:gdLst>
              <a:gd fmla="*/ 0 w 3584027" name="connsiteX0"/>
              <a:gd fmla="*/ 42041 h 58324" name="connsiteY0"/>
              <a:gd fmla="*/ 1608083 w 3584027" name="connsiteX1"/>
              <a:gd fmla="*/ 52552 h 58324" name="connsiteY1"/>
              <a:gd fmla="*/ 1692165 w 3584027" name="connsiteX2"/>
              <a:gd fmla="*/ 0 h 58324" name="connsiteY2"/>
              <a:gd fmla="*/ 2091558 w 3584027" name="connsiteX3"/>
              <a:gd fmla="*/ 0 h 58324" name="connsiteY3"/>
              <a:gd fmla="*/ 2186750 w 3584027" name="connsiteX4"/>
              <a:gd fmla="*/ 58324 h 58324" name="connsiteY4"/>
              <a:gd fmla="*/ 3584027 w 3584027" name="connsiteX5"/>
              <a:gd fmla="*/ 51517 h 58324" name="connsiteY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58324" w="3584027">
                <a:moveTo>
                  <a:pt x="0" y="42041"/>
                </a:moveTo>
                <a:lnTo>
                  <a:pt x="1608083" y="52552"/>
                </a:lnTo>
                <a:lnTo>
                  <a:pt x="1692165" y="0"/>
                </a:lnTo>
                <a:lnTo>
                  <a:pt x="2091558" y="0"/>
                </a:lnTo>
                <a:lnTo>
                  <a:pt x="2186750" y="58324"/>
                </a:lnTo>
                <a:lnTo>
                  <a:pt x="3584027" y="51517"/>
                </a:lnTo>
              </a:path>
            </a:pathLst>
          </a:custGeom>
          <a:noFill/>
          <a:ln w="50800">
            <a:solidFill>
              <a:srgbClr val="1F85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altLang="en-US" lang="zh-CN"/>
          </a:p>
        </p:txBody>
      </p:sp>
      <p:sp>
        <p:nvSpPr>
          <p:cNvPr id="639" name="任意多边形 638"/>
          <p:cNvSpPr/>
          <p:nvPr/>
        </p:nvSpPr>
        <p:spPr>
          <a:xfrm rot="5400000">
            <a:off x="-1575594" y="3801269"/>
            <a:ext cx="4321175" cy="46038"/>
          </a:xfrm>
          <a:custGeom>
            <a:gdLst>
              <a:gd fmla="*/ 0 w 3584027" name="connsiteX0"/>
              <a:gd fmla="*/ 42041 h 58324" name="connsiteY0"/>
              <a:gd fmla="*/ 1608083 w 3584027" name="connsiteX1"/>
              <a:gd fmla="*/ 52552 h 58324" name="connsiteY1"/>
              <a:gd fmla="*/ 1692165 w 3584027" name="connsiteX2"/>
              <a:gd fmla="*/ 0 h 58324" name="connsiteY2"/>
              <a:gd fmla="*/ 2091558 w 3584027" name="connsiteX3"/>
              <a:gd fmla="*/ 0 h 58324" name="connsiteY3"/>
              <a:gd fmla="*/ 2186750 w 3584027" name="connsiteX4"/>
              <a:gd fmla="*/ 58324 h 58324" name="connsiteY4"/>
              <a:gd fmla="*/ 3584027 w 3584027" name="connsiteX5"/>
              <a:gd fmla="*/ 51517 h 58324" name="connsiteY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58324" w="3584027">
                <a:moveTo>
                  <a:pt x="0" y="42041"/>
                </a:moveTo>
                <a:lnTo>
                  <a:pt x="1608083" y="52552"/>
                </a:lnTo>
                <a:lnTo>
                  <a:pt x="1692165" y="0"/>
                </a:lnTo>
                <a:lnTo>
                  <a:pt x="2091558" y="0"/>
                </a:lnTo>
                <a:lnTo>
                  <a:pt x="2186750" y="58324"/>
                </a:lnTo>
                <a:lnTo>
                  <a:pt x="3584027" y="51517"/>
                </a:lnTo>
              </a:path>
            </a:pathLst>
          </a:custGeom>
          <a:noFill/>
          <a:ln w="50800">
            <a:solidFill>
              <a:srgbClr val="1F85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altLang="en-US" lang="zh-CN"/>
          </a:p>
        </p:txBody>
      </p:sp>
      <p:sp>
        <p:nvSpPr>
          <p:cNvPr id="640" name="任意多边形 639"/>
          <p:cNvSpPr/>
          <p:nvPr/>
        </p:nvSpPr>
        <p:spPr>
          <a:xfrm flipH="1" rot="16200000">
            <a:off x="9489281" y="3358357"/>
            <a:ext cx="3908425" cy="46038"/>
          </a:xfrm>
          <a:custGeom>
            <a:gdLst>
              <a:gd fmla="*/ 0 w 3241761" name="connsiteX0"/>
              <a:gd fmla="*/ 42041 h 58324" name="connsiteY0"/>
              <a:gd fmla="*/ 1608083 w 3241761" name="connsiteX1"/>
              <a:gd fmla="*/ 52552 h 58324" name="connsiteY1"/>
              <a:gd fmla="*/ 1692165 w 3241761" name="connsiteX2"/>
              <a:gd fmla="*/ 0 h 58324" name="connsiteY2"/>
              <a:gd fmla="*/ 2091558 w 3241761" name="connsiteX3"/>
              <a:gd fmla="*/ 0 h 58324" name="connsiteY3"/>
              <a:gd fmla="*/ 2186750 w 3241761" name="connsiteX4"/>
              <a:gd fmla="*/ 58324 h 58324" name="connsiteY4"/>
              <a:gd fmla="*/ 3241761 w 3241761" name="connsiteX5"/>
              <a:gd fmla="*/ 51517 h 58324" name="connsiteY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58324" w="3241761">
                <a:moveTo>
                  <a:pt x="0" y="42041"/>
                </a:moveTo>
                <a:lnTo>
                  <a:pt x="1608083" y="52552"/>
                </a:lnTo>
                <a:lnTo>
                  <a:pt x="1692165" y="0"/>
                </a:lnTo>
                <a:lnTo>
                  <a:pt x="2091558" y="0"/>
                </a:lnTo>
                <a:lnTo>
                  <a:pt x="2186750" y="58324"/>
                </a:lnTo>
                <a:lnTo>
                  <a:pt x="3241761" y="51517"/>
                </a:lnTo>
              </a:path>
            </a:pathLst>
          </a:custGeom>
          <a:noFill/>
          <a:ln w="50800">
            <a:solidFill>
              <a:srgbClr val="1F85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altLang="en-US" lang="zh-CN"/>
          </a:p>
        </p:txBody>
      </p:sp>
      <p:sp>
        <p:nvSpPr>
          <p:cNvPr id="641" name="任意多边形 640"/>
          <p:cNvSpPr/>
          <p:nvPr/>
        </p:nvSpPr>
        <p:spPr>
          <a:xfrm>
            <a:off x="515938" y="6165850"/>
            <a:ext cx="4791075" cy="215900"/>
          </a:xfrm>
          <a:custGeom>
            <a:gdLst>
              <a:gd fmla="*/ 0 w 4790941" name="connsiteX0"/>
              <a:gd fmla="*/ 51516 h 103031" name="connsiteY0"/>
              <a:gd fmla="*/ 3013656 w 4790941" name="connsiteX1"/>
              <a:gd fmla="*/ 70834 h 103031" name="connsiteY1"/>
              <a:gd fmla="*/ 3110248 w 4790941" name="connsiteX2"/>
              <a:gd fmla="*/ 0 h 103031" name="connsiteY2"/>
              <a:gd fmla="*/ 4790941 w 4790941" name="connsiteX3"/>
              <a:gd fmla="*/ 0 h 103031" name="connsiteY3"/>
              <a:gd fmla="*/ 4700789 w 4790941" name="connsiteX4"/>
              <a:gd fmla="*/ 103031 h 103031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03031" w="4790941">
                <a:moveTo>
                  <a:pt x="0" y="51516"/>
                </a:moveTo>
                <a:lnTo>
                  <a:pt x="3013656" y="70834"/>
                </a:lnTo>
                <a:lnTo>
                  <a:pt x="3110248" y="0"/>
                </a:lnTo>
                <a:lnTo>
                  <a:pt x="4790941" y="0"/>
                </a:lnTo>
                <a:lnTo>
                  <a:pt x="4700789" y="103031"/>
                </a:lnTo>
              </a:path>
            </a:pathLst>
          </a:custGeom>
          <a:noFill/>
          <a:ln w="50800">
            <a:solidFill>
              <a:srgbClr val="1F85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altLang="en-US" lang="zh-CN"/>
          </a:p>
        </p:txBody>
      </p:sp>
      <p:sp>
        <p:nvSpPr>
          <p:cNvPr id="642" name="任意多边形 641"/>
          <p:cNvSpPr/>
          <p:nvPr/>
        </p:nvSpPr>
        <p:spPr>
          <a:xfrm flipH="1">
            <a:off x="6796088" y="6165850"/>
            <a:ext cx="4073525" cy="215900"/>
          </a:xfrm>
          <a:custGeom>
            <a:gdLst>
              <a:gd fmla="*/ 0 w 4072484" name="connsiteX0"/>
              <a:gd fmla="*/ 61313 h 103031" name="connsiteY0"/>
              <a:gd fmla="*/ 2295199 w 4072484" name="connsiteX1"/>
              <a:gd fmla="*/ 70834 h 103031" name="connsiteY1"/>
              <a:gd fmla="*/ 2391791 w 4072484" name="connsiteX2"/>
              <a:gd fmla="*/ 0 h 103031" name="connsiteY2"/>
              <a:gd fmla="*/ 4072484 w 4072484" name="connsiteX3"/>
              <a:gd fmla="*/ 0 h 103031" name="connsiteY3"/>
              <a:gd fmla="*/ 3982332 w 4072484" name="connsiteX4"/>
              <a:gd fmla="*/ 103031 h 103031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03031" w="4072484">
                <a:moveTo>
                  <a:pt x="0" y="61313"/>
                </a:moveTo>
                <a:lnTo>
                  <a:pt x="2295199" y="70834"/>
                </a:lnTo>
                <a:lnTo>
                  <a:pt x="2391791" y="0"/>
                </a:lnTo>
                <a:lnTo>
                  <a:pt x="4072484" y="0"/>
                </a:lnTo>
                <a:lnTo>
                  <a:pt x="3982332" y="103031"/>
                </a:lnTo>
              </a:path>
            </a:pathLst>
          </a:custGeom>
          <a:noFill/>
          <a:ln w="50800">
            <a:solidFill>
              <a:srgbClr val="1F85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altLang="en-US" lang="zh-CN"/>
          </a:p>
        </p:txBody>
      </p:sp>
      <p:grpSp>
        <p:nvGrpSpPr>
          <p:cNvPr id="20506" name="组合 181"/>
          <p:cNvGrpSpPr/>
          <p:nvPr/>
        </p:nvGrpSpPr>
        <p:grpSpPr>
          <a:xfrm>
            <a:off x="3994150" y="5705475"/>
            <a:ext cx="7904163" cy="1055688"/>
            <a:chOff x="3994085" y="5705642"/>
            <a:chExt cx="7904925" cy="1055385"/>
          </a:xfrm>
        </p:grpSpPr>
        <p:sp>
          <p:nvSpPr>
            <p:cNvPr id="20513" name="Freeform 5"/>
            <p:cNvSpPr>
              <a:spLocks noEditPoints="1"/>
            </p:cNvSpPr>
            <p:nvPr/>
          </p:nvSpPr>
          <p:spPr bwMode="auto">
            <a:xfrm flipV="1">
              <a:off x="6960096" y="6461917"/>
              <a:ext cx="298580" cy="299110"/>
            </a:xfrm>
            <a:custGeom>
              <a:gdLst>
                <a:gd fmla="*/ 2147483646 w 236" name="T0"/>
                <a:gd fmla="*/ 2147483646 h 236" name="T1"/>
                <a:gd fmla="*/ 2147483646 w 236" name="T2"/>
                <a:gd fmla="*/ 2147483646 h 236" name="T3"/>
                <a:gd fmla="*/ 2147483646 w 236" name="T4"/>
                <a:gd fmla="*/ 2147483646 h 236" name="T5"/>
                <a:gd fmla="*/ 2147483646 w 236" name="T6"/>
                <a:gd fmla="*/ 2147483646 h 236" name="T7"/>
                <a:gd fmla="*/ 2147483646 w 236" name="T8"/>
                <a:gd fmla="*/ 2147483646 h 236" name="T9"/>
                <a:gd fmla="*/ 2147483646 w 236" name="T10"/>
                <a:gd fmla="*/ 2147483646 h 236" name="T11"/>
                <a:gd fmla="*/ 2147483646 w 236" name="T12"/>
                <a:gd fmla="*/ 2147483646 h 236" name="T13"/>
                <a:gd fmla="*/ 2147483646 w 236" name="T14"/>
                <a:gd fmla="*/ 2147483646 h 236" name="T15"/>
                <a:gd fmla="*/ 2147483646 w 236" name="T16"/>
                <a:gd fmla="*/ 2147483646 h 236" name="T17"/>
                <a:gd fmla="*/ 2147483646 w 236" name="T18"/>
                <a:gd fmla="*/ 2147483646 h 236" name="T19"/>
                <a:gd fmla="*/ 2147483646 w 236" name="T20"/>
                <a:gd fmla="*/ 2147483646 h 236" name="T21"/>
                <a:gd fmla="*/ 2147483646 w 236" name="T22"/>
                <a:gd fmla="*/ 2147483646 h 236" name="T23"/>
                <a:gd fmla="*/ 2147483646 w 236" name="T24"/>
                <a:gd fmla="*/ 2147483646 h 236" name="T25"/>
                <a:gd fmla="*/ 2147483646 w 236" name="T26"/>
                <a:gd fmla="*/ 2147483646 h 236" name="T27"/>
                <a:gd fmla="*/ 2147483646 w 236" name="T28"/>
                <a:gd fmla="*/ 2147483646 h 236" name="T29"/>
                <a:gd fmla="*/ 2147483646 w 236" name="T30"/>
                <a:gd fmla="*/ 2147483646 h 236" name="T31"/>
                <a:gd fmla="*/ 2147483646 w 236" name="T32"/>
                <a:gd fmla="*/ 2147483646 h 236" name="T33"/>
                <a:gd fmla="*/ 2147483646 w 236" name="T34"/>
                <a:gd fmla="*/ 2147483646 h 236" name="T35"/>
                <a:gd fmla="*/ 2147483646 w 236" name="T36"/>
                <a:gd fmla="*/ 2147483646 h 236" name="T37"/>
                <a:gd fmla="*/ 2147483646 w 236" name="T38"/>
                <a:gd fmla="*/ 2147483646 h 236" name="T39"/>
                <a:gd fmla="*/ 2147483646 w 236" name="T40"/>
                <a:gd fmla="*/ 2147483646 h 236" name="T41"/>
                <a:gd fmla="*/ 2147483646 w 236" name="T42"/>
                <a:gd fmla="*/ 2147483646 h 236" name="T43"/>
                <a:gd fmla="*/ 2147483646 w 236" name="T44"/>
                <a:gd fmla="*/ 2147483646 h 236" name="T45"/>
                <a:gd fmla="*/ 2147483646 w 236" name="T46"/>
                <a:gd fmla="*/ 0 h 236" name="T47"/>
                <a:gd fmla="*/ 2147483646 w 236" name="T48"/>
                <a:gd fmla="*/ 2147483646 h 236" name="T49"/>
                <a:gd fmla="*/ 2147483646 w 236" name="T50"/>
                <a:gd fmla="*/ 2147483646 h 236" name="T51"/>
                <a:gd fmla="*/ 2147483646 w 236" name="T52"/>
                <a:gd fmla="*/ 2147483646 h 236" name="T53"/>
                <a:gd fmla="*/ 2147483646 w 236" name="T54"/>
                <a:gd fmla="*/ 2147483646 h 236" name="T55"/>
                <a:gd fmla="*/ 2147483646 w 236" name="T56"/>
                <a:gd fmla="*/ 2147483646 h 236" name="T57"/>
                <a:gd fmla="*/ 2147483646 w 236" name="T58"/>
                <a:gd fmla="*/ 2147483646 h 236" name="T59"/>
                <a:gd fmla="*/ 2147483646 w 236" name="T60"/>
                <a:gd fmla="*/ 2147483646 h 236" name="T61"/>
                <a:gd fmla="*/ 2147483646 w 236" name="T62"/>
                <a:gd fmla="*/ 2147483646 h 236" name="T63"/>
                <a:gd fmla="*/ 2147483646 w 236" name="T64"/>
                <a:gd fmla="*/ 2147483646 h 236" name="T65"/>
                <a:gd fmla="*/ 2147483646 w 236" name="T66"/>
                <a:gd fmla="*/ 2147483646 h 236" name="T67"/>
                <a:gd fmla="*/ 2147483646 w 236" name="T68"/>
                <a:gd fmla="*/ 2147483646 h 236" name="T69"/>
                <a:gd fmla="*/ 0 w 236" name="T70"/>
                <a:gd fmla="*/ 2147483646 h 236" name="T71"/>
                <a:gd fmla="*/ 2147483646 w 236" name="T72"/>
                <a:gd fmla="*/ 2147483646 h 236" name="T73"/>
                <a:gd fmla="*/ 2147483646 w 236" name="T74"/>
                <a:gd fmla="*/ 2147483646 h 236" name="T75"/>
                <a:gd fmla="*/ 2147483646 w 236" name="T76"/>
                <a:gd fmla="*/ 2147483646 h 236" name="T77"/>
                <a:gd fmla="*/ 2147483646 w 236" name="T78"/>
                <a:gd fmla="*/ 2147483646 h 236" name="T79"/>
                <a:gd fmla="*/ 2147483646 w 236" name="T80"/>
                <a:gd fmla="*/ 2147483646 h 236" name="T81"/>
                <a:gd fmla="*/ 2147483646 w 236" name="T82"/>
                <a:gd fmla="*/ 2147483646 h 236" name="T83"/>
                <a:gd fmla="*/ 2147483646 w 236" name="T84"/>
                <a:gd fmla="*/ 2147483646 h 236" name="T85"/>
                <a:gd fmla="*/ 2147483646 w 236" name="T86"/>
                <a:gd fmla="*/ 2147483646 h 236" name="T87"/>
                <a:gd fmla="*/ 2147483646 w 236" name="T88"/>
                <a:gd fmla="*/ 2147483646 h 236" name="T89"/>
                <a:gd fmla="*/ 2147483646 w 236" name="T90"/>
                <a:gd fmla="*/ 2147483646 h 236" name="T91"/>
                <a:gd fmla="*/ 2147483646 w 236" name="T92"/>
                <a:gd fmla="*/ 2147483646 h 236" name="T93"/>
                <a:gd fmla="*/ 2147483646 w 236" name="T94"/>
                <a:gd fmla="*/ 2147483646 h 236" name="T95"/>
                <a:gd fmla="*/ 2147483646 w 236" name="T96"/>
                <a:gd fmla="*/ 2147483646 h 236" name="T97"/>
                <a:gd fmla="*/ 2147483646 w 236" name="T98"/>
                <a:gd fmla="*/ 2147483646 h 236" name="T99"/>
                <a:gd fmla="*/ 2147483646 w 236" name="T100"/>
                <a:gd fmla="*/ 2147483646 h 236" name="T101"/>
                <a:gd fmla="*/ 2147483646 w 236" name="T102"/>
                <a:gd fmla="*/ 2147483646 h 236" name="T103"/>
                <a:gd fmla="*/ 2147483646 w 236" name="T104"/>
                <a:gd fmla="*/ 2147483646 h 236" name="T105"/>
                <a:gd fmla="*/ 2147483646 w 236" name="T106"/>
                <a:gd fmla="*/ 2147483646 h 236" name="T107"/>
                <a:gd fmla="*/ 2147483646 w 236" name="T108"/>
                <a:gd fmla="*/ 2147483646 h 236" name="T109"/>
                <a:gd fmla="*/ 2147483646 w 236" name="T110"/>
                <a:gd fmla="*/ 2147483646 h 236" name="T111"/>
                <a:gd fmla="*/ 2147483646 w 236" name="T112"/>
                <a:gd fmla="*/ 2147483646 h 236" name="T113"/>
                <a:gd fmla="*/ 2147483646 w 236" name="T114"/>
                <a:gd fmla="*/ 2147483646 h 236" name="T115"/>
                <a:gd fmla="*/ 2147483646 w 236" name="T116"/>
                <a:gd fmla="*/ 2147483646 h 236" name="T117"/>
                <a:gd fmla="*/ 2147483646 w 236" name="T118"/>
                <a:gd fmla="*/ 2147483646 h 236" name="T119"/>
                <a:gd fmla="*/ 2147483646 w 236" name="T120"/>
                <a:gd fmla="*/ 2147483646 h 236" name="T121"/>
                <a:gd fmla="*/ 2147483646 w 236" name="T122"/>
                <a:gd fmla="*/ 2147483646 h 2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60000 65536" name="T177"/>
                <a:gd fmla="*/ 0 60000 65536" name="T178"/>
                <a:gd fmla="*/ 0 60000 65536" name="T179"/>
                <a:gd fmla="*/ 0 60000 65536" name="T180"/>
                <a:gd fmla="*/ 0 60000 65536" name="T181"/>
                <a:gd fmla="*/ 0 60000 65536" name="T182"/>
                <a:gd fmla="*/ 0 60000 65536" name="T183"/>
                <a:gd fmla="*/ 0 60000 65536" name="T184"/>
                <a:gd fmla="*/ 0 60000 65536" name="T185"/>
              </a:gdLst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b="b" l="0" r="r" t="0"/>
              <a:pathLst>
                <a:path h="236" w="236">
                  <a:moveTo>
                    <a:pt x="118" y="36"/>
                  </a:moveTo>
                  <a:cubicBezTo>
                    <a:pt x="73" y="36"/>
                    <a:pt x="36" y="73"/>
                    <a:pt x="36" y="118"/>
                  </a:cubicBezTo>
                  <a:cubicBezTo>
                    <a:pt x="36" y="164"/>
                    <a:pt x="73" y="200"/>
                    <a:pt x="118" y="200"/>
                  </a:cubicBezTo>
                  <a:cubicBezTo>
                    <a:pt x="163" y="200"/>
                    <a:pt x="200" y="164"/>
                    <a:pt x="200" y="118"/>
                  </a:cubicBezTo>
                  <a:cubicBezTo>
                    <a:pt x="200" y="73"/>
                    <a:pt x="163" y="36"/>
                    <a:pt x="118" y="36"/>
                  </a:cubicBezTo>
                  <a:close/>
                  <a:moveTo>
                    <a:pt x="45" y="118"/>
                  </a:moveTo>
                  <a:cubicBezTo>
                    <a:pt x="45" y="104"/>
                    <a:pt x="49" y="92"/>
                    <a:pt x="56" y="8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96" y="188"/>
                    <a:pt x="96" y="188"/>
                    <a:pt x="96" y="188"/>
                  </a:cubicBezTo>
                  <a:cubicBezTo>
                    <a:pt x="67" y="179"/>
                    <a:pt x="45" y="151"/>
                    <a:pt x="45" y="118"/>
                  </a:cubicBezTo>
                  <a:close/>
                  <a:moveTo>
                    <a:pt x="191" y="118"/>
                  </a:moveTo>
                  <a:cubicBezTo>
                    <a:pt x="191" y="159"/>
                    <a:pt x="158" y="191"/>
                    <a:pt x="118" y="191"/>
                  </a:cubicBezTo>
                  <a:cubicBezTo>
                    <a:pt x="114" y="191"/>
                    <a:pt x="109" y="191"/>
                    <a:pt x="105" y="190"/>
                  </a:cubicBezTo>
                  <a:cubicBezTo>
                    <a:pt x="122" y="122"/>
                    <a:pt x="122" y="122"/>
                    <a:pt x="122" y="122"/>
                  </a:cubicBezTo>
                  <a:cubicBezTo>
                    <a:pt x="122" y="121"/>
                    <a:pt x="122" y="121"/>
                    <a:pt x="122" y="121"/>
                  </a:cubicBezTo>
                  <a:cubicBezTo>
                    <a:pt x="122" y="121"/>
                    <a:pt x="122" y="121"/>
                    <a:pt x="122" y="121"/>
                  </a:cubicBezTo>
                  <a:cubicBezTo>
                    <a:pt x="186" y="92"/>
                    <a:pt x="186" y="92"/>
                    <a:pt x="186" y="92"/>
                  </a:cubicBezTo>
                  <a:cubicBezTo>
                    <a:pt x="189" y="100"/>
                    <a:pt x="191" y="109"/>
                    <a:pt x="191" y="118"/>
                  </a:cubicBezTo>
                  <a:close/>
                  <a:moveTo>
                    <a:pt x="118" y="113"/>
                  </a:moveTo>
                  <a:cubicBezTo>
                    <a:pt x="61" y="73"/>
                    <a:pt x="61" y="73"/>
                    <a:pt x="61" y="73"/>
                  </a:cubicBezTo>
                  <a:cubicBezTo>
                    <a:pt x="74" y="56"/>
                    <a:pt x="95" y="46"/>
                    <a:pt x="118" y="46"/>
                  </a:cubicBezTo>
                  <a:cubicBezTo>
                    <a:pt x="145" y="46"/>
                    <a:pt x="169" y="61"/>
                    <a:pt x="182" y="83"/>
                  </a:cubicBezTo>
                  <a:lnTo>
                    <a:pt x="118" y="113"/>
                  </a:lnTo>
                  <a:close/>
                  <a:moveTo>
                    <a:pt x="236" y="123"/>
                  </a:moveTo>
                  <a:cubicBezTo>
                    <a:pt x="236" y="113"/>
                    <a:pt x="236" y="113"/>
                    <a:pt x="236" y="113"/>
                  </a:cubicBezTo>
                  <a:cubicBezTo>
                    <a:pt x="218" y="110"/>
                    <a:pt x="218" y="110"/>
                    <a:pt x="218" y="110"/>
                  </a:cubicBezTo>
                  <a:cubicBezTo>
                    <a:pt x="217" y="107"/>
                    <a:pt x="217" y="103"/>
                    <a:pt x="216" y="100"/>
                  </a:cubicBezTo>
                  <a:cubicBezTo>
                    <a:pt x="233" y="92"/>
                    <a:pt x="233" y="92"/>
                    <a:pt x="233" y="92"/>
                  </a:cubicBezTo>
                  <a:cubicBezTo>
                    <a:pt x="231" y="83"/>
                    <a:pt x="231" y="83"/>
                    <a:pt x="231" y="83"/>
                  </a:cubicBezTo>
                  <a:cubicBezTo>
                    <a:pt x="212" y="84"/>
                    <a:pt x="212" y="84"/>
                    <a:pt x="212" y="84"/>
                  </a:cubicBezTo>
                  <a:cubicBezTo>
                    <a:pt x="211" y="81"/>
                    <a:pt x="210" y="78"/>
                    <a:pt x="208" y="75"/>
                  </a:cubicBezTo>
                  <a:cubicBezTo>
                    <a:pt x="222" y="63"/>
                    <a:pt x="222" y="63"/>
                    <a:pt x="222" y="63"/>
                  </a:cubicBezTo>
                  <a:cubicBezTo>
                    <a:pt x="218" y="55"/>
                    <a:pt x="218" y="55"/>
                    <a:pt x="218" y="55"/>
                  </a:cubicBezTo>
                  <a:cubicBezTo>
                    <a:pt x="200" y="61"/>
                    <a:pt x="200" y="61"/>
                    <a:pt x="200" y="61"/>
                  </a:cubicBezTo>
                  <a:cubicBezTo>
                    <a:pt x="198" y="59"/>
                    <a:pt x="196" y="56"/>
                    <a:pt x="194" y="54"/>
                  </a:cubicBezTo>
                  <a:cubicBezTo>
                    <a:pt x="205" y="38"/>
                    <a:pt x="205" y="38"/>
                    <a:pt x="205" y="38"/>
                  </a:cubicBezTo>
                  <a:cubicBezTo>
                    <a:pt x="198" y="31"/>
                    <a:pt x="198" y="31"/>
                    <a:pt x="198" y="31"/>
                  </a:cubicBezTo>
                  <a:cubicBezTo>
                    <a:pt x="182" y="42"/>
                    <a:pt x="182" y="42"/>
                    <a:pt x="182" y="42"/>
                  </a:cubicBezTo>
                  <a:cubicBezTo>
                    <a:pt x="180" y="40"/>
                    <a:pt x="177" y="38"/>
                    <a:pt x="175" y="36"/>
                  </a:cubicBezTo>
                  <a:cubicBezTo>
                    <a:pt x="181" y="18"/>
                    <a:pt x="181" y="18"/>
                    <a:pt x="181" y="18"/>
                  </a:cubicBezTo>
                  <a:cubicBezTo>
                    <a:pt x="173" y="14"/>
                    <a:pt x="173" y="14"/>
                    <a:pt x="173" y="14"/>
                  </a:cubicBezTo>
                  <a:cubicBezTo>
                    <a:pt x="161" y="28"/>
                    <a:pt x="161" y="28"/>
                    <a:pt x="161" y="28"/>
                  </a:cubicBezTo>
                  <a:cubicBezTo>
                    <a:pt x="158" y="26"/>
                    <a:pt x="155" y="25"/>
                    <a:pt x="152" y="24"/>
                  </a:cubicBezTo>
                  <a:cubicBezTo>
                    <a:pt x="153" y="5"/>
                    <a:pt x="153" y="5"/>
                    <a:pt x="153" y="5"/>
                  </a:cubicBezTo>
                  <a:cubicBezTo>
                    <a:pt x="144" y="3"/>
                    <a:pt x="144" y="3"/>
                    <a:pt x="144" y="3"/>
                  </a:cubicBezTo>
                  <a:cubicBezTo>
                    <a:pt x="136" y="20"/>
                    <a:pt x="136" y="20"/>
                    <a:pt x="136" y="20"/>
                  </a:cubicBezTo>
                  <a:cubicBezTo>
                    <a:pt x="133" y="19"/>
                    <a:pt x="129" y="19"/>
                    <a:pt x="126" y="19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0" y="19"/>
                    <a:pt x="110" y="19"/>
                    <a:pt x="110" y="19"/>
                  </a:cubicBezTo>
                  <a:cubicBezTo>
                    <a:pt x="107" y="19"/>
                    <a:pt x="103" y="19"/>
                    <a:pt x="100" y="20"/>
                  </a:cubicBezTo>
                  <a:cubicBezTo>
                    <a:pt x="92" y="3"/>
                    <a:pt x="92" y="3"/>
                    <a:pt x="92" y="3"/>
                  </a:cubicBezTo>
                  <a:cubicBezTo>
                    <a:pt x="83" y="5"/>
                    <a:pt x="83" y="5"/>
                    <a:pt x="83" y="5"/>
                  </a:cubicBezTo>
                  <a:cubicBezTo>
                    <a:pt x="84" y="24"/>
                    <a:pt x="84" y="24"/>
                    <a:pt x="84" y="24"/>
                  </a:cubicBezTo>
                  <a:cubicBezTo>
                    <a:pt x="81" y="25"/>
                    <a:pt x="78" y="26"/>
                    <a:pt x="76" y="28"/>
                  </a:cubicBezTo>
                  <a:cubicBezTo>
                    <a:pt x="63" y="14"/>
                    <a:pt x="63" y="14"/>
                    <a:pt x="63" y="14"/>
                  </a:cubicBezTo>
                  <a:cubicBezTo>
                    <a:pt x="55" y="18"/>
                    <a:pt x="55" y="18"/>
                    <a:pt x="55" y="18"/>
                  </a:cubicBezTo>
                  <a:cubicBezTo>
                    <a:pt x="61" y="36"/>
                    <a:pt x="61" y="36"/>
                    <a:pt x="61" y="36"/>
                  </a:cubicBezTo>
                  <a:cubicBezTo>
                    <a:pt x="59" y="38"/>
                    <a:pt x="56" y="40"/>
                    <a:pt x="54" y="42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42" y="54"/>
                    <a:pt x="42" y="54"/>
                    <a:pt x="42" y="54"/>
                  </a:cubicBezTo>
                  <a:cubicBezTo>
                    <a:pt x="40" y="56"/>
                    <a:pt x="38" y="58"/>
                    <a:pt x="36" y="61"/>
                  </a:cubicBezTo>
                  <a:cubicBezTo>
                    <a:pt x="18" y="55"/>
                    <a:pt x="18" y="55"/>
                    <a:pt x="18" y="55"/>
                  </a:cubicBezTo>
                  <a:cubicBezTo>
                    <a:pt x="14" y="63"/>
                    <a:pt x="14" y="63"/>
                    <a:pt x="14" y="63"/>
                  </a:cubicBezTo>
                  <a:cubicBezTo>
                    <a:pt x="28" y="75"/>
                    <a:pt x="28" y="75"/>
                    <a:pt x="28" y="75"/>
                  </a:cubicBezTo>
                  <a:cubicBezTo>
                    <a:pt x="26" y="78"/>
                    <a:pt x="25" y="81"/>
                    <a:pt x="24" y="84"/>
                  </a:cubicBezTo>
                  <a:cubicBezTo>
                    <a:pt x="5" y="83"/>
                    <a:pt x="5" y="83"/>
                    <a:pt x="5" y="83"/>
                  </a:cubicBezTo>
                  <a:cubicBezTo>
                    <a:pt x="3" y="92"/>
                    <a:pt x="3" y="92"/>
                    <a:pt x="3" y="92"/>
                  </a:cubicBezTo>
                  <a:cubicBezTo>
                    <a:pt x="20" y="100"/>
                    <a:pt x="20" y="100"/>
                    <a:pt x="20" y="100"/>
                  </a:cubicBezTo>
                  <a:cubicBezTo>
                    <a:pt x="19" y="103"/>
                    <a:pt x="19" y="107"/>
                    <a:pt x="18" y="11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23"/>
                    <a:pt x="0" y="123"/>
                    <a:pt x="0" y="123"/>
                  </a:cubicBezTo>
                  <a:cubicBezTo>
                    <a:pt x="18" y="126"/>
                    <a:pt x="18" y="126"/>
                    <a:pt x="18" y="126"/>
                  </a:cubicBezTo>
                  <a:cubicBezTo>
                    <a:pt x="19" y="130"/>
                    <a:pt x="19" y="133"/>
                    <a:pt x="19" y="136"/>
                  </a:cubicBezTo>
                  <a:cubicBezTo>
                    <a:pt x="3" y="144"/>
                    <a:pt x="3" y="144"/>
                    <a:pt x="3" y="144"/>
                  </a:cubicBezTo>
                  <a:cubicBezTo>
                    <a:pt x="5" y="153"/>
                    <a:pt x="5" y="153"/>
                    <a:pt x="5" y="153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5" y="155"/>
                    <a:pt x="26" y="158"/>
                    <a:pt x="27" y="161"/>
                  </a:cubicBezTo>
                  <a:cubicBezTo>
                    <a:pt x="14" y="173"/>
                    <a:pt x="14" y="173"/>
                    <a:pt x="14" y="173"/>
                  </a:cubicBezTo>
                  <a:cubicBezTo>
                    <a:pt x="18" y="181"/>
                    <a:pt x="18" y="181"/>
                    <a:pt x="18" y="181"/>
                  </a:cubicBezTo>
                  <a:cubicBezTo>
                    <a:pt x="36" y="175"/>
                    <a:pt x="36" y="175"/>
                    <a:pt x="36" y="175"/>
                  </a:cubicBezTo>
                  <a:cubicBezTo>
                    <a:pt x="38" y="178"/>
                    <a:pt x="39" y="180"/>
                    <a:pt x="42" y="183"/>
                  </a:cubicBezTo>
                  <a:cubicBezTo>
                    <a:pt x="31" y="198"/>
                    <a:pt x="31" y="198"/>
                    <a:pt x="31" y="198"/>
                  </a:cubicBezTo>
                  <a:cubicBezTo>
                    <a:pt x="38" y="205"/>
                    <a:pt x="38" y="205"/>
                    <a:pt x="38" y="205"/>
                  </a:cubicBezTo>
                  <a:cubicBezTo>
                    <a:pt x="53" y="194"/>
                    <a:pt x="53" y="194"/>
                    <a:pt x="53" y="194"/>
                  </a:cubicBezTo>
                  <a:cubicBezTo>
                    <a:pt x="56" y="197"/>
                    <a:pt x="58" y="199"/>
                    <a:pt x="61" y="201"/>
                  </a:cubicBezTo>
                  <a:cubicBezTo>
                    <a:pt x="55" y="218"/>
                    <a:pt x="55" y="218"/>
                    <a:pt x="55" y="218"/>
                  </a:cubicBezTo>
                  <a:cubicBezTo>
                    <a:pt x="63" y="222"/>
                    <a:pt x="63" y="222"/>
                    <a:pt x="63" y="222"/>
                  </a:cubicBezTo>
                  <a:cubicBezTo>
                    <a:pt x="75" y="209"/>
                    <a:pt x="75" y="209"/>
                    <a:pt x="75" y="209"/>
                  </a:cubicBezTo>
                  <a:cubicBezTo>
                    <a:pt x="78" y="210"/>
                    <a:pt x="81" y="211"/>
                    <a:pt x="84" y="213"/>
                  </a:cubicBezTo>
                  <a:cubicBezTo>
                    <a:pt x="83" y="231"/>
                    <a:pt x="83" y="231"/>
                    <a:pt x="83" y="231"/>
                  </a:cubicBezTo>
                  <a:cubicBezTo>
                    <a:pt x="92" y="233"/>
                    <a:pt x="92" y="233"/>
                    <a:pt x="92" y="233"/>
                  </a:cubicBezTo>
                  <a:cubicBezTo>
                    <a:pt x="100" y="217"/>
                    <a:pt x="100" y="217"/>
                    <a:pt x="100" y="217"/>
                  </a:cubicBezTo>
                  <a:cubicBezTo>
                    <a:pt x="103" y="217"/>
                    <a:pt x="107" y="218"/>
                    <a:pt x="110" y="218"/>
                  </a:cubicBezTo>
                  <a:cubicBezTo>
                    <a:pt x="113" y="236"/>
                    <a:pt x="113" y="236"/>
                    <a:pt x="113" y="236"/>
                  </a:cubicBezTo>
                  <a:cubicBezTo>
                    <a:pt x="123" y="236"/>
                    <a:pt x="123" y="236"/>
                    <a:pt x="123" y="236"/>
                  </a:cubicBezTo>
                  <a:cubicBezTo>
                    <a:pt x="126" y="218"/>
                    <a:pt x="126" y="218"/>
                    <a:pt x="126" y="218"/>
                  </a:cubicBezTo>
                  <a:cubicBezTo>
                    <a:pt x="129" y="218"/>
                    <a:pt x="133" y="217"/>
                    <a:pt x="136" y="217"/>
                  </a:cubicBezTo>
                  <a:cubicBezTo>
                    <a:pt x="144" y="233"/>
                    <a:pt x="144" y="233"/>
                    <a:pt x="144" y="233"/>
                  </a:cubicBezTo>
                  <a:cubicBezTo>
                    <a:pt x="153" y="231"/>
                    <a:pt x="153" y="231"/>
                    <a:pt x="153" y="231"/>
                  </a:cubicBezTo>
                  <a:cubicBezTo>
                    <a:pt x="152" y="213"/>
                    <a:pt x="152" y="213"/>
                    <a:pt x="152" y="213"/>
                  </a:cubicBezTo>
                  <a:cubicBezTo>
                    <a:pt x="155" y="211"/>
                    <a:pt x="158" y="210"/>
                    <a:pt x="161" y="209"/>
                  </a:cubicBezTo>
                  <a:cubicBezTo>
                    <a:pt x="173" y="222"/>
                    <a:pt x="173" y="222"/>
                    <a:pt x="173" y="222"/>
                  </a:cubicBezTo>
                  <a:cubicBezTo>
                    <a:pt x="181" y="218"/>
                    <a:pt x="181" y="218"/>
                    <a:pt x="181" y="218"/>
                  </a:cubicBezTo>
                  <a:cubicBezTo>
                    <a:pt x="175" y="200"/>
                    <a:pt x="175" y="200"/>
                    <a:pt x="175" y="200"/>
                  </a:cubicBezTo>
                  <a:cubicBezTo>
                    <a:pt x="178" y="199"/>
                    <a:pt x="180" y="197"/>
                    <a:pt x="183" y="194"/>
                  </a:cubicBezTo>
                  <a:cubicBezTo>
                    <a:pt x="198" y="205"/>
                    <a:pt x="198" y="205"/>
                    <a:pt x="198" y="205"/>
                  </a:cubicBezTo>
                  <a:cubicBezTo>
                    <a:pt x="205" y="198"/>
                    <a:pt x="205" y="198"/>
                    <a:pt x="205" y="198"/>
                  </a:cubicBezTo>
                  <a:cubicBezTo>
                    <a:pt x="194" y="183"/>
                    <a:pt x="194" y="183"/>
                    <a:pt x="194" y="183"/>
                  </a:cubicBezTo>
                  <a:cubicBezTo>
                    <a:pt x="196" y="180"/>
                    <a:pt x="199" y="178"/>
                    <a:pt x="200" y="175"/>
                  </a:cubicBezTo>
                  <a:cubicBezTo>
                    <a:pt x="218" y="181"/>
                    <a:pt x="218" y="181"/>
                    <a:pt x="218" y="181"/>
                  </a:cubicBezTo>
                  <a:cubicBezTo>
                    <a:pt x="222" y="173"/>
                    <a:pt x="222" y="173"/>
                    <a:pt x="222" y="173"/>
                  </a:cubicBezTo>
                  <a:cubicBezTo>
                    <a:pt x="209" y="161"/>
                    <a:pt x="209" y="161"/>
                    <a:pt x="209" y="161"/>
                  </a:cubicBezTo>
                  <a:cubicBezTo>
                    <a:pt x="210" y="158"/>
                    <a:pt x="211" y="155"/>
                    <a:pt x="212" y="152"/>
                  </a:cubicBezTo>
                  <a:cubicBezTo>
                    <a:pt x="231" y="153"/>
                    <a:pt x="231" y="153"/>
                    <a:pt x="231" y="153"/>
                  </a:cubicBezTo>
                  <a:cubicBezTo>
                    <a:pt x="233" y="144"/>
                    <a:pt x="233" y="144"/>
                    <a:pt x="233" y="144"/>
                  </a:cubicBezTo>
                  <a:cubicBezTo>
                    <a:pt x="217" y="136"/>
                    <a:pt x="217" y="136"/>
                    <a:pt x="217" y="136"/>
                  </a:cubicBezTo>
                  <a:cubicBezTo>
                    <a:pt x="217" y="133"/>
                    <a:pt x="217" y="130"/>
                    <a:pt x="218" y="126"/>
                  </a:cubicBezTo>
                  <a:lnTo>
                    <a:pt x="236" y="123"/>
                  </a:lnTo>
                  <a:close/>
                  <a:moveTo>
                    <a:pt x="118" y="209"/>
                  </a:moveTo>
                  <a:cubicBezTo>
                    <a:pt x="68" y="209"/>
                    <a:pt x="27" y="169"/>
                    <a:pt x="27" y="118"/>
                  </a:cubicBezTo>
                  <a:cubicBezTo>
                    <a:pt x="27" y="68"/>
                    <a:pt x="68" y="27"/>
                    <a:pt x="118" y="27"/>
                  </a:cubicBezTo>
                  <a:cubicBezTo>
                    <a:pt x="168" y="27"/>
                    <a:pt x="209" y="68"/>
                    <a:pt x="209" y="118"/>
                  </a:cubicBezTo>
                  <a:cubicBezTo>
                    <a:pt x="209" y="169"/>
                    <a:pt x="168" y="209"/>
                    <a:pt x="118" y="209"/>
                  </a:cubicBezTo>
                  <a:close/>
                </a:path>
              </a:pathLst>
            </a:custGeom>
            <a:blipFill dpi="0" rotWithShape="1">
              <a:blip r:embed="rId2"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0514" name="Freeform 9"/>
            <p:cNvSpPr>
              <a:spLocks noEditPoints="1"/>
            </p:cNvSpPr>
            <p:nvPr/>
          </p:nvSpPr>
          <p:spPr bwMode="auto">
            <a:xfrm flipV="1">
              <a:off x="5855096" y="6498355"/>
              <a:ext cx="528936" cy="233138"/>
            </a:xfrm>
            <a:custGeom>
              <a:gdLst>
                <a:gd fmla="*/ 2147483646 w 240" name="T0"/>
                <a:gd fmla="*/ 2147483646 h 104" name="T1"/>
                <a:gd fmla="*/ 2147483646 w 240" name="T2"/>
                <a:gd fmla="*/ 2147483646 h 104" name="T3"/>
                <a:gd fmla="*/ 2147483646 w 240" name="T4"/>
                <a:gd fmla="*/ 2147483646 h 104" name="T5"/>
                <a:gd fmla="*/ 2147483646 w 240" name="T6"/>
                <a:gd fmla="*/ 2147483646 h 104" name="T7"/>
                <a:gd fmla="*/ 2147483646 w 240" name="T8"/>
                <a:gd fmla="*/ 2147483646 h 104" name="T9"/>
                <a:gd fmla="*/ 2147483646 w 240" name="T10"/>
                <a:gd fmla="*/ 2147483646 h 104" name="T11"/>
                <a:gd fmla="*/ 2147483646 w 240" name="T12"/>
                <a:gd fmla="*/ 2147483646 h 104" name="T13"/>
                <a:gd fmla="*/ 2147483646 w 240" name="T14"/>
                <a:gd fmla="*/ 2147483646 h 104" name="T15"/>
                <a:gd fmla="*/ 2147483646 w 240" name="T16"/>
                <a:gd fmla="*/ 2147483646 h 104" name="T17"/>
                <a:gd fmla="*/ 2147483646 w 240" name="T18"/>
                <a:gd fmla="*/ 2147483646 h 104" name="T19"/>
                <a:gd fmla="*/ 2147483646 w 240" name="T20"/>
                <a:gd fmla="*/ 2147483646 h 104" name="T21"/>
                <a:gd fmla="*/ 2147483646 w 240" name="T22"/>
                <a:gd fmla="*/ 2147483646 h 104" name="T23"/>
                <a:gd fmla="*/ 2147483646 w 240" name="T24"/>
                <a:gd fmla="*/ 2147483646 h 104" name="T25"/>
                <a:gd fmla="*/ 2147483646 w 240" name="T26"/>
                <a:gd fmla="*/ 2147483646 h 104" name="T27"/>
                <a:gd fmla="*/ 2147483646 w 240" name="T28"/>
                <a:gd fmla="*/ 2147483646 h 104" name="T29"/>
                <a:gd fmla="*/ 2147483646 w 240" name="T30"/>
                <a:gd fmla="*/ 2147483646 h 104" name="T31"/>
                <a:gd fmla="*/ 2147483646 w 240" name="T32"/>
                <a:gd fmla="*/ 0 h 104" name="T33"/>
                <a:gd fmla="*/ 2147483646 w 240" name="T34"/>
                <a:gd fmla="*/ 0 h 104" name="T35"/>
                <a:gd fmla="*/ 0 w 240" name="T36"/>
                <a:gd fmla="*/ 2147483646 h 104" name="T37"/>
                <a:gd fmla="*/ 0 w 240" name="T38"/>
                <a:gd fmla="*/ 2147483646 h 104" name="T39"/>
                <a:gd fmla="*/ 2147483646 w 240" name="T40"/>
                <a:gd fmla="*/ 2147483646 h 104" name="T41"/>
                <a:gd fmla="*/ 2147483646 w 240" name="T42"/>
                <a:gd fmla="*/ 2147483646 h 104" name="T43"/>
                <a:gd fmla="*/ 2147483646 w 240" name="T44"/>
                <a:gd fmla="*/ 2147483646 h 104" name="T45"/>
                <a:gd fmla="*/ 2147483646 w 240" name="T46"/>
                <a:gd fmla="*/ 2147483646 h 104" name="T47"/>
                <a:gd fmla="*/ 2147483646 w 240" name="T48"/>
                <a:gd fmla="*/ 2147483646 h 104" name="T49"/>
                <a:gd fmla="*/ 2147483646 w 240" name="T50"/>
                <a:gd fmla="*/ 2147483646 h 104" name="T51"/>
                <a:gd fmla="*/ 2147483646 w 240" name="T52"/>
                <a:gd fmla="*/ 2147483646 h 104" name="T53"/>
                <a:gd fmla="*/ 2147483646 w 240" name="T54"/>
                <a:gd fmla="*/ 2147483646 h 104" name="T55"/>
                <a:gd fmla="*/ 2147483646 w 240" name="T56"/>
                <a:gd fmla="*/ 2147483646 h 104" name="T57"/>
                <a:gd fmla="*/ 2147483646 w 240" name="T58"/>
                <a:gd fmla="*/ 2147483646 h 104" name="T59"/>
                <a:gd fmla="*/ 2147483646 w 240" name="T60"/>
                <a:gd fmla="*/ 2147483646 h 104" name="T61"/>
                <a:gd fmla="*/ 2147483646 w 240" name="T62"/>
                <a:gd fmla="*/ 2147483646 h 104" name="T63"/>
                <a:gd fmla="*/ 2147483646 w 240" name="T64"/>
                <a:gd fmla="*/ 2147483646 h 104" name="T65"/>
                <a:gd fmla="*/ 2147483646 w 240" name="T66"/>
                <a:gd fmla="*/ 2147483646 h 104" name="T67"/>
                <a:gd fmla="*/ 2147483646 w 240" name="T68"/>
                <a:gd fmla="*/ 2147483646 h 104" name="T69"/>
                <a:gd fmla="*/ 2147483646 w 240" name="T70"/>
                <a:gd fmla="*/ 2147483646 h 104" name="T71"/>
                <a:gd fmla="*/ 2147483646 w 240" name="T72"/>
                <a:gd fmla="*/ 2147483646 h 104" name="T73"/>
                <a:gd fmla="*/ 2147483646 w 240" name="T74"/>
                <a:gd fmla="*/ 2147483646 h 104" name="T75"/>
                <a:gd fmla="*/ 2147483646 w 240" name="T76"/>
                <a:gd fmla="*/ 2147483646 h 104" name="T77"/>
                <a:gd fmla="*/ 2147483646 w 240" name="T78"/>
                <a:gd fmla="*/ 2147483646 h 104" name="T79"/>
                <a:gd fmla="*/ 2147483646 w 240" name="T80"/>
                <a:gd fmla="*/ 2147483646 h 104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</a:gdLst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b="b" l="0" r="r" t="0"/>
              <a:pathLst>
                <a:path h="104" w="240">
                  <a:moveTo>
                    <a:pt x="124" y="25"/>
                  </a:moveTo>
                  <a:cubicBezTo>
                    <a:pt x="34" y="38"/>
                    <a:pt x="34" y="38"/>
                    <a:pt x="34" y="38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99" y="75"/>
                    <a:pt x="99" y="75"/>
                    <a:pt x="99" y="75"/>
                  </a:cubicBezTo>
                  <a:cubicBezTo>
                    <a:pt x="190" y="62"/>
                    <a:pt x="190" y="62"/>
                    <a:pt x="190" y="62"/>
                  </a:cubicBezTo>
                  <a:cubicBezTo>
                    <a:pt x="124" y="50"/>
                    <a:pt x="124" y="50"/>
                    <a:pt x="124" y="50"/>
                  </a:cubicBezTo>
                  <a:lnTo>
                    <a:pt x="124" y="25"/>
                  </a:lnTo>
                  <a:close/>
                  <a:moveTo>
                    <a:pt x="141" y="62"/>
                  </a:moveTo>
                  <a:cubicBezTo>
                    <a:pt x="108" y="67"/>
                    <a:pt x="108" y="67"/>
                    <a:pt x="108" y="67"/>
                  </a:cubicBezTo>
                  <a:cubicBezTo>
                    <a:pt x="108" y="46"/>
                    <a:pt x="108" y="46"/>
                    <a:pt x="108" y="46"/>
                  </a:cubicBezTo>
                  <a:cubicBezTo>
                    <a:pt x="83" y="37"/>
                    <a:pt x="83" y="37"/>
                    <a:pt x="83" y="37"/>
                  </a:cubicBezTo>
                  <a:cubicBezTo>
                    <a:pt x="116" y="33"/>
                    <a:pt x="116" y="33"/>
                    <a:pt x="116" y="33"/>
                  </a:cubicBezTo>
                  <a:cubicBezTo>
                    <a:pt x="116" y="54"/>
                    <a:pt x="116" y="54"/>
                    <a:pt x="116" y="54"/>
                  </a:cubicBezTo>
                  <a:lnTo>
                    <a:pt x="141" y="62"/>
                  </a:lnTo>
                  <a:close/>
                  <a:moveTo>
                    <a:pt x="207" y="24"/>
                  </a:moveTo>
                  <a:cubicBezTo>
                    <a:pt x="207" y="19"/>
                    <a:pt x="207" y="19"/>
                    <a:pt x="207" y="19"/>
                  </a:cubicBezTo>
                  <a:cubicBezTo>
                    <a:pt x="207" y="8"/>
                    <a:pt x="199" y="0"/>
                    <a:pt x="188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8" y="0"/>
                    <a:pt x="0" y="8"/>
                    <a:pt x="0" y="19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96"/>
                    <a:pt x="8" y="104"/>
                    <a:pt x="19" y="104"/>
                  </a:cubicBezTo>
                  <a:cubicBezTo>
                    <a:pt x="188" y="104"/>
                    <a:pt x="188" y="104"/>
                    <a:pt x="188" y="104"/>
                  </a:cubicBezTo>
                  <a:cubicBezTo>
                    <a:pt x="199" y="104"/>
                    <a:pt x="207" y="96"/>
                    <a:pt x="207" y="85"/>
                  </a:cubicBezTo>
                  <a:cubicBezTo>
                    <a:pt x="207" y="80"/>
                    <a:pt x="207" y="80"/>
                    <a:pt x="207" y="80"/>
                  </a:cubicBezTo>
                  <a:cubicBezTo>
                    <a:pt x="240" y="80"/>
                    <a:pt x="240" y="80"/>
                    <a:pt x="240" y="80"/>
                  </a:cubicBezTo>
                  <a:cubicBezTo>
                    <a:pt x="240" y="24"/>
                    <a:pt x="240" y="24"/>
                    <a:pt x="240" y="24"/>
                  </a:cubicBezTo>
                  <a:lnTo>
                    <a:pt x="207" y="24"/>
                  </a:lnTo>
                  <a:close/>
                  <a:moveTo>
                    <a:pt x="198" y="79"/>
                  </a:moveTo>
                  <a:cubicBezTo>
                    <a:pt x="198" y="88"/>
                    <a:pt x="190" y="95"/>
                    <a:pt x="181" y="95"/>
                  </a:cubicBezTo>
                  <a:cubicBezTo>
                    <a:pt x="31" y="95"/>
                    <a:pt x="31" y="95"/>
                    <a:pt x="31" y="95"/>
                  </a:cubicBezTo>
                  <a:cubicBezTo>
                    <a:pt x="22" y="95"/>
                    <a:pt x="14" y="88"/>
                    <a:pt x="14" y="79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16"/>
                    <a:pt x="22" y="9"/>
                    <a:pt x="31" y="9"/>
                  </a:cubicBezTo>
                  <a:cubicBezTo>
                    <a:pt x="181" y="9"/>
                    <a:pt x="181" y="9"/>
                    <a:pt x="181" y="9"/>
                  </a:cubicBezTo>
                  <a:cubicBezTo>
                    <a:pt x="190" y="9"/>
                    <a:pt x="198" y="16"/>
                    <a:pt x="198" y="25"/>
                  </a:cubicBezTo>
                  <a:lnTo>
                    <a:pt x="198" y="79"/>
                  </a:lnTo>
                  <a:close/>
                  <a:moveTo>
                    <a:pt x="231" y="71"/>
                  </a:moveTo>
                  <a:cubicBezTo>
                    <a:pt x="212" y="71"/>
                    <a:pt x="212" y="71"/>
                    <a:pt x="212" y="71"/>
                  </a:cubicBezTo>
                  <a:cubicBezTo>
                    <a:pt x="212" y="33"/>
                    <a:pt x="212" y="33"/>
                    <a:pt x="212" y="33"/>
                  </a:cubicBezTo>
                  <a:cubicBezTo>
                    <a:pt x="231" y="33"/>
                    <a:pt x="231" y="33"/>
                    <a:pt x="231" y="33"/>
                  </a:cubicBezTo>
                  <a:lnTo>
                    <a:pt x="231" y="71"/>
                  </a:lnTo>
                  <a:close/>
                </a:path>
              </a:pathLst>
            </a:custGeom>
            <a:blipFill dpi="0" rotWithShape="1">
              <a:blip r:embed="rId2"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0515" name="Freeform 13"/>
            <p:cNvSpPr>
              <a:spLocks noEditPoints="1"/>
            </p:cNvSpPr>
            <p:nvPr/>
          </p:nvSpPr>
          <p:spPr bwMode="auto">
            <a:xfrm>
              <a:off x="7938728" y="6421680"/>
              <a:ext cx="366138" cy="311704"/>
            </a:xfrm>
            <a:custGeom>
              <a:gdLst>
                <a:gd fmla="*/ 2147483646 w 236" name="T0"/>
                <a:gd fmla="*/ 2147483646 h 200" name="T1"/>
                <a:gd fmla="*/ 2147483646 w 236" name="T2"/>
                <a:gd fmla="*/ 2147483646 h 200" name="T3"/>
                <a:gd fmla="*/ 2147483646 w 236" name="T4"/>
                <a:gd fmla="*/ 2147483646 h 200" name="T5"/>
                <a:gd fmla="*/ 2147483646 w 236" name="T6"/>
                <a:gd fmla="*/ 2147483646 h 200" name="T7"/>
                <a:gd fmla="*/ 2147483646 w 236" name="T8"/>
                <a:gd fmla="*/ 2147483646 h 200" name="T9"/>
                <a:gd fmla="*/ 2147483646 w 236" name="T10"/>
                <a:gd fmla="*/ 2147483646 h 200" name="T11"/>
                <a:gd fmla="*/ 2147483646 w 236" name="T12"/>
                <a:gd fmla="*/ 2147483646 h 200" name="T13"/>
                <a:gd fmla="*/ 2147483646 w 236" name="T14"/>
                <a:gd fmla="*/ 2147483646 h 200" name="T15"/>
                <a:gd fmla="*/ 2147483646 w 236" name="T16"/>
                <a:gd fmla="*/ 2147483646 h 200" name="T17"/>
                <a:gd fmla="*/ 2147483646 w 236" name="T18"/>
                <a:gd fmla="*/ 2147483646 h 200" name="T19"/>
                <a:gd fmla="*/ 2147483646 w 236" name="T20"/>
                <a:gd fmla="*/ 2147483646 h 200" name="T21"/>
                <a:gd fmla="*/ 2147483646 w 236" name="T22"/>
                <a:gd fmla="*/ 2147483646 h 200" name="T23"/>
                <a:gd fmla="*/ 2147483646 w 236" name="T24"/>
                <a:gd fmla="*/ 2147483646 h 200" name="T25"/>
                <a:gd fmla="*/ 2147483646 w 236" name="T26"/>
                <a:gd fmla="*/ 2147483646 h 200" name="T27"/>
                <a:gd fmla="*/ 2147483646 w 236" name="T28"/>
                <a:gd fmla="*/ 2147483646 h 200" name="T29"/>
                <a:gd fmla="*/ 2147483646 w 236" name="T30"/>
                <a:gd fmla="*/ 2147483646 h 200" name="T31"/>
                <a:gd fmla="*/ 2147483646 w 236" name="T32"/>
                <a:gd fmla="*/ 2147483646 h 200" name="T33"/>
                <a:gd fmla="*/ 2147483646 w 236" name="T34"/>
                <a:gd fmla="*/ 2147483646 h 200" name="T35"/>
                <a:gd fmla="*/ 2147483646 w 236" name="T36"/>
                <a:gd fmla="*/ 2147483646 h 200" name="T37"/>
                <a:gd fmla="*/ 2147483646 w 236" name="T38"/>
                <a:gd fmla="*/ 2147483646 h 200" name="T39"/>
                <a:gd fmla="*/ 2147483646 w 236" name="T40"/>
                <a:gd fmla="*/ 2147483646 h 200" name="T41"/>
                <a:gd fmla="*/ 2147483646 w 236" name="T42"/>
                <a:gd fmla="*/ 2147483646 h 200" name="T43"/>
                <a:gd fmla="*/ 2147483646 w 236" name="T44"/>
                <a:gd fmla="*/ 2147483646 h 200" name="T45"/>
                <a:gd fmla="*/ 2147483646 w 236" name="T46"/>
                <a:gd fmla="*/ 2147483646 h 200" name="T47"/>
                <a:gd fmla="*/ 2147483646 w 236" name="T48"/>
                <a:gd fmla="*/ 2147483646 h 200" name="T49"/>
                <a:gd fmla="*/ 0 w 236" name="T50"/>
                <a:gd fmla="*/ 2147483646 h 200" name="T51"/>
                <a:gd fmla="*/ 2147483646 w 236" name="T52"/>
                <a:gd fmla="*/ 2147483646 h 200" name="T53"/>
                <a:gd fmla="*/ 2147483646 w 236" name="T54"/>
                <a:gd fmla="*/ 2147483646 h 200" name="T55"/>
                <a:gd fmla="*/ 2147483646 w 236" name="T56"/>
                <a:gd fmla="*/ 2147483646 h 200" name="T57"/>
                <a:gd fmla="*/ 2147483646 w 236" name="T58"/>
                <a:gd fmla="*/ 2147483646 h 200" name="T59"/>
                <a:gd fmla="*/ 2147483646 w 236" name="T60"/>
                <a:gd fmla="*/ 2147483646 h 200" name="T61"/>
                <a:gd fmla="*/ 2147483646 w 236" name="T62"/>
                <a:gd fmla="*/ 2147483646 h 200" name="T63"/>
                <a:gd fmla="*/ 2147483646 w 236" name="T64"/>
                <a:gd fmla="*/ 2147483646 h 200" name="T65"/>
                <a:gd fmla="*/ 2147483646 w 236" name="T66"/>
                <a:gd fmla="*/ 2147483646 h 200" name="T67"/>
                <a:gd fmla="*/ 2147483646 w 236" name="T68"/>
                <a:gd fmla="*/ 2147483646 h 200" name="T69"/>
                <a:gd fmla="*/ 2147483646 w 236" name="T70"/>
                <a:gd fmla="*/ 2147483646 h 200" name="T71"/>
                <a:gd fmla="*/ 2147483646 w 236" name="T72"/>
                <a:gd fmla="*/ 2147483646 h 200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</a:gdLst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b="b" l="0" r="r" t="0"/>
              <a:pathLst>
                <a:path h="200" w="236">
                  <a:moveTo>
                    <a:pt x="117" y="162"/>
                  </a:moveTo>
                  <a:cubicBezTo>
                    <a:pt x="106" y="162"/>
                    <a:pt x="98" y="170"/>
                    <a:pt x="98" y="181"/>
                  </a:cubicBezTo>
                  <a:cubicBezTo>
                    <a:pt x="98" y="191"/>
                    <a:pt x="106" y="200"/>
                    <a:pt x="117" y="200"/>
                  </a:cubicBezTo>
                  <a:cubicBezTo>
                    <a:pt x="128" y="200"/>
                    <a:pt x="136" y="191"/>
                    <a:pt x="136" y="181"/>
                  </a:cubicBezTo>
                  <a:cubicBezTo>
                    <a:pt x="136" y="170"/>
                    <a:pt x="128" y="162"/>
                    <a:pt x="117" y="162"/>
                  </a:cubicBezTo>
                  <a:close/>
                  <a:moveTo>
                    <a:pt x="117" y="190"/>
                  </a:moveTo>
                  <a:cubicBezTo>
                    <a:pt x="112" y="190"/>
                    <a:pt x="107" y="186"/>
                    <a:pt x="107" y="181"/>
                  </a:cubicBezTo>
                  <a:cubicBezTo>
                    <a:pt x="107" y="175"/>
                    <a:pt x="112" y="171"/>
                    <a:pt x="117" y="171"/>
                  </a:cubicBezTo>
                  <a:cubicBezTo>
                    <a:pt x="122" y="171"/>
                    <a:pt x="127" y="175"/>
                    <a:pt x="127" y="181"/>
                  </a:cubicBezTo>
                  <a:cubicBezTo>
                    <a:pt x="127" y="186"/>
                    <a:pt x="122" y="190"/>
                    <a:pt x="117" y="190"/>
                  </a:cubicBezTo>
                  <a:close/>
                  <a:moveTo>
                    <a:pt x="80" y="142"/>
                  </a:moveTo>
                  <a:cubicBezTo>
                    <a:pt x="80" y="143"/>
                    <a:pt x="79" y="143"/>
                    <a:pt x="79" y="144"/>
                  </a:cubicBezTo>
                  <a:cubicBezTo>
                    <a:pt x="83" y="148"/>
                    <a:pt x="83" y="148"/>
                    <a:pt x="83" y="148"/>
                  </a:cubicBezTo>
                  <a:cubicBezTo>
                    <a:pt x="83" y="148"/>
                    <a:pt x="84" y="148"/>
                    <a:pt x="84" y="147"/>
                  </a:cubicBezTo>
                  <a:cubicBezTo>
                    <a:pt x="103" y="129"/>
                    <a:pt x="132" y="129"/>
                    <a:pt x="151" y="147"/>
                  </a:cubicBezTo>
                  <a:cubicBezTo>
                    <a:pt x="157" y="141"/>
                    <a:pt x="157" y="141"/>
                    <a:pt x="157" y="141"/>
                  </a:cubicBezTo>
                  <a:cubicBezTo>
                    <a:pt x="135" y="121"/>
                    <a:pt x="102" y="121"/>
                    <a:pt x="80" y="142"/>
                  </a:cubicBezTo>
                  <a:close/>
                  <a:moveTo>
                    <a:pt x="53" y="115"/>
                  </a:moveTo>
                  <a:cubicBezTo>
                    <a:pt x="52" y="116"/>
                    <a:pt x="52" y="116"/>
                    <a:pt x="51" y="117"/>
                  </a:cubicBezTo>
                  <a:cubicBezTo>
                    <a:pt x="59" y="124"/>
                    <a:pt x="59" y="124"/>
                    <a:pt x="59" y="124"/>
                  </a:cubicBezTo>
                  <a:cubicBezTo>
                    <a:pt x="59" y="124"/>
                    <a:pt x="59" y="124"/>
                    <a:pt x="59" y="124"/>
                  </a:cubicBezTo>
                  <a:cubicBezTo>
                    <a:pt x="91" y="92"/>
                    <a:pt x="143" y="92"/>
                    <a:pt x="175" y="123"/>
                  </a:cubicBezTo>
                  <a:cubicBezTo>
                    <a:pt x="185" y="114"/>
                    <a:pt x="185" y="114"/>
                    <a:pt x="185" y="114"/>
                  </a:cubicBezTo>
                  <a:cubicBezTo>
                    <a:pt x="148" y="79"/>
                    <a:pt x="89" y="79"/>
                    <a:pt x="53" y="115"/>
                  </a:cubicBezTo>
                  <a:close/>
                  <a:moveTo>
                    <a:pt x="2" y="64"/>
                  </a:moveTo>
                  <a:cubicBezTo>
                    <a:pt x="1" y="65"/>
                    <a:pt x="1" y="66"/>
                    <a:pt x="0" y="66"/>
                  </a:cubicBezTo>
                  <a:cubicBezTo>
                    <a:pt x="14" y="80"/>
                    <a:pt x="14" y="80"/>
                    <a:pt x="14" y="80"/>
                  </a:cubicBezTo>
                  <a:cubicBezTo>
                    <a:pt x="14" y="79"/>
                    <a:pt x="15" y="79"/>
                    <a:pt x="15" y="78"/>
                  </a:cubicBezTo>
                  <a:cubicBezTo>
                    <a:pt x="72" y="21"/>
                    <a:pt x="165" y="21"/>
                    <a:pt x="222" y="76"/>
                  </a:cubicBezTo>
                  <a:cubicBezTo>
                    <a:pt x="236" y="63"/>
                    <a:pt x="236" y="63"/>
                    <a:pt x="236" y="63"/>
                  </a:cubicBezTo>
                  <a:cubicBezTo>
                    <a:pt x="171" y="0"/>
                    <a:pt x="66" y="0"/>
                    <a:pt x="2" y="64"/>
                  </a:cubicBezTo>
                  <a:close/>
                  <a:moveTo>
                    <a:pt x="29" y="91"/>
                  </a:moveTo>
                  <a:cubicBezTo>
                    <a:pt x="28" y="92"/>
                    <a:pt x="28" y="93"/>
                    <a:pt x="27" y="93"/>
                  </a:cubicBezTo>
                  <a:cubicBezTo>
                    <a:pt x="38" y="103"/>
                    <a:pt x="38" y="103"/>
                    <a:pt x="38" y="103"/>
                  </a:cubicBezTo>
                  <a:cubicBezTo>
                    <a:pt x="81" y="60"/>
                    <a:pt x="152" y="60"/>
                    <a:pt x="195" y="103"/>
                  </a:cubicBezTo>
                  <a:cubicBezTo>
                    <a:pt x="209" y="90"/>
                    <a:pt x="209" y="90"/>
                    <a:pt x="209" y="90"/>
                  </a:cubicBezTo>
                  <a:cubicBezTo>
                    <a:pt x="158" y="42"/>
                    <a:pt x="79" y="42"/>
                    <a:pt x="29" y="91"/>
                  </a:cubicBezTo>
                  <a:close/>
                </a:path>
              </a:pathLst>
            </a:custGeom>
            <a:blipFill dpi="0" rotWithShape="1">
              <a:blip r:embed="rId2"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0516" name="Freeform 17"/>
            <p:cNvSpPr>
              <a:spLocks noEditPoints="1"/>
            </p:cNvSpPr>
            <p:nvPr/>
          </p:nvSpPr>
          <p:spPr bwMode="auto">
            <a:xfrm>
              <a:off x="4880881" y="6408761"/>
              <a:ext cx="322732" cy="322732"/>
            </a:xfrm>
            <a:custGeom>
              <a:gdLst>
                <a:gd fmla="*/ 2147483646 w 240" name="T0"/>
                <a:gd fmla="*/ 2147483646 h 240" name="T1"/>
                <a:gd fmla="*/ 2147483646 w 240" name="T2"/>
                <a:gd fmla="*/ 2147483646 h 240" name="T3"/>
                <a:gd fmla="*/ 2147483646 w 240" name="T4"/>
                <a:gd fmla="*/ 2147483646 h 240" name="T5"/>
                <a:gd fmla="*/ 2147483646 w 240" name="T6"/>
                <a:gd fmla="*/ 2147483646 h 240" name="T7"/>
                <a:gd fmla="*/ 2147483646 w 240" name="T8"/>
                <a:gd fmla="*/ 2147483646 h 240" name="T9"/>
                <a:gd fmla="*/ 2147483646 w 240" name="T10"/>
                <a:gd fmla="*/ 2147483646 h 240" name="T11"/>
                <a:gd fmla="*/ 2147483646 w 240" name="T12"/>
                <a:gd fmla="*/ 2147483646 h 240" name="T13"/>
                <a:gd fmla="*/ 2147483646 w 240" name="T14"/>
                <a:gd fmla="*/ 2147483646 h 240" name="T15"/>
                <a:gd fmla="*/ 2147483646 w 240" name="T16"/>
                <a:gd fmla="*/ 2147483646 h 240" name="T17"/>
                <a:gd fmla="*/ 2147483646 w 240" name="T18"/>
                <a:gd fmla="*/ 2147483646 h 240" name="T19"/>
                <a:gd fmla="*/ 2147483646 w 240" name="T20"/>
                <a:gd fmla="*/ 2147483646 h 240" name="T21"/>
                <a:gd fmla="*/ 2147483646 w 240" name="T22"/>
                <a:gd fmla="*/ 2147483646 h 240" name="T23"/>
                <a:gd fmla="*/ 2147483646 w 240" name="T24"/>
                <a:gd fmla="*/ 2147483646 h 240" name="T25"/>
                <a:gd fmla="*/ 2147483646 w 240" name="T26"/>
                <a:gd fmla="*/ 2147483646 h 240" name="T27"/>
                <a:gd fmla="*/ 2147483646 w 240" name="T28"/>
                <a:gd fmla="*/ 2147483646 h 240" name="T29"/>
                <a:gd fmla="*/ 2147483646 w 240" name="T30"/>
                <a:gd fmla="*/ 2147483646 h 240" name="T31"/>
                <a:gd fmla="*/ 2147483646 w 240" name="T32"/>
                <a:gd fmla="*/ 2147483646 h 240" name="T33"/>
                <a:gd fmla="*/ 2147483646 w 240" name="T34"/>
                <a:gd fmla="*/ 2147483646 h 240" name="T35"/>
                <a:gd fmla="*/ 2147483646 w 240" name="T36"/>
                <a:gd fmla="*/ 2147483646 h 240" name="T37"/>
                <a:gd fmla="*/ 2147483646 w 240" name="T38"/>
                <a:gd fmla="*/ 2147483646 h 240" name="T39"/>
                <a:gd fmla="*/ 2147483646 w 240" name="T40"/>
                <a:gd fmla="*/ 2147483646 h 240" name="T41"/>
                <a:gd fmla="*/ 2147483646 w 240" name="T42"/>
                <a:gd fmla="*/ 2147483646 h 240" name="T43"/>
                <a:gd fmla="*/ 2147483646 w 240" name="T44"/>
                <a:gd fmla="*/ 2147483646 h 240" name="T45"/>
                <a:gd fmla="*/ 2147483646 w 240" name="T46"/>
                <a:gd fmla="*/ 2147483646 h 240" name="T47"/>
                <a:gd fmla="*/ 2147483646 w 240" name="T48"/>
                <a:gd fmla="*/ 2147483646 h 240" name="T49"/>
                <a:gd fmla="*/ 2147483646 w 240" name="T50"/>
                <a:gd fmla="*/ 2147483646 h 240" name="T51"/>
                <a:gd fmla="*/ 2147483646 w 240" name="T52"/>
                <a:gd fmla="*/ 2147483646 h 240" name="T53"/>
                <a:gd fmla="*/ 2147483646 w 240" name="T54"/>
                <a:gd fmla="*/ 2147483646 h 240" name="T55"/>
                <a:gd fmla="*/ 2147483646 w 240" name="T56"/>
                <a:gd fmla="*/ 2147483646 h 240" name="T57"/>
                <a:gd fmla="*/ 2147483646 w 240" name="T58"/>
                <a:gd fmla="*/ 2147483646 h 240" name="T59"/>
                <a:gd fmla="*/ 2147483646 w 240" name="T60"/>
                <a:gd fmla="*/ 0 h 240" name="T61"/>
                <a:gd fmla="*/ 2147483646 w 240" name="T62"/>
                <a:gd fmla="*/ 2147483646 h 240" name="T63"/>
                <a:gd fmla="*/ 2147483646 w 240" name="T64"/>
                <a:gd fmla="*/ 0 h 240" name="T65"/>
                <a:gd fmla="*/ 2147483646 w 240" name="T66"/>
                <a:gd fmla="*/ 2147483646 h 240" name="T67"/>
                <a:gd fmla="*/ 2147483646 w 240" name="T68"/>
                <a:gd fmla="*/ 2147483646 h 240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</a:gdLst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b="b" l="0" r="r" t="0"/>
              <a:pathLst>
                <a:path h="240" w="240">
                  <a:moveTo>
                    <a:pt x="120" y="140"/>
                  </a:moveTo>
                  <a:cubicBezTo>
                    <a:pt x="131" y="140"/>
                    <a:pt x="140" y="131"/>
                    <a:pt x="140" y="120"/>
                  </a:cubicBezTo>
                  <a:cubicBezTo>
                    <a:pt x="140" y="109"/>
                    <a:pt x="131" y="100"/>
                    <a:pt x="120" y="100"/>
                  </a:cubicBezTo>
                  <a:cubicBezTo>
                    <a:pt x="109" y="100"/>
                    <a:pt x="100" y="109"/>
                    <a:pt x="100" y="120"/>
                  </a:cubicBezTo>
                  <a:cubicBezTo>
                    <a:pt x="100" y="131"/>
                    <a:pt x="109" y="140"/>
                    <a:pt x="120" y="140"/>
                  </a:cubicBezTo>
                  <a:close/>
                  <a:moveTo>
                    <a:pt x="120" y="110"/>
                  </a:moveTo>
                  <a:cubicBezTo>
                    <a:pt x="126" y="110"/>
                    <a:pt x="130" y="114"/>
                    <a:pt x="130" y="120"/>
                  </a:cubicBezTo>
                  <a:cubicBezTo>
                    <a:pt x="130" y="126"/>
                    <a:pt x="126" y="130"/>
                    <a:pt x="120" y="130"/>
                  </a:cubicBezTo>
                  <a:cubicBezTo>
                    <a:pt x="115" y="130"/>
                    <a:pt x="110" y="126"/>
                    <a:pt x="110" y="120"/>
                  </a:cubicBezTo>
                  <a:cubicBezTo>
                    <a:pt x="110" y="114"/>
                    <a:pt x="115" y="110"/>
                    <a:pt x="120" y="110"/>
                  </a:cubicBezTo>
                  <a:close/>
                  <a:moveTo>
                    <a:pt x="90" y="120"/>
                  </a:moveTo>
                  <a:cubicBezTo>
                    <a:pt x="90" y="111"/>
                    <a:pt x="94" y="104"/>
                    <a:pt x="99" y="98"/>
                  </a:cubicBezTo>
                  <a:cubicBezTo>
                    <a:pt x="105" y="95"/>
                    <a:pt x="105" y="95"/>
                    <a:pt x="105" y="95"/>
                  </a:cubicBezTo>
                  <a:cubicBezTo>
                    <a:pt x="70" y="34"/>
                    <a:pt x="70" y="34"/>
                    <a:pt x="70" y="34"/>
                  </a:cubicBezTo>
                  <a:cubicBezTo>
                    <a:pt x="69" y="35"/>
                    <a:pt x="69" y="35"/>
                    <a:pt x="69" y="35"/>
                  </a:cubicBezTo>
                  <a:cubicBezTo>
                    <a:pt x="69" y="34"/>
                    <a:pt x="69" y="34"/>
                    <a:pt x="69" y="34"/>
                  </a:cubicBezTo>
                  <a:cubicBezTo>
                    <a:pt x="42" y="50"/>
                    <a:pt x="24" y="78"/>
                    <a:pt x="21" y="110"/>
                  </a:cubicBezTo>
                  <a:cubicBezTo>
                    <a:pt x="20" y="110"/>
                    <a:pt x="20" y="110"/>
                    <a:pt x="20" y="110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30" y="120"/>
                    <a:pt x="30" y="120"/>
                    <a:pt x="30" y="120"/>
                  </a:cubicBezTo>
                  <a:cubicBezTo>
                    <a:pt x="80" y="120"/>
                    <a:pt x="80" y="120"/>
                    <a:pt x="80" y="120"/>
                  </a:cubicBezTo>
                  <a:lnTo>
                    <a:pt x="90" y="120"/>
                  </a:lnTo>
                  <a:close/>
                  <a:moveTo>
                    <a:pt x="66" y="48"/>
                  </a:moveTo>
                  <a:cubicBezTo>
                    <a:pt x="92" y="92"/>
                    <a:pt x="92" y="92"/>
                    <a:pt x="92" y="92"/>
                  </a:cubicBezTo>
                  <a:cubicBezTo>
                    <a:pt x="87" y="97"/>
                    <a:pt x="83" y="103"/>
                    <a:pt x="81" y="110"/>
                  </a:cubicBezTo>
                  <a:cubicBezTo>
                    <a:pt x="31" y="110"/>
                    <a:pt x="31" y="110"/>
                    <a:pt x="31" y="110"/>
                  </a:cubicBezTo>
                  <a:cubicBezTo>
                    <a:pt x="34" y="85"/>
                    <a:pt x="47" y="62"/>
                    <a:pt x="66" y="48"/>
                  </a:cubicBezTo>
                  <a:close/>
                  <a:moveTo>
                    <a:pt x="141" y="156"/>
                  </a:moveTo>
                  <a:cubicBezTo>
                    <a:pt x="136" y="148"/>
                    <a:pt x="136" y="148"/>
                    <a:pt x="136" y="148"/>
                  </a:cubicBezTo>
                  <a:cubicBezTo>
                    <a:pt x="128" y="152"/>
                    <a:pt x="120" y="152"/>
                    <a:pt x="112" y="150"/>
                  </a:cubicBezTo>
                  <a:cubicBezTo>
                    <a:pt x="107" y="147"/>
                    <a:pt x="107" y="147"/>
                    <a:pt x="107" y="147"/>
                  </a:cubicBezTo>
                  <a:cubicBezTo>
                    <a:pt x="72" y="207"/>
                    <a:pt x="72" y="207"/>
                    <a:pt x="72" y="207"/>
                  </a:cubicBezTo>
                  <a:cubicBezTo>
                    <a:pt x="73" y="208"/>
                    <a:pt x="73" y="208"/>
                    <a:pt x="73" y="208"/>
                  </a:cubicBezTo>
                  <a:cubicBezTo>
                    <a:pt x="73" y="209"/>
                    <a:pt x="73" y="209"/>
                    <a:pt x="73" y="209"/>
                  </a:cubicBezTo>
                  <a:cubicBezTo>
                    <a:pt x="100" y="224"/>
                    <a:pt x="132" y="226"/>
                    <a:pt x="162" y="213"/>
                  </a:cubicBezTo>
                  <a:cubicBezTo>
                    <a:pt x="162" y="213"/>
                    <a:pt x="162" y="213"/>
                    <a:pt x="162" y="213"/>
                  </a:cubicBezTo>
                  <a:cubicBezTo>
                    <a:pt x="171" y="208"/>
                    <a:pt x="171" y="208"/>
                    <a:pt x="171" y="208"/>
                  </a:cubicBezTo>
                  <a:cubicBezTo>
                    <a:pt x="166" y="199"/>
                    <a:pt x="166" y="199"/>
                    <a:pt x="166" y="199"/>
                  </a:cubicBezTo>
                  <a:lnTo>
                    <a:pt x="141" y="156"/>
                  </a:lnTo>
                  <a:close/>
                  <a:moveTo>
                    <a:pt x="85" y="204"/>
                  </a:moveTo>
                  <a:cubicBezTo>
                    <a:pt x="111" y="160"/>
                    <a:pt x="111" y="160"/>
                    <a:pt x="111" y="160"/>
                  </a:cubicBezTo>
                  <a:cubicBezTo>
                    <a:pt x="117" y="162"/>
                    <a:pt x="124" y="162"/>
                    <a:pt x="131" y="160"/>
                  </a:cubicBezTo>
                  <a:cubicBezTo>
                    <a:pt x="157" y="204"/>
                    <a:pt x="157" y="204"/>
                    <a:pt x="157" y="204"/>
                  </a:cubicBezTo>
                  <a:cubicBezTo>
                    <a:pt x="133" y="214"/>
                    <a:pt x="108" y="213"/>
                    <a:pt x="85" y="204"/>
                  </a:cubicBezTo>
                  <a:close/>
                  <a:moveTo>
                    <a:pt x="219" y="110"/>
                  </a:moveTo>
                  <a:cubicBezTo>
                    <a:pt x="216" y="78"/>
                    <a:pt x="198" y="51"/>
                    <a:pt x="172" y="35"/>
                  </a:cubicBezTo>
                  <a:cubicBezTo>
                    <a:pt x="171" y="36"/>
                    <a:pt x="171" y="36"/>
                    <a:pt x="171" y="36"/>
                  </a:cubicBezTo>
                  <a:cubicBezTo>
                    <a:pt x="170" y="35"/>
                    <a:pt x="170" y="35"/>
                    <a:pt x="170" y="35"/>
                  </a:cubicBezTo>
                  <a:cubicBezTo>
                    <a:pt x="135" y="95"/>
                    <a:pt x="135" y="95"/>
                    <a:pt x="135" y="95"/>
                  </a:cubicBezTo>
                  <a:cubicBezTo>
                    <a:pt x="141" y="99"/>
                    <a:pt x="141" y="99"/>
                    <a:pt x="141" y="99"/>
                  </a:cubicBezTo>
                  <a:cubicBezTo>
                    <a:pt x="147" y="104"/>
                    <a:pt x="150" y="112"/>
                    <a:pt x="150" y="120"/>
                  </a:cubicBezTo>
                  <a:cubicBezTo>
                    <a:pt x="160" y="120"/>
                    <a:pt x="160" y="120"/>
                    <a:pt x="160" y="120"/>
                  </a:cubicBezTo>
                  <a:cubicBezTo>
                    <a:pt x="210" y="120"/>
                    <a:pt x="210" y="120"/>
                    <a:pt x="210" y="120"/>
                  </a:cubicBezTo>
                  <a:cubicBezTo>
                    <a:pt x="220" y="120"/>
                    <a:pt x="220" y="120"/>
                    <a:pt x="220" y="120"/>
                  </a:cubicBezTo>
                  <a:cubicBezTo>
                    <a:pt x="220" y="110"/>
                    <a:pt x="220" y="110"/>
                    <a:pt x="220" y="110"/>
                  </a:cubicBezTo>
                  <a:lnTo>
                    <a:pt x="219" y="110"/>
                  </a:lnTo>
                  <a:close/>
                  <a:moveTo>
                    <a:pt x="159" y="110"/>
                  </a:moveTo>
                  <a:cubicBezTo>
                    <a:pt x="157" y="103"/>
                    <a:pt x="153" y="97"/>
                    <a:pt x="148" y="92"/>
                  </a:cubicBezTo>
                  <a:cubicBezTo>
                    <a:pt x="174" y="48"/>
                    <a:pt x="174" y="48"/>
                    <a:pt x="174" y="48"/>
                  </a:cubicBezTo>
                  <a:cubicBezTo>
                    <a:pt x="193" y="63"/>
                    <a:pt x="207" y="85"/>
                    <a:pt x="209" y="110"/>
                  </a:cubicBezTo>
                  <a:lnTo>
                    <a:pt x="159" y="110"/>
                  </a:lnTo>
                  <a:close/>
                  <a:moveTo>
                    <a:pt x="120" y="0"/>
                  </a:moveTo>
                  <a:cubicBezTo>
                    <a:pt x="54" y="0"/>
                    <a:pt x="0" y="54"/>
                    <a:pt x="0" y="120"/>
                  </a:cubicBezTo>
                  <a:cubicBezTo>
                    <a:pt x="0" y="186"/>
                    <a:pt x="54" y="240"/>
                    <a:pt x="120" y="240"/>
                  </a:cubicBezTo>
                  <a:cubicBezTo>
                    <a:pt x="186" y="240"/>
                    <a:pt x="240" y="186"/>
                    <a:pt x="240" y="120"/>
                  </a:cubicBezTo>
                  <a:cubicBezTo>
                    <a:pt x="240" y="54"/>
                    <a:pt x="186" y="0"/>
                    <a:pt x="120" y="0"/>
                  </a:cubicBezTo>
                  <a:close/>
                  <a:moveTo>
                    <a:pt x="120" y="230"/>
                  </a:moveTo>
                  <a:cubicBezTo>
                    <a:pt x="59" y="230"/>
                    <a:pt x="10" y="181"/>
                    <a:pt x="10" y="120"/>
                  </a:cubicBezTo>
                  <a:cubicBezTo>
                    <a:pt x="10" y="59"/>
                    <a:pt x="59" y="10"/>
                    <a:pt x="120" y="10"/>
                  </a:cubicBezTo>
                  <a:cubicBezTo>
                    <a:pt x="181" y="10"/>
                    <a:pt x="230" y="59"/>
                    <a:pt x="230" y="120"/>
                  </a:cubicBezTo>
                  <a:cubicBezTo>
                    <a:pt x="230" y="181"/>
                    <a:pt x="181" y="230"/>
                    <a:pt x="120" y="230"/>
                  </a:cubicBezTo>
                  <a:close/>
                </a:path>
              </a:pathLst>
            </a:custGeom>
            <a:blipFill dpi="0" rotWithShape="1">
              <a:blip r:embed="rId2"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0517" name="Freeform 25"/>
            <p:cNvSpPr>
              <a:spLocks noEditPoints="1"/>
            </p:cNvSpPr>
            <p:nvPr/>
          </p:nvSpPr>
          <p:spPr bwMode="auto">
            <a:xfrm>
              <a:off x="3994085" y="6313633"/>
              <a:ext cx="264664" cy="425538"/>
            </a:xfrm>
            <a:custGeom>
              <a:gdLst>
                <a:gd fmla="*/ 2147483646 w 148" name="T0"/>
                <a:gd fmla="*/ 2147483646 h 240" name="T1"/>
                <a:gd fmla="*/ 2147483646 w 148" name="T2"/>
                <a:gd fmla="*/ 2147483646 h 240" name="T3"/>
                <a:gd fmla="*/ 2147483646 w 148" name="T4"/>
                <a:gd fmla="*/ 2147483646 h 240" name="T5"/>
                <a:gd fmla="*/ 2147483646 w 148" name="T6"/>
                <a:gd fmla="*/ 0 h 240" name="T7"/>
                <a:gd fmla="*/ 2147483646 w 148" name="T8"/>
                <a:gd fmla="*/ 2147483646 h 240" name="T9"/>
                <a:gd fmla="*/ 2147483646 w 148" name="T10"/>
                <a:gd fmla="*/ 2147483646 h 240" name="T11"/>
                <a:gd fmla="*/ 2147483646 w 148" name="T12"/>
                <a:gd fmla="*/ 2147483646 h 240" name="T13"/>
                <a:gd fmla="*/ 2147483646 w 148" name="T14"/>
                <a:gd fmla="*/ 2147483646 h 240" name="T15"/>
                <a:gd fmla="*/ 2147483646 w 148" name="T16"/>
                <a:gd fmla="*/ 2147483646 h 240" name="T17"/>
                <a:gd fmla="*/ 2147483646 w 148" name="T18"/>
                <a:gd fmla="*/ 2147483646 h 240" name="T19"/>
                <a:gd fmla="*/ 2147483646 w 148" name="T20"/>
                <a:gd fmla="*/ 2147483646 h 240" name="T21"/>
                <a:gd fmla="*/ 2147483646 w 148" name="T22"/>
                <a:gd fmla="*/ 2147483646 h 240" name="T23"/>
                <a:gd fmla="*/ 2147483646 w 148" name="T24"/>
                <a:gd fmla="*/ 2147483646 h 240" name="T25"/>
                <a:gd fmla="*/ 2147483646 w 148" name="T26"/>
                <a:gd fmla="*/ 2147483646 h 240" name="T27"/>
                <a:gd fmla="*/ 2147483646 w 148" name="T28"/>
                <a:gd fmla="*/ 2147483646 h 240" name="T29"/>
                <a:gd fmla="*/ 2147483646 w 148" name="T30"/>
                <a:gd fmla="*/ 2147483646 h 240" name="T31"/>
                <a:gd fmla="*/ 2147483646 w 148" name="T32"/>
                <a:gd fmla="*/ 2147483646 h 240" name="T33"/>
                <a:gd fmla="*/ 2147483646 w 148" name="T34"/>
                <a:gd fmla="*/ 2147483646 h 240" name="T35"/>
                <a:gd fmla="*/ 2147483646 w 148" name="T36"/>
                <a:gd fmla="*/ 2147483646 h 240" name="T37"/>
                <a:gd fmla="*/ 2147483646 w 148" name="T38"/>
                <a:gd fmla="*/ 2147483646 h 240" name="T39"/>
                <a:gd fmla="*/ 2147483646 w 148" name="T40"/>
                <a:gd fmla="*/ 2147483646 h 240" name="T41"/>
                <a:gd fmla="*/ 2147483646 w 148" name="T42"/>
                <a:gd fmla="*/ 2147483646 h 240" name="T43"/>
                <a:gd fmla="*/ 2147483646 w 148" name="T44"/>
                <a:gd fmla="*/ 2147483646 h 240" name="T45"/>
                <a:gd fmla="*/ 2147483646 w 148" name="T46"/>
                <a:gd fmla="*/ 2147483646 h 240" name="T47"/>
                <a:gd fmla="*/ 2147483646 w 148" name="T48"/>
                <a:gd fmla="*/ 2147483646 h 240" name="T49"/>
                <a:gd fmla="*/ 2147483646 w 148" name="T50"/>
                <a:gd fmla="*/ 2147483646 h 240" name="T51"/>
                <a:gd fmla="*/ 2147483646 w 148" name="T52"/>
                <a:gd fmla="*/ 2147483646 h 240" name="T53"/>
                <a:gd fmla="*/ 2147483646 w 148" name="T54"/>
                <a:gd fmla="*/ 2147483646 h 240" name="T55"/>
                <a:gd fmla="*/ 2147483646 w 148" name="T56"/>
                <a:gd fmla="*/ 2147483646 h 240" name="T57"/>
                <a:gd fmla="*/ 2147483646 w 148" name="T58"/>
                <a:gd fmla="*/ 2147483646 h 240" name="T59"/>
                <a:gd fmla="*/ 2147483646 w 148" name="T60"/>
                <a:gd fmla="*/ 2147483646 h 240" name="T61"/>
                <a:gd fmla="*/ 2147483646 w 148" name="T62"/>
                <a:gd fmla="*/ 2147483646 h 240" name="T63"/>
                <a:gd fmla="*/ 2147483646 w 148" name="T64"/>
                <a:gd fmla="*/ 2147483646 h 240" name="T65"/>
                <a:gd fmla="*/ 2147483646 w 148" name="T66"/>
                <a:gd fmla="*/ 2147483646 h 240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</a:gdLst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b="b" l="0" r="r" t="0"/>
              <a:pathLst>
                <a:path h="240" w="148">
                  <a:moveTo>
                    <a:pt x="125" y="129"/>
                  </a:moveTo>
                  <a:cubicBezTo>
                    <a:pt x="125" y="143"/>
                    <a:pt x="125" y="143"/>
                    <a:pt x="125" y="143"/>
                  </a:cubicBezTo>
                  <a:cubicBezTo>
                    <a:pt x="134" y="154"/>
                    <a:pt x="139" y="168"/>
                    <a:pt x="139" y="183"/>
                  </a:cubicBezTo>
                  <a:cubicBezTo>
                    <a:pt x="139" y="199"/>
                    <a:pt x="133" y="213"/>
                    <a:pt x="125" y="224"/>
                  </a:cubicBezTo>
                  <a:cubicBezTo>
                    <a:pt x="125" y="223"/>
                    <a:pt x="125" y="222"/>
                    <a:pt x="125" y="221"/>
                  </a:cubicBezTo>
                  <a:cubicBezTo>
                    <a:pt x="125" y="208"/>
                    <a:pt x="115" y="198"/>
                    <a:pt x="103" y="198"/>
                  </a:cubicBezTo>
                  <a:cubicBezTo>
                    <a:pt x="116" y="178"/>
                    <a:pt x="125" y="145"/>
                    <a:pt x="125" y="108"/>
                  </a:cubicBezTo>
                  <a:cubicBezTo>
                    <a:pt x="125" y="48"/>
                    <a:pt x="74" y="0"/>
                    <a:pt x="74" y="0"/>
                  </a:cubicBezTo>
                  <a:cubicBezTo>
                    <a:pt x="74" y="0"/>
                    <a:pt x="23" y="48"/>
                    <a:pt x="23" y="108"/>
                  </a:cubicBezTo>
                  <a:cubicBezTo>
                    <a:pt x="23" y="115"/>
                    <a:pt x="23" y="122"/>
                    <a:pt x="24" y="128"/>
                  </a:cubicBezTo>
                  <a:cubicBezTo>
                    <a:pt x="9" y="142"/>
                    <a:pt x="0" y="162"/>
                    <a:pt x="0" y="183"/>
                  </a:cubicBezTo>
                  <a:cubicBezTo>
                    <a:pt x="0" y="204"/>
                    <a:pt x="8" y="222"/>
                    <a:pt x="20" y="235"/>
                  </a:cubicBezTo>
                  <a:cubicBezTo>
                    <a:pt x="32" y="235"/>
                    <a:pt x="32" y="235"/>
                    <a:pt x="32" y="235"/>
                  </a:cubicBezTo>
                  <a:cubicBezTo>
                    <a:pt x="34" y="237"/>
                    <a:pt x="35" y="238"/>
                    <a:pt x="37" y="240"/>
                  </a:cubicBezTo>
                  <a:cubicBezTo>
                    <a:pt x="37" y="216"/>
                    <a:pt x="37" y="216"/>
                    <a:pt x="37" y="216"/>
                  </a:cubicBezTo>
                  <a:cubicBezTo>
                    <a:pt x="38" y="216"/>
                    <a:pt x="38" y="216"/>
                    <a:pt x="38" y="216"/>
                  </a:cubicBezTo>
                  <a:cubicBezTo>
                    <a:pt x="40" y="211"/>
                    <a:pt x="45" y="207"/>
                    <a:pt x="51" y="207"/>
                  </a:cubicBezTo>
                  <a:cubicBezTo>
                    <a:pt x="54" y="207"/>
                    <a:pt x="58" y="208"/>
                    <a:pt x="60" y="211"/>
                  </a:cubicBezTo>
                  <a:cubicBezTo>
                    <a:pt x="60" y="235"/>
                    <a:pt x="60" y="235"/>
                    <a:pt x="60" y="235"/>
                  </a:cubicBezTo>
                  <a:cubicBezTo>
                    <a:pt x="88" y="235"/>
                    <a:pt x="88" y="235"/>
                    <a:pt x="88" y="235"/>
                  </a:cubicBezTo>
                  <a:cubicBezTo>
                    <a:pt x="88" y="216"/>
                    <a:pt x="88" y="216"/>
                    <a:pt x="88" y="216"/>
                  </a:cubicBezTo>
                  <a:cubicBezTo>
                    <a:pt x="88" y="216"/>
                    <a:pt x="88" y="216"/>
                    <a:pt x="88" y="216"/>
                  </a:cubicBezTo>
                  <a:cubicBezTo>
                    <a:pt x="90" y="211"/>
                    <a:pt x="95" y="207"/>
                    <a:pt x="102" y="207"/>
                  </a:cubicBezTo>
                  <a:cubicBezTo>
                    <a:pt x="108" y="207"/>
                    <a:pt x="113" y="211"/>
                    <a:pt x="115" y="216"/>
                  </a:cubicBezTo>
                  <a:cubicBezTo>
                    <a:pt x="116" y="216"/>
                    <a:pt x="116" y="216"/>
                    <a:pt x="116" y="216"/>
                  </a:cubicBezTo>
                  <a:cubicBezTo>
                    <a:pt x="116" y="234"/>
                    <a:pt x="116" y="234"/>
                    <a:pt x="116" y="234"/>
                  </a:cubicBezTo>
                  <a:cubicBezTo>
                    <a:pt x="115" y="234"/>
                    <a:pt x="115" y="235"/>
                    <a:pt x="114" y="235"/>
                  </a:cubicBezTo>
                  <a:cubicBezTo>
                    <a:pt x="116" y="235"/>
                    <a:pt x="116" y="235"/>
                    <a:pt x="116" y="235"/>
                  </a:cubicBezTo>
                  <a:cubicBezTo>
                    <a:pt x="116" y="240"/>
                    <a:pt x="116" y="240"/>
                    <a:pt x="116" y="240"/>
                  </a:cubicBezTo>
                  <a:cubicBezTo>
                    <a:pt x="117" y="239"/>
                    <a:pt x="119" y="237"/>
                    <a:pt x="120" y="235"/>
                  </a:cubicBezTo>
                  <a:cubicBezTo>
                    <a:pt x="128" y="235"/>
                    <a:pt x="128" y="235"/>
                    <a:pt x="128" y="235"/>
                  </a:cubicBezTo>
                  <a:cubicBezTo>
                    <a:pt x="140" y="222"/>
                    <a:pt x="148" y="204"/>
                    <a:pt x="148" y="183"/>
                  </a:cubicBezTo>
                  <a:cubicBezTo>
                    <a:pt x="148" y="162"/>
                    <a:pt x="139" y="143"/>
                    <a:pt x="125" y="129"/>
                  </a:cubicBezTo>
                  <a:close/>
                  <a:moveTo>
                    <a:pt x="28" y="221"/>
                  </a:moveTo>
                  <a:cubicBezTo>
                    <a:pt x="28" y="225"/>
                    <a:pt x="29" y="229"/>
                    <a:pt x="31" y="232"/>
                  </a:cubicBezTo>
                  <a:cubicBezTo>
                    <a:pt x="17" y="220"/>
                    <a:pt x="9" y="203"/>
                    <a:pt x="9" y="183"/>
                  </a:cubicBezTo>
                  <a:cubicBezTo>
                    <a:pt x="9" y="167"/>
                    <a:pt x="15" y="152"/>
                    <a:pt x="25" y="140"/>
                  </a:cubicBezTo>
                  <a:cubicBezTo>
                    <a:pt x="29" y="164"/>
                    <a:pt x="36" y="184"/>
                    <a:pt x="46" y="198"/>
                  </a:cubicBezTo>
                  <a:cubicBezTo>
                    <a:pt x="35" y="200"/>
                    <a:pt x="28" y="210"/>
                    <a:pt x="28" y="221"/>
                  </a:cubicBezTo>
                  <a:close/>
                  <a:moveTo>
                    <a:pt x="79" y="226"/>
                  </a:moveTo>
                  <a:cubicBezTo>
                    <a:pt x="69" y="226"/>
                    <a:pt x="69" y="226"/>
                    <a:pt x="69" y="226"/>
                  </a:cubicBezTo>
                  <a:cubicBezTo>
                    <a:pt x="69" y="216"/>
                    <a:pt x="69" y="216"/>
                    <a:pt x="69" y="216"/>
                  </a:cubicBezTo>
                  <a:cubicBezTo>
                    <a:pt x="74" y="216"/>
                    <a:pt x="74" y="216"/>
                    <a:pt x="74" y="216"/>
                  </a:cubicBezTo>
                  <a:cubicBezTo>
                    <a:pt x="79" y="216"/>
                    <a:pt x="79" y="216"/>
                    <a:pt x="79" y="216"/>
                  </a:cubicBezTo>
                  <a:lnTo>
                    <a:pt x="79" y="226"/>
                  </a:lnTo>
                  <a:close/>
                  <a:moveTo>
                    <a:pt x="79" y="188"/>
                  </a:moveTo>
                  <a:cubicBezTo>
                    <a:pt x="69" y="188"/>
                    <a:pt x="69" y="188"/>
                    <a:pt x="69" y="188"/>
                  </a:cubicBezTo>
                  <a:cubicBezTo>
                    <a:pt x="69" y="151"/>
                    <a:pt x="69" y="151"/>
                    <a:pt x="69" y="151"/>
                  </a:cubicBezTo>
                  <a:cubicBezTo>
                    <a:pt x="79" y="151"/>
                    <a:pt x="79" y="151"/>
                    <a:pt x="79" y="151"/>
                  </a:cubicBezTo>
                  <a:lnTo>
                    <a:pt x="79" y="188"/>
                  </a:lnTo>
                  <a:close/>
                  <a:moveTo>
                    <a:pt x="88" y="201"/>
                  </a:moveTo>
                  <a:cubicBezTo>
                    <a:pt x="88" y="141"/>
                    <a:pt x="88" y="141"/>
                    <a:pt x="88" y="141"/>
                  </a:cubicBezTo>
                  <a:cubicBezTo>
                    <a:pt x="60" y="141"/>
                    <a:pt x="60" y="141"/>
                    <a:pt x="60" y="141"/>
                  </a:cubicBezTo>
                  <a:cubicBezTo>
                    <a:pt x="60" y="200"/>
                    <a:pt x="60" y="200"/>
                    <a:pt x="60" y="200"/>
                  </a:cubicBezTo>
                  <a:cubicBezTo>
                    <a:pt x="59" y="199"/>
                    <a:pt x="58" y="199"/>
                    <a:pt x="57" y="198"/>
                  </a:cubicBezTo>
                  <a:cubicBezTo>
                    <a:pt x="42" y="183"/>
                    <a:pt x="32" y="150"/>
                    <a:pt x="32" y="111"/>
                  </a:cubicBezTo>
                  <a:cubicBezTo>
                    <a:pt x="32" y="57"/>
                    <a:pt x="74" y="14"/>
                    <a:pt x="74" y="14"/>
                  </a:cubicBezTo>
                  <a:cubicBezTo>
                    <a:pt x="74" y="14"/>
                    <a:pt x="116" y="57"/>
                    <a:pt x="116" y="111"/>
                  </a:cubicBezTo>
                  <a:cubicBezTo>
                    <a:pt x="116" y="153"/>
                    <a:pt x="104" y="188"/>
                    <a:pt x="88" y="201"/>
                  </a:cubicBezTo>
                  <a:close/>
                  <a:moveTo>
                    <a:pt x="74" y="85"/>
                  </a:moveTo>
                  <a:cubicBezTo>
                    <a:pt x="61" y="85"/>
                    <a:pt x="51" y="95"/>
                    <a:pt x="51" y="108"/>
                  </a:cubicBezTo>
                  <a:cubicBezTo>
                    <a:pt x="51" y="121"/>
                    <a:pt x="61" y="132"/>
                    <a:pt x="74" y="132"/>
                  </a:cubicBezTo>
                  <a:cubicBezTo>
                    <a:pt x="87" y="132"/>
                    <a:pt x="97" y="121"/>
                    <a:pt x="97" y="108"/>
                  </a:cubicBezTo>
                  <a:cubicBezTo>
                    <a:pt x="97" y="95"/>
                    <a:pt x="87" y="85"/>
                    <a:pt x="74" y="85"/>
                  </a:cubicBezTo>
                  <a:close/>
                  <a:moveTo>
                    <a:pt x="74" y="122"/>
                  </a:moveTo>
                  <a:cubicBezTo>
                    <a:pt x="66" y="122"/>
                    <a:pt x="60" y="116"/>
                    <a:pt x="60" y="108"/>
                  </a:cubicBezTo>
                  <a:cubicBezTo>
                    <a:pt x="60" y="100"/>
                    <a:pt x="66" y="94"/>
                    <a:pt x="74" y="94"/>
                  </a:cubicBezTo>
                  <a:cubicBezTo>
                    <a:pt x="82" y="94"/>
                    <a:pt x="88" y="100"/>
                    <a:pt x="88" y="108"/>
                  </a:cubicBezTo>
                  <a:cubicBezTo>
                    <a:pt x="88" y="116"/>
                    <a:pt x="82" y="122"/>
                    <a:pt x="74" y="122"/>
                  </a:cubicBezTo>
                  <a:close/>
                </a:path>
              </a:pathLst>
            </a:custGeom>
            <a:blipFill dpi="0" rotWithShape="1">
              <a:blip r:embed="rId2"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0518" name="Freeform 29"/>
            <p:cNvSpPr>
              <a:spLocks noEditPoints="1"/>
            </p:cNvSpPr>
            <p:nvPr/>
          </p:nvSpPr>
          <p:spPr bwMode="auto">
            <a:xfrm>
              <a:off x="10987785" y="5705642"/>
              <a:ext cx="911225" cy="911226"/>
            </a:xfrm>
            <a:custGeom>
              <a:gdLst>
                <a:gd fmla="*/ 2147483646 w 240" name="T0"/>
                <a:gd fmla="*/ 2147483646 h 240" name="T1"/>
                <a:gd fmla="*/ 2147483646 w 240" name="T2"/>
                <a:gd fmla="*/ 2147483646 h 240" name="T3"/>
                <a:gd fmla="*/ 2147483646 w 240" name="T4"/>
                <a:gd fmla="*/ 2147483646 h 240" name="T5"/>
                <a:gd fmla="*/ 2147483646 w 240" name="T6"/>
                <a:gd fmla="*/ 2147483646 h 240" name="T7"/>
                <a:gd fmla="*/ 2147483646 w 240" name="T8"/>
                <a:gd fmla="*/ 2147483646 h 240" name="T9"/>
                <a:gd fmla="*/ 2147483646 w 240" name="T10"/>
                <a:gd fmla="*/ 2147483646 h 240" name="T11"/>
                <a:gd fmla="*/ 2147483646 w 240" name="T12"/>
                <a:gd fmla="*/ 2147483646 h 240" name="T13"/>
                <a:gd fmla="*/ 2147483646 w 240" name="T14"/>
                <a:gd fmla="*/ 2147483646 h 240" name="T15"/>
                <a:gd fmla="*/ 2147483646 w 240" name="T16"/>
                <a:gd fmla="*/ 2147483646 h 240" name="T17"/>
                <a:gd fmla="*/ 2147483646 w 240" name="T18"/>
                <a:gd fmla="*/ 2147483646 h 240" name="T19"/>
                <a:gd fmla="*/ 2147483646 w 240" name="T20"/>
                <a:gd fmla="*/ 2147483646 h 240" name="T21"/>
                <a:gd fmla="*/ 2147483646 w 240" name="T22"/>
                <a:gd fmla="*/ 2147483646 h 240" name="T23"/>
                <a:gd fmla="*/ 2147483646 w 240" name="T24"/>
                <a:gd fmla="*/ 2147483646 h 240" name="T25"/>
                <a:gd fmla="*/ 2147483646 w 240" name="T26"/>
                <a:gd fmla="*/ 2147483646 h 240" name="T27"/>
                <a:gd fmla="*/ 2147483646 w 240" name="T28"/>
                <a:gd fmla="*/ 2147483646 h 240" name="T29"/>
                <a:gd fmla="*/ 2147483646 w 240" name="T30"/>
                <a:gd fmla="*/ 2147483646 h 240" name="T31"/>
                <a:gd fmla="*/ 2147483646 w 240" name="T32"/>
                <a:gd fmla="*/ 2147483646 h 240" name="T33"/>
                <a:gd fmla="*/ 2147483646 w 240" name="T34"/>
                <a:gd fmla="*/ 2147483646 h 240" name="T35"/>
                <a:gd fmla="*/ 2147483646 w 240" name="T36"/>
                <a:gd fmla="*/ 2147483646 h 240" name="T37"/>
                <a:gd fmla="*/ 2147483646 w 240" name="T38"/>
                <a:gd fmla="*/ 2147483646 h 240" name="T39"/>
                <a:gd fmla="*/ 2147483646 w 240" name="T40"/>
                <a:gd fmla="*/ 2147483646 h 240" name="T41"/>
                <a:gd fmla="*/ 2147483646 w 240" name="T42"/>
                <a:gd fmla="*/ 0 h 240" name="T43"/>
                <a:gd fmla="*/ 0 w 240" name="T44"/>
                <a:gd fmla="*/ 2147483646 h 240" name="T45"/>
                <a:gd fmla="*/ 2147483646 w 240" name="T46"/>
                <a:gd fmla="*/ 2147483646 h 240" name="T47"/>
                <a:gd fmla="*/ 2147483646 w 240" name="T48"/>
                <a:gd fmla="*/ 2147483646 h 240" name="T49"/>
                <a:gd fmla="*/ 2147483646 w 240" name="T50"/>
                <a:gd fmla="*/ 0 h 240" name="T51"/>
                <a:gd fmla="*/ 2147483646 w 240" name="T52"/>
                <a:gd fmla="*/ 2147483646 h 240" name="T53"/>
                <a:gd fmla="*/ 2147483646 w 240" name="T54"/>
                <a:gd fmla="*/ 2147483646 h 240" name="T55"/>
                <a:gd fmla="*/ 2147483646 w 240" name="T56"/>
                <a:gd fmla="*/ 2147483646 h 240" name="T57"/>
                <a:gd fmla="*/ 2147483646 w 240" name="T58"/>
                <a:gd fmla="*/ 2147483646 h 240" name="T59"/>
                <a:gd fmla="*/ 2147483646 w 240" name="T60"/>
                <a:gd fmla="*/ 2147483646 h 240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</a:gdLst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b="b" l="0" r="r" t="0"/>
              <a:pathLst>
                <a:path h="240" w="240">
                  <a:moveTo>
                    <a:pt x="149" y="58"/>
                  </a:moveTo>
                  <a:cubicBezTo>
                    <a:pt x="122" y="163"/>
                    <a:pt x="122" y="163"/>
                    <a:pt x="122" y="163"/>
                  </a:cubicBezTo>
                  <a:cubicBezTo>
                    <a:pt x="121" y="163"/>
                    <a:pt x="121" y="163"/>
                    <a:pt x="120" y="163"/>
                  </a:cubicBezTo>
                  <a:cubicBezTo>
                    <a:pt x="107" y="163"/>
                    <a:pt x="96" y="174"/>
                    <a:pt x="96" y="187"/>
                  </a:cubicBezTo>
                  <a:cubicBezTo>
                    <a:pt x="96" y="201"/>
                    <a:pt x="107" y="211"/>
                    <a:pt x="120" y="211"/>
                  </a:cubicBezTo>
                  <a:cubicBezTo>
                    <a:pt x="133" y="211"/>
                    <a:pt x="144" y="201"/>
                    <a:pt x="144" y="187"/>
                  </a:cubicBezTo>
                  <a:cubicBezTo>
                    <a:pt x="144" y="178"/>
                    <a:pt x="139" y="170"/>
                    <a:pt x="131" y="166"/>
                  </a:cubicBezTo>
                  <a:cubicBezTo>
                    <a:pt x="158" y="60"/>
                    <a:pt x="158" y="60"/>
                    <a:pt x="158" y="60"/>
                  </a:cubicBezTo>
                  <a:lnTo>
                    <a:pt x="149" y="58"/>
                  </a:lnTo>
                  <a:close/>
                  <a:moveTo>
                    <a:pt x="134" y="187"/>
                  </a:moveTo>
                  <a:cubicBezTo>
                    <a:pt x="134" y="195"/>
                    <a:pt x="128" y="202"/>
                    <a:pt x="120" y="202"/>
                  </a:cubicBezTo>
                  <a:cubicBezTo>
                    <a:pt x="112" y="202"/>
                    <a:pt x="106" y="195"/>
                    <a:pt x="106" y="187"/>
                  </a:cubicBezTo>
                  <a:cubicBezTo>
                    <a:pt x="106" y="179"/>
                    <a:pt x="112" y="173"/>
                    <a:pt x="120" y="173"/>
                  </a:cubicBezTo>
                  <a:cubicBezTo>
                    <a:pt x="128" y="173"/>
                    <a:pt x="134" y="179"/>
                    <a:pt x="134" y="187"/>
                  </a:cubicBezTo>
                  <a:close/>
                  <a:moveTo>
                    <a:pt x="120" y="29"/>
                  </a:moveTo>
                  <a:cubicBezTo>
                    <a:pt x="73" y="29"/>
                    <a:pt x="34" y="65"/>
                    <a:pt x="29" y="110"/>
                  </a:cubicBezTo>
                  <a:cubicBezTo>
                    <a:pt x="39" y="110"/>
                    <a:pt x="39" y="110"/>
                    <a:pt x="39" y="110"/>
                  </a:cubicBezTo>
                  <a:cubicBezTo>
                    <a:pt x="44" y="70"/>
                    <a:pt x="78" y="38"/>
                    <a:pt x="120" y="38"/>
                  </a:cubicBezTo>
                  <a:cubicBezTo>
                    <a:pt x="162" y="38"/>
                    <a:pt x="196" y="70"/>
                    <a:pt x="201" y="110"/>
                  </a:cubicBezTo>
                  <a:cubicBezTo>
                    <a:pt x="211" y="110"/>
                    <a:pt x="211" y="110"/>
                    <a:pt x="211" y="110"/>
                  </a:cubicBezTo>
                  <a:cubicBezTo>
                    <a:pt x="206" y="65"/>
                    <a:pt x="167" y="29"/>
                    <a:pt x="120" y="29"/>
                  </a:cubicBezTo>
                  <a:close/>
                  <a:moveTo>
                    <a:pt x="120" y="0"/>
                  </a:moveTo>
                  <a:cubicBezTo>
                    <a:pt x="54" y="0"/>
                    <a:pt x="0" y="54"/>
                    <a:pt x="0" y="120"/>
                  </a:cubicBezTo>
                  <a:cubicBezTo>
                    <a:pt x="0" y="186"/>
                    <a:pt x="54" y="240"/>
                    <a:pt x="120" y="240"/>
                  </a:cubicBezTo>
                  <a:cubicBezTo>
                    <a:pt x="186" y="240"/>
                    <a:pt x="240" y="186"/>
                    <a:pt x="240" y="120"/>
                  </a:cubicBezTo>
                  <a:cubicBezTo>
                    <a:pt x="240" y="54"/>
                    <a:pt x="186" y="0"/>
                    <a:pt x="120" y="0"/>
                  </a:cubicBezTo>
                  <a:close/>
                  <a:moveTo>
                    <a:pt x="120" y="230"/>
                  </a:moveTo>
                  <a:cubicBezTo>
                    <a:pt x="59" y="230"/>
                    <a:pt x="10" y="181"/>
                    <a:pt x="10" y="120"/>
                  </a:cubicBezTo>
                  <a:cubicBezTo>
                    <a:pt x="10" y="59"/>
                    <a:pt x="59" y="10"/>
                    <a:pt x="120" y="10"/>
                  </a:cubicBezTo>
                  <a:cubicBezTo>
                    <a:pt x="181" y="10"/>
                    <a:pt x="230" y="59"/>
                    <a:pt x="230" y="120"/>
                  </a:cubicBezTo>
                  <a:cubicBezTo>
                    <a:pt x="230" y="181"/>
                    <a:pt x="181" y="230"/>
                    <a:pt x="120" y="230"/>
                  </a:cubicBezTo>
                  <a:close/>
                </a:path>
              </a:pathLst>
            </a:custGeom>
            <a:solidFill>
              <a:srgbClr val="1F857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  <p:sp>
        <p:nvSpPr>
          <p:cNvPr id="941" name="圆角矩形 940"/>
          <p:cNvSpPr/>
          <p:nvPr/>
        </p:nvSpPr>
        <p:spPr>
          <a:xfrm>
            <a:off x="4932838" y="3822321"/>
            <a:ext cx="2045822" cy="707916"/>
          </a:xfrm>
          <a:prstGeom prst="roundRect">
            <a:avLst/>
          </a:prstGeom>
          <a:gradFill>
            <a:gsLst>
              <a:gs pos="0">
                <a:srgbClr val="116063">
                  <a:alpha val="77000"/>
                </a:srgbClr>
              </a:gs>
              <a:gs pos="100000">
                <a:srgbClr val="116063">
                  <a:alpha val="77000"/>
                </a:srgbClr>
              </a:gs>
            </a:gsLst>
            <a:lin ang="10800000" scaled="0"/>
          </a:gradFill>
          <a:ln w="38100">
            <a:gradFill>
              <a:gsLst>
                <a:gs pos="0">
                  <a:srgbClr val="8B7635"/>
                </a:gs>
                <a:gs pos="100000">
                  <a:srgbClr val="C4AE5A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altLang="zh-CN" b="1" lang="en-US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b0503020204020204" pitchFamily="34" typeface="微软雅黑"/>
                <a:ea charset="-122" panose="020b0503020204020204" pitchFamily="34" typeface="微软雅黑"/>
              </a:rPr>
              <a:t>2014年参加市区比赛</a:t>
            </a:r>
          </a:p>
        </p:txBody>
      </p:sp>
      <p:sp>
        <p:nvSpPr>
          <p:cNvPr id="942" name="圆角矩形 941"/>
          <p:cNvSpPr/>
          <p:nvPr/>
        </p:nvSpPr>
        <p:spPr>
          <a:xfrm>
            <a:off x="8384500" y="3716749"/>
            <a:ext cx="2045822" cy="707916"/>
          </a:xfrm>
          <a:prstGeom prst="roundRect">
            <a:avLst/>
          </a:prstGeom>
          <a:gradFill>
            <a:gsLst>
              <a:gs pos="0">
                <a:srgbClr val="116063">
                  <a:alpha val="77000"/>
                </a:srgbClr>
              </a:gs>
              <a:gs pos="100000">
                <a:srgbClr val="116063">
                  <a:alpha val="77000"/>
                </a:srgbClr>
              </a:gs>
            </a:gsLst>
            <a:lin ang="10800000" scaled="0"/>
          </a:gradFill>
          <a:ln w="38100">
            <a:gradFill>
              <a:gsLst>
                <a:gs pos="0">
                  <a:srgbClr val="8B7635"/>
                </a:gs>
                <a:gs pos="100000">
                  <a:srgbClr val="C4AE5A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altLang="zh-CN" b="1" lang="en-US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b0503020204020204" pitchFamily="34" typeface="微软雅黑"/>
                <a:ea charset="-122" panose="020b0503020204020204" pitchFamily="34" typeface="微软雅黑"/>
              </a:rPr>
              <a:t>2015年参加P争称霸赛</a:t>
            </a:r>
          </a:p>
        </p:txBody>
      </p:sp>
    </p:spTree>
  </p:cSld>
  <p:clrMapOvr>
    <a:masterClrMapping/>
  </p:clrMapOvr>
  <p:transition advClick="0" spd="slow"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8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8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9"/>
                                        <p:tgtEl>
                                          <p:spTgt spid="8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14" presetSubtype="10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800" id="12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14" presetSubtype="1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800" id="15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6" nodeType="withEffect" presetClass="entr" presetID="5" presetSubtype="1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>
                                        <p:cTn dur="1000" id="18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9" nodeType="withEffect" presetClass="entr" presetID="5" presetSubtype="1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>
                                        <p:cTn dur="1000" id="21"/>
                                        <p:tgtEl>
                                          <p:spTgt spid="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2" nodeType="withEffect" presetClass="entr" presetID="22" presetSubtype="8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800" id="24"/>
                                        <p:tgtEl>
                                          <p:spTgt spid="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5" nodeType="withEffect" presetClass="entr" presetID="53" presetSubtype="0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9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0" nodeType="withEffect" presetClass="entr" presetID="53" presetSubtype="0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4"/>
                                        <p:tgtEl>
                                          <p:spTgt spid="8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5" nodeType="withEffect" presetClass="entr" presetID="53" presetSubtype="0">
                                  <p:stCondLst>
                                    <p:cond delay="490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9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0" nodeType="withEffect" presetClass="entr" presetID="53" presetSubtype="0">
                                  <p:stCondLst>
                                    <p:cond delay="510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8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8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4"/>
                                        <p:tgtEl>
                                          <p:spTgt spid="8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5" nodeType="withEffect" presetClass="entr" presetID="53" presetSubtype="0">
                                  <p:stCondLst>
                                    <p:cond delay="540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8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8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9"/>
                                        <p:tgtEl>
                                          <p:spTgt spid="8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0" nodeType="withEffect" presetClass="emph" presetID="8" presetSubtype="0">
                                  <p:stCondLst>
                                    <p:cond delay="6000"/>
                                  </p:stCondLst>
                                  <p:childTnLst>
                                    <p:animRot by="10800000">
                                      <p:cBhvr>
                                        <p:cTn dur="1000" fill="hold" id="51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52" nodeType="withEffect" presetClass="entr" presetID="14" presetSubtype="10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54"/>
                                        <p:tgtEl>
                                          <p:spTgt spid="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5" nodeType="withEffect" presetClass="emph" presetID="8" presetSubtype="0">
                                  <p:stCondLst>
                                    <p:cond delay="7600"/>
                                  </p:stCondLst>
                                  <p:childTnLst>
                                    <p:animRot by="10800000">
                                      <p:cBhvr>
                                        <p:cTn dur="1000" fill="hold" id="56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57" nodeType="withEffect" presetClass="exit" presetID="14" presetSubtype="10">
                                  <p:stCondLst>
                                    <p:cond delay="8700"/>
                                  </p:stCondLst>
                                  <p:childTnLst>
                                    <p:animEffect filter="randombar(horizontal)" transition="out">
                                      <p:cBhvr>
                                        <p:cTn dur="500" id="58"/>
                                        <p:tgtEl>
                                          <p:spTgt spid="6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60" nodeType="withEffect" presetClass="emph" presetID="8" presetSubtype="0">
                                  <p:stCondLst>
                                    <p:cond delay="9300"/>
                                  </p:stCondLst>
                                  <p:childTnLst>
                                    <p:animRot by="10800000">
                                      <p:cBhvr>
                                        <p:cTn dur="1000" fill="hold" id="61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62" nodeType="withEffect" presetClass="entr" presetID="14" presetSubtype="10">
                                  <p:stCondLst>
                                    <p:cond delay="1050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64"/>
                                        <p:tgtEl>
                                          <p:spTgt spid="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5" nodeType="withEffect" presetClass="emph" presetID="8" presetSubtype="0">
                                  <p:stCondLst>
                                    <p:cond delay="11100"/>
                                  </p:stCondLst>
                                  <p:childTnLst>
                                    <p:animRot by="10800000">
                                      <p:cBhvr>
                                        <p:cTn dur="1000" fill="hold" id="66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67" nodeType="withEffect" presetClass="exit" presetID="14" presetSubtype="10">
                                  <p:stCondLst>
                                    <p:cond delay="12100"/>
                                  </p:stCondLst>
                                  <p:childTnLst>
                                    <p:animEffect filter="randombar(horizontal)" transition="out">
                                      <p:cBhvr>
                                        <p:cTn dur="500" id="68"/>
                                        <p:tgtEl>
                                          <p:spTgt spid="9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70" nodeType="withEffect" presetClass="emph" presetID="8" presetSubtype="0">
                                  <p:stCondLst>
                                    <p:cond delay="12600"/>
                                  </p:stCondLst>
                                  <p:childTnLst>
                                    <p:animRot by="10800000">
                                      <p:cBhvr>
                                        <p:cTn dur="1000" fill="hold" id="71"/>
                                        <p:tgtEl>
                                          <p:spTgt spid="82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72" nodeType="withEffect" presetClass="entr" presetID="14" presetSubtype="10">
                                  <p:stCondLst>
                                    <p:cond delay="1370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74"/>
                                        <p:tgtEl>
                                          <p:spTgt spid="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75" nodeType="withEffect" presetClass="emph" presetID="8" presetSubtype="0">
                                  <p:stCondLst>
                                    <p:cond delay="14300"/>
                                  </p:stCondLst>
                                  <p:childTnLst>
                                    <p:animRot by="10800000">
                                      <p:cBhvr>
                                        <p:cTn dur="1000" fill="hold" id="76"/>
                                        <p:tgtEl>
                                          <p:spTgt spid="82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77" nodeType="withEffect" presetClass="exit" presetID="14" presetSubtype="10">
                                  <p:stCondLst>
                                    <p:cond delay="15300"/>
                                  </p:stCondLst>
                                  <p:childTnLst>
                                    <p:animEffect filter="randombar(horizontal)" transition="out">
                                      <p:cBhvr>
                                        <p:cTn dur="500" id="78"/>
                                        <p:tgtEl>
                                          <p:spTgt spid="9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0" nodeType="afterGroup">
                            <p:stCondLst>
                              <p:cond delay="15800"/>
                            </p:stCondLst>
                            <p:childTnLst>
                              <p:par>
                                <p:cTn fill="hold" id="81" nodeType="afterEffect" presetClass="exit" presetID="14" presetSubtype="10">
                                  <p:stCondLst>
                                    <p:cond delay="900"/>
                                  </p:stCondLst>
                                  <p:childTnLst>
                                    <p:animEffect filter="randombar(horizontal)" transition="out">
                                      <p:cBhvr>
                                        <p:cTn dur="500" id="82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83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84" nodeType="withEffect" presetClass="exit" presetID="14" presetSubtype="10">
                                  <p:stCondLst>
                                    <p:cond delay="900"/>
                                  </p:stCondLst>
                                  <p:childTnLst>
                                    <p:animEffect filter="randombar(horizontal)" transition="out">
                                      <p:cBhvr>
                                        <p:cTn dur="500" id="85"/>
                                        <p:tgtEl>
                                          <p:spTgt spid="6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87" nodeType="withEffect" presetClass="exit" presetID="14" presetSubtype="10">
                                  <p:stCondLst>
                                    <p:cond delay="900"/>
                                  </p:stCondLst>
                                  <p:childTnLst>
                                    <p:animEffect filter="randombar(horizontal)" transition="out">
                                      <p:cBhvr>
                                        <p:cTn dur="500" id="88"/>
                                        <p:tgtEl>
                                          <p:spTgt spid="6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89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90" nodeType="withEffect" presetClass="exit" presetID="14" presetSubtype="10">
                                  <p:stCondLst>
                                    <p:cond delay="900"/>
                                  </p:stCondLst>
                                  <p:childTnLst>
                                    <p:animEffect filter="randombar(horizontal)" transition="out">
                                      <p:cBhvr>
                                        <p:cTn dur="500" id="91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92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93" nodeType="withEffect" presetClass="exit" presetID="14" presetSubtype="10">
                                  <p:stCondLst>
                                    <p:cond delay="900"/>
                                  </p:stCondLst>
                                  <p:childTnLst>
                                    <p:animEffect filter="randombar(horizontal)" transition="out">
                                      <p:cBhvr>
                                        <p:cTn dur="500" id="94"/>
                                        <p:tgtEl>
                                          <p:spTgt spid="8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95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96" nodeType="withEffect" presetClass="exit" presetID="14" presetSubtype="10">
                                  <p:stCondLst>
                                    <p:cond delay="900"/>
                                  </p:stCondLst>
                                  <p:childTnLst>
                                    <p:animEffect filter="randombar(horizontal)" transition="out">
                                      <p:cBhvr>
                                        <p:cTn dur="500" id="97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98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99" nodeType="withEffect" presetClass="exit" presetID="14" presetSubtype="10">
                                  <p:stCondLst>
                                    <p:cond delay="900"/>
                                  </p:stCondLst>
                                  <p:childTnLst>
                                    <p:animEffect filter="randombar(horizontal)" transition="out">
                                      <p:cBhvr>
                                        <p:cTn dur="500" id="100"/>
                                        <p:tgtEl>
                                          <p:spTgt spid="82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0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02" nodeType="withEffect" presetClass="exit" presetID="14" presetSubtype="10">
                                  <p:stCondLst>
                                    <p:cond delay="900"/>
                                  </p:stCondLst>
                                  <p:childTnLst>
                                    <p:animEffect filter="randombar(horizontal)" transition="out">
                                      <p:cBhvr>
                                        <p:cTn dur="500" id="103"/>
                                        <p:tgtEl>
                                          <p:spTgt spid="82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04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5" nodeType="afterGroup">
                            <p:stCondLst>
                              <p:cond delay="17200"/>
                            </p:stCondLst>
                            <p:childTnLst>
                              <p:par>
                                <p:cTn fill="hold" id="106" nodeType="afterEffect" presetClass="exit" presetID="14" presetSubtype="10">
                                  <p:stCondLst>
                                    <p:cond delay="300"/>
                                  </p:stCondLst>
                                  <p:childTnLst>
                                    <p:animEffect filter="randombar(horizontal)" transition="out">
                                      <p:cBhvr>
                                        <p:cTn dur="500" id="107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08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09" nodeType="withEffect" presetClass="exit" presetID="14" presetSubtype="10">
                                  <p:stCondLst>
                                    <p:cond delay="400"/>
                                  </p:stCondLst>
                                  <p:childTnLst>
                                    <p:animEffect filter="randombar(horizontal)" transition="out">
                                      <p:cBhvr>
                                        <p:cTn dur="500" id="11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1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12" nodeType="withEffect" presetClass="exit" presetID="53" presetSubtype="0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dur="500" id="113"/>
                                        <p:tgtEl>
                                          <p:spTgt spid="8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id="114"/>
                                        <p:tgtEl>
                                          <p:spTgt spid="8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out">
                                      <p:cBhvr>
                                        <p:cTn dur="500" id="115"/>
                                        <p:tgtEl>
                                          <p:spTgt spid="8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16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0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9232" name="组合 57"/>
          <p:cNvGrpSpPr/>
          <p:nvPr/>
        </p:nvGrpSpPr>
        <p:grpSpPr>
          <a:xfrm flipH="1">
            <a:off x="7439025" y="4549775"/>
            <a:ext cx="3298825" cy="314325"/>
            <a:chOff x="842571" y="2743944"/>
            <a:chExt cx="4244454" cy="423755"/>
          </a:xfrm>
        </p:grpSpPr>
        <p:sp>
          <p:nvSpPr>
            <p:cNvPr id="59" name="等腰三角形 58"/>
            <p:cNvSpPr/>
            <p:nvPr/>
          </p:nvSpPr>
          <p:spPr>
            <a:xfrm rot="16200000">
              <a:off x="1978235" y="1987092"/>
              <a:ext cx="44943" cy="2316271"/>
            </a:xfrm>
            <a:prstGeom prst="triangle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altLang="en-US" lang="zh-CN"/>
            </a:p>
          </p:txBody>
        </p:sp>
        <p:sp>
          <p:nvSpPr>
            <p:cNvPr id="60" name="任意多边形 59"/>
            <p:cNvSpPr/>
            <p:nvPr/>
          </p:nvSpPr>
          <p:spPr>
            <a:xfrm>
              <a:off x="3140458" y="2743944"/>
              <a:ext cx="1946567" cy="406634"/>
            </a:xfrm>
            <a:custGeom>
              <a:gdLst>
                <a:gd fmla="*/ 0 w 1947334" name="connsiteX0"/>
                <a:gd fmla="*/ 406400 h 406400" name="connsiteY0"/>
                <a:gd fmla="*/ 474134 w 1947334" name="connsiteX1"/>
                <a:gd fmla="*/ 0 h 406400" name="connsiteY1"/>
                <a:gd fmla="*/ 1947334 w 1947334" name="connsiteX2"/>
                <a:gd fmla="*/ 0 h 406400" name="connsiteY2"/>
                <a:gd fmla="*/ 1947334 w 1947334" name="connsiteX3"/>
                <a:gd fmla="*/ 33867 h 406400" name="connsiteY3"/>
                <a:gd fmla="*/ 1947334 w 1947334" name="connsiteX4"/>
                <a:gd fmla="*/ 33867 h 406400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406400" w="1947334">
                  <a:moveTo>
                    <a:pt x="0" y="406400"/>
                  </a:moveTo>
                  <a:lnTo>
                    <a:pt x="474134" y="0"/>
                  </a:lnTo>
                  <a:lnTo>
                    <a:pt x="1947334" y="0"/>
                  </a:lnTo>
                  <a:lnTo>
                    <a:pt x="1947334" y="33867"/>
                  </a:lnTo>
                  <a:lnTo>
                    <a:pt x="1947334" y="33867"/>
                  </a:lnTo>
                </a:path>
              </a:pathLst>
            </a:custGeom>
            <a:noFill/>
            <a:ln w="38100">
              <a:solidFill>
                <a:srgbClr val="C4AE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altLang="en-US" lang="zh-CN"/>
            </a:p>
          </p:txBody>
        </p:sp>
      </p:grpSp>
      <p:grpSp>
        <p:nvGrpSpPr>
          <p:cNvPr id="21507" name="组合 81"/>
          <p:cNvGrpSpPr/>
          <p:nvPr/>
        </p:nvGrpSpPr>
        <p:grpSpPr>
          <a:xfrm>
            <a:off x="396875" y="835025"/>
            <a:ext cx="446088" cy="444500"/>
            <a:chOff x="720924" y="1222276"/>
            <a:chExt cx="453008" cy="453008"/>
          </a:xfrm>
        </p:grpSpPr>
        <p:sp>
          <p:nvSpPr>
            <p:cNvPr id="70" name="椭圆 69"/>
            <p:cNvSpPr/>
            <p:nvPr/>
          </p:nvSpPr>
          <p:spPr>
            <a:xfrm>
              <a:off x="720924" y="1413187"/>
              <a:ext cx="72546" cy="71187"/>
            </a:xfrm>
            <a:prstGeom prst="ellipse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altLang="en-US" lang="zh-CN"/>
            </a:p>
          </p:txBody>
        </p:sp>
        <p:sp>
          <p:nvSpPr>
            <p:cNvPr id="71" name="椭圆 70"/>
            <p:cNvSpPr/>
            <p:nvPr/>
          </p:nvSpPr>
          <p:spPr>
            <a:xfrm>
              <a:off x="777349" y="1277284"/>
              <a:ext cx="70934" cy="72805"/>
            </a:xfrm>
            <a:prstGeom prst="ellipse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altLang="en-US" lang="zh-CN"/>
            </a:p>
          </p:txBody>
        </p:sp>
        <p:sp>
          <p:nvSpPr>
            <p:cNvPr id="72" name="椭圆 71"/>
            <p:cNvSpPr/>
            <p:nvPr/>
          </p:nvSpPr>
          <p:spPr>
            <a:xfrm>
              <a:off x="911155" y="1222276"/>
              <a:ext cx="72546" cy="72805"/>
            </a:xfrm>
            <a:prstGeom prst="ellipse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altLang="en-US" lang="zh-CN"/>
            </a:p>
          </p:txBody>
        </p:sp>
        <p:sp>
          <p:nvSpPr>
            <p:cNvPr id="73" name="椭圆 72"/>
            <p:cNvSpPr/>
            <p:nvPr/>
          </p:nvSpPr>
          <p:spPr>
            <a:xfrm>
              <a:off x="1046574" y="1277284"/>
              <a:ext cx="70934" cy="72805"/>
            </a:xfrm>
            <a:prstGeom prst="ellipse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altLang="en-US" lang="zh-CN"/>
            </a:p>
          </p:txBody>
        </p:sp>
        <p:sp>
          <p:nvSpPr>
            <p:cNvPr id="74" name="椭圆 73"/>
            <p:cNvSpPr/>
            <p:nvPr/>
          </p:nvSpPr>
          <p:spPr>
            <a:xfrm>
              <a:off x="1101386" y="1413187"/>
              <a:ext cx="72546" cy="71187"/>
            </a:xfrm>
            <a:prstGeom prst="ellipse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altLang="en-US" lang="zh-CN"/>
            </a:p>
          </p:txBody>
        </p:sp>
        <p:sp>
          <p:nvSpPr>
            <p:cNvPr id="75" name="椭圆 74"/>
            <p:cNvSpPr/>
            <p:nvPr/>
          </p:nvSpPr>
          <p:spPr>
            <a:xfrm>
              <a:off x="1046574" y="1547472"/>
              <a:ext cx="70934" cy="72804"/>
            </a:xfrm>
            <a:prstGeom prst="ellipse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altLang="en-US" lang="zh-CN"/>
            </a:p>
          </p:txBody>
        </p:sp>
        <p:sp>
          <p:nvSpPr>
            <p:cNvPr id="76" name="椭圆 75"/>
            <p:cNvSpPr/>
            <p:nvPr/>
          </p:nvSpPr>
          <p:spPr>
            <a:xfrm>
              <a:off x="911155" y="1602480"/>
              <a:ext cx="72546" cy="72804"/>
            </a:xfrm>
            <a:prstGeom prst="ellipse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altLang="en-US" lang="zh-CN"/>
            </a:p>
          </p:txBody>
        </p:sp>
        <p:sp>
          <p:nvSpPr>
            <p:cNvPr id="77" name="椭圆 76"/>
            <p:cNvSpPr/>
            <p:nvPr/>
          </p:nvSpPr>
          <p:spPr>
            <a:xfrm>
              <a:off x="777349" y="1547472"/>
              <a:ext cx="70934" cy="72804"/>
            </a:xfrm>
            <a:prstGeom prst="ellipse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altLang="en-US" lang="zh-CN"/>
            </a:p>
          </p:txBody>
        </p:sp>
      </p:grpSp>
      <p:grpSp>
        <p:nvGrpSpPr>
          <p:cNvPr id="21508" name="组合 95"/>
          <p:cNvGrpSpPr/>
          <p:nvPr/>
        </p:nvGrpSpPr>
        <p:grpSpPr>
          <a:xfrm>
            <a:off x="80963" y="561975"/>
            <a:ext cx="1077912" cy="919163"/>
            <a:chOff x="948095" y="940291"/>
            <a:chExt cx="646738" cy="551652"/>
          </a:xfrm>
        </p:grpSpPr>
        <p:sp>
          <p:nvSpPr>
            <p:cNvPr id="90" name="等腰三角形 89"/>
            <p:cNvSpPr/>
            <p:nvPr/>
          </p:nvSpPr>
          <p:spPr>
            <a:xfrm>
              <a:off x="948095" y="1193727"/>
              <a:ext cx="62864" cy="4478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altLang="en-US" lang="zh-CN"/>
            </a:p>
          </p:txBody>
        </p:sp>
        <p:sp>
          <p:nvSpPr>
            <p:cNvPr id="91" name="等腰三角形 90"/>
            <p:cNvSpPr/>
            <p:nvPr/>
          </p:nvSpPr>
          <p:spPr>
            <a:xfrm>
              <a:off x="1093825" y="940291"/>
              <a:ext cx="62864" cy="45733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altLang="en-US" lang="zh-CN"/>
            </a:p>
          </p:txBody>
        </p:sp>
        <p:sp>
          <p:nvSpPr>
            <p:cNvPr id="92" name="等腰三角形 91"/>
            <p:cNvSpPr/>
            <p:nvPr/>
          </p:nvSpPr>
          <p:spPr>
            <a:xfrm>
              <a:off x="1386239" y="940291"/>
              <a:ext cx="62864" cy="45733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altLang="en-US" lang="zh-CN"/>
            </a:p>
          </p:txBody>
        </p:sp>
        <p:sp>
          <p:nvSpPr>
            <p:cNvPr id="93" name="等腰三角形 92"/>
            <p:cNvSpPr/>
            <p:nvPr/>
          </p:nvSpPr>
          <p:spPr>
            <a:xfrm>
              <a:off x="1531969" y="1193727"/>
              <a:ext cx="62864" cy="4478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altLang="en-US" lang="zh-CN"/>
            </a:p>
          </p:txBody>
        </p:sp>
        <p:sp>
          <p:nvSpPr>
            <p:cNvPr id="94" name="等腰三角形 93"/>
            <p:cNvSpPr/>
            <p:nvPr/>
          </p:nvSpPr>
          <p:spPr>
            <a:xfrm>
              <a:off x="1386239" y="1446210"/>
              <a:ext cx="62864" cy="45733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altLang="en-US" lang="zh-CN"/>
            </a:p>
          </p:txBody>
        </p:sp>
        <p:sp>
          <p:nvSpPr>
            <p:cNvPr id="95" name="等腰三角形 94"/>
            <p:cNvSpPr/>
            <p:nvPr/>
          </p:nvSpPr>
          <p:spPr>
            <a:xfrm>
              <a:off x="1093825" y="1446210"/>
              <a:ext cx="62864" cy="45733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altLang="en-US" lang="zh-CN"/>
            </a:p>
          </p:txBody>
        </p:sp>
      </p:grpSp>
      <p:pic>
        <p:nvPicPr>
          <p:cNvPr id="9259" name="图片 10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31775" y="1317625"/>
            <a:ext cx="292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" name="文本框 103"/>
          <p:cNvSpPr txBox="1"/>
          <p:nvPr/>
        </p:nvSpPr>
        <p:spPr>
          <a:xfrm>
            <a:off x="5087888" y="755592"/>
            <a:ext cx="1960880" cy="5181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altLang="en-US" b="1" lang="zh-CN" sz="2800">
                <a:blipFill>
                  <a:blip r:embed="rId2"/>
                  <a:stretch>
                    <a:fillRect/>
                  </a:stretch>
                </a:blipFill>
                <a:latin charset="-122" panose="020b0503020204020204" pitchFamily="34" typeface="微软雅黑"/>
                <a:ea charset="-122" panose="020b0503020204020204" pitchFamily="34" typeface="微软雅黑"/>
              </a:rPr>
              <a:t>能力及技能</a:t>
            </a:r>
          </a:p>
        </p:txBody>
      </p:sp>
      <p:sp>
        <p:nvSpPr>
          <p:cNvPr id="107" name="文本框 106"/>
          <p:cNvSpPr txBox="1"/>
          <p:nvPr/>
        </p:nvSpPr>
        <p:spPr>
          <a:xfrm>
            <a:off x="5015880" y="1132959"/>
            <a:ext cx="2333912" cy="39624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altLang="zh-CN" lang="en-US" sz="2000">
                <a:blipFill>
                  <a:blip r:embed="rId2"/>
                  <a:stretch>
                    <a:fillRect/>
                  </a:stretch>
                </a:blipFill>
                <a:latin charset="0" panose="02000000000000000000" pitchFamily="2" typeface="AR JULIAN"/>
              </a:rPr>
              <a:t>Ability and skill</a:t>
            </a:r>
          </a:p>
        </p:txBody>
      </p:sp>
      <p:grpSp>
        <p:nvGrpSpPr>
          <p:cNvPr id="9228" name="组合 18"/>
          <p:cNvGrpSpPr/>
          <p:nvPr/>
        </p:nvGrpSpPr>
        <p:grpSpPr>
          <a:xfrm>
            <a:off x="1393825" y="2613025"/>
            <a:ext cx="3298825" cy="314325"/>
            <a:chOff x="842571" y="2743944"/>
            <a:chExt cx="4244454" cy="423755"/>
          </a:xfrm>
        </p:grpSpPr>
        <p:sp>
          <p:nvSpPr>
            <p:cNvPr id="6" name="等腰三角形 5"/>
            <p:cNvSpPr/>
            <p:nvPr/>
          </p:nvSpPr>
          <p:spPr>
            <a:xfrm rot="16200000">
              <a:off x="1978235" y="1987092"/>
              <a:ext cx="44943" cy="2316271"/>
            </a:xfrm>
            <a:prstGeom prst="triangle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altLang="en-US" lang="zh-CN"/>
            </a:p>
          </p:txBody>
        </p:sp>
        <p:sp>
          <p:nvSpPr>
            <p:cNvPr id="18" name="任意多边形 17"/>
            <p:cNvSpPr/>
            <p:nvPr/>
          </p:nvSpPr>
          <p:spPr>
            <a:xfrm>
              <a:off x="3140459" y="2743944"/>
              <a:ext cx="1946566" cy="406634"/>
            </a:xfrm>
            <a:custGeom>
              <a:gdLst>
                <a:gd fmla="*/ 0 w 1947334" name="connsiteX0"/>
                <a:gd fmla="*/ 406400 h 406400" name="connsiteY0"/>
                <a:gd fmla="*/ 474134 w 1947334" name="connsiteX1"/>
                <a:gd fmla="*/ 0 h 406400" name="connsiteY1"/>
                <a:gd fmla="*/ 1947334 w 1947334" name="connsiteX2"/>
                <a:gd fmla="*/ 0 h 406400" name="connsiteY2"/>
                <a:gd fmla="*/ 1947334 w 1947334" name="connsiteX3"/>
                <a:gd fmla="*/ 33867 h 406400" name="connsiteY3"/>
                <a:gd fmla="*/ 1947334 w 1947334" name="connsiteX4"/>
                <a:gd fmla="*/ 33867 h 406400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406400" w="1947334">
                  <a:moveTo>
                    <a:pt x="0" y="406400"/>
                  </a:moveTo>
                  <a:lnTo>
                    <a:pt x="474134" y="0"/>
                  </a:lnTo>
                  <a:lnTo>
                    <a:pt x="1947334" y="0"/>
                  </a:lnTo>
                  <a:lnTo>
                    <a:pt x="1947334" y="33867"/>
                  </a:lnTo>
                  <a:lnTo>
                    <a:pt x="1947334" y="33867"/>
                  </a:lnTo>
                </a:path>
              </a:pathLst>
            </a:custGeom>
            <a:noFill/>
            <a:ln w="38100">
              <a:solidFill>
                <a:srgbClr val="C4AE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altLang="en-US" lang="zh-CN"/>
            </a:p>
          </p:txBody>
        </p:sp>
      </p:grpSp>
      <p:sp>
        <p:nvSpPr>
          <p:cNvPr id="9247" name="Freeform 9"/>
          <p:cNvSpPr>
            <a:spLocks noEditPoints="1"/>
          </p:cNvSpPr>
          <p:nvPr/>
        </p:nvSpPr>
        <p:spPr bwMode="auto">
          <a:xfrm>
            <a:off x="3978275" y="1585913"/>
            <a:ext cx="3857625" cy="2370137"/>
          </a:xfrm>
          <a:custGeom>
            <a:gdLst>
              <a:gd fmla="*/ 2147483646 w 1026" name="T0"/>
              <a:gd fmla="*/ 2147483646 h 629" name="T1"/>
              <a:gd fmla="*/ 2147483646 w 1026" name="T2"/>
              <a:gd fmla="*/ 2147483646 h 629" name="T3"/>
              <a:gd fmla="*/ 2147483646 w 1026" name="T4"/>
              <a:gd fmla="*/ 2147483646 h 629" name="T5"/>
              <a:gd fmla="*/ 2147483646 w 1026" name="T6"/>
              <a:gd fmla="*/ 2147483646 h 629" name="T7"/>
              <a:gd fmla="*/ 2147483646 w 1026" name="T8"/>
              <a:gd fmla="*/ 2147483646 h 629" name="T9"/>
              <a:gd fmla="*/ 2147483646 w 1026" name="T10"/>
              <a:gd fmla="*/ 2147483646 h 629" name="T11"/>
              <a:gd fmla="*/ 2147483646 w 1026" name="T12"/>
              <a:gd fmla="*/ 2147483646 h 629" name="T13"/>
              <a:gd fmla="*/ 2147483646 w 1026" name="T14"/>
              <a:gd fmla="*/ 2147483646 h 629" name="T15"/>
              <a:gd fmla="*/ 2147483646 w 1026" name="T16"/>
              <a:gd fmla="*/ 2147483646 h 629" name="T17"/>
              <a:gd fmla="*/ 2147483646 w 1026" name="T18"/>
              <a:gd fmla="*/ 2147483646 h 629" name="T19"/>
              <a:gd fmla="*/ 2147483646 w 1026" name="T20"/>
              <a:gd fmla="*/ 2147483646 h 629" name="T21"/>
              <a:gd fmla="*/ 2147483646 w 1026" name="T22"/>
              <a:gd fmla="*/ 2147483646 h 629" name="T23"/>
              <a:gd fmla="*/ 2147483646 w 1026" name="T24"/>
              <a:gd fmla="*/ 2147483646 h 629" name="T25"/>
              <a:gd fmla="*/ 2147483646 w 1026" name="T26"/>
              <a:gd fmla="*/ 2147483646 h 629" name="T27"/>
              <a:gd fmla="*/ 2147483646 w 1026" name="T28"/>
              <a:gd fmla="*/ 2147483646 h 629" name="T29"/>
              <a:gd fmla="*/ 2147483646 w 1026" name="T30"/>
              <a:gd fmla="*/ 2147483646 h 629" name="T31"/>
              <a:gd fmla="*/ 2147483646 w 1026" name="T32"/>
              <a:gd fmla="*/ 2147483646 h 629" name="T33"/>
              <a:gd fmla="*/ 2147483646 w 1026" name="T34"/>
              <a:gd fmla="*/ 2147483646 h 629" name="T35"/>
              <a:gd fmla="*/ 2147483646 w 1026" name="T36"/>
              <a:gd fmla="*/ 2147483646 h 629" name="T37"/>
              <a:gd fmla="*/ 2147483646 w 1026" name="T38"/>
              <a:gd fmla="*/ 2147483646 h 629" name="T39"/>
              <a:gd fmla="*/ 2147483646 w 1026" name="T40"/>
              <a:gd fmla="*/ 2147483646 h 629" name="T41"/>
              <a:gd fmla="*/ 2147483646 w 1026" name="T42"/>
              <a:gd fmla="*/ 2147483646 h 629" name="T43"/>
              <a:gd fmla="*/ 2147483646 w 1026" name="T44"/>
              <a:gd fmla="*/ 2147483646 h 629" name="T45"/>
              <a:gd fmla="*/ 2147483646 w 1026" name="T46"/>
              <a:gd fmla="*/ 2147483646 h 629" name="T47"/>
              <a:gd fmla="*/ 2147483646 w 1026" name="T48"/>
              <a:gd fmla="*/ 2147483646 h 629" name="T49"/>
              <a:gd fmla="*/ 2147483646 w 1026" name="T50"/>
              <a:gd fmla="*/ 2147483646 h 629" name="T51"/>
              <a:gd fmla="*/ 2147483646 w 1026" name="T52"/>
              <a:gd fmla="*/ 2147483646 h 629" name="T53"/>
              <a:gd fmla="*/ 2147483646 w 1026" name="T54"/>
              <a:gd fmla="*/ 2147483646 h 629" name="T55"/>
              <a:gd fmla="*/ 2147483646 w 1026" name="T56"/>
              <a:gd fmla="*/ 2147483646 h 629" name="T57"/>
              <a:gd fmla="*/ 2147483646 w 1026" name="T58"/>
              <a:gd fmla="*/ 2147483646 h 629" name="T59"/>
              <a:gd fmla="*/ 2147483646 w 1026" name="T60"/>
              <a:gd fmla="*/ 2147483646 h 629" name="T61"/>
              <a:gd fmla="*/ 2147483646 w 1026" name="T62"/>
              <a:gd fmla="*/ 2147483646 h 629" name="T63"/>
              <a:gd fmla="*/ 2147483646 w 1026" name="T64"/>
              <a:gd fmla="*/ 2147483646 h 629" name="T65"/>
              <a:gd fmla="*/ 2147483646 w 1026" name="T66"/>
              <a:gd fmla="*/ 2147483646 h 629" name="T67"/>
              <a:gd fmla="*/ 2147483646 w 1026" name="T68"/>
              <a:gd fmla="*/ 2147483646 h 629" name="T69"/>
              <a:gd fmla="*/ 2147483646 w 1026" name="T70"/>
              <a:gd fmla="*/ 2147483646 h 629" name="T71"/>
              <a:gd fmla="*/ 2147483646 w 1026" name="T72"/>
              <a:gd fmla="*/ 2147483646 h 629" name="T73"/>
              <a:gd fmla="*/ 2147483646 w 1026" name="T74"/>
              <a:gd fmla="*/ 2147483646 h 629" name="T75"/>
              <a:gd fmla="*/ 2147483646 w 1026" name="T76"/>
              <a:gd fmla="*/ 2147483646 h 629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</a:gdLst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b="b" l="0" r="r" t="0"/>
            <a:pathLst>
              <a:path h="629" w="1026">
                <a:moveTo>
                  <a:pt x="731" y="306"/>
                </a:moveTo>
                <a:cubicBezTo>
                  <a:pt x="728" y="309"/>
                  <a:pt x="726" y="312"/>
                  <a:pt x="723" y="315"/>
                </a:cubicBezTo>
                <a:cubicBezTo>
                  <a:pt x="780" y="362"/>
                  <a:pt x="816" y="428"/>
                  <a:pt x="828" y="498"/>
                </a:cubicBezTo>
                <a:cubicBezTo>
                  <a:pt x="832" y="497"/>
                  <a:pt x="837" y="497"/>
                  <a:pt x="841" y="497"/>
                </a:cubicBezTo>
                <a:cubicBezTo>
                  <a:pt x="829" y="424"/>
                  <a:pt x="791" y="355"/>
                  <a:pt x="731" y="306"/>
                </a:cubicBezTo>
                <a:close/>
                <a:moveTo>
                  <a:pt x="690" y="629"/>
                </a:moveTo>
                <a:cubicBezTo>
                  <a:pt x="800" y="629"/>
                  <a:pt x="800" y="629"/>
                  <a:pt x="800" y="629"/>
                </a:cubicBezTo>
                <a:cubicBezTo>
                  <a:pt x="800" y="627"/>
                  <a:pt x="801" y="625"/>
                  <a:pt x="802" y="623"/>
                </a:cubicBezTo>
                <a:cubicBezTo>
                  <a:pt x="704" y="592"/>
                  <a:pt x="704" y="592"/>
                  <a:pt x="704" y="592"/>
                </a:cubicBezTo>
                <a:cubicBezTo>
                  <a:pt x="701" y="605"/>
                  <a:pt x="696" y="617"/>
                  <a:pt x="690" y="629"/>
                </a:cubicBezTo>
                <a:close/>
                <a:moveTo>
                  <a:pt x="227" y="542"/>
                </a:moveTo>
                <a:cubicBezTo>
                  <a:pt x="219" y="542"/>
                  <a:pt x="219" y="542"/>
                  <a:pt x="219" y="542"/>
                </a:cubicBezTo>
                <a:cubicBezTo>
                  <a:pt x="218" y="571"/>
                  <a:pt x="222" y="601"/>
                  <a:pt x="229" y="629"/>
                </a:cubicBezTo>
                <a:cubicBezTo>
                  <a:pt x="238" y="629"/>
                  <a:pt x="238" y="629"/>
                  <a:pt x="238" y="629"/>
                </a:cubicBezTo>
                <a:cubicBezTo>
                  <a:pt x="230" y="601"/>
                  <a:pt x="226" y="571"/>
                  <a:pt x="227" y="542"/>
                </a:cubicBezTo>
                <a:close/>
                <a:moveTo>
                  <a:pt x="604" y="420"/>
                </a:moveTo>
                <a:cubicBezTo>
                  <a:pt x="532" y="378"/>
                  <a:pt x="441" y="402"/>
                  <a:pt x="399" y="474"/>
                </a:cubicBezTo>
                <a:cubicBezTo>
                  <a:pt x="370" y="524"/>
                  <a:pt x="373" y="583"/>
                  <a:pt x="402" y="629"/>
                </a:cubicBezTo>
                <a:cubicBezTo>
                  <a:pt x="655" y="629"/>
                  <a:pt x="655" y="629"/>
                  <a:pt x="655" y="629"/>
                </a:cubicBezTo>
                <a:cubicBezTo>
                  <a:pt x="656" y="628"/>
                  <a:pt x="657" y="626"/>
                  <a:pt x="658" y="624"/>
                </a:cubicBezTo>
                <a:cubicBezTo>
                  <a:pt x="699" y="553"/>
                  <a:pt x="675" y="461"/>
                  <a:pt x="604" y="420"/>
                </a:cubicBezTo>
                <a:close/>
                <a:moveTo>
                  <a:pt x="615" y="401"/>
                </a:moveTo>
                <a:cubicBezTo>
                  <a:pt x="533" y="353"/>
                  <a:pt x="428" y="381"/>
                  <a:pt x="380" y="463"/>
                </a:cubicBezTo>
                <a:cubicBezTo>
                  <a:pt x="350" y="516"/>
                  <a:pt x="350" y="578"/>
                  <a:pt x="377" y="629"/>
                </a:cubicBezTo>
                <a:cubicBezTo>
                  <a:pt x="385" y="629"/>
                  <a:pt x="385" y="629"/>
                  <a:pt x="385" y="629"/>
                </a:cubicBezTo>
                <a:cubicBezTo>
                  <a:pt x="357" y="580"/>
                  <a:pt x="356" y="518"/>
                  <a:pt x="386" y="466"/>
                </a:cubicBezTo>
                <a:cubicBezTo>
                  <a:pt x="432" y="388"/>
                  <a:pt x="533" y="361"/>
                  <a:pt x="611" y="407"/>
                </a:cubicBezTo>
                <a:cubicBezTo>
                  <a:pt x="689" y="452"/>
                  <a:pt x="716" y="551"/>
                  <a:pt x="672" y="629"/>
                </a:cubicBezTo>
                <a:cubicBezTo>
                  <a:pt x="680" y="629"/>
                  <a:pt x="680" y="629"/>
                  <a:pt x="680" y="629"/>
                </a:cubicBezTo>
                <a:cubicBezTo>
                  <a:pt x="723" y="548"/>
                  <a:pt x="694" y="448"/>
                  <a:pt x="615" y="401"/>
                </a:cubicBezTo>
                <a:close/>
                <a:moveTo>
                  <a:pt x="788" y="344"/>
                </a:moveTo>
                <a:cubicBezTo>
                  <a:pt x="851" y="424"/>
                  <a:pt x="875" y="529"/>
                  <a:pt x="850" y="629"/>
                </a:cubicBezTo>
                <a:cubicBezTo>
                  <a:pt x="864" y="629"/>
                  <a:pt x="864" y="629"/>
                  <a:pt x="864" y="629"/>
                </a:cubicBezTo>
                <a:cubicBezTo>
                  <a:pt x="888" y="526"/>
                  <a:pt x="864" y="417"/>
                  <a:pt x="799" y="335"/>
                </a:cubicBezTo>
                <a:lnTo>
                  <a:pt x="788" y="344"/>
                </a:lnTo>
                <a:close/>
                <a:moveTo>
                  <a:pt x="631" y="305"/>
                </a:moveTo>
                <a:cubicBezTo>
                  <a:pt x="651" y="262"/>
                  <a:pt x="651" y="262"/>
                  <a:pt x="651" y="262"/>
                </a:cubicBezTo>
                <a:cubicBezTo>
                  <a:pt x="510" y="201"/>
                  <a:pt x="343" y="253"/>
                  <a:pt x="261" y="387"/>
                </a:cubicBezTo>
                <a:cubicBezTo>
                  <a:pt x="303" y="410"/>
                  <a:pt x="303" y="410"/>
                  <a:pt x="303" y="410"/>
                </a:cubicBezTo>
                <a:cubicBezTo>
                  <a:pt x="372" y="298"/>
                  <a:pt x="512" y="255"/>
                  <a:pt x="631" y="305"/>
                </a:cubicBezTo>
                <a:close/>
                <a:moveTo>
                  <a:pt x="740" y="186"/>
                </a:moveTo>
                <a:cubicBezTo>
                  <a:pt x="752" y="193"/>
                  <a:pt x="764" y="201"/>
                  <a:pt x="775" y="209"/>
                </a:cubicBezTo>
                <a:cubicBezTo>
                  <a:pt x="811" y="160"/>
                  <a:pt x="811" y="160"/>
                  <a:pt x="811" y="160"/>
                </a:cubicBezTo>
                <a:cubicBezTo>
                  <a:pt x="798" y="151"/>
                  <a:pt x="785" y="142"/>
                  <a:pt x="771" y="134"/>
                </a:cubicBezTo>
                <a:cubicBezTo>
                  <a:pt x="541" y="0"/>
                  <a:pt x="247" y="77"/>
                  <a:pt x="113" y="307"/>
                </a:cubicBezTo>
                <a:cubicBezTo>
                  <a:pt x="86" y="353"/>
                  <a:pt x="68" y="403"/>
                  <a:pt x="57" y="453"/>
                </a:cubicBezTo>
                <a:cubicBezTo>
                  <a:pt x="117" y="464"/>
                  <a:pt x="117" y="464"/>
                  <a:pt x="117" y="464"/>
                </a:cubicBezTo>
                <a:cubicBezTo>
                  <a:pt x="126" y="420"/>
                  <a:pt x="142" y="378"/>
                  <a:pt x="166" y="337"/>
                </a:cubicBezTo>
                <a:cubicBezTo>
                  <a:pt x="282" y="137"/>
                  <a:pt x="540" y="69"/>
                  <a:pt x="740" y="186"/>
                </a:cubicBezTo>
                <a:close/>
                <a:moveTo>
                  <a:pt x="486" y="355"/>
                </a:moveTo>
                <a:cubicBezTo>
                  <a:pt x="484" y="345"/>
                  <a:pt x="484" y="345"/>
                  <a:pt x="484" y="345"/>
                </a:cubicBezTo>
                <a:cubicBezTo>
                  <a:pt x="429" y="357"/>
                  <a:pt x="379" y="391"/>
                  <a:pt x="348" y="444"/>
                </a:cubicBezTo>
                <a:cubicBezTo>
                  <a:pt x="314" y="502"/>
                  <a:pt x="311" y="571"/>
                  <a:pt x="336" y="629"/>
                </a:cubicBezTo>
                <a:cubicBezTo>
                  <a:pt x="346" y="629"/>
                  <a:pt x="346" y="629"/>
                  <a:pt x="346" y="629"/>
                </a:cubicBezTo>
                <a:cubicBezTo>
                  <a:pt x="322" y="573"/>
                  <a:pt x="323" y="506"/>
                  <a:pt x="357" y="449"/>
                </a:cubicBezTo>
                <a:cubicBezTo>
                  <a:pt x="386" y="399"/>
                  <a:pt x="434" y="366"/>
                  <a:pt x="486" y="355"/>
                </a:cubicBezTo>
                <a:close/>
                <a:moveTo>
                  <a:pt x="98" y="293"/>
                </a:moveTo>
                <a:cubicBezTo>
                  <a:pt x="142" y="216"/>
                  <a:pt x="204" y="156"/>
                  <a:pt x="275" y="115"/>
                </a:cubicBezTo>
                <a:cubicBezTo>
                  <a:pt x="268" y="103"/>
                  <a:pt x="268" y="103"/>
                  <a:pt x="268" y="103"/>
                </a:cubicBezTo>
                <a:cubicBezTo>
                  <a:pt x="194" y="147"/>
                  <a:pt x="129" y="209"/>
                  <a:pt x="82" y="289"/>
                </a:cubicBezTo>
                <a:cubicBezTo>
                  <a:pt x="20" y="396"/>
                  <a:pt x="0" y="516"/>
                  <a:pt x="18" y="629"/>
                </a:cubicBezTo>
                <a:cubicBezTo>
                  <a:pt x="37" y="629"/>
                  <a:pt x="37" y="629"/>
                  <a:pt x="37" y="629"/>
                </a:cubicBezTo>
                <a:cubicBezTo>
                  <a:pt x="18" y="517"/>
                  <a:pt x="36" y="398"/>
                  <a:pt x="98" y="293"/>
                </a:cubicBezTo>
                <a:close/>
                <a:moveTo>
                  <a:pt x="794" y="94"/>
                </a:moveTo>
                <a:cubicBezTo>
                  <a:pt x="755" y="72"/>
                  <a:pt x="715" y="55"/>
                  <a:pt x="674" y="43"/>
                </a:cubicBezTo>
                <a:cubicBezTo>
                  <a:pt x="669" y="63"/>
                  <a:pt x="669" y="63"/>
                  <a:pt x="669" y="63"/>
                </a:cubicBezTo>
                <a:cubicBezTo>
                  <a:pt x="708" y="74"/>
                  <a:pt x="746" y="91"/>
                  <a:pt x="783" y="112"/>
                </a:cubicBezTo>
                <a:cubicBezTo>
                  <a:pt x="892" y="176"/>
                  <a:pt x="968" y="273"/>
                  <a:pt x="1006" y="384"/>
                </a:cubicBezTo>
                <a:cubicBezTo>
                  <a:pt x="1026" y="377"/>
                  <a:pt x="1026" y="377"/>
                  <a:pt x="1026" y="377"/>
                </a:cubicBezTo>
                <a:cubicBezTo>
                  <a:pt x="987" y="262"/>
                  <a:pt x="907" y="160"/>
                  <a:pt x="794" y="94"/>
                </a:cubicBezTo>
                <a:close/>
                <a:moveTo>
                  <a:pt x="728" y="206"/>
                </a:moveTo>
                <a:cubicBezTo>
                  <a:pt x="539" y="96"/>
                  <a:pt x="296" y="160"/>
                  <a:pt x="186" y="349"/>
                </a:cubicBezTo>
                <a:cubicBezTo>
                  <a:pt x="134" y="437"/>
                  <a:pt x="121" y="537"/>
                  <a:pt x="140" y="629"/>
                </a:cubicBezTo>
                <a:cubicBezTo>
                  <a:pt x="156" y="629"/>
                  <a:pt x="156" y="629"/>
                  <a:pt x="156" y="629"/>
                </a:cubicBezTo>
                <a:cubicBezTo>
                  <a:pt x="137" y="539"/>
                  <a:pt x="149" y="442"/>
                  <a:pt x="199" y="357"/>
                </a:cubicBezTo>
                <a:cubicBezTo>
                  <a:pt x="305" y="175"/>
                  <a:pt x="539" y="114"/>
                  <a:pt x="720" y="220"/>
                </a:cubicBezTo>
                <a:cubicBezTo>
                  <a:pt x="866" y="305"/>
                  <a:pt x="935" y="472"/>
                  <a:pt x="901" y="629"/>
                </a:cubicBezTo>
                <a:cubicBezTo>
                  <a:pt x="917" y="629"/>
                  <a:pt x="917" y="629"/>
                  <a:pt x="917" y="629"/>
                </a:cubicBezTo>
                <a:cubicBezTo>
                  <a:pt x="951" y="467"/>
                  <a:pt x="879" y="294"/>
                  <a:pt x="728" y="206"/>
                </a:cubicBezTo>
                <a:close/>
              </a:path>
            </a:pathLst>
          </a:custGeom>
          <a:blipFill dpi="0" rotWithShape="1">
            <a:blip r:embed="rId2"/>
            <a:stretch>
              <a:fillRect/>
            </a:stretch>
          </a:blip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9248" name="Freeform 9"/>
          <p:cNvSpPr>
            <a:spLocks noEditPoints="1"/>
          </p:cNvSpPr>
          <p:nvPr/>
        </p:nvSpPr>
        <p:spPr bwMode="auto">
          <a:xfrm flipH="1" flipV="1">
            <a:off x="4106863" y="3387725"/>
            <a:ext cx="3857625" cy="2370138"/>
          </a:xfrm>
          <a:custGeom>
            <a:gdLst>
              <a:gd fmla="*/ 2147483646 w 1026" name="T0"/>
              <a:gd fmla="*/ 2147483646 h 629" name="T1"/>
              <a:gd fmla="*/ 2147483646 w 1026" name="T2"/>
              <a:gd fmla="*/ 2147483646 h 629" name="T3"/>
              <a:gd fmla="*/ 2147483646 w 1026" name="T4"/>
              <a:gd fmla="*/ 2147483646 h 629" name="T5"/>
              <a:gd fmla="*/ 2147483646 w 1026" name="T6"/>
              <a:gd fmla="*/ 2147483646 h 629" name="T7"/>
              <a:gd fmla="*/ 2147483646 w 1026" name="T8"/>
              <a:gd fmla="*/ 2147483646 h 629" name="T9"/>
              <a:gd fmla="*/ 2147483646 w 1026" name="T10"/>
              <a:gd fmla="*/ 2147483646 h 629" name="T11"/>
              <a:gd fmla="*/ 2147483646 w 1026" name="T12"/>
              <a:gd fmla="*/ 2147483646 h 629" name="T13"/>
              <a:gd fmla="*/ 2147483646 w 1026" name="T14"/>
              <a:gd fmla="*/ 2147483646 h 629" name="T15"/>
              <a:gd fmla="*/ 2147483646 w 1026" name="T16"/>
              <a:gd fmla="*/ 2147483646 h 629" name="T17"/>
              <a:gd fmla="*/ 2147483646 w 1026" name="T18"/>
              <a:gd fmla="*/ 2147483646 h 629" name="T19"/>
              <a:gd fmla="*/ 2147483646 w 1026" name="T20"/>
              <a:gd fmla="*/ 2147483646 h 629" name="T21"/>
              <a:gd fmla="*/ 2147483646 w 1026" name="T22"/>
              <a:gd fmla="*/ 2147483646 h 629" name="T23"/>
              <a:gd fmla="*/ 2147483646 w 1026" name="T24"/>
              <a:gd fmla="*/ 2147483646 h 629" name="T25"/>
              <a:gd fmla="*/ 2147483646 w 1026" name="T26"/>
              <a:gd fmla="*/ 2147483646 h 629" name="T27"/>
              <a:gd fmla="*/ 2147483646 w 1026" name="T28"/>
              <a:gd fmla="*/ 2147483646 h 629" name="T29"/>
              <a:gd fmla="*/ 2147483646 w 1026" name="T30"/>
              <a:gd fmla="*/ 2147483646 h 629" name="T31"/>
              <a:gd fmla="*/ 2147483646 w 1026" name="T32"/>
              <a:gd fmla="*/ 2147483646 h 629" name="T33"/>
              <a:gd fmla="*/ 2147483646 w 1026" name="T34"/>
              <a:gd fmla="*/ 2147483646 h 629" name="T35"/>
              <a:gd fmla="*/ 2147483646 w 1026" name="T36"/>
              <a:gd fmla="*/ 2147483646 h 629" name="T37"/>
              <a:gd fmla="*/ 2147483646 w 1026" name="T38"/>
              <a:gd fmla="*/ 2147483646 h 629" name="T39"/>
              <a:gd fmla="*/ 2147483646 w 1026" name="T40"/>
              <a:gd fmla="*/ 2147483646 h 629" name="T41"/>
              <a:gd fmla="*/ 2147483646 w 1026" name="T42"/>
              <a:gd fmla="*/ 2147483646 h 629" name="T43"/>
              <a:gd fmla="*/ 2147483646 w 1026" name="T44"/>
              <a:gd fmla="*/ 2147483646 h 629" name="T45"/>
              <a:gd fmla="*/ 2147483646 w 1026" name="T46"/>
              <a:gd fmla="*/ 2147483646 h 629" name="T47"/>
              <a:gd fmla="*/ 2147483646 w 1026" name="T48"/>
              <a:gd fmla="*/ 2147483646 h 629" name="T49"/>
              <a:gd fmla="*/ 2147483646 w 1026" name="T50"/>
              <a:gd fmla="*/ 2147483646 h 629" name="T51"/>
              <a:gd fmla="*/ 2147483646 w 1026" name="T52"/>
              <a:gd fmla="*/ 2147483646 h 629" name="T53"/>
              <a:gd fmla="*/ 2147483646 w 1026" name="T54"/>
              <a:gd fmla="*/ 2147483646 h 629" name="T55"/>
              <a:gd fmla="*/ 2147483646 w 1026" name="T56"/>
              <a:gd fmla="*/ 2147483646 h 629" name="T57"/>
              <a:gd fmla="*/ 2147483646 w 1026" name="T58"/>
              <a:gd fmla="*/ 2147483646 h 629" name="T59"/>
              <a:gd fmla="*/ 2147483646 w 1026" name="T60"/>
              <a:gd fmla="*/ 2147483646 h 629" name="T61"/>
              <a:gd fmla="*/ 2147483646 w 1026" name="T62"/>
              <a:gd fmla="*/ 2147483646 h 629" name="T63"/>
              <a:gd fmla="*/ 2147483646 w 1026" name="T64"/>
              <a:gd fmla="*/ 2147483646 h 629" name="T65"/>
              <a:gd fmla="*/ 2147483646 w 1026" name="T66"/>
              <a:gd fmla="*/ 2147483646 h 629" name="T67"/>
              <a:gd fmla="*/ 2147483646 w 1026" name="T68"/>
              <a:gd fmla="*/ 2147483646 h 629" name="T69"/>
              <a:gd fmla="*/ 2147483646 w 1026" name="T70"/>
              <a:gd fmla="*/ 2147483646 h 629" name="T71"/>
              <a:gd fmla="*/ 2147483646 w 1026" name="T72"/>
              <a:gd fmla="*/ 2147483646 h 629" name="T73"/>
              <a:gd fmla="*/ 2147483646 w 1026" name="T74"/>
              <a:gd fmla="*/ 2147483646 h 629" name="T75"/>
              <a:gd fmla="*/ 2147483646 w 1026" name="T76"/>
              <a:gd fmla="*/ 2147483646 h 629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</a:gdLst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b="b" l="0" r="r" t="0"/>
            <a:pathLst>
              <a:path h="629" w="1026">
                <a:moveTo>
                  <a:pt x="731" y="306"/>
                </a:moveTo>
                <a:cubicBezTo>
                  <a:pt x="728" y="309"/>
                  <a:pt x="726" y="312"/>
                  <a:pt x="723" y="315"/>
                </a:cubicBezTo>
                <a:cubicBezTo>
                  <a:pt x="780" y="362"/>
                  <a:pt x="816" y="428"/>
                  <a:pt x="828" y="498"/>
                </a:cubicBezTo>
                <a:cubicBezTo>
                  <a:pt x="832" y="497"/>
                  <a:pt x="837" y="497"/>
                  <a:pt x="841" y="497"/>
                </a:cubicBezTo>
                <a:cubicBezTo>
                  <a:pt x="829" y="424"/>
                  <a:pt x="791" y="355"/>
                  <a:pt x="731" y="306"/>
                </a:cubicBezTo>
                <a:close/>
                <a:moveTo>
                  <a:pt x="690" y="629"/>
                </a:moveTo>
                <a:cubicBezTo>
                  <a:pt x="800" y="629"/>
                  <a:pt x="800" y="629"/>
                  <a:pt x="800" y="629"/>
                </a:cubicBezTo>
                <a:cubicBezTo>
                  <a:pt x="800" y="627"/>
                  <a:pt x="801" y="625"/>
                  <a:pt x="802" y="623"/>
                </a:cubicBezTo>
                <a:cubicBezTo>
                  <a:pt x="704" y="592"/>
                  <a:pt x="704" y="592"/>
                  <a:pt x="704" y="592"/>
                </a:cubicBezTo>
                <a:cubicBezTo>
                  <a:pt x="701" y="605"/>
                  <a:pt x="696" y="617"/>
                  <a:pt x="690" y="629"/>
                </a:cubicBezTo>
                <a:close/>
                <a:moveTo>
                  <a:pt x="227" y="542"/>
                </a:moveTo>
                <a:cubicBezTo>
                  <a:pt x="219" y="542"/>
                  <a:pt x="219" y="542"/>
                  <a:pt x="219" y="542"/>
                </a:cubicBezTo>
                <a:cubicBezTo>
                  <a:pt x="218" y="571"/>
                  <a:pt x="222" y="601"/>
                  <a:pt x="229" y="629"/>
                </a:cubicBezTo>
                <a:cubicBezTo>
                  <a:pt x="238" y="629"/>
                  <a:pt x="238" y="629"/>
                  <a:pt x="238" y="629"/>
                </a:cubicBezTo>
                <a:cubicBezTo>
                  <a:pt x="230" y="601"/>
                  <a:pt x="226" y="571"/>
                  <a:pt x="227" y="542"/>
                </a:cubicBezTo>
                <a:close/>
                <a:moveTo>
                  <a:pt x="604" y="420"/>
                </a:moveTo>
                <a:cubicBezTo>
                  <a:pt x="532" y="378"/>
                  <a:pt x="441" y="402"/>
                  <a:pt x="399" y="474"/>
                </a:cubicBezTo>
                <a:cubicBezTo>
                  <a:pt x="370" y="524"/>
                  <a:pt x="373" y="583"/>
                  <a:pt x="402" y="629"/>
                </a:cubicBezTo>
                <a:cubicBezTo>
                  <a:pt x="655" y="629"/>
                  <a:pt x="655" y="629"/>
                  <a:pt x="655" y="629"/>
                </a:cubicBezTo>
                <a:cubicBezTo>
                  <a:pt x="656" y="628"/>
                  <a:pt x="657" y="626"/>
                  <a:pt x="658" y="624"/>
                </a:cubicBezTo>
                <a:cubicBezTo>
                  <a:pt x="699" y="553"/>
                  <a:pt x="675" y="461"/>
                  <a:pt x="604" y="420"/>
                </a:cubicBezTo>
                <a:close/>
                <a:moveTo>
                  <a:pt x="615" y="401"/>
                </a:moveTo>
                <a:cubicBezTo>
                  <a:pt x="533" y="353"/>
                  <a:pt x="428" y="381"/>
                  <a:pt x="380" y="463"/>
                </a:cubicBezTo>
                <a:cubicBezTo>
                  <a:pt x="350" y="516"/>
                  <a:pt x="350" y="578"/>
                  <a:pt x="377" y="629"/>
                </a:cubicBezTo>
                <a:cubicBezTo>
                  <a:pt x="385" y="629"/>
                  <a:pt x="385" y="629"/>
                  <a:pt x="385" y="629"/>
                </a:cubicBezTo>
                <a:cubicBezTo>
                  <a:pt x="357" y="580"/>
                  <a:pt x="356" y="518"/>
                  <a:pt x="386" y="466"/>
                </a:cubicBezTo>
                <a:cubicBezTo>
                  <a:pt x="432" y="388"/>
                  <a:pt x="533" y="361"/>
                  <a:pt x="611" y="407"/>
                </a:cubicBezTo>
                <a:cubicBezTo>
                  <a:pt x="689" y="452"/>
                  <a:pt x="716" y="551"/>
                  <a:pt x="672" y="629"/>
                </a:cubicBezTo>
                <a:cubicBezTo>
                  <a:pt x="680" y="629"/>
                  <a:pt x="680" y="629"/>
                  <a:pt x="680" y="629"/>
                </a:cubicBezTo>
                <a:cubicBezTo>
                  <a:pt x="723" y="548"/>
                  <a:pt x="694" y="448"/>
                  <a:pt x="615" y="401"/>
                </a:cubicBezTo>
                <a:close/>
                <a:moveTo>
                  <a:pt x="788" y="344"/>
                </a:moveTo>
                <a:cubicBezTo>
                  <a:pt x="851" y="424"/>
                  <a:pt x="875" y="529"/>
                  <a:pt x="850" y="629"/>
                </a:cubicBezTo>
                <a:cubicBezTo>
                  <a:pt x="864" y="629"/>
                  <a:pt x="864" y="629"/>
                  <a:pt x="864" y="629"/>
                </a:cubicBezTo>
                <a:cubicBezTo>
                  <a:pt x="888" y="526"/>
                  <a:pt x="864" y="417"/>
                  <a:pt x="799" y="335"/>
                </a:cubicBezTo>
                <a:lnTo>
                  <a:pt x="788" y="344"/>
                </a:lnTo>
                <a:close/>
                <a:moveTo>
                  <a:pt x="631" y="305"/>
                </a:moveTo>
                <a:cubicBezTo>
                  <a:pt x="651" y="262"/>
                  <a:pt x="651" y="262"/>
                  <a:pt x="651" y="262"/>
                </a:cubicBezTo>
                <a:cubicBezTo>
                  <a:pt x="510" y="201"/>
                  <a:pt x="343" y="253"/>
                  <a:pt x="261" y="387"/>
                </a:cubicBezTo>
                <a:cubicBezTo>
                  <a:pt x="303" y="410"/>
                  <a:pt x="303" y="410"/>
                  <a:pt x="303" y="410"/>
                </a:cubicBezTo>
                <a:cubicBezTo>
                  <a:pt x="372" y="298"/>
                  <a:pt x="512" y="255"/>
                  <a:pt x="631" y="305"/>
                </a:cubicBezTo>
                <a:close/>
                <a:moveTo>
                  <a:pt x="740" y="186"/>
                </a:moveTo>
                <a:cubicBezTo>
                  <a:pt x="752" y="193"/>
                  <a:pt x="764" y="201"/>
                  <a:pt x="775" y="209"/>
                </a:cubicBezTo>
                <a:cubicBezTo>
                  <a:pt x="811" y="160"/>
                  <a:pt x="811" y="160"/>
                  <a:pt x="811" y="160"/>
                </a:cubicBezTo>
                <a:cubicBezTo>
                  <a:pt x="798" y="151"/>
                  <a:pt x="785" y="142"/>
                  <a:pt x="771" y="134"/>
                </a:cubicBezTo>
                <a:cubicBezTo>
                  <a:pt x="541" y="0"/>
                  <a:pt x="247" y="77"/>
                  <a:pt x="113" y="307"/>
                </a:cubicBezTo>
                <a:cubicBezTo>
                  <a:pt x="86" y="353"/>
                  <a:pt x="68" y="403"/>
                  <a:pt x="57" y="453"/>
                </a:cubicBezTo>
                <a:cubicBezTo>
                  <a:pt x="117" y="464"/>
                  <a:pt x="117" y="464"/>
                  <a:pt x="117" y="464"/>
                </a:cubicBezTo>
                <a:cubicBezTo>
                  <a:pt x="126" y="420"/>
                  <a:pt x="142" y="378"/>
                  <a:pt x="166" y="337"/>
                </a:cubicBezTo>
                <a:cubicBezTo>
                  <a:pt x="282" y="137"/>
                  <a:pt x="540" y="69"/>
                  <a:pt x="740" y="186"/>
                </a:cubicBezTo>
                <a:close/>
                <a:moveTo>
                  <a:pt x="486" y="355"/>
                </a:moveTo>
                <a:cubicBezTo>
                  <a:pt x="484" y="345"/>
                  <a:pt x="484" y="345"/>
                  <a:pt x="484" y="345"/>
                </a:cubicBezTo>
                <a:cubicBezTo>
                  <a:pt x="429" y="357"/>
                  <a:pt x="379" y="391"/>
                  <a:pt x="348" y="444"/>
                </a:cubicBezTo>
                <a:cubicBezTo>
                  <a:pt x="314" y="502"/>
                  <a:pt x="311" y="571"/>
                  <a:pt x="336" y="629"/>
                </a:cubicBezTo>
                <a:cubicBezTo>
                  <a:pt x="346" y="629"/>
                  <a:pt x="346" y="629"/>
                  <a:pt x="346" y="629"/>
                </a:cubicBezTo>
                <a:cubicBezTo>
                  <a:pt x="322" y="573"/>
                  <a:pt x="323" y="506"/>
                  <a:pt x="357" y="449"/>
                </a:cubicBezTo>
                <a:cubicBezTo>
                  <a:pt x="386" y="399"/>
                  <a:pt x="434" y="366"/>
                  <a:pt x="486" y="355"/>
                </a:cubicBezTo>
                <a:close/>
                <a:moveTo>
                  <a:pt x="98" y="293"/>
                </a:moveTo>
                <a:cubicBezTo>
                  <a:pt x="142" y="216"/>
                  <a:pt x="204" y="156"/>
                  <a:pt x="275" y="115"/>
                </a:cubicBezTo>
                <a:cubicBezTo>
                  <a:pt x="268" y="103"/>
                  <a:pt x="268" y="103"/>
                  <a:pt x="268" y="103"/>
                </a:cubicBezTo>
                <a:cubicBezTo>
                  <a:pt x="194" y="147"/>
                  <a:pt x="129" y="209"/>
                  <a:pt x="82" y="289"/>
                </a:cubicBezTo>
                <a:cubicBezTo>
                  <a:pt x="20" y="396"/>
                  <a:pt x="0" y="516"/>
                  <a:pt x="18" y="629"/>
                </a:cubicBezTo>
                <a:cubicBezTo>
                  <a:pt x="37" y="629"/>
                  <a:pt x="37" y="629"/>
                  <a:pt x="37" y="629"/>
                </a:cubicBezTo>
                <a:cubicBezTo>
                  <a:pt x="18" y="517"/>
                  <a:pt x="36" y="398"/>
                  <a:pt x="98" y="293"/>
                </a:cubicBezTo>
                <a:close/>
                <a:moveTo>
                  <a:pt x="794" y="94"/>
                </a:moveTo>
                <a:cubicBezTo>
                  <a:pt x="755" y="72"/>
                  <a:pt x="715" y="55"/>
                  <a:pt x="674" y="43"/>
                </a:cubicBezTo>
                <a:cubicBezTo>
                  <a:pt x="669" y="63"/>
                  <a:pt x="669" y="63"/>
                  <a:pt x="669" y="63"/>
                </a:cubicBezTo>
                <a:cubicBezTo>
                  <a:pt x="708" y="74"/>
                  <a:pt x="746" y="91"/>
                  <a:pt x="783" y="112"/>
                </a:cubicBezTo>
                <a:cubicBezTo>
                  <a:pt x="892" y="176"/>
                  <a:pt x="968" y="273"/>
                  <a:pt x="1006" y="384"/>
                </a:cubicBezTo>
                <a:cubicBezTo>
                  <a:pt x="1026" y="377"/>
                  <a:pt x="1026" y="377"/>
                  <a:pt x="1026" y="377"/>
                </a:cubicBezTo>
                <a:cubicBezTo>
                  <a:pt x="987" y="262"/>
                  <a:pt x="907" y="160"/>
                  <a:pt x="794" y="94"/>
                </a:cubicBezTo>
                <a:close/>
                <a:moveTo>
                  <a:pt x="728" y="206"/>
                </a:moveTo>
                <a:cubicBezTo>
                  <a:pt x="539" y="96"/>
                  <a:pt x="296" y="160"/>
                  <a:pt x="186" y="349"/>
                </a:cubicBezTo>
                <a:cubicBezTo>
                  <a:pt x="134" y="437"/>
                  <a:pt x="121" y="537"/>
                  <a:pt x="140" y="629"/>
                </a:cubicBezTo>
                <a:cubicBezTo>
                  <a:pt x="156" y="629"/>
                  <a:pt x="156" y="629"/>
                  <a:pt x="156" y="629"/>
                </a:cubicBezTo>
                <a:cubicBezTo>
                  <a:pt x="137" y="539"/>
                  <a:pt x="149" y="442"/>
                  <a:pt x="199" y="357"/>
                </a:cubicBezTo>
                <a:cubicBezTo>
                  <a:pt x="305" y="175"/>
                  <a:pt x="539" y="114"/>
                  <a:pt x="720" y="220"/>
                </a:cubicBezTo>
                <a:cubicBezTo>
                  <a:pt x="866" y="305"/>
                  <a:pt x="935" y="472"/>
                  <a:pt x="901" y="629"/>
                </a:cubicBezTo>
                <a:cubicBezTo>
                  <a:pt x="917" y="629"/>
                  <a:pt x="917" y="629"/>
                  <a:pt x="917" y="629"/>
                </a:cubicBezTo>
                <a:cubicBezTo>
                  <a:pt x="951" y="467"/>
                  <a:pt x="879" y="294"/>
                  <a:pt x="728" y="206"/>
                </a:cubicBezTo>
                <a:close/>
              </a:path>
            </a:pathLst>
          </a:custGeom>
          <a:blipFill dpi="0" rotWithShape="1">
            <a:blip r:embed="rId2"/>
            <a:stretch>
              <a:fillRect/>
            </a:stretch>
          </a:blip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grpSp>
        <p:nvGrpSpPr>
          <p:cNvPr id="9230" name="组合 51"/>
          <p:cNvGrpSpPr/>
          <p:nvPr/>
        </p:nvGrpSpPr>
        <p:grpSpPr>
          <a:xfrm>
            <a:off x="1743075" y="5148263"/>
            <a:ext cx="3298825" cy="314325"/>
            <a:chOff x="842571" y="2743944"/>
            <a:chExt cx="4244454" cy="423755"/>
          </a:xfrm>
        </p:grpSpPr>
        <p:sp>
          <p:nvSpPr>
            <p:cNvPr id="53" name="等腰三角形 52"/>
            <p:cNvSpPr/>
            <p:nvPr/>
          </p:nvSpPr>
          <p:spPr>
            <a:xfrm rot="16200000">
              <a:off x="1978235" y="1987091"/>
              <a:ext cx="44944" cy="2316271"/>
            </a:xfrm>
            <a:prstGeom prst="triangle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altLang="en-US" lang="zh-CN"/>
            </a:p>
          </p:txBody>
        </p:sp>
        <p:sp>
          <p:nvSpPr>
            <p:cNvPr id="54" name="任意多边形 53"/>
            <p:cNvSpPr/>
            <p:nvPr/>
          </p:nvSpPr>
          <p:spPr>
            <a:xfrm>
              <a:off x="3140459" y="2743944"/>
              <a:ext cx="1946566" cy="406634"/>
            </a:xfrm>
            <a:custGeom>
              <a:gdLst>
                <a:gd fmla="*/ 0 w 1947334" name="connsiteX0"/>
                <a:gd fmla="*/ 406400 h 406400" name="connsiteY0"/>
                <a:gd fmla="*/ 474134 w 1947334" name="connsiteX1"/>
                <a:gd fmla="*/ 0 h 406400" name="connsiteY1"/>
                <a:gd fmla="*/ 1947334 w 1947334" name="connsiteX2"/>
                <a:gd fmla="*/ 0 h 406400" name="connsiteY2"/>
                <a:gd fmla="*/ 1947334 w 1947334" name="connsiteX3"/>
                <a:gd fmla="*/ 33867 h 406400" name="connsiteY3"/>
                <a:gd fmla="*/ 1947334 w 1947334" name="connsiteX4"/>
                <a:gd fmla="*/ 33867 h 406400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406400" w="1947334">
                  <a:moveTo>
                    <a:pt x="0" y="406400"/>
                  </a:moveTo>
                  <a:lnTo>
                    <a:pt x="474134" y="0"/>
                  </a:lnTo>
                  <a:lnTo>
                    <a:pt x="1947334" y="0"/>
                  </a:lnTo>
                  <a:lnTo>
                    <a:pt x="1947334" y="33867"/>
                  </a:lnTo>
                  <a:lnTo>
                    <a:pt x="1947334" y="33867"/>
                  </a:lnTo>
                </a:path>
              </a:pathLst>
            </a:custGeom>
            <a:noFill/>
            <a:ln w="38100">
              <a:solidFill>
                <a:srgbClr val="C4AE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altLang="en-US" lang="zh-CN"/>
            </a:p>
          </p:txBody>
        </p:sp>
      </p:grpSp>
      <p:grpSp>
        <p:nvGrpSpPr>
          <p:cNvPr id="9231" name="组合 54"/>
          <p:cNvGrpSpPr/>
          <p:nvPr/>
        </p:nvGrpSpPr>
        <p:grpSpPr>
          <a:xfrm flipH="1">
            <a:off x="6654800" y="2060575"/>
            <a:ext cx="3298825" cy="314325"/>
            <a:chOff x="842571" y="2743944"/>
            <a:chExt cx="4244454" cy="423755"/>
          </a:xfrm>
        </p:grpSpPr>
        <p:sp>
          <p:nvSpPr>
            <p:cNvPr id="56" name="等腰三角形 55"/>
            <p:cNvSpPr/>
            <p:nvPr/>
          </p:nvSpPr>
          <p:spPr>
            <a:xfrm rot="16200000">
              <a:off x="1978235" y="1987092"/>
              <a:ext cx="44943" cy="2316271"/>
            </a:xfrm>
            <a:prstGeom prst="triangle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altLang="en-US" lang="zh-CN"/>
            </a:p>
          </p:txBody>
        </p:sp>
        <p:sp>
          <p:nvSpPr>
            <p:cNvPr id="57" name="任意多边形 56"/>
            <p:cNvSpPr/>
            <p:nvPr/>
          </p:nvSpPr>
          <p:spPr>
            <a:xfrm>
              <a:off x="3140458" y="2743944"/>
              <a:ext cx="1946567" cy="406634"/>
            </a:xfrm>
            <a:custGeom>
              <a:gdLst>
                <a:gd fmla="*/ 0 w 1947334" name="connsiteX0"/>
                <a:gd fmla="*/ 406400 h 406400" name="connsiteY0"/>
                <a:gd fmla="*/ 474134 w 1947334" name="connsiteX1"/>
                <a:gd fmla="*/ 0 h 406400" name="connsiteY1"/>
                <a:gd fmla="*/ 1947334 w 1947334" name="connsiteX2"/>
                <a:gd fmla="*/ 0 h 406400" name="connsiteY2"/>
                <a:gd fmla="*/ 1947334 w 1947334" name="connsiteX3"/>
                <a:gd fmla="*/ 33867 h 406400" name="connsiteY3"/>
                <a:gd fmla="*/ 1947334 w 1947334" name="connsiteX4"/>
                <a:gd fmla="*/ 33867 h 406400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406400" w="1947334">
                  <a:moveTo>
                    <a:pt x="0" y="406400"/>
                  </a:moveTo>
                  <a:lnTo>
                    <a:pt x="474134" y="0"/>
                  </a:lnTo>
                  <a:lnTo>
                    <a:pt x="1947334" y="0"/>
                  </a:lnTo>
                  <a:lnTo>
                    <a:pt x="1947334" y="33867"/>
                  </a:lnTo>
                  <a:lnTo>
                    <a:pt x="1947334" y="33867"/>
                  </a:lnTo>
                </a:path>
              </a:pathLst>
            </a:custGeom>
            <a:noFill/>
            <a:ln w="38100">
              <a:solidFill>
                <a:srgbClr val="C4AE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altLang="en-US" lang="zh-CN"/>
            </a:p>
          </p:txBody>
        </p:sp>
      </p:grpSp>
      <p:sp>
        <p:nvSpPr>
          <p:cNvPr id="20" name="空心弧 19"/>
          <p:cNvSpPr/>
          <p:nvPr/>
        </p:nvSpPr>
        <p:spPr>
          <a:xfrm rot="15381491">
            <a:off x="1545432" y="1713706"/>
            <a:ext cx="977900" cy="976313"/>
          </a:xfrm>
          <a:prstGeom prst="blockArc">
            <a:avLst>
              <a:gd fmla="val 8477410" name="adj1"/>
              <a:gd fmla="val 21506941" name="adj2"/>
              <a:gd fmla="val 15705" name="adj3"/>
            </a:avLst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839842" y="1933874"/>
            <a:ext cx="1225867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altLang="zh-CN" b="1" lang="en-US" sz="2400">
                <a:blipFill>
                  <a:blip r:embed="rId2"/>
                  <a:stretch>
                    <a:fillRect/>
                  </a:stretch>
                </a:blipFill>
                <a:latin charset="-122" panose="020b0503020204020204" pitchFamily="34" typeface="微软雅黑"/>
                <a:ea charset="-122" panose="020b0503020204020204" pitchFamily="34" typeface="微软雅黑"/>
              </a:rPr>
              <a:t>PS60%</a:t>
            </a:r>
          </a:p>
        </p:txBody>
      </p:sp>
      <p:sp>
        <p:nvSpPr>
          <p:cNvPr id="63" name="空心弧 62"/>
          <p:cNvSpPr/>
          <p:nvPr/>
        </p:nvSpPr>
        <p:spPr>
          <a:xfrm rot="10800000">
            <a:off x="1970088" y="4359275"/>
            <a:ext cx="976312" cy="976313"/>
          </a:xfrm>
          <a:prstGeom prst="blockArc">
            <a:avLst>
              <a:gd fmla="val 10266853" name="adj1"/>
              <a:gd fmla="val 21506941" name="adj2"/>
              <a:gd fmla="val 15705" name="adj3"/>
            </a:avLst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64" name="文本框 63"/>
          <p:cNvSpPr txBox="1"/>
          <p:nvPr/>
        </p:nvSpPr>
        <p:spPr>
          <a:xfrm>
            <a:off x="1934914" y="4362159"/>
            <a:ext cx="1171892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altLang="zh-CN" b="1" lang="en-US" sz="2400">
                <a:blipFill>
                  <a:blip r:embed="rId2"/>
                  <a:stretch>
                    <a:fillRect/>
                  </a:stretch>
                </a:blipFill>
                <a:latin charset="-122" panose="020b0503020204020204" pitchFamily="34" typeface="微软雅黑"/>
                <a:ea charset="-122" panose="020b0503020204020204" pitchFamily="34" typeface="微软雅黑"/>
              </a:rPr>
              <a:t>AI50%</a:t>
            </a:r>
          </a:p>
        </p:txBody>
      </p:sp>
      <p:sp>
        <p:nvSpPr>
          <p:cNvPr id="65" name="空心弧 64"/>
          <p:cNvSpPr/>
          <p:nvPr/>
        </p:nvSpPr>
        <p:spPr>
          <a:xfrm rot="15646333">
            <a:off x="8818563" y="3703638"/>
            <a:ext cx="976312" cy="976312"/>
          </a:xfrm>
          <a:prstGeom prst="blockArc">
            <a:avLst>
              <a:gd fmla="val 7557537" name="adj1"/>
              <a:gd fmla="val 21506941" name="adj2"/>
              <a:gd fmla="val 15705" name="adj3"/>
            </a:avLst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66" name="文本框 65"/>
          <p:cNvSpPr txBox="1"/>
          <p:nvPr/>
        </p:nvSpPr>
        <p:spPr>
          <a:xfrm>
            <a:off x="9180531" y="3991389"/>
            <a:ext cx="1432242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altLang="zh-CN" b="1" lang="en-US" sz="2400">
                <a:blipFill>
                  <a:blip r:embed="rId2"/>
                  <a:stretch>
                    <a:fillRect/>
                  </a:stretch>
                </a:blipFill>
                <a:latin charset="-122" panose="020b0503020204020204" pitchFamily="34" typeface="微软雅黑"/>
                <a:ea charset="-122" panose="020b0503020204020204" pitchFamily="34" typeface="微软雅黑"/>
              </a:rPr>
              <a:t>PPT70%</a:t>
            </a:r>
          </a:p>
        </p:txBody>
      </p:sp>
      <p:sp>
        <p:nvSpPr>
          <p:cNvPr id="67" name="空心弧 66"/>
          <p:cNvSpPr/>
          <p:nvPr/>
        </p:nvSpPr>
        <p:spPr>
          <a:xfrm rot="12966429">
            <a:off x="8104188" y="1319213"/>
            <a:ext cx="976312" cy="976312"/>
          </a:xfrm>
          <a:prstGeom prst="blockArc">
            <a:avLst>
              <a:gd fmla="val 5536604" name="adj1"/>
              <a:gd fmla="val 21506941" name="adj2"/>
              <a:gd fmla="val 15705" name="adj3"/>
            </a:avLst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69" name="文本框 68"/>
          <p:cNvSpPr txBox="1"/>
          <p:nvPr/>
        </p:nvSpPr>
        <p:spPr>
          <a:xfrm>
            <a:off x="9076261" y="1539608"/>
            <a:ext cx="2060892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altLang="en-US" b="1" lang="zh-CN" sz="2400">
                <a:blipFill>
                  <a:blip r:embed="rId2"/>
                  <a:stretch>
                    <a:fillRect/>
                  </a:stretch>
                </a:blipFill>
                <a:latin charset="-122" panose="020b0503020204020204" pitchFamily="34" typeface="微软雅黑"/>
                <a:ea charset="-122" panose="020b0503020204020204" pitchFamily="34" typeface="微软雅黑"/>
              </a:rPr>
              <a:t>学习能力90%</a:t>
            </a:r>
          </a:p>
        </p:txBody>
      </p:sp>
      <p:sp>
        <p:nvSpPr>
          <p:cNvPr id="58" name="任意多边形 57"/>
          <p:cNvSpPr/>
          <p:nvPr/>
        </p:nvSpPr>
        <p:spPr>
          <a:xfrm>
            <a:off x="1452563" y="1006475"/>
            <a:ext cx="3344862" cy="46038"/>
          </a:xfrm>
          <a:custGeom>
            <a:gdLst>
              <a:gd fmla="*/ 0 w 3141456" name="connsiteX0"/>
              <a:gd fmla="*/ 51014 h 58324" name="connsiteY0"/>
              <a:gd fmla="*/ 1165512 w 3141456" name="connsiteX1"/>
              <a:gd fmla="*/ 52552 h 58324" name="connsiteY1"/>
              <a:gd fmla="*/ 1249594 w 3141456" name="connsiteX2"/>
              <a:gd fmla="*/ 0 h 58324" name="connsiteY2"/>
              <a:gd fmla="*/ 1648987 w 3141456" name="connsiteX3"/>
              <a:gd fmla="*/ 0 h 58324" name="connsiteY3"/>
              <a:gd fmla="*/ 1744179 w 3141456" name="connsiteX4"/>
              <a:gd fmla="*/ 58324 h 58324" name="connsiteY4"/>
              <a:gd fmla="*/ 3141456 w 3141456" name="connsiteX5"/>
              <a:gd fmla="*/ 51517 h 58324" name="connsiteY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58324" w="3141456">
                <a:moveTo>
                  <a:pt x="0" y="51014"/>
                </a:moveTo>
                <a:lnTo>
                  <a:pt x="1165512" y="52552"/>
                </a:lnTo>
                <a:lnTo>
                  <a:pt x="1249594" y="0"/>
                </a:lnTo>
                <a:lnTo>
                  <a:pt x="1648987" y="0"/>
                </a:lnTo>
                <a:lnTo>
                  <a:pt x="1744179" y="58324"/>
                </a:lnTo>
                <a:lnTo>
                  <a:pt x="3141456" y="51517"/>
                </a:lnTo>
              </a:path>
            </a:pathLst>
          </a:custGeom>
          <a:noFill/>
          <a:ln w="50800">
            <a:solidFill>
              <a:srgbClr val="1F85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altLang="en-US" lang="zh-CN"/>
          </a:p>
        </p:txBody>
      </p:sp>
      <p:sp>
        <p:nvSpPr>
          <p:cNvPr id="61" name="任意多边形 60"/>
          <p:cNvSpPr/>
          <p:nvPr/>
        </p:nvSpPr>
        <p:spPr>
          <a:xfrm flipH="1">
            <a:off x="7267575" y="1008063"/>
            <a:ext cx="4319588" cy="66675"/>
          </a:xfrm>
          <a:custGeom>
            <a:gdLst>
              <a:gd fmla="*/ 0 w 3584027" name="connsiteX0"/>
              <a:gd fmla="*/ 42041 h 58324" name="connsiteY0"/>
              <a:gd fmla="*/ 1608083 w 3584027" name="connsiteX1"/>
              <a:gd fmla="*/ 52552 h 58324" name="connsiteY1"/>
              <a:gd fmla="*/ 1692165 w 3584027" name="connsiteX2"/>
              <a:gd fmla="*/ 0 h 58324" name="connsiteY2"/>
              <a:gd fmla="*/ 2091558 w 3584027" name="connsiteX3"/>
              <a:gd fmla="*/ 0 h 58324" name="connsiteY3"/>
              <a:gd fmla="*/ 2186750 w 3584027" name="connsiteX4"/>
              <a:gd fmla="*/ 58324 h 58324" name="connsiteY4"/>
              <a:gd fmla="*/ 3584027 w 3584027" name="connsiteX5"/>
              <a:gd fmla="*/ 51517 h 58324" name="connsiteY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58324" w="3584027">
                <a:moveTo>
                  <a:pt x="0" y="42041"/>
                </a:moveTo>
                <a:lnTo>
                  <a:pt x="1608083" y="52552"/>
                </a:lnTo>
                <a:lnTo>
                  <a:pt x="1692165" y="0"/>
                </a:lnTo>
                <a:lnTo>
                  <a:pt x="2091558" y="0"/>
                </a:lnTo>
                <a:lnTo>
                  <a:pt x="2186750" y="58324"/>
                </a:lnTo>
                <a:lnTo>
                  <a:pt x="3584027" y="51517"/>
                </a:lnTo>
              </a:path>
            </a:pathLst>
          </a:custGeom>
          <a:noFill/>
          <a:ln w="50800">
            <a:solidFill>
              <a:srgbClr val="1F85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altLang="en-US" lang="zh-CN"/>
          </a:p>
        </p:txBody>
      </p:sp>
      <p:sp>
        <p:nvSpPr>
          <p:cNvPr id="62" name="任意多边形 61"/>
          <p:cNvSpPr/>
          <p:nvPr/>
        </p:nvSpPr>
        <p:spPr>
          <a:xfrm rot="5400000">
            <a:off x="-1575594" y="3801269"/>
            <a:ext cx="4321175" cy="46038"/>
          </a:xfrm>
          <a:custGeom>
            <a:gdLst>
              <a:gd fmla="*/ 0 w 3584027" name="connsiteX0"/>
              <a:gd fmla="*/ 42041 h 58324" name="connsiteY0"/>
              <a:gd fmla="*/ 1608083 w 3584027" name="connsiteX1"/>
              <a:gd fmla="*/ 52552 h 58324" name="connsiteY1"/>
              <a:gd fmla="*/ 1692165 w 3584027" name="connsiteX2"/>
              <a:gd fmla="*/ 0 h 58324" name="connsiteY2"/>
              <a:gd fmla="*/ 2091558 w 3584027" name="connsiteX3"/>
              <a:gd fmla="*/ 0 h 58324" name="connsiteY3"/>
              <a:gd fmla="*/ 2186750 w 3584027" name="connsiteX4"/>
              <a:gd fmla="*/ 58324 h 58324" name="connsiteY4"/>
              <a:gd fmla="*/ 3584027 w 3584027" name="connsiteX5"/>
              <a:gd fmla="*/ 51517 h 58324" name="connsiteY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58324" w="3584027">
                <a:moveTo>
                  <a:pt x="0" y="42041"/>
                </a:moveTo>
                <a:lnTo>
                  <a:pt x="1608083" y="52552"/>
                </a:lnTo>
                <a:lnTo>
                  <a:pt x="1692165" y="0"/>
                </a:lnTo>
                <a:lnTo>
                  <a:pt x="2091558" y="0"/>
                </a:lnTo>
                <a:lnTo>
                  <a:pt x="2186750" y="58324"/>
                </a:lnTo>
                <a:lnTo>
                  <a:pt x="3584027" y="51517"/>
                </a:lnTo>
              </a:path>
            </a:pathLst>
          </a:custGeom>
          <a:noFill/>
          <a:ln w="50800">
            <a:solidFill>
              <a:srgbClr val="1F85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altLang="en-US" lang="zh-CN"/>
          </a:p>
        </p:txBody>
      </p:sp>
      <p:sp>
        <p:nvSpPr>
          <p:cNvPr id="68" name="任意多边形 67"/>
          <p:cNvSpPr/>
          <p:nvPr/>
        </p:nvSpPr>
        <p:spPr>
          <a:xfrm flipH="1" rot="16200000">
            <a:off x="9489281" y="3358357"/>
            <a:ext cx="3908425" cy="46038"/>
          </a:xfrm>
          <a:custGeom>
            <a:gdLst>
              <a:gd fmla="*/ 0 w 3241761" name="connsiteX0"/>
              <a:gd fmla="*/ 42041 h 58324" name="connsiteY0"/>
              <a:gd fmla="*/ 1608083 w 3241761" name="connsiteX1"/>
              <a:gd fmla="*/ 52552 h 58324" name="connsiteY1"/>
              <a:gd fmla="*/ 1692165 w 3241761" name="connsiteX2"/>
              <a:gd fmla="*/ 0 h 58324" name="connsiteY2"/>
              <a:gd fmla="*/ 2091558 w 3241761" name="connsiteX3"/>
              <a:gd fmla="*/ 0 h 58324" name="connsiteY3"/>
              <a:gd fmla="*/ 2186750 w 3241761" name="connsiteX4"/>
              <a:gd fmla="*/ 58324 h 58324" name="connsiteY4"/>
              <a:gd fmla="*/ 3241761 w 3241761" name="connsiteX5"/>
              <a:gd fmla="*/ 51517 h 58324" name="connsiteY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58324" w="3241761">
                <a:moveTo>
                  <a:pt x="0" y="42041"/>
                </a:moveTo>
                <a:lnTo>
                  <a:pt x="1608083" y="52552"/>
                </a:lnTo>
                <a:lnTo>
                  <a:pt x="1692165" y="0"/>
                </a:lnTo>
                <a:lnTo>
                  <a:pt x="2091558" y="0"/>
                </a:lnTo>
                <a:lnTo>
                  <a:pt x="2186750" y="58324"/>
                </a:lnTo>
                <a:lnTo>
                  <a:pt x="3241761" y="51517"/>
                </a:lnTo>
              </a:path>
            </a:pathLst>
          </a:custGeom>
          <a:noFill/>
          <a:ln w="50800">
            <a:solidFill>
              <a:srgbClr val="1F85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altLang="en-US" lang="zh-CN"/>
          </a:p>
        </p:txBody>
      </p:sp>
      <p:sp>
        <p:nvSpPr>
          <p:cNvPr id="78" name="任意多边形 77"/>
          <p:cNvSpPr/>
          <p:nvPr/>
        </p:nvSpPr>
        <p:spPr>
          <a:xfrm>
            <a:off x="515938" y="6165850"/>
            <a:ext cx="4791075" cy="215900"/>
          </a:xfrm>
          <a:custGeom>
            <a:gdLst>
              <a:gd fmla="*/ 0 w 4790941" name="connsiteX0"/>
              <a:gd fmla="*/ 51516 h 103031" name="connsiteY0"/>
              <a:gd fmla="*/ 3013656 w 4790941" name="connsiteX1"/>
              <a:gd fmla="*/ 70834 h 103031" name="connsiteY1"/>
              <a:gd fmla="*/ 3110248 w 4790941" name="connsiteX2"/>
              <a:gd fmla="*/ 0 h 103031" name="connsiteY2"/>
              <a:gd fmla="*/ 4790941 w 4790941" name="connsiteX3"/>
              <a:gd fmla="*/ 0 h 103031" name="connsiteY3"/>
              <a:gd fmla="*/ 4700789 w 4790941" name="connsiteX4"/>
              <a:gd fmla="*/ 103031 h 103031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03031" w="4790941">
                <a:moveTo>
                  <a:pt x="0" y="51516"/>
                </a:moveTo>
                <a:lnTo>
                  <a:pt x="3013656" y="70834"/>
                </a:lnTo>
                <a:lnTo>
                  <a:pt x="3110248" y="0"/>
                </a:lnTo>
                <a:lnTo>
                  <a:pt x="4790941" y="0"/>
                </a:lnTo>
                <a:lnTo>
                  <a:pt x="4700789" y="103031"/>
                </a:lnTo>
              </a:path>
            </a:pathLst>
          </a:custGeom>
          <a:noFill/>
          <a:ln w="50800">
            <a:solidFill>
              <a:srgbClr val="1F85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altLang="en-US" lang="zh-CN"/>
          </a:p>
        </p:txBody>
      </p:sp>
      <p:sp>
        <p:nvSpPr>
          <p:cNvPr id="79" name="任意多边形 78"/>
          <p:cNvSpPr/>
          <p:nvPr/>
        </p:nvSpPr>
        <p:spPr>
          <a:xfrm flipH="1">
            <a:off x="6796088" y="6165850"/>
            <a:ext cx="4073525" cy="215900"/>
          </a:xfrm>
          <a:custGeom>
            <a:gdLst>
              <a:gd fmla="*/ 0 w 4072484" name="connsiteX0"/>
              <a:gd fmla="*/ 61313 h 103031" name="connsiteY0"/>
              <a:gd fmla="*/ 2295199 w 4072484" name="connsiteX1"/>
              <a:gd fmla="*/ 70834 h 103031" name="connsiteY1"/>
              <a:gd fmla="*/ 2391791 w 4072484" name="connsiteX2"/>
              <a:gd fmla="*/ 0 h 103031" name="connsiteY2"/>
              <a:gd fmla="*/ 4072484 w 4072484" name="connsiteX3"/>
              <a:gd fmla="*/ 0 h 103031" name="connsiteY3"/>
              <a:gd fmla="*/ 3982332 w 4072484" name="connsiteX4"/>
              <a:gd fmla="*/ 103031 h 103031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03031" w="4072484">
                <a:moveTo>
                  <a:pt x="0" y="61313"/>
                </a:moveTo>
                <a:lnTo>
                  <a:pt x="2295199" y="70834"/>
                </a:lnTo>
                <a:lnTo>
                  <a:pt x="2391791" y="0"/>
                </a:lnTo>
                <a:lnTo>
                  <a:pt x="4072484" y="0"/>
                </a:lnTo>
                <a:lnTo>
                  <a:pt x="3982332" y="103031"/>
                </a:lnTo>
              </a:path>
            </a:pathLst>
          </a:custGeom>
          <a:noFill/>
          <a:ln w="50800">
            <a:solidFill>
              <a:srgbClr val="1F85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altLang="en-US" lang="zh-CN"/>
          </a:p>
        </p:txBody>
      </p:sp>
      <p:grpSp>
        <p:nvGrpSpPr>
          <p:cNvPr id="21531" name="组合 181"/>
          <p:cNvGrpSpPr/>
          <p:nvPr/>
        </p:nvGrpSpPr>
        <p:grpSpPr>
          <a:xfrm>
            <a:off x="3994150" y="5705475"/>
            <a:ext cx="7904163" cy="1055688"/>
            <a:chOff x="3994085" y="5705642"/>
            <a:chExt cx="7904925" cy="1055385"/>
          </a:xfrm>
        </p:grpSpPr>
        <p:sp>
          <p:nvSpPr>
            <p:cNvPr id="21532" name="Freeform 5"/>
            <p:cNvSpPr>
              <a:spLocks noEditPoints="1"/>
            </p:cNvSpPr>
            <p:nvPr/>
          </p:nvSpPr>
          <p:spPr bwMode="auto">
            <a:xfrm flipV="1">
              <a:off x="6960096" y="6461917"/>
              <a:ext cx="298580" cy="299110"/>
            </a:xfrm>
            <a:custGeom>
              <a:gdLst>
                <a:gd fmla="*/ 2147483646 w 236" name="T0"/>
                <a:gd fmla="*/ 2147483646 h 236" name="T1"/>
                <a:gd fmla="*/ 2147483646 w 236" name="T2"/>
                <a:gd fmla="*/ 2147483646 h 236" name="T3"/>
                <a:gd fmla="*/ 2147483646 w 236" name="T4"/>
                <a:gd fmla="*/ 2147483646 h 236" name="T5"/>
                <a:gd fmla="*/ 2147483646 w 236" name="T6"/>
                <a:gd fmla="*/ 2147483646 h 236" name="T7"/>
                <a:gd fmla="*/ 2147483646 w 236" name="T8"/>
                <a:gd fmla="*/ 2147483646 h 236" name="T9"/>
                <a:gd fmla="*/ 2147483646 w 236" name="T10"/>
                <a:gd fmla="*/ 2147483646 h 236" name="T11"/>
                <a:gd fmla="*/ 2147483646 w 236" name="T12"/>
                <a:gd fmla="*/ 2147483646 h 236" name="T13"/>
                <a:gd fmla="*/ 2147483646 w 236" name="T14"/>
                <a:gd fmla="*/ 2147483646 h 236" name="T15"/>
                <a:gd fmla="*/ 2147483646 w 236" name="T16"/>
                <a:gd fmla="*/ 2147483646 h 236" name="T17"/>
                <a:gd fmla="*/ 2147483646 w 236" name="T18"/>
                <a:gd fmla="*/ 2147483646 h 236" name="T19"/>
                <a:gd fmla="*/ 2147483646 w 236" name="T20"/>
                <a:gd fmla="*/ 2147483646 h 236" name="T21"/>
                <a:gd fmla="*/ 2147483646 w 236" name="T22"/>
                <a:gd fmla="*/ 2147483646 h 236" name="T23"/>
                <a:gd fmla="*/ 2147483646 w 236" name="T24"/>
                <a:gd fmla="*/ 2147483646 h 236" name="T25"/>
                <a:gd fmla="*/ 2147483646 w 236" name="T26"/>
                <a:gd fmla="*/ 2147483646 h 236" name="T27"/>
                <a:gd fmla="*/ 2147483646 w 236" name="T28"/>
                <a:gd fmla="*/ 2147483646 h 236" name="T29"/>
                <a:gd fmla="*/ 2147483646 w 236" name="T30"/>
                <a:gd fmla="*/ 2147483646 h 236" name="T31"/>
                <a:gd fmla="*/ 2147483646 w 236" name="T32"/>
                <a:gd fmla="*/ 2147483646 h 236" name="T33"/>
                <a:gd fmla="*/ 2147483646 w 236" name="T34"/>
                <a:gd fmla="*/ 2147483646 h 236" name="T35"/>
                <a:gd fmla="*/ 2147483646 w 236" name="T36"/>
                <a:gd fmla="*/ 2147483646 h 236" name="T37"/>
                <a:gd fmla="*/ 2147483646 w 236" name="T38"/>
                <a:gd fmla="*/ 2147483646 h 236" name="T39"/>
                <a:gd fmla="*/ 2147483646 w 236" name="T40"/>
                <a:gd fmla="*/ 2147483646 h 236" name="T41"/>
                <a:gd fmla="*/ 2147483646 w 236" name="T42"/>
                <a:gd fmla="*/ 2147483646 h 236" name="T43"/>
                <a:gd fmla="*/ 2147483646 w 236" name="T44"/>
                <a:gd fmla="*/ 2147483646 h 236" name="T45"/>
                <a:gd fmla="*/ 2147483646 w 236" name="T46"/>
                <a:gd fmla="*/ 0 h 236" name="T47"/>
                <a:gd fmla="*/ 2147483646 w 236" name="T48"/>
                <a:gd fmla="*/ 2147483646 h 236" name="T49"/>
                <a:gd fmla="*/ 2147483646 w 236" name="T50"/>
                <a:gd fmla="*/ 2147483646 h 236" name="T51"/>
                <a:gd fmla="*/ 2147483646 w 236" name="T52"/>
                <a:gd fmla="*/ 2147483646 h 236" name="T53"/>
                <a:gd fmla="*/ 2147483646 w 236" name="T54"/>
                <a:gd fmla="*/ 2147483646 h 236" name="T55"/>
                <a:gd fmla="*/ 2147483646 w 236" name="T56"/>
                <a:gd fmla="*/ 2147483646 h 236" name="T57"/>
                <a:gd fmla="*/ 2147483646 w 236" name="T58"/>
                <a:gd fmla="*/ 2147483646 h 236" name="T59"/>
                <a:gd fmla="*/ 2147483646 w 236" name="T60"/>
                <a:gd fmla="*/ 2147483646 h 236" name="T61"/>
                <a:gd fmla="*/ 2147483646 w 236" name="T62"/>
                <a:gd fmla="*/ 2147483646 h 236" name="T63"/>
                <a:gd fmla="*/ 2147483646 w 236" name="T64"/>
                <a:gd fmla="*/ 2147483646 h 236" name="T65"/>
                <a:gd fmla="*/ 2147483646 w 236" name="T66"/>
                <a:gd fmla="*/ 2147483646 h 236" name="T67"/>
                <a:gd fmla="*/ 2147483646 w 236" name="T68"/>
                <a:gd fmla="*/ 2147483646 h 236" name="T69"/>
                <a:gd fmla="*/ 0 w 236" name="T70"/>
                <a:gd fmla="*/ 2147483646 h 236" name="T71"/>
                <a:gd fmla="*/ 2147483646 w 236" name="T72"/>
                <a:gd fmla="*/ 2147483646 h 236" name="T73"/>
                <a:gd fmla="*/ 2147483646 w 236" name="T74"/>
                <a:gd fmla="*/ 2147483646 h 236" name="T75"/>
                <a:gd fmla="*/ 2147483646 w 236" name="T76"/>
                <a:gd fmla="*/ 2147483646 h 236" name="T77"/>
                <a:gd fmla="*/ 2147483646 w 236" name="T78"/>
                <a:gd fmla="*/ 2147483646 h 236" name="T79"/>
                <a:gd fmla="*/ 2147483646 w 236" name="T80"/>
                <a:gd fmla="*/ 2147483646 h 236" name="T81"/>
                <a:gd fmla="*/ 2147483646 w 236" name="T82"/>
                <a:gd fmla="*/ 2147483646 h 236" name="T83"/>
                <a:gd fmla="*/ 2147483646 w 236" name="T84"/>
                <a:gd fmla="*/ 2147483646 h 236" name="T85"/>
                <a:gd fmla="*/ 2147483646 w 236" name="T86"/>
                <a:gd fmla="*/ 2147483646 h 236" name="T87"/>
                <a:gd fmla="*/ 2147483646 w 236" name="T88"/>
                <a:gd fmla="*/ 2147483646 h 236" name="T89"/>
                <a:gd fmla="*/ 2147483646 w 236" name="T90"/>
                <a:gd fmla="*/ 2147483646 h 236" name="T91"/>
                <a:gd fmla="*/ 2147483646 w 236" name="T92"/>
                <a:gd fmla="*/ 2147483646 h 236" name="T93"/>
                <a:gd fmla="*/ 2147483646 w 236" name="T94"/>
                <a:gd fmla="*/ 2147483646 h 236" name="T95"/>
                <a:gd fmla="*/ 2147483646 w 236" name="T96"/>
                <a:gd fmla="*/ 2147483646 h 236" name="T97"/>
                <a:gd fmla="*/ 2147483646 w 236" name="T98"/>
                <a:gd fmla="*/ 2147483646 h 236" name="T99"/>
                <a:gd fmla="*/ 2147483646 w 236" name="T100"/>
                <a:gd fmla="*/ 2147483646 h 236" name="T101"/>
                <a:gd fmla="*/ 2147483646 w 236" name="T102"/>
                <a:gd fmla="*/ 2147483646 h 236" name="T103"/>
                <a:gd fmla="*/ 2147483646 w 236" name="T104"/>
                <a:gd fmla="*/ 2147483646 h 236" name="T105"/>
                <a:gd fmla="*/ 2147483646 w 236" name="T106"/>
                <a:gd fmla="*/ 2147483646 h 236" name="T107"/>
                <a:gd fmla="*/ 2147483646 w 236" name="T108"/>
                <a:gd fmla="*/ 2147483646 h 236" name="T109"/>
                <a:gd fmla="*/ 2147483646 w 236" name="T110"/>
                <a:gd fmla="*/ 2147483646 h 236" name="T111"/>
                <a:gd fmla="*/ 2147483646 w 236" name="T112"/>
                <a:gd fmla="*/ 2147483646 h 236" name="T113"/>
                <a:gd fmla="*/ 2147483646 w 236" name="T114"/>
                <a:gd fmla="*/ 2147483646 h 236" name="T115"/>
                <a:gd fmla="*/ 2147483646 w 236" name="T116"/>
                <a:gd fmla="*/ 2147483646 h 236" name="T117"/>
                <a:gd fmla="*/ 2147483646 w 236" name="T118"/>
                <a:gd fmla="*/ 2147483646 h 236" name="T119"/>
                <a:gd fmla="*/ 2147483646 w 236" name="T120"/>
                <a:gd fmla="*/ 2147483646 h 236" name="T121"/>
                <a:gd fmla="*/ 2147483646 w 236" name="T122"/>
                <a:gd fmla="*/ 2147483646 h 2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60000 65536" name="T177"/>
                <a:gd fmla="*/ 0 60000 65536" name="T178"/>
                <a:gd fmla="*/ 0 60000 65536" name="T179"/>
                <a:gd fmla="*/ 0 60000 65536" name="T180"/>
                <a:gd fmla="*/ 0 60000 65536" name="T181"/>
                <a:gd fmla="*/ 0 60000 65536" name="T182"/>
                <a:gd fmla="*/ 0 60000 65536" name="T183"/>
                <a:gd fmla="*/ 0 60000 65536" name="T184"/>
                <a:gd fmla="*/ 0 60000 65536" name="T185"/>
              </a:gdLst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b="b" l="0" r="r" t="0"/>
              <a:pathLst>
                <a:path h="236" w="236">
                  <a:moveTo>
                    <a:pt x="118" y="36"/>
                  </a:moveTo>
                  <a:cubicBezTo>
                    <a:pt x="73" y="36"/>
                    <a:pt x="36" y="73"/>
                    <a:pt x="36" y="118"/>
                  </a:cubicBezTo>
                  <a:cubicBezTo>
                    <a:pt x="36" y="164"/>
                    <a:pt x="73" y="200"/>
                    <a:pt x="118" y="200"/>
                  </a:cubicBezTo>
                  <a:cubicBezTo>
                    <a:pt x="163" y="200"/>
                    <a:pt x="200" y="164"/>
                    <a:pt x="200" y="118"/>
                  </a:cubicBezTo>
                  <a:cubicBezTo>
                    <a:pt x="200" y="73"/>
                    <a:pt x="163" y="36"/>
                    <a:pt x="118" y="36"/>
                  </a:cubicBezTo>
                  <a:close/>
                  <a:moveTo>
                    <a:pt x="45" y="118"/>
                  </a:moveTo>
                  <a:cubicBezTo>
                    <a:pt x="45" y="104"/>
                    <a:pt x="49" y="92"/>
                    <a:pt x="56" y="8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96" y="188"/>
                    <a:pt x="96" y="188"/>
                    <a:pt x="96" y="188"/>
                  </a:cubicBezTo>
                  <a:cubicBezTo>
                    <a:pt x="67" y="179"/>
                    <a:pt x="45" y="151"/>
                    <a:pt x="45" y="118"/>
                  </a:cubicBezTo>
                  <a:close/>
                  <a:moveTo>
                    <a:pt x="191" y="118"/>
                  </a:moveTo>
                  <a:cubicBezTo>
                    <a:pt x="191" y="159"/>
                    <a:pt x="158" y="191"/>
                    <a:pt x="118" y="191"/>
                  </a:cubicBezTo>
                  <a:cubicBezTo>
                    <a:pt x="114" y="191"/>
                    <a:pt x="109" y="191"/>
                    <a:pt x="105" y="190"/>
                  </a:cubicBezTo>
                  <a:cubicBezTo>
                    <a:pt x="122" y="122"/>
                    <a:pt x="122" y="122"/>
                    <a:pt x="122" y="122"/>
                  </a:cubicBezTo>
                  <a:cubicBezTo>
                    <a:pt x="122" y="121"/>
                    <a:pt x="122" y="121"/>
                    <a:pt x="122" y="121"/>
                  </a:cubicBezTo>
                  <a:cubicBezTo>
                    <a:pt x="122" y="121"/>
                    <a:pt x="122" y="121"/>
                    <a:pt x="122" y="121"/>
                  </a:cubicBezTo>
                  <a:cubicBezTo>
                    <a:pt x="186" y="92"/>
                    <a:pt x="186" y="92"/>
                    <a:pt x="186" y="92"/>
                  </a:cubicBezTo>
                  <a:cubicBezTo>
                    <a:pt x="189" y="100"/>
                    <a:pt x="191" y="109"/>
                    <a:pt x="191" y="118"/>
                  </a:cubicBezTo>
                  <a:close/>
                  <a:moveTo>
                    <a:pt x="118" y="113"/>
                  </a:moveTo>
                  <a:cubicBezTo>
                    <a:pt x="61" y="73"/>
                    <a:pt x="61" y="73"/>
                    <a:pt x="61" y="73"/>
                  </a:cubicBezTo>
                  <a:cubicBezTo>
                    <a:pt x="74" y="56"/>
                    <a:pt x="95" y="46"/>
                    <a:pt x="118" y="46"/>
                  </a:cubicBezTo>
                  <a:cubicBezTo>
                    <a:pt x="145" y="46"/>
                    <a:pt x="169" y="61"/>
                    <a:pt x="182" y="83"/>
                  </a:cubicBezTo>
                  <a:lnTo>
                    <a:pt x="118" y="113"/>
                  </a:lnTo>
                  <a:close/>
                  <a:moveTo>
                    <a:pt x="236" y="123"/>
                  </a:moveTo>
                  <a:cubicBezTo>
                    <a:pt x="236" y="113"/>
                    <a:pt x="236" y="113"/>
                    <a:pt x="236" y="113"/>
                  </a:cubicBezTo>
                  <a:cubicBezTo>
                    <a:pt x="218" y="110"/>
                    <a:pt x="218" y="110"/>
                    <a:pt x="218" y="110"/>
                  </a:cubicBezTo>
                  <a:cubicBezTo>
                    <a:pt x="217" y="107"/>
                    <a:pt x="217" y="103"/>
                    <a:pt x="216" y="100"/>
                  </a:cubicBezTo>
                  <a:cubicBezTo>
                    <a:pt x="233" y="92"/>
                    <a:pt x="233" y="92"/>
                    <a:pt x="233" y="92"/>
                  </a:cubicBezTo>
                  <a:cubicBezTo>
                    <a:pt x="231" y="83"/>
                    <a:pt x="231" y="83"/>
                    <a:pt x="231" y="83"/>
                  </a:cubicBezTo>
                  <a:cubicBezTo>
                    <a:pt x="212" y="84"/>
                    <a:pt x="212" y="84"/>
                    <a:pt x="212" y="84"/>
                  </a:cubicBezTo>
                  <a:cubicBezTo>
                    <a:pt x="211" y="81"/>
                    <a:pt x="210" y="78"/>
                    <a:pt x="208" y="75"/>
                  </a:cubicBezTo>
                  <a:cubicBezTo>
                    <a:pt x="222" y="63"/>
                    <a:pt x="222" y="63"/>
                    <a:pt x="222" y="63"/>
                  </a:cubicBezTo>
                  <a:cubicBezTo>
                    <a:pt x="218" y="55"/>
                    <a:pt x="218" y="55"/>
                    <a:pt x="218" y="55"/>
                  </a:cubicBezTo>
                  <a:cubicBezTo>
                    <a:pt x="200" y="61"/>
                    <a:pt x="200" y="61"/>
                    <a:pt x="200" y="61"/>
                  </a:cubicBezTo>
                  <a:cubicBezTo>
                    <a:pt x="198" y="59"/>
                    <a:pt x="196" y="56"/>
                    <a:pt x="194" y="54"/>
                  </a:cubicBezTo>
                  <a:cubicBezTo>
                    <a:pt x="205" y="38"/>
                    <a:pt x="205" y="38"/>
                    <a:pt x="205" y="38"/>
                  </a:cubicBezTo>
                  <a:cubicBezTo>
                    <a:pt x="198" y="31"/>
                    <a:pt x="198" y="31"/>
                    <a:pt x="198" y="31"/>
                  </a:cubicBezTo>
                  <a:cubicBezTo>
                    <a:pt x="182" y="42"/>
                    <a:pt x="182" y="42"/>
                    <a:pt x="182" y="42"/>
                  </a:cubicBezTo>
                  <a:cubicBezTo>
                    <a:pt x="180" y="40"/>
                    <a:pt x="177" y="38"/>
                    <a:pt x="175" y="36"/>
                  </a:cubicBezTo>
                  <a:cubicBezTo>
                    <a:pt x="181" y="18"/>
                    <a:pt x="181" y="18"/>
                    <a:pt x="181" y="18"/>
                  </a:cubicBezTo>
                  <a:cubicBezTo>
                    <a:pt x="173" y="14"/>
                    <a:pt x="173" y="14"/>
                    <a:pt x="173" y="14"/>
                  </a:cubicBezTo>
                  <a:cubicBezTo>
                    <a:pt x="161" y="28"/>
                    <a:pt x="161" y="28"/>
                    <a:pt x="161" y="28"/>
                  </a:cubicBezTo>
                  <a:cubicBezTo>
                    <a:pt x="158" y="26"/>
                    <a:pt x="155" y="25"/>
                    <a:pt x="152" y="24"/>
                  </a:cubicBezTo>
                  <a:cubicBezTo>
                    <a:pt x="153" y="5"/>
                    <a:pt x="153" y="5"/>
                    <a:pt x="153" y="5"/>
                  </a:cubicBezTo>
                  <a:cubicBezTo>
                    <a:pt x="144" y="3"/>
                    <a:pt x="144" y="3"/>
                    <a:pt x="144" y="3"/>
                  </a:cubicBezTo>
                  <a:cubicBezTo>
                    <a:pt x="136" y="20"/>
                    <a:pt x="136" y="20"/>
                    <a:pt x="136" y="20"/>
                  </a:cubicBezTo>
                  <a:cubicBezTo>
                    <a:pt x="133" y="19"/>
                    <a:pt x="129" y="19"/>
                    <a:pt x="126" y="19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0" y="19"/>
                    <a:pt x="110" y="19"/>
                    <a:pt x="110" y="19"/>
                  </a:cubicBezTo>
                  <a:cubicBezTo>
                    <a:pt x="107" y="19"/>
                    <a:pt x="103" y="19"/>
                    <a:pt x="100" y="20"/>
                  </a:cubicBezTo>
                  <a:cubicBezTo>
                    <a:pt x="92" y="3"/>
                    <a:pt x="92" y="3"/>
                    <a:pt x="92" y="3"/>
                  </a:cubicBezTo>
                  <a:cubicBezTo>
                    <a:pt x="83" y="5"/>
                    <a:pt x="83" y="5"/>
                    <a:pt x="83" y="5"/>
                  </a:cubicBezTo>
                  <a:cubicBezTo>
                    <a:pt x="84" y="24"/>
                    <a:pt x="84" y="24"/>
                    <a:pt x="84" y="24"/>
                  </a:cubicBezTo>
                  <a:cubicBezTo>
                    <a:pt x="81" y="25"/>
                    <a:pt x="78" y="26"/>
                    <a:pt x="76" y="28"/>
                  </a:cubicBezTo>
                  <a:cubicBezTo>
                    <a:pt x="63" y="14"/>
                    <a:pt x="63" y="14"/>
                    <a:pt x="63" y="14"/>
                  </a:cubicBezTo>
                  <a:cubicBezTo>
                    <a:pt x="55" y="18"/>
                    <a:pt x="55" y="18"/>
                    <a:pt x="55" y="18"/>
                  </a:cubicBezTo>
                  <a:cubicBezTo>
                    <a:pt x="61" y="36"/>
                    <a:pt x="61" y="36"/>
                    <a:pt x="61" y="36"/>
                  </a:cubicBezTo>
                  <a:cubicBezTo>
                    <a:pt x="59" y="38"/>
                    <a:pt x="56" y="40"/>
                    <a:pt x="54" y="42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42" y="54"/>
                    <a:pt x="42" y="54"/>
                    <a:pt x="42" y="54"/>
                  </a:cubicBezTo>
                  <a:cubicBezTo>
                    <a:pt x="40" y="56"/>
                    <a:pt x="38" y="58"/>
                    <a:pt x="36" y="61"/>
                  </a:cubicBezTo>
                  <a:cubicBezTo>
                    <a:pt x="18" y="55"/>
                    <a:pt x="18" y="55"/>
                    <a:pt x="18" y="55"/>
                  </a:cubicBezTo>
                  <a:cubicBezTo>
                    <a:pt x="14" y="63"/>
                    <a:pt x="14" y="63"/>
                    <a:pt x="14" y="63"/>
                  </a:cubicBezTo>
                  <a:cubicBezTo>
                    <a:pt x="28" y="75"/>
                    <a:pt x="28" y="75"/>
                    <a:pt x="28" y="75"/>
                  </a:cubicBezTo>
                  <a:cubicBezTo>
                    <a:pt x="26" y="78"/>
                    <a:pt x="25" y="81"/>
                    <a:pt x="24" y="84"/>
                  </a:cubicBezTo>
                  <a:cubicBezTo>
                    <a:pt x="5" y="83"/>
                    <a:pt x="5" y="83"/>
                    <a:pt x="5" y="83"/>
                  </a:cubicBezTo>
                  <a:cubicBezTo>
                    <a:pt x="3" y="92"/>
                    <a:pt x="3" y="92"/>
                    <a:pt x="3" y="92"/>
                  </a:cubicBezTo>
                  <a:cubicBezTo>
                    <a:pt x="20" y="100"/>
                    <a:pt x="20" y="100"/>
                    <a:pt x="20" y="100"/>
                  </a:cubicBezTo>
                  <a:cubicBezTo>
                    <a:pt x="19" y="103"/>
                    <a:pt x="19" y="107"/>
                    <a:pt x="18" y="11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23"/>
                    <a:pt x="0" y="123"/>
                    <a:pt x="0" y="123"/>
                  </a:cubicBezTo>
                  <a:cubicBezTo>
                    <a:pt x="18" y="126"/>
                    <a:pt x="18" y="126"/>
                    <a:pt x="18" y="126"/>
                  </a:cubicBezTo>
                  <a:cubicBezTo>
                    <a:pt x="19" y="130"/>
                    <a:pt x="19" y="133"/>
                    <a:pt x="19" y="136"/>
                  </a:cubicBezTo>
                  <a:cubicBezTo>
                    <a:pt x="3" y="144"/>
                    <a:pt x="3" y="144"/>
                    <a:pt x="3" y="144"/>
                  </a:cubicBezTo>
                  <a:cubicBezTo>
                    <a:pt x="5" y="153"/>
                    <a:pt x="5" y="153"/>
                    <a:pt x="5" y="153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5" y="155"/>
                    <a:pt x="26" y="158"/>
                    <a:pt x="27" y="161"/>
                  </a:cubicBezTo>
                  <a:cubicBezTo>
                    <a:pt x="14" y="173"/>
                    <a:pt x="14" y="173"/>
                    <a:pt x="14" y="173"/>
                  </a:cubicBezTo>
                  <a:cubicBezTo>
                    <a:pt x="18" y="181"/>
                    <a:pt x="18" y="181"/>
                    <a:pt x="18" y="181"/>
                  </a:cubicBezTo>
                  <a:cubicBezTo>
                    <a:pt x="36" y="175"/>
                    <a:pt x="36" y="175"/>
                    <a:pt x="36" y="175"/>
                  </a:cubicBezTo>
                  <a:cubicBezTo>
                    <a:pt x="38" y="178"/>
                    <a:pt x="39" y="180"/>
                    <a:pt x="42" y="183"/>
                  </a:cubicBezTo>
                  <a:cubicBezTo>
                    <a:pt x="31" y="198"/>
                    <a:pt x="31" y="198"/>
                    <a:pt x="31" y="198"/>
                  </a:cubicBezTo>
                  <a:cubicBezTo>
                    <a:pt x="38" y="205"/>
                    <a:pt x="38" y="205"/>
                    <a:pt x="38" y="205"/>
                  </a:cubicBezTo>
                  <a:cubicBezTo>
                    <a:pt x="53" y="194"/>
                    <a:pt x="53" y="194"/>
                    <a:pt x="53" y="194"/>
                  </a:cubicBezTo>
                  <a:cubicBezTo>
                    <a:pt x="56" y="197"/>
                    <a:pt x="58" y="199"/>
                    <a:pt x="61" y="201"/>
                  </a:cubicBezTo>
                  <a:cubicBezTo>
                    <a:pt x="55" y="218"/>
                    <a:pt x="55" y="218"/>
                    <a:pt x="55" y="218"/>
                  </a:cubicBezTo>
                  <a:cubicBezTo>
                    <a:pt x="63" y="222"/>
                    <a:pt x="63" y="222"/>
                    <a:pt x="63" y="222"/>
                  </a:cubicBezTo>
                  <a:cubicBezTo>
                    <a:pt x="75" y="209"/>
                    <a:pt x="75" y="209"/>
                    <a:pt x="75" y="209"/>
                  </a:cubicBezTo>
                  <a:cubicBezTo>
                    <a:pt x="78" y="210"/>
                    <a:pt x="81" y="211"/>
                    <a:pt x="84" y="213"/>
                  </a:cubicBezTo>
                  <a:cubicBezTo>
                    <a:pt x="83" y="231"/>
                    <a:pt x="83" y="231"/>
                    <a:pt x="83" y="231"/>
                  </a:cubicBezTo>
                  <a:cubicBezTo>
                    <a:pt x="92" y="233"/>
                    <a:pt x="92" y="233"/>
                    <a:pt x="92" y="233"/>
                  </a:cubicBezTo>
                  <a:cubicBezTo>
                    <a:pt x="100" y="217"/>
                    <a:pt x="100" y="217"/>
                    <a:pt x="100" y="217"/>
                  </a:cubicBezTo>
                  <a:cubicBezTo>
                    <a:pt x="103" y="217"/>
                    <a:pt x="107" y="218"/>
                    <a:pt x="110" y="218"/>
                  </a:cubicBezTo>
                  <a:cubicBezTo>
                    <a:pt x="113" y="236"/>
                    <a:pt x="113" y="236"/>
                    <a:pt x="113" y="236"/>
                  </a:cubicBezTo>
                  <a:cubicBezTo>
                    <a:pt x="123" y="236"/>
                    <a:pt x="123" y="236"/>
                    <a:pt x="123" y="236"/>
                  </a:cubicBezTo>
                  <a:cubicBezTo>
                    <a:pt x="126" y="218"/>
                    <a:pt x="126" y="218"/>
                    <a:pt x="126" y="218"/>
                  </a:cubicBezTo>
                  <a:cubicBezTo>
                    <a:pt x="129" y="218"/>
                    <a:pt x="133" y="217"/>
                    <a:pt x="136" y="217"/>
                  </a:cubicBezTo>
                  <a:cubicBezTo>
                    <a:pt x="144" y="233"/>
                    <a:pt x="144" y="233"/>
                    <a:pt x="144" y="233"/>
                  </a:cubicBezTo>
                  <a:cubicBezTo>
                    <a:pt x="153" y="231"/>
                    <a:pt x="153" y="231"/>
                    <a:pt x="153" y="231"/>
                  </a:cubicBezTo>
                  <a:cubicBezTo>
                    <a:pt x="152" y="213"/>
                    <a:pt x="152" y="213"/>
                    <a:pt x="152" y="213"/>
                  </a:cubicBezTo>
                  <a:cubicBezTo>
                    <a:pt x="155" y="211"/>
                    <a:pt x="158" y="210"/>
                    <a:pt x="161" y="209"/>
                  </a:cubicBezTo>
                  <a:cubicBezTo>
                    <a:pt x="173" y="222"/>
                    <a:pt x="173" y="222"/>
                    <a:pt x="173" y="222"/>
                  </a:cubicBezTo>
                  <a:cubicBezTo>
                    <a:pt x="181" y="218"/>
                    <a:pt x="181" y="218"/>
                    <a:pt x="181" y="218"/>
                  </a:cubicBezTo>
                  <a:cubicBezTo>
                    <a:pt x="175" y="200"/>
                    <a:pt x="175" y="200"/>
                    <a:pt x="175" y="200"/>
                  </a:cubicBezTo>
                  <a:cubicBezTo>
                    <a:pt x="178" y="199"/>
                    <a:pt x="180" y="197"/>
                    <a:pt x="183" y="194"/>
                  </a:cubicBezTo>
                  <a:cubicBezTo>
                    <a:pt x="198" y="205"/>
                    <a:pt x="198" y="205"/>
                    <a:pt x="198" y="205"/>
                  </a:cubicBezTo>
                  <a:cubicBezTo>
                    <a:pt x="205" y="198"/>
                    <a:pt x="205" y="198"/>
                    <a:pt x="205" y="198"/>
                  </a:cubicBezTo>
                  <a:cubicBezTo>
                    <a:pt x="194" y="183"/>
                    <a:pt x="194" y="183"/>
                    <a:pt x="194" y="183"/>
                  </a:cubicBezTo>
                  <a:cubicBezTo>
                    <a:pt x="196" y="180"/>
                    <a:pt x="199" y="178"/>
                    <a:pt x="200" y="175"/>
                  </a:cubicBezTo>
                  <a:cubicBezTo>
                    <a:pt x="218" y="181"/>
                    <a:pt x="218" y="181"/>
                    <a:pt x="218" y="181"/>
                  </a:cubicBezTo>
                  <a:cubicBezTo>
                    <a:pt x="222" y="173"/>
                    <a:pt x="222" y="173"/>
                    <a:pt x="222" y="173"/>
                  </a:cubicBezTo>
                  <a:cubicBezTo>
                    <a:pt x="209" y="161"/>
                    <a:pt x="209" y="161"/>
                    <a:pt x="209" y="161"/>
                  </a:cubicBezTo>
                  <a:cubicBezTo>
                    <a:pt x="210" y="158"/>
                    <a:pt x="211" y="155"/>
                    <a:pt x="212" y="152"/>
                  </a:cubicBezTo>
                  <a:cubicBezTo>
                    <a:pt x="231" y="153"/>
                    <a:pt x="231" y="153"/>
                    <a:pt x="231" y="153"/>
                  </a:cubicBezTo>
                  <a:cubicBezTo>
                    <a:pt x="233" y="144"/>
                    <a:pt x="233" y="144"/>
                    <a:pt x="233" y="144"/>
                  </a:cubicBezTo>
                  <a:cubicBezTo>
                    <a:pt x="217" y="136"/>
                    <a:pt x="217" y="136"/>
                    <a:pt x="217" y="136"/>
                  </a:cubicBezTo>
                  <a:cubicBezTo>
                    <a:pt x="217" y="133"/>
                    <a:pt x="217" y="130"/>
                    <a:pt x="218" y="126"/>
                  </a:cubicBezTo>
                  <a:lnTo>
                    <a:pt x="236" y="123"/>
                  </a:lnTo>
                  <a:close/>
                  <a:moveTo>
                    <a:pt x="118" y="209"/>
                  </a:moveTo>
                  <a:cubicBezTo>
                    <a:pt x="68" y="209"/>
                    <a:pt x="27" y="169"/>
                    <a:pt x="27" y="118"/>
                  </a:cubicBezTo>
                  <a:cubicBezTo>
                    <a:pt x="27" y="68"/>
                    <a:pt x="68" y="27"/>
                    <a:pt x="118" y="27"/>
                  </a:cubicBezTo>
                  <a:cubicBezTo>
                    <a:pt x="168" y="27"/>
                    <a:pt x="209" y="68"/>
                    <a:pt x="209" y="118"/>
                  </a:cubicBezTo>
                  <a:cubicBezTo>
                    <a:pt x="209" y="169"/>
                    <a:pt x="168" y="209"/>
                    <a:pt x="118" y="209"/>
                  </a:cubicBezTo>
                  <a:close/>
                </a:path>
              </a:pathLst>
            </a:custGeom>
            <a:blipFill dpi="0" rotWithShape="1">
              <a:blip r:embed="rId2"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1533" name="Freeform 9"/>
            <p:cNvSpPr>
              <a:spLocks noEditPoints="1"/>
            </p:cNvSpPr>
            <p:nvPr/>
          </p:nvSpPr>
          <p:spPr bwMode="auto">
            <a:xfrm flipV="1">
              <a:off x="5855096" y="6498355"/>
              <a:ext cx="528936" cy="233138"/>
            </a:xfrm>
            <a:custGeom>
              <a:gdLst>
                <a:gd fmla="*/ 2147483646 w 240" name="T0"/>
                <a:gd fmla="*/ 2147483646 h 104" name="T1"/>
                <a:gd fmla="*/ 2147483646 w 240" name="T2"/>
                <a:gd fmla="*/ 2147483646 h 104" name="T3"/>
                <a:gd fmla="*/ 2147483646 w 240" name="T4"/>
                <a:gd fmla="*/ 2147483646 h 104" name="T5"/>
                <a:gd fmla="*/ 2147483646 w 240" name="T6"/>
                <a:gd fmla="*/ 2147483646 h 104" name="T7"/>
                <a:gd fmla="*/ 2147483646 w 240" name="T8"/>
                <a:gd fmla="*/ 2147483646 h 104" name="T9"/>
                <a:gd fmla="*/ 2147483646 w 240" name="T10"/>
                <a:gd fmla="*/ 2147483646 h 104" name="T11"/>
                <a:gd fmla="*/ 2147483646 w 240" name="T12"/>
                <a:gd fmla="*/ 2147483646 h 104" name="T13"/>
                <a:gd fmla="*/ 2147483646 w 240" name="T14"/>
                <a:gd fmla="*/ 2147483646 h 104" name="T15"/>
                <a:gd fmla="*/ 2147483646 w 240" name="T16"/>
                <a:gd fmla="*/ 2147483646 h 104" name="T17"/>
                <a:gd fmla="*/ 2147483646 w 240" name="T18"/>
                <a:gd fmla="*/ 2147483646 h 104" name="T19"/>
                <a:gd fmla="*/ 2147483646 w 240" name="T20"/>
                <a:gd fmla="*/ 2147483646 h 104" name="T21"/>
                <a:gd fmla="*/ 2147483646 w 240" name="T22"/>
                <a:gd fmla="*/ 2147483646 h 104" name="T23"/>
                <a:gd fmla="*/ 2147483646 w 240" name="T24"/>
                <a:gd fmla="*/ 2147483646 h 104" name="T25"/>
                <a:gd fmla="*/ 2147483646 w 240" name="T26"/>
                <a:gd fmla="*/ 2147483646 h 104" name="T27"/>
                <a:gd fmla="*/ 2147483646 w 240" name="T28"/>
                <a:gd fmla="*/ 2147483646 h 104" name="T29"/>
                <a:gd fmla="*/ 2147483646 w 240" name="T30"/>
                <a:gd fmla="*/ 2147483646 h 104" name="T31"/>
                <a:gd fmla="*/ 2147483646 w 240" name="T32"/>
                <a:gd fmla="*/ 0 h 104" name="T33"/>
                <a:gd fmla="*/ 2147483646 w 240" name="T34"/>
                <a:gd fmla="*/ 0 h 104" name="T35"/>
                <a:gd fmla="*/ 0 w 240" name="T36"/>
                <a:gd fmla="*/ 2147483646 h 104" name="T37"/>
                <a:gd fmla="*/ 0 w 240" name="T38"/>
                <a:gd fmla="*/ 2147483646 h 104" name="T39"/>
                <a:gd fmla="*/ 2147483646 w 240" name="T40"/>
                <a:gd fmla="*/ 2147483646 h 104" name="T41"/>
                <a:gd fmla="*/ 2147483646 w 240" name="T42"/>
                <a:gd fmla="*/ 2147483646 h 104" name="T43"/>
                <a:gd fmla="*/ 2147483646 w 240" name="T44"/>
                <a:gd fmla="*/ 2147483646 h 104" name="T45"/>
                <a:gd fmla="*/ 2147483646 w 240" name="T46"/>
                <a:gd fmla="*/ 2147483646 h 104" name="T47"/>
                <a:gd fmla="*/ 2147483646 w 240" name="T48"/>
                <a:gd fmla="*/ 2147483646 h 104" name="T49"/>
                <a:gd fmla="*/ 2147483646 w 240" name="T50"/>
                <a:gd fmla="*/ 2147483646 h 104" name="T51"/>
                <a:gd fmla="*/ 2147483646 w 240" name="T52"/>
                <a:gd fmla="*/ 2147483646 h 104" name="T53"/>
                <a:gd fmla="*/ 2147483646 w 240" name="T54"/>
                <a:gd fmla="*/ 2147483646 h 104" name="T55"/>
                <a:gd fmla="*/ 2147483646 w 240" name="T56"/>
                <a:gd fmla="*/ 2147483646 h 104" name="T57"/>
                <a:gd fmla="*/ 2147483646 w 240" name="T58"/>
                <a:gd fmla="*/ 2147483646 h 104" name="T59"/>
                <a:gd fmla="*/ 2147483646 w 240" name="T60"/>
                <a:gd fmla="*/ 2147483646 h 104" name="T61"/>
                <a:gd fmla="*/ 2147483646 w 240" name="T62"/>
                <a:gd fmla="*/ 2147483646 h 104" name="T63"/>
                <a:gd fmla="*/ 2147483646 w 240" name="T64"/>
                <a:gd fmla="*/ 2147483646 h 104" name="T65"/>
                <a:gd fmla="*/ 2147483646 w 240" name="T66"/>
                <a:gd fmla="*/ 2147483646 h 104" name="T67"/>
                <a:gd fmla="*/ 2147483646 w 240" name="T68"/>
                <a:gd fmla="*/ 2147483646 h 104" name="T69"/>
                <a:gd fmla="*/ 2147483646 w 240" name="T70"/>
                <a:gd fmla="*/ 2147483646 h 104" name="T71"/>
                <a:gd fmla="*/ 2147483646 w 240" name="T72"/>
                <a:gd fmla="*/ 2147483646 h 104" name="T73"/>
                <a:gd fmla="*/ 2147483646 w 240" name="T74"/>
                <a:gd fmla="*/ 2147483646 h 104" name="T75"/>
                <a:gd fmla="*/ 2147483646 w 240" name="T76"/>
                <a:gd fmla="*/ 2147483646 h 104" name="T77"/>
                <a:gd fmla="*/ 2147483646 w 240" name="T78"/>
                <a:gd fmla="*/ 2147483646 h 104" name="T79"/>
                <a:gd fmla="*/ 2147483646 w 240" name="T80"/>
                <a:gd fmla="*/ 2147483646 h 104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</a:gdLst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b="b" l="0" r="r" t="0"/>
              <a:pathLst>
                <a:path h="104" w="240">
                  <a:moveTo>
                    <a:pt x="124" y="25"/>
                  </a:moveTo>
                  <a:cubicBezTo>
                    <a:pt x="34" y="38"/>
                    <a:pt x="34" y="38"/>
                    <a:pt x="34" y="38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99" y="75"/>
                    <a:pt x="99" y="75"/>
                    <a:pt x="99" y="75"/>
                  </a:cubicBezTo>
                  <a:cubicBezTo>
                    <a:pt x="190" y="62"/>
                    <a:pt x="190" y="62"/>
                    <a:pt x="190" y="62"/>
                  </a:cubicBezTo>
                  <a:cubicBezTo>
                    <a:pt x="124" y="50"/>
                    <a:pt x="124" y="50"/>
                    <a:pt x="124" y="50"/>
                  </a:cubicBezTo>
                  <a:lnTo>
                    <a:pt x="124" y="25"/>
                  </a:lnTo>
                  <a:close/>
                  <a:moveTo>
                    <a:pt x="141" y="62"/>
                  </a:moveTo>
                  <a:cubicBezTo>
                    <a:pt x="108" y="67"/>
                    <a:pt x="108" y="67"/>
                    <a:pt x="108" y="67"/>
                  </a:cubicBezTo>
                  <a:cubicBezTo>
                    <a:pt x="108" y="46"/>
                    <a:pt x="108" y="46"/>
                    <a:pt x="108" y="46"/>
                  </a:cubicBezTo>
                  <a:cubicBezTo>
                    <a:pt x="83" y="37"/>
                    <a:pt x="83" y="37"/>
                    <a:pt x="83" y="37"/>
                  </a:cubicBezTo>
                  <a:cubicBezTo>
                    <a:pt x="116" y="33"/>
                    <a:pt x="116" y="33"/>
                    <a:pt x="116" y="33"/>
                  </a:cubicBezTo>
                  <a:cubicBezTo>
                    <a:pt x="116" y="54"/>
                    <a:pt x="116" y="54"/>
                    <a:pt x="116" y="54"/>
                  </a:cubicBezTo>
                  <a:lnTo>
                    <a:pt x="141" y="62"/>
                  </a:lnTo>
                  <a:close/>
                  <a:moveTo>
                    <a:pt x="207" y="24"/>
                  </a:moveTo>
                  <a:cubicBezTo>
                    <a:pt x="207" y="19"/>
                    <a:pt x="207" y="19"/>
                    <a:pt x="207" y="19"/>
                  </a:cubicBezTo>
                  <a:cubicBezTo>
                    <a:pt x="207" y="8"/>
                    <a:pt x="199" y="0"/>
                    <a:pt x="188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8" y="0"/>
                    <a:pt x="0" y="8"/>
                    <a:pt x="0" y="19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96"/>
                    <a:pt x="8" y="104"/>
                    <a:pt x="19" y="104"/>
                  </a:cubicBezTo>
                  <a:cubicBezTo>
                    <a:pt x="188" y="104"/>
                    <a:pt x="188" y="104"/>
                    <a:pt x="188" y="104"/>
                  </a:cubicBezTo>
                  <a:cubicBezTo>
                    <a:pt x="199" y="104"/>
                    <a:pt x="207" y="96"/>
                    <a:pt x="207" y="85"/>
                  </a:cubicBezTo>
                  <a:cubicBezTo>
                    <a:pt x="207" y="80"/>
                    <a:pt x="207" y="80"/>
                    <a:pt x="207" y="80"/>
                  </a:cubicBezTo>
                  <a:cubicBezTo>
                    <a:pt x="240" y="80"/>
                    <a:pt x="240" y="80"/>
                    <a:pt x="240" y="80"/>
                  </a:cubicBezTo>
                  <a:cubicBezTo>
                    <a:pt x="240" y="24"/>
                    <a:pt x="240" y="24"/>
                    <a:pt x="240" y="24"/>
                  </a:cubicBezTo>
                  <a:lnTo>
                    <a:pt x="207" y="24"/>
                  </a:lnTo>
                  <a:close/>
                  <a:moveTo>
                    <a:pt x="198" y="79"/>
                  </a:moveTo>
                  <a:cubicBezTo>
                    <a:pt x="198" y="88"/>
                    <a:pt x="190" y="95"/>
                    <a:pt x="181" y="95"/>
                  </a:cubicBezTo>
                  <a:cubicBezTo>
                    <a:pt x="31" y="95"/>
                    <a:pt x="31" y="95"/>
                    <a:pt x="31" y="95"/>
                  </a:cubicBezTo>
                  <a:cubicBezTo>
                    <a:pt x="22" y="95"/>
                    <a:pt x="14" y="88"/>
                    <a:pt x="14" y="79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16"/>
                    <a:pt x="22" y="9"/>
                    <a:pt x="31" y="9"/>
                  </a:cubicBezTo>
                  <a:cubicBezTo>
                    <a:pt x="181" y="9"/>
                    <a:pt x="181" y="9"/>
                    <a:pt x="181" y="9"/>
                  </a:cubicBezTo>
                  <a:cubicBezTo>
                    <a:pt x="190" y="9"/>
                    <a:pt x="198" y="16"/>
                    <a:pt x="198" y="25"/>
                  </a:cubicBezTo>
                  <a:lnTo>
                    <a:pt x="198" y="79"/>
                  </a:lnTo>
                  <a:close/>
                  <a:moveTo>
                    <a:pt x="231" y="71"/>
                  </a:moveTo>
                  <a:cubicBezTo>
                    <a:pt x="212" y="71"/>
                    <a:pt x="212" y="71"/>
                    <a:pt x="212" y="71"/>
                  </a:cubicBezTo>
                  <a:cubicBezTo>
                    <a:pt x="212" y="33"/>
                    <a:pt x="212" y="33"/>
                    <a:pt x="212" y="33"/>
                  </a:cubicBezTo>
                  <a:cubicBezTo>
                    <a:pt x="231" y="33"/>
                    <a:pt x="231" y="33"/>
                    <a:pt x="231" y="33"/>
                  </a:cubicBezTo>
                  <a:lnTo>
                    <a:pt x="231" y="71"/>
                  </a:lnTo>
                  <a:close/>
                </a:path>
              </a:pathLst>
            </a:custGeom>
            <a:blipFill dpi="0" rotWithShape="1">
              <a:blip r:embed="rId2"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1534" name="Freeform 13"/>
            <p:cNvSpPr>
              <a:spLocks noEditPoints="1"/>
            </p:cNvSpPr>
            <p:nvPr/>
          </p:nvSpPr>
          <p:spPr bwMode="auto">
            <a:xfrm>
              <a:off x="7938728" y="6421680"/>
              <a:ext cx="366138" cy="311704"/>
            </a:xfrm>
            <a:custGeom>
              <a:gdLst>
                <a:gd fmla="*/ 2147483646 w 236" name="T0"/>
                <a:gd fmla="*/ 2147483646 h 200" name="T1"/>
                <a:gd fmla="*/ 2147483646 w 236" name="T2"/>
                <a:gd fmla="*/ 2147483646 h 200" name="T3"/>
                <a:gd fmla="*/ 2147483646 w 236" name="T4"/>
                <a:gd fmla="*/ 2147483646 h 200" name="T5"/>
                <a:gd fmla="*/ 2147483646 w 236" name="T6"/>
                <a:gd fmla="*/ 2147483646 h 200" name="T7"/>
                <a:gd fmla="*/ 2147483646 w 236" name="T8"/>
                <a:gd fmla="*/ 2147483646 h 200" name="T9"/>
                <a:gd fmla="*/ 2147483646 w 236" name="T10"/>
                <a:gd fmla="*/ 2147483646 h 200" name="T11"/>
                <a:gd fmla="*/ 2147483646 w 236" name="T12"/>
                <a:gd fmla="*/ 2147483646 h 200" name="T13"/>
                <a:gd fmla="*/ 2147483646 w 236" name="T14"/>
                <a:gd fmla="*/ 2147483646 h 200" name="T15"/>
                <a:gd fmla="*/ 2147483646 w 236" name="T16"/>
                <a:gd fmla="*/ 2147483646 h 200" name="T17"/>
                <a:gd fmla="*/ 2147483646 w 236" name="T18"/>
                <a:gd fmla="*/ 2147483646 h 200" name="T19"/>
                <a:gd fmla="*/ 2147483646 w 236" name="T20"/>
                <a:gd fmla="*/ 2147483646 h 200" name="T21"/>
                <a:gd fmla="*/ 2147483646 w 236" name="T22"/>
                <a:gd fmla="*/ 2147483646 h 200" name="T23"/>
                <a:gd fmla="*/ 2147483646 w 236" name="T24"/>
                <a:gd fmla="*/ 2147483646 h 200" name="T25"/>
                <a:gd fmla="*/ 2147483646 w 236" name="T26"/>
                <a:gd fmla="*/ 2147483646 h 200" name="T27"/>
                <a:gd fmla="*/ 2147483646 w 236" name="T28"/>
                <a:gd fmla="*/ 2147483646 h 200" name="T29"/>
                <a:gd fmla="*/ 2147483646 w 236" name="T30"/>
                <a:gd fmla="*/ 2147483646 h 200" name="T31"/>
                <a:gd fmla="*/ 2147483646 w 236" name="T32"/>
                <a:gd fmla="*/ 2147483646 h 200" name="T33"/>
                <a:gd fmla="*/ 2147483646 w 236" name="T34"/>
                <a:gd fmla="*/ 2147483646 h 200" name="T35"/>
                <a:gd fmla="*/ 2147483646 w 236" name="T36"/>
                <a:gd fmla="*/ 2147483646 h 200" name="T37"/>
                <a:gd fmla="*/ 2147483646 w 236" name="T38"/>
                <a:gd fmla="*/ 2147483646 h 200" name="T39"/>
                <a:gd fmla="*/ 2147483646 w 236" name="T40"/>
                <a:gd fmla="*/ 2147483646 h 200" name="T41"/>
                <a:gd fmla="*/ 2147483646 w 236" name="T42"/>
                <a:gd fmla="*/ 2147483646 h 200" name="T43"/>
                <a:gd fmla="*/ 2147483646 w 236" name="T44"/>
                <a:gd fmla="*/ 2147483646 h 200" name="T45"/>
                <a:gd fmla="*/ 2147483646 w 236" name="T46"/>
                <a:gd fmla="*/ 2147483646 h 200" name="T47"/>
                <a:gd fmla="*/ 2147483646 w 236" name="T48"/>
                <a:gd fmla="*/ 2147483646 h 200" name="T49"/>
                <a:gd fmla="*/ 0 w 236" name="T50"/>
                <a:gd fmla="*/ 2147483646 h 200" name="T51"/>
                <a:gd fmla="*/ 2147483646 w 236" name="T52"/>
                <a:gd fmla="*/ 2147483646 h 200" name="T53"/>
                <a:gd fmla="*/ 2147483646 w 236" name="T54"/>
                <a:gd fmla="*/ 2147483646 h 200" name="T55"/>
                <a:gd fmla="*/ 2147483646 w 236" name="T56"/>
                <a:gd fmla="*/ 2147483646 h 200" name="T57"/>
                <a:gd fmla="*/ 2147483646 w 236" name="T58"/>
                <a:gd fmla="*/ 2147483646 h 200" name="T59"/>
                <a:gd fmla="*/ 2147483646 w 236" name="T60"/>
                <a:gd fmla="*/ 2147483646 h 200" name="T61"/>
                <a:gd fmla="*/ 2147483646 w 236" name="T62"/>
                <a:gd fmla="*/ 2147483646 h 200" name="T63"/>
                <a:gd fmla="*/ 2147483646 w 236" name="T64"/>
                <a:gd fmla="*/ 2147483646 h 200" name="T65"/>
                <a:gd fmla="*/ 2147483646 w 236" name="T66"/>
                <a:gd fmla="*/ 2147483646 h 200" name="T67"/>
                <a:gd fmla="*/ 2147483646 w 236" name="T68"/>
                <a:gd fmla="*/ 2147483646 h 200" name="T69"/>
                <a:gd fmla="*/ 2147483646 w 236" name="T70"/>
                <a:gd fmla="*/ 2147483646 h 200" name="T71"/>
                <a:gd fmla="*/ 2147483646 w 236" name="T72"/>
                <a:gd fmla="*/ 2147483646 h 200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</a:gdLst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b="b" l="0" r="r" t="0"/>
              <a:pathLst>
                <a:path h="200" w="236">
                  <a:moveTo>
                    <a:pt x="117" y="162"/>
                  </a:moveTo>
                  <a:cubicBezTo>
                    <a:pt x="106" y="162"/>
                    <a:pt x="98" y="170"/>
                    <a:pt x="98" y="181"/>
                  </a:cubicBezTo>
                  <a:cubicBezTo>
                    <a:pt x="98" y="191"/>
                    <a:pt x="106" y="200"/>
                    <a:pt x="117" y="200"/>
                  </a:cubicBezTo>
                  <a:cubicBezTo>
                    <a:pt x="128" y="200"/>
                    <a:pt x="136" y="191"/>
                    <a:pt x="136" y="181"/>
                  </a:cubicBezTo>
                  <a:cubicBezTo>
                    <a:pt x="136" y="170"/>
                    <a:pt x="128" y="162"/>
                    <a:pt x="117" y="162"/>
                  </a:cubicBezTo>
                  <a:close/>
                  <a:moveTo>
                    <a:pt x="117" y="190"/>
                  </a:moveTo>
                  <a:cubicBezTo>
                    <a:pt x="112" y="190"/>
                    <a:pt x="107" y="186"/>
                    <a:pt x="107" y="181"/>
                  </a:cubicBezTo>
                  <a:cubicBezTo>
                    <a:pt x="107" y="175"/>
                    <a:pt x="112" y="171"/>
                    <a:pt x="117" y="171"/>
                  </a:cubicBezTo>
                  <a:cubicBezTo>
                    <a:pt x="122" y="171"/>
                    <a:pt x="127" y="175"/>
                    <a:pt x="127" y="181"/>
                  </a:cubicBezTo>
                  <a:cubicBezTo>
                    <a:pt x="127" y="186"/>
                    <a:pt x="122" y="190"/>
                    <a:pt x="117" y="190"/>
                  </a:cubicBezTo>
                  <a:close/>
                  <a:moveTo>
                    <a:pt x="80" y="142"/>
                  </a:moveTo>
                  <a:cubicBezTo>
                    <a:pt x="80" y="143"/>
                    <a:pt x="79" y="143"/>
                    <a:pt x="79" y="144"/>
                  </a:cubicBezTo>
                  <a:cubicBezTo>
                    <a:pt x="83" y="148"/>
                    <a:pt x="83" y="148"/>
                    <a:pt x="83" y="148"/>
                  </a:cubicBezTo>
                  <a:cubicBezTo>
                    <a:pt x="83" y="148"/>
                    <a:pt x="84" y="148"/>
                    <a:pt x="84" y="147"/>
                  </a:cubicBezTo>
                  <a:cubicBezTo>
                    <a:pt x="103" y="129"/>
                    <a:pt x="132" y="129"/>
                    <a:pt x="151" y="147"/>
                  </a:cubicBezTo>
                  <a:cubicBezTo>
                    <a:pt x="157" y="141"/>
                    <a:pt x="157" y="141"/>
                    <a:pt x="157" y="141"/>
                  </a:cubicBezTo>
                  <a:cubicBezTo>
                    <a:pt x="135" y="121"/>
                    <a:pt x="102" y="121"/>
                    <a:pt x="80" y="142"/>
                  </a:cubicBezTo>
                  <a:close/>
                  <a:moveTo>
                    <a:pt x="53" y="115"/>
                  </a:moveTo>
                  <a:cubicBezTo>
                    <a:pt x="52" y="116"/>
                    <a:pt x="52" y="116"/>
                    <a:pt x="51" y="117"/>
                  </a:cubicBezTo>
                  <a:cubicBezTo>
                    <a:pt x="59" y="124"/>
                    <a:pt x="59" y="124"/>
                    <a:pt x="59" y="124"/>
                  </a:cubicBezTo>
                  <a:cubicBezTo>
                    <a:pt x="59" y="124"/>
                    <a:pt x="59" y="124"/>
                    <a:pt x="59" y="124"/>
                  </a:cubicBezTo>
                  <a:cubicBezTo>
                    <a:pt x="91" y="92"/>
                    <a:pt x="143" y="92"/>
                    <a:pt x="175" y="123"/>
                  </a:cubicBezTo>
                  <a:cubicBezTo>
                    <a:pt x="185" y="114"/>
                    <a:pt x="185" y="114"/>
                    <a:pt x="185" y="114"/>
                  </a:cubicBezTo>
                  <a:cubicBezTo>
                    <a:pt x="148" y="79"/>
                    <a:pt x="89" y="79"/>
                    <a:pt x="53" y="115"/>
                  </a:cubicBezTo>
                  <a:close/>
                  <a:moveTo>
                    <a:pt x="2" y="64"/>
                  </a:moveTo>
                  <a:cubicBezTo>
                    <a:pt x="1" y="65"/>
                    <a:pt x="1" y="66"/>
                    <a:pt x="0" y="66"/>
                  </a:cubicBezTo>
                  <a:cubicBezTo>
                    <a:pt x="14" y="80"/>
                    <a:pt x="14" y="80"/>
                    <a:pt x="14" y="80"/>
                  </a:cubicBezTo>
                  <a:cubicBezTo>
                    <a:pt x="14" y="79"/>
                    <a:pt x="15" y="79"/>
                    <a:pt x="15" y="78"/>
                  </a:cubicBezTo>
                  <a:cubicBezTo>
                    <a:pt x="72" y="21"/>
                    <a:pt x="165" y="21"/>
                    <a:pt x="222" y="76"/>
                  </a:cubicBezTo>
                  <a:cubicBezTo>
                    <a:pt x="236" y="63"/>
                    <a:pt x="236" y="63"/>
                    <a:pt x="236" y="63"/>
                  </a:cubicBezTo>
                  <a:cubicBezTo>
                    <a:pt x="171" y="0"/>
                    <a:pt x="66" y="0"/>
                    <a:pt x="2" y="64"/>
                  </a:cubicBezTo>
                  <a:close/>
                  <a:moveTo>
                    <a:pt x="29" y="91"/>
                  </a:moveTo>
                  <a:cubicBezTo>
                    <a:pt x="28" y="92"/>
                    <a:pt x="28" y="93"/>
                    <a:pt x="27" y="93"/>
                  </a:cubicBezTo>
                  <a:cubicBezTo>
                    <a:pt x="38" y="103"/>
                    <a:pt x="38" y="103"/>
                    <a:pt x="38" y="103"/>
                  </a:cubicBezTo>
                  <a:cubicBezTo>
                    <a:pt x="81" y="60"/>
                    <a:pt x="152" y="60"/>
                    <a:pt x="195" y="103"/>
                  </a:cubicBezTo>
                  <a:cubicBezTo>
                    <a:pt x="209" y="90"/>
                    <a:pt x="209" y="90"/>
                    <a:pt x="209" y="90"/>
                  </a:cubicBezTo>
                  <a:cubicBezTo>
                    <a:pt x="158" y="42"/>
                    <a:pt x="79" y="42"/>
                    <a:pt x="29" y="91"/>
                  </a:cubicBezTo>
                  <a:close/>
                </a:path>
              </a:pathLst>
            </a:custGeom>
            <a:blipFill dpi="0" rotWithShape="1">
              <a:blip r:embed="rId2"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1535" name="Freeform 17"/>
            <p:cNvSpPr>
              <a:spLocks noEditPoints="1"/>
            </p:cNvSpPr>
            <p:nvPr/>
          </p:nvSpPr>
          <p:spPr bwMode="auto">
            <a:xfrm>
              <a:off x="4880881" y="6408761"/>
              <a:ext cx="322732" cy="322732"/>
            </a:xfrm>
            <a:custGeom>
              <a:gdLst>
                <a:gd fmla="*/ 2147483646 w 240" name="T0"/>
                <a:gd fmla="*/ 2147483646 h 240" name="T1"/>
                <a:gd fmla="*/ 2147483646 w 240" name="T2"/>
                <a:gd fmla="*/ 2147483646 h 240" name="T3"/>
                <a:gd fmla="*/ 2147483646 w 240" name="T4"/>
                <a:gd fmla="*/ 2147483646 h 240" name="T5"/>
                <a:gd fmla="*/ 2147483646 w 240" name="T6"/>
                <a:gd fmla="*/ 2147483646 h 240" name="T7"/>
                <a:gd fmla="*/ 2147483646 w 240" name="T8"/>
                <a:gd fmla="*/ 2147483646 h 240" name="T9"/>
                <a:gd fmla="*/ 2147483646 w 240" name="T10"/>
                <a:gd fmla="*/ 2147483646 h 240" name="T11"/>
                <a:gd fmla="*/ 2147483646 w 240" name="T12"/>
                <a:gd fmla="*/ 2147483646 h 240" name="T13"/>
                <a:gd fmla="*/ 2147483646 w 240" name="T14"/>
                <a:gd fmla="*/ 2147483646 h 240" name="T15"/>
                <a:gd fmla="*/ 2147483646 w 240" name="T16"/>
                <a:gd fmla="*/ 2147483646 h 240" name="T17"/>
                <a:gd fmla="*/ 2147483646 w 240" name="T18"/>
                <a:gd fmla="*/ 2147483646 h 240" name="T19"/>
                <a:gd fmla="*/ 2147483646 w 240" name="T20"/>
                <a:gd fmla="*/ 2147483646 h 240" name="T21"/>
                <a:gd fmla="*/ 2147483646 w 240" name="T22"/>
                <a:gd fmla="*/ 2147483646 h 240" name="T23"/>
                <a:gd fmla="*/ 2147483646 w 240" name="T24"/>
                <a:gd fmla="*/ 2147483646 h 240" name="T25"/>
                <a:gd fmla="*/ 2147483646 w 240" name="T26"/>
                <a:gd fmla="*/ 2147483646 h 240" name="T27"/>
                <a:gd fmla="*/ 2147483646 w 240" name="T28"/>
                <a:gd fmla="*/ 2147483646 h 240" name="T29"/>
                <a:gd fmla="*/ 2147483646 w 240" name="T30"/>
                <a:gd fmla="*/ 2147483646 h 240" name="T31"/>
                <a:gd fmla="*/ 2147483646 w 240" name="T32"/>
                <a:gd fmla="*/ 2147483646 h 240" name="T33"/>
                <a:gd fmla="*/ 2147483646 w 240" name="T34"/>
                <a:gd fmla="*/ 2147483646 h 240" name="T35"/>
                <a:gd fmla="*/ 2147483646 w 240" name="T36"/>
                <a:gd fmla="*/ 2147483646 h 240" name="T37"/>
                <a:gd fmla="*/ 2147483646 w 240" name="T38"/>
                <a:gd fmla="*/ 2147483646 h 240" name="T39"/>
                <a:gd fmla="*/ 2147483646 w 240" name="T40"/>
                <a:gd fmla="*/ 2147483646 h 240" name="T41"/>
                <a:gd fmla="*/ 2147483646 w 240" name="T42"/>
                <a:gd fmla="*/ 2147483646 h 240" name="T43"/>
                <a:gd fmla="*/ 2147483646 w 240" name="T44"/>
                <a:gd fmla="*/ 2147483646 h 240" name="T45"/>
                <a:gd fmla="*/ 2147483646 w 240" name="T46"/>
                <a:gd fmla="*/ 2147483646 h 240" name="T47"/>
                <a:gd fmla="*/ 2147483646 w 240" name="T48"/>
                <a:gd fmla="*/ 2147483646 h 240" name="T49"/>
                <a:gd fmla="*/ 2147483646 w 240" name="T50"/>
                <a:gd fmla="*/ 2147483646 h 240" name="T51"/>
                <a:gd fmla="*/ 2147483646 w 240" name="T52"/>
                <a:gd fmla="*/ 2147483646 h 240" name="T53"/>
                <a:gd fmla="*/ 2147483646 w 240" name="T54"/>
                <a:gd fmla="*/ 2147483646 h 240" name="T55"/>
                <a:gd fmla="*/ 2147483646 w 240" name="T56"/>
                <a:gd fmla="*/ 2147483646 h 240" name="T57"/>
                <a:gd fmla="*/ 2147483646 w 240" name="T58"/>
                <a:gd fmla="*/ 2147483646 h 240" name="T59"/>
                <a:gd fmla="*/ 2147483646 w 240" name="T60"/>
                <a:gd fmla="*/ 0 h 240" name="T61"/>
                <a:gd fmla="*/ 2147483646 w 240" name="T62"/>
                <a:gd fmla="*/ 2147483646 h 240" name="T63"/>
                <a:gd fmla="*/ 2147483646 w 240" name="T64"/>
                <a:gd fmla="*/ 0 h 240" name="T65"/>
                <a:gd fmla="*/ 2147483646 w 240" name="T66"/>
                <a:gd fmla="*/ 2147483646 h 240" name="T67"/>
                <a:gd fmla="*/ 2147483646 w 240" name="T68"/>
                <a:gd fmla="*/ 2147483646 h 240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</a:gdLst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b="b" l="0" r="r" t="0"/>
              <a:pathLst>
                <a:path h="240" w="240">
                  <a:moveTo>
                    <a:pt x="120" y="140"/>
                  </a:moveTo>
                  <a:cubicBezTo>
                    <a:pt x="131" y="140"/>
                    <a:pt x="140" y="131"/>
                    <a:pt x="140" y="120"/>
                  </a:cubicBezTo>
                  <a:cubicBezTo>
                    <a:pt x="140" y="109"/>
                    <a:pt x="131" y="100"/>
                    <a:pt x="120" y="100"/>
                  </a:cubicBezTo>
                  <a:cubicBezTo>
                    <a:pt x="109" y="100"/>
                    <a:pt x="100" y="109"/>
                    <a:pt x="100" y="120"/>
                  </a:cubicBezTo>
                  <a:cubicBezTo>
                    <a:pt x="100" y="131"/>
                    <a:pt x="109" y="140"/>
                    <a:pt x="120" y="140"/>
                  </a:cubicBezTo>
                  <a:close/>
                  <a:moveTo>
                    <a:pt x="120" y="110"/>
                  </a:moveTo>
                  <a:cubicBezTo>
                    <a:pt x="126" y="110"/>
                    <a:pt x="130" y="114"/>
                    <a:pt x="130" y="120"/>
                  </a:cubicBezTo>
                  <a:cubicBezTo>
                    <a:pt x="130" y="126"/>
                    <a:pt x="126" y="130"/>
                    <a:pt x="120" y="130"/>
                  </a:cubicBezTo>
                  <a:cubicBezTo>
                    <a:pt x="115" y="130"/>
                    <a:pt x="110" y="126"/>
                    <a:pt x="110" y="120"/>
                  </a:cubicBezTo>
                  <a:cubicBezTo>
                    <a:pt x="110" y="114"/>
                    <a:pt x="115" y="110"/>
                    <a:pt x="120" y="110"/>
                  </a:cubicBezTo>
                  <a:close/>
                  <a:moveTo>
                    <a:pt x="90" y="120"/>
                  </a:moveTo>
                  <a:cubicBezTo>
                    <a:pt x="90" y="111"/>
                    <a:pt x="94" y="104"/>
                    <a:pt x="99" y="98"/>
                  </a:cubicBezTo>
                  <a:cubicBezTo>
                    <a:pt x="105" y="95"/>
                    <a:pt x="105" y="95"/>
                    <a:pt x="105" y="95"/>
                  </a:cubicBezTo>
                  <a:cubicBezTo>
                    <a:pt x="70" y="34"/>
                    <a:pt x="70" y="34"/>
                    <a:pt x="70" y="34"/>
                  </a:cubicBezTo>
                  <a:cubicBezTo>
                    <a:pt x="69" y="35"/>
                    <a:pt x="69" y="35"/>
                    <a:pt x="69" y="35"/>
                  </a:cubicBezTo>
                  <a:cubicBezTo>
                    <a:pt x="69" y="34"/>
                    <a:pt x="69" y="34"/>
                    <a:pt x="69" y="34"/>
                  </a:cubicBezTo>
                  <a:cubicBezTo>
                    <a:pt x="42" y="50"/>
                    <a:pt x="24" y="78"/>
                    <a:pt x="21" y="110"/>
                  </a:cubicBezTo>
                  <a:cubicBezTo>
                    <a:pt x="20" y="110"/>
                    <a:pt x="20" y="110"/>
                    <a:pt x="20" y="110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30" y="120"/>
                    <a:pt x="30" y="120"/>
                    <a:pt x="30" y="120"/>
                  </a:cubicBezTo>
                  <a:cubicBezTo>
                    <a:pt x="80" y="120"/>
                    <a:pt x="80" y="120"/>
                    <a:pt x="80" y="120"/>
                  </a:cubicBezTo>
                  <a:lnTo>
                    <a:pt x="90" y="120"/>
                  </a:lnTo>
                  <a:close/>
                  <a:moveTo>
                    <a:pt x="66" y="48"/>
                  </a:moveTo>
                  <a:cubicBezTo>
                    <a:pt x="92" y="92"/>
                    <a:pt x="92" y="92"/>
                    <a:pt x="92" y="92"/>
                  </a:cubicBezTo>
                  <a:cubicBezTo>
                    <a:pt x="87" y="97"/>
                    <a:pt x="83" y="103"/>
                    <a:pt x="81" y="110"/>
                  </a:cubicBezTo>
                  <a:cubicBezTo>
                    <a:pt x="31" y="110"/>
                    <a:pt x="31" y="110"/>
                    <a:pt x="31" y="110"/>
                  </a:cubicBezTo>
                  <a:cubicBezTo>
                    <a:pt x="34" y="85"/>
                    <a:pt x="47" y="62"/>
                    <a:pt x="66" y="48"/>
                  </a:cubicBezTo>
                  <a:close/>
                  <a:moveTo>
                    <a:pt x="141" y="156"/>
                  </a:moveTo>
                  <a:cubicBezTo>
                    <a:pt x="136" y="148"/>
                    <a:pt x="136" y="148"/>
                    <a:pt x="136" y="148"/>
                  </a:cubicBezTo>
                  <a:cubicBezTo>
                    <a:pt x="128" y="152"/>
                    <a:pt x="120" y="152"/>
                    <a:pt x="112" y="150"/>
                  </a:cubicBezTo>
                  <a:cubicBezTo>
                    <a:pt x="107" y="147"/>
                    <a:pt x="107" y="147"/>
                    <a:pt x="107" y="147"/>
                  </a:cubicBezTo>
                  <a:cubicBezTo>
                    <a:pt x="72" y="207"/>
                    <a:pt x="72" y="207"/>
                    <a:pt x="72" y="207"/>
                  </a:cubicBezTo>
                  <a:cubicBezTo>
                    <a:pt x="73" y="208"/>
                    <a:pt x="73" y="208"/>
                    <a:pt x="73" y="208"/>
                  </a:cubicBezTo>
                  <a:cubicBezTo>
                    <a:pt x="73" y="209"/>
                    <a:pt x="73" y="209"/>
                    <a:pt x="73" y="209"/>
                  </a:cubicBezTo>
                  <a:cubicBezTo>
                    <a:pt x="100" y="224"/>
                    <a:pt x="132" y="226"/>
                    <a:pt x="162" y="213"/>
                  </a:cubicBezTo>
                  <a:cubicBezTo>
                    <a:pt x="162" y="213"/>
                    <a:pt x="162" y="213"/>
                    <a:pt x="162" y="213"/>
                  </a:cubicBezTo>
                  <a:cubicBezTo>
                    <a:pt x="171" y="208"/>
                    <a:pt x="171" y="208"/>
                    <a:pt x="171" y="208"/>
                  </a:cubicBezTo>
                  <a:cubicBezTo>
                    <a:pt x="166" y="199"/>
                    <a:pt x="166" y="199"/>
                    <a:pt x="166" y="199"/>
                  </a:cubicBezTo>
                  <a:lnTo>
                    <a:pt x="141" y="156"/>
                  </a:lnTo>
                  <a:close/>
                  <a:moveTo>
                    <a:pt x="85" y="204"/>
                  </a:moveTo>
                  <a:cubicBezTo>
                    <a:pt x="111" y="160"/>
                    <a:pt x="111" y="160"/>
                    <a:pt x="111" y="160"/>
                  </a:cubicBezTo>
                  <a:cubicBezTo>
                    <a:pt x="117" y="162"/>
                    <a:pt x="124" y="162"/>
                    <a:pt x="131" y="160"/>
                  </a:cubicBezTo>
                  <a:cubicBezTo>
                    <a:pt x="157" y="204"/>
                    <a:pt x="157" y="204"/>
                    <a:pt x="157" y="204"/>
                  </a:cubicBezTo>
                  <a:cubicBezTo>
                    <a:pt x="133" y="214"/>
                    <a:pt x="108" y="213"/>
                    <a:pt x="85" y="204"/>
                  </a:cubicBezTo>
                  <a:close/>
                  <a:moveTo>
                    <a:pt x="219" y="110"/>
                  </a:moveTo>
                  <a:cubicBezTo>
                    <a:pt x="216" y="78"/>
                    <a:pt x="198" y="51"/>
                    <a:pt x="172" y="35"/>
                  </a:cubicBezTo>
                  <a:cubicBezTo>
                    <a:pt x="171" y="36"/>
                    <a:pt x="171" y="36"/>
                    <a:pt x="171" y="36"/>
                  </a:cubicBezTo>
                  <a:cubicBezTo>
                    <a:pt x="170" y="35"/>
                    <a:pt x="170" y="35"/>
                    <a:pt x="170" y="35"/>
                  </a:cubicBezTo>
                  <a:cubicBezTo>
                    <a:pt x="135" y="95"/>
                    <a:pt x="135" y="95"/>
                    <a:pt x="135" y="95"/>
                  </a:cubicBezTo>
                  <a:cubicBezTo>
                    <a:pt x="141" y="99"/>
                    <a:pt x="141" y="99"/>
                    <a:pt x="141" y="99"/>
                  </a:cubicBezTo>
                  <a:cubicBezTo>
                    <a:pt x="147" y="104"/>
                    <a:pt x="150" y="112"/>
                    <a:pt x="150" y="120"/>
                  </a:cubicBezTo>
                  <a:cubicBezTo>
                    <a:pt x="160" y="120"/>
                    <a:pt x="160" y="120"/>
                    <a:pt x="160" y="120"/>
                  </a:cubicBezTo>
                  <a:cubicBezTo>
                    <a:pt x="210" y="120"/>
                    <a:pt x="210" y="120"/>
                    <a:pt x="210" y="120"/>
                  </a:cubicBezTo>
                  <a:cubicBezTo>
                    <a:pt x="220" y="120"/>
                    <a:pt x="220" y="120"/>
                    <a:pt x="220" y="120"/>
                  </a:cubicBezTo>
                  <a:cubicBezTo>
                    <a:pt x="220" y="110"/>
                    <a:pt x="220" y="110"/>
                    <a:pt x="220" y="110"/>
                  </a:cubicBezTo>
                  <a:lnTo>
                    <a:pt x="219" y="110"/>
                  </a:lnTo>
                  <a:close/>
                  <a:moveTo>
                    <a:pt x="159" y="110"/>
                  </a:moveTo>
                  <a:cubicBezTo>
                    <a:pt x="157" y="103"/>
                    <a:pt x="153" y="97"/>
                    <a:pt x="148" y="92"/>
                  </a:cubicBezTo>
                  <a:cubicBezTo>
                    <a:pt x="174" y="48"/>
                    <a:pt x="174" y="48"/>
                    <a:pt x="174" y="48"/>
                  </a:cubicBezTo>
                  <a:cubicBezTo>
                    <a:pt x="193" y="63"/>
                    <a:pt x="207" y="85"/>
                    <a:pt x="209" y="110"/>
                  </a:cubicBezTo>
                  <a:lnTo>
                    <a:pt x="159" y="110"/>
                  </a:lnTo>
                  <a:close/>
                  <a:moveTo>
                    <a:pt x="120" y="0"/>
                  </a:moveTo>
                  <a:cubicBezTo>
                    <a:pt x="54" y="0"/>
                    <a:pt x="0" y="54"/>
                    <a:pt x="0" y="120"/>
                  </a:cubicBezTo>
                  <a:cubicBezTo>
                    <a:pt x="0" y="186"/>
                    <a:pt x="54" y="240"/>
                    <a:pt x="120" y="240"/>
                  </a:cubicBezTo>
                  <a:cubicBezTo>
                    <a:pt x="186" y="240"/>
                    <a:pt x="240" y="186"/>
                    <a:pt x="240" y="120"/>
                  </a:cubicBezTo>
                  <a:cubicBezTo>
                    <a:pt x="240" y="54"/>
                    <a:pt x="186" y="0"/>
                    <a:pt x="120" y="0"/>
                  </a:cubicBezTo>
                  <a:close/>
                  <a:moveTo>
                    <a:pt x="120" y="230"/>
                  </a:moveTo>
                  <a:cubicBezTo>
                    <a:pt x="59" y="230"/>
                    <a:pt x="10" y="181"/>
                    <a:pt x="10" y="120"/>
                  </a:cubicBezTo>
                  <a:cubicBezTo>
                    <a:pt x="10" y="59"/>
                    <a:pt x="59" y="10"/>
                    <a:pt x="120" y="10"/>
                  </a:cubicBezTo>
                  <a:cubicBezTo>
                    <a:pt x="181" y="10"/>
                    <a:pt x="230" y="59"/>
                    <a:pt x="230" y="120"/>
                  </a:cubicBezTo>
                  <a:cubicBezTo>
                    <a:pt x="230" y="181"/>
                    <a:pt x="181" y="230"/>
                    <a:pt x="120" y="230"/>
                  </a:cubicBezTo>
                  <a:close/>
                </a:path>
              </a:pathLst>
            </a:custGeom>
            <a:blipFill dpi="0" rotWithShape="1">
              <a:blip r:embed="rId2"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1536" name="Freeform 25"/>
            <p:cNvSpPr>
              <a:spLocks noEditPoints="1"/>
            </p:cNvSpPr>
            <p:nvPr/>
          </p:nvSpPr>
          <p:spPr bwMode="auto">
            <a:xfrm>
              <a:off x="3994085" y="6313633"/>
              <a:ext cx="264664" cy="425538"/>
            </a:xfrm>
            <a:custGeom>
              <a:gdLst>
                <a:gd fmla="*/ 2147483646 w 148" name="T0"/>
                <a:gd fmla="*/ 2147483646 h 240" name="T1"/>
                <a:gd fmla="*/ 2147483646 w 148" name="T2"/>
                <a:gd fmla="*/ 2147483646 h 240" name="T3"/>
                <a:gd fmla="*/ 2147483646 w 148" name="T4"/>
                <a:gd fmla="*/ 2147483646 h 240" name="T5"/>
                <a:gd fmla="*/ 2147483646 w 148" name="T6"/>
                <a:gd fmla="*/ 0 h 240" name="T7"/>
                <a:gd fmla="*/ 2147483646 w 148" name="T8"/>
                <a:gd fmla="*/ 2147483646 h 240" name="T9"/>
                <a:gd fmla="*/ 2147483646 w 148" name="T10"/>
                <a:gd fmla="*/ 2147483646 h 240" name="T11"/>
                <a:gd fmla="*/ 2147483646 w 148" name="T12"/>
                <a:gd fmla="*/ 2147483646 h 240" name="T13"/>
                <a:gd fmla="*/ 2147483646 w 148" name="T14"/>
                <a:gd fmla="*/ 2147483646 h 240" name="T15"/>
                <a:gd fmla="*/ 2147483646 w 148" name="T16"/>
                <a:gd fmla="*/ 2147483646 h 240" name="T17"/>
                <a:gd fmla="*/ 2147483646 w 148" name="T18"/>
                <a:gd fmla="*/ 2147483646 h 240" name="T19"/>
                <a:gd fmla="*/ 2147483646 w 148" name="T20"/>
                <a:gd fmla="*/ 2147483646 h 240" name="T21"/>
                <a:gd fmla="*/ 2147483646 w 148" name="T22"/>
                <a:gd fmla="*/ 2147483646 h 240" name="T23"/>
                <a:gd fmla="*/ 2147483646 w 148" name="T24"/>
                <a:gd fmla="*/ 2147483646 h 240" name="T25"/>
                <a:gd fmla="*/ 2147483646 w 148" name="T26"/>
                <a:gd fmla="*/ 2147483646 h 240" name="T27"/>
                <a:gd fmla="*/ 2147483646 w 148" name="T28"/>
                <a:gd fmla="*/ 2147483646 h 240" name="T29"/>
                <a:gd fmla="*/ 2147483646 w 148" name="T30"/>
                <a:gd fmla="*/ 2147483646 h 240" name="T31"/>
                <a:gd fmla="*/ 2147483646 w 148" name="T32"/>
                <a:gd fmla="*/ 2147483646 h 240" name="T33"/>
                <a:gd fmla="*/ 2147483646 w 148" name="T34"/>
                <a:gd fmla="*/ 2147483646 h 240" name="T35"/>
                <a:gd fmla="*/ 2147483646 w 148" name="T36"/>
                <a:gd fmla="*/ 2147483646 h 240" name="T37"/>
                <a:gd fmla="*/ 2147483646 w 148" name="T38"/>
                <a:gd fmla="*/ 2147483646 h 240" name="T39"/>
                <a:gd fmla="*/ 2147483646 w 148" name="T40"/>
                <a:gd fmla="*/ 2147483646 h 240" name="T41"/>
                <a:gd fmla="*/ 2147483646 w 148" name="T42"/>
                <a:gd fmla="*/ 2147483646 h 240" name="T43"/>
                <a:gd fmla="*/ 2147483646 w 148" name="T44"/>
                <a:gd fmla="*/ 2147483646 h 240" name="T45"/>
                <a:gd fmla="*/ 2147483646 w 148" name="T46"/>
                <a:gd fmla="*/ 2147483646 h 240" name="T47"/>
                <a:gd fmla="*/ 2147483646 w 148" name="T48"/>
                <a:gd fmla="*/ 2147483646 h 240" name="T49"/>
                <a:gd fmla="*/ 2147483646 w 148" name="T50"/>
                <a:gd fmla="*/ 2147483646 h 240" name="T51"/>
                <a:gd fmla="*/ 2147483646 w 148" name="T52"/>
                <a:gd fmla="*/ 2147483646 h 240" name="T53"/>
                <a:gd fmla="*/ 2147483646 w 148" name="T54"/>
                <a:gd fmla="*/ 2147483646 h 240" name="T55"/>
                <a:gd fmla="*/ 2147483646 w 148" name="T56"/>
                <a:gd fmla="*/ 2147483646 h 240" name="T57"/>
                <a:gd fmla="*/ 2147483646 w 148" name="T58"/>
                <a:gd fmla="*/ 2147483646 h 240" name="T59"/>
                <a:gd fmla="*/ 2147483646 w 148" name="T60"/>
                <a:gd fmla="*/ 2147483646 h 240" name="T61"/>
                <a:gd fmla="*/ 2147483646 w 148" name="T62"/>
                <a:gd fmla="*/ 2147483646 h 240" name="T63"/>
                <a:gd fmla="*/ 2147483646 w 148" name="T64"/>
                <a:gd fmla="*/ 2147483646 h 240" name="T65"/>
                <a:gd fmla="*/ 2147483646 w 148" name="T66"/>
                <a:gd fmla="*/ 2147483646 h 240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</a:gdLst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b="b" l="0" r="r" t="0"/>
              <a:pathLst>
                <a:path h="240" w="148">
                  <a:moveTo>
                    <a:pt x="125" y="129"/>
                  </a:moveTo>
                  <a:cubicBezTo>
                    <a:pt x="125" y="143"/>
                    <a:pt x="125" y="143"/>
                    <a:pt x="125" y="143"/>
                  </a:cubicBezTo>
                  <a:cubicBezTo>
                    <a:pt x="134" y="154"/>
                    <a:pt x="139" y="168"/>
                    <a:pt x="139" y="183"/>
                  </a:cubicBezTo>
                  <a:cubicBezTo>
                    <a:pt x="139" y="199"/>
                    <a:pt x="133" y="213"/>
                    <a:pt x="125" y="224"/>
                  </a:cubicBezTo>
                  <a:cubicBezTo>
                    <a:pt x="125" y="223"/>
                    <a:pt x="125" y="222"/>
                    <a:pt x="125" y="221"/>
                  </a:cubicBezTo>
                  <a:cubicBezTo>
                    <a:pt x="125" y="208"/>
                    <a:pt x="115" y="198"/>
                    <a:pt x="103" y="198"/>
                  </a:cubicBezTo>
                  <a:cubicBezTo>
                    <a:pt x="116" y="178"/>
                    <a:pt x="125" y="145"/>
                    <a:pt x="125" y="108"/>
                  </a:cubicBezTo>
                  <a:cubicBezTo>
                    <a:pt x="125" y="48"/>
                    <a:pt x="74" y="0"/>
                    <a:pt x="74" y="0"/>
                  </a:cubicBezTo>
                  <a:cubicBezTo>
                    <a:pt x="74" y="0"/>
                    <a:pt x="23" y="48"/>
                    <a:pt x="23" y="108"/>
                  </a:cubicBezTo>
                  <a:cubicBezTo>
                    <a:pt x="23" y="115"/>
                    <a:pt x="23" y="122"/>
                    <a:pt x="24" y="128"/>
                  </a:cubicBezTo>
                  <a:cubicBezTo>
                    <a:pt x="9" y="142"/>
                    <a:pt x="0" y="162"/>
                    <a:pt x="0" y="183"/>
                  </a:cubicBezTo>
                  <a:cubicBezTo>
                    <a:pt x="0" y="204"/>
                    <a:pt x="8" y="222"/>
                    <a:pt x="20" y="235"/>
                  </a:cubicBezTo>
                  <a:cubicBezTo>
                    <a:pt x="32" y="235"/>
                    <a:pt x="32" y="235"/>
                    <a:pt x="32" y="235"/>
                  </a:cubicBezTo>
                  <a:cubicBezTo>
                    <a:pt x="34" y="237"/>
                    <a:pt x="35" y="238"/>
                    <a:pt x="37" y="240"/>
                  </a:cubicBezTo>
                  <a:cubicBezTo>
                    <a:pt x="37" y="216"/>
                    <a:pt x="37" y="216"/>
                    <a:pt x="37" y="216"/>
                  </a:cubicBezTo>
                  <a:cubicBezTo>
                    <a:pt x="38" y="216"/>
                    <a:pt x="38" y="216"/>
                    <a:pt x="38" y="216"/>
                  </a:cubicBezTo>
                  <a:cubicBezTo>
                    <a:pt x="40" y="211"/>
                    <a:pt x="45" y="207"/>
                    <a:pt x="51" y="207"/>
                  </a:cubicBezTo>
                  <a:cubicBezTo>
                    <a:pt x="54" y="207"/>
                    <a:pt x="58" y="208"/>
                    <a:pt x="60" y="211"/>
                  </a:cubicBezTo>
                  <a:cubicBezTo>
                    <a:pt x="60" y="235"/>
                    <a:pt x="60" y="235"/>
                    <a:pt x="60" y="235"/>
                  </a:cubicBezTo>
                  <a:cubicBezTo>
                    <a:pt x="88" y="235"/>
                    <a:pt x="88" y="235"/>
                    <a:pt x="88" y="235"/>
                  </a:cubicBezTo>
                  <a:cubicBezTo>
                    <a:pt x="88" y="216"/>
                    <a:pt x="88" y="216"/>
                    <a:pt x="88" y="216"/>
                  </a:cubicBezTo>
                  <a:cubicBezTo>
                    <a:pt x="88" y="216"/>
                    <a:pt x="88" y="216"/>
                    <a:pt x="88" y="216"/>
                  </a:cubicBezTo>
                  <a:cubicBezTo>
                    <a:pt x="90" y="211"/>
                    <a:pt x="95" y="207"/>
                    <a:pt x="102" y="207"/>
                  </a:cubicBezTo>
                  <a:cubicBezTo>
                    <a:pt x="108" y="207"/>
                    <a:pt x="113" y="211"/>
                    <a:pt x="115" y="216"/>
                  </a:cubicBezTo>
                  <a:cubicBezTo>
                    <a:pt x="116" y="216"/>
                    <a:pt x="116" y="216"/>
                    <a:pt x="116" y="216"/>
                  </a:cubicBezTo>
                  <a:cubicBezTo>
                    <a:pt x="116" y="234"/>
                    <a:pt x="116" y="234"/>
                    <a:pt x="116" y="234"/>
                  </a:cubicBezTo>
                  <a:cubicBezTo>
                    <a:pt x="115" y="234"/>
                    <a:pt x="115" y="235"/>
                    <a:pt x="114" y="235"/>
                  </a:cubicBezTo>
                  <a:cubicBezTo>
                    <a:pt x="116" y="235"/>
                    <a:pt x="116" y="235"/>
                    <a:pt x="116" y="235"/>
                  </a:cubicBezTo>
                  <a:cubicBezTo>
                    <a:pt x="116" y="240"/>
                    <a:pt x="116" y="240"/>
                    <a:pt x="116" y="240"/>
                  </a:cubicBezTo>
                  <a:cubicBezTo>
                    <a:pt x="117" y="239"/>
                    <a:pt x="119" y="237"/>
                    <a:pt x="120" y="235"/>
                  </a:cubicBezTo>
                  <a:cubicBezTo>
                    <a:pt x="128" y="235"/>
                    <a:pt x="128" y="235"/>
                    <a:pt x="128" y="235"/>
                  </a:cubicBezTo>
                  <a:cubicBezTo>
                    <a:pt x="140" y="222"/>
                    <a:pt x="148" y="204"/>
                    <a:pt x="148" y="183"/>
                  </a:cubicBezTo>
                  <a:cubicBezTo>
                    <a:pt x="148" y="162"/>
                    <a:pt x="139" y="143"/>
                    <a:pt x="125" y="129"/>
                  </a:cubicBezTo>
                  <a:close/>
                  <a:moveTo>
                    <a:pt x="28" y="221"/>
                  </a:moveTo>
                  <a:cubicBezTo>
                    <a:pt x="28" y="225"/>
                    <a:pt x="29" y="229"/>
                    <a:pt x="31" y="232"/>
                  </a:cubicBezTo>
                  <a:cubicBezTo>
                    <a:pt x="17" y="220"/>
                    <a:pt x="9" y="203"/>
                    <a:pt x="9" y="183"/>
                  </a:cubicBezTo>
                  <a:cubicBezTo>
                    <a:pt x="9" y="167"/>
                    <a:pt x="15" y="152"/>
                    <a:pt x="25" y="140"/>
                  </a:cubicBezTo>
                  <a:cubicBezTo>
                    <a:pt x="29" y="164"/>
                    <a:pt x="36" y="184"/>
                    <a:pt x="46" y="198"/>
                  </a:cubicBezTo>
                  <a:cubicBezTo>
                    <a:pt x="35" y="200"/>
                    <a:pt x="28" y="210"/>
                    <a:pt x="28" y="221"/>
                  </a:cubicBezTo>
                  <a:close/>
                  <a:moveTo>
                    <a:pt x="79" y="226"/>
                  </a:moveTo>
                  <a:cubicBezTo>
                    <a:pt x="69" y="226"/>
                    <a:pt x="69" y="226"/>
                    <a:pt x="69" y="226"/>
                  </a:cubicBezTo>
                  <a:cubicBezTo>
                    <a:pt x="69" y="216"/>
                    <a:pt x="69" y="216"/>
                    <a:pt x="69" y="216"/>
                  </a:cubicBezTo>
                  <a:cubicBezTo>
                    <a:pt x="74" y="216"/>
                    <a:pt x="74" y="216"/>
                    <a:pt x="74" y="216"/>
                  </a:cubicBezTo>
                  <a:cubicBezTo>
                    <a:pt x="79" y="216"/>
                    <a:pt x="79" y="216"/>
                    <a:pt x="79" y="216"/>
                  </a:cubicBezTo>
                  <a:lnTo>
                    <a:pt x="79" y="226"/>
                  </a:lnTo>
                  <a:close/>
                  <a:moveTo>
                    <a:pt x="79" y="188"/>
                  </a:moveTo>
                  <a:cubicBezTo>
                    <a:pt x="69" y="188"/>
                    <a:pt x="69" y="188"/>
                    <a:pt x="69" y="188"/>
                  </a:cubicBezTo>
                  <a:cubicBezTo>
                    <a:pt x="69" y="151"/>
                    <a:pt x="69" y="151"/>
                    <a:pt x="69" y="151"/>
                  </a:cubicBezTo>
                  <a:cubicBezTo>
                    <a:pt x="79" y="151"/>
                    <a:pt x="79" y="151"/>
                    <a:pt x="79" y="151"/>
                  </a:cubicBezTo>
                  <a:lnTo>
                    <a:pt x="79" y="188"/>
                  </a:lnTo>
                  <a:close/>
                  <a:moveTo>
                    <a:pt x="88" y="201"/>
                  </a:moveTo>
                  <a:cubicBezTo>
                    <a:pt x="88" y="141"/>
                    <a:pt x="88" y="141"/>
                    <a:pt x="88" y="141"/>
                  </a:cubicBezTo>
                  <a:cubicBezTo>
                    <a:pt x="60" y="141"/>
                    <a:pt x="60" y="141"/>
                    <a:pt x="60" y="141"/>
                  </a:cubicBezTo>
                  <a:cubicBezTo>
                    <a:pt x="60" y="200"/>
                    <a:pt x="60" y="200"/>
                    <a:pt x="60" y="200"/>
                  </a:cubicBezTo>
                  <a:cubicBezTo>
                    <a:pt x="59" y="199"/>
                    <a:pt x="58" y="199"/>
                    <a:pt x="57" y="198"/>
                  </a:cubicBezTo>
                  <a:cubicBezTo>
                    <a:pt x="42" y="183"/>
                    <a:pt x="32" y="150"/>
                    <a:pt x="32" y="111"/>
                  </a:cubicBezTo>
                  <a:cubicBezTo>
                    <a:pt x="32" y="57"/>
                    <a:pt x="74" y="14"/>
                    <a:pt x="74" y="14"/>
                  </a:cubicBezTo>
                  <a:cubicBezTo>
                    <a:pt x="74" y="14"/>
                    <a:pt x="116" y="57"/>
                    <a:pt x="116" y="111"/>
                  </a:cubicBezTo>
                  <a:cubicBezTo>
                    <a:pt x="116" y="153"/>
                    <a:pt x="104" y="188"/>
                    <a:pt x="88" y="201"/>
                  </a:cubicBezTo>
                  <a:close/>
                  <a:moveTo>
                    <a:pt x="74" y="85"/>
                  </a:moveTo>
                  <a:cubicBezTo>
                    <a:pt x="61" y="85"/>
                    <a:pt x="51" y="95"/>
                    <a:pt x="51" y="108"/>
                  </a:cubicBezTo>
                  <a:cubicBezTo>
                    <a:pt x="51" y="121"/>
                    <a:pt x="61" y="132"/>
                    <a:pt x="74" y="132"/>
                  </a:cubicBezTo>
                  <a:cubicBezTo>
                    <a:pt x="87" y="132"/>
                    <a:pt x="97" y="121"/>
                    <a:pt x="97" y="108"/>
                  </a:cubicBezTo>
                  <a:cubicBezTo>
                    <a:pt x="97" y="95"/>
                    <a:pt x="87" y="85"/>
                    <a:pt x="74" y="85"/>
                  </a:cubicBezTo>
                  <a:close/>
                  <a:moveTo>
                    <a:pt x="74" y="122"/>
                  </a:moveTo>
                  <a:cubicBezTo>
                    <a:pt x="66" y="122"/>
                    <a:pt x="60" y="116"/>
                    <a:pt x="60" y="108"/>
                  </a:cubicBezTo>
                  <a:cubicBezTo>
                    <a:pt x="60" y="100"/>
                    <a:pt x="66" y="94"/>
                    <a:pt x="74" y="94"/>
                  </a:cubicBezTo>
                  <a:cubicBezTo>
                    <a:pt x="82" y="94"/>
                    <a:pt x="88" y="100"/>
                    <a:pt x="88" y="108"/>
                  </a:cubicBezTo>
                  <a:cubicBezTo>
                    <a:pt x="88" y="116"/>
                    <a:pt x="82" y="122"/>
                    <a:pt x="74" y="122"/>
                  </a:cubicBezTo>
                  <a:close/>
                </a:path>
              </a:pathLst>
            </a:custGeom>
            <a:blipFill dpi="0" rotWithShape="1">
              <a:blip r:embed="rId2"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1537" name="Freeform 29"/>
            <p:cNvSpPr>
              <a:spLocks noEditPoints="1"/>
            </p:cNvSpPr>
            <p:nvPr/>
          </p:nvSpPr>
          <p:spPr bwMode="auto">
            <a:xfrm>
              <a:off x="10987785" y="5705642"/>
              <a:ext cx="911225" cy="911226"/>
            </a:xfrm>
            <a:custGeom>
              <a:gdLst>
                <a:gd fmla="*/ 2147483646 w 240" name="T0"/>
                <a:gd fmla="*/ 2147483646 h 240" name="T1"/>
                <a:gd fmla="*/ 2147483646 w 240" name="T2"/>
                <a:gd fmla="*/ 2147483646 h 240" name="T3"/>
                <a:gd fmla="*/ 2147483646 w 240" name="T4"/>
                <a:gd fmla="*/ 2147483646 h 240" name="T5"/>
                <a:gd fmla="*/ 2147483646 w 240" name="T6"/>
                <a:gd fmla="*/ 2147483646 h 240" name="T7"/>
                <a:gd fmla="*/ 2147483646 w 240" name="T8"/>
                <a:gd fmla="*/ 2147483646 h 240" name="T9"/>
                <a:gd fmla="*/ 2147483646 w 240" name="T10"/>
                <a:gd fmla="*/ 2147483646 h 240" name="T11"/>
                <a:gd fmla="*/ 2147483646 w 240" name="T12"/>
                <a:gd fmla="*/ 2147483646 h 240" name="T13"/>
                <a:gd fmla="*/ 2147483646 w 240" name="T14"/>
                <a:gd fmla="*/ 2147483646 h 240" name="T15"/>
                <a:gd fmla="*/ 2147483646 w 240" name="T16"/>
                <a:gd fmla="*/ 2147483646 h 240" name="T17"/>
                <a:gd fmla="*/ 2147483646 w 240" name="T18"/>
                <a:gd fmla="*/ 2147483646 h 240" name="T19"/>
                <a:gd fmla="*/ 2147483646 w 240" name="T20"/>
                <a:gd fmla="*/ 2147483646 h 240" name="T21"/>
                <a:gd fmla="*/ 2147483646 w 240" name="T22"/>
                <a:gd fmla="*/ 2147483646 h 240" name="T23"/>
                <a:gd fmla="*/ 2147483646 w 240" name="T24"/>
                <a:gd fmla="*/ 2147483646 h 240" name="T25"/>
                <a:gd fmla="*/ 2147483646 w 240" name="T26"/>
                <a:gd fmla="*/ 2147483646 h 240" name="T27"/>
                <a:gd fmla="*/ 2147483646 w 240" name="T28"/>
                <a:gd fmla="*/ 2147483646 h 240" name="T29"/>
                <a:gd fmla="*/ 2147483646 w 240" name="T30"/>
                <a:gd fmla="*/ 2147483646 h 240" name="T31"/>
                <a:gd fmla="*/ 2147483646 w 240" name="T32"/>
                <a:gd fmla="*/ 2147483646 h 240" name="T33"/>
                <a:gd fmla="*/ 2147483646 w 240" name="T34"/>
                <a:gd fmla="*/ 2147483646 h 240" name="T35"/>
                <a:gd fmla="*/ 2147483646 w 240" name="T36"/>
                <a:gd fmla="*/ 2147483646 h 240" name="T37"/>
                <a:gd fmla="*/ 2147483646 w 240" name="T38"/>
                <a:gd fmla="*/ 2147483646 h 240" name="T39"/>
                <a:gd fmla="*/ 2147483646 w 240" name="T40"/>
                <a:gd fmla="*/ 2147483646 h 240" name="T41"/>
                <a:gd fmla="*/ 2147483646 w 240" name="T42"/>
                <a:gd fmla="*/ 0 h 240" name="T43"/>
                <a:gd fmla="*/ 0 w 240" name="T44"/>
                <a:gd fmla="*/ 2147483646 h 240" name="T45"/>
                <a:gd fmla="*/ 2147483646 w 240" name="T46"/>
                <a:gd fmla="*/ 2147483646 h 240" name="T47"/>
                <a:gd fmla="*/ 2147483646 w 240" name="T48"/>
                <a:gd fmla="*/ 2147483646 h 240" name="T49"/>
                <a:gd fmla="*/ 2147483646 w 240" name="T50"/>
                <a:gd fmla="*/ 0 h 240" name="T51"/>
                <a:gd fmla="*/ 2147483646 w 240" name="T52"/>
                <a:gd fmla="*/ 2147483646 h 240" name="T53"/>
                <a:gd fmla="*/ 2147483646 w 240" name="T54"/>
                <a:gd fmla="*/ 2147483646 h 240" name="T55"/>
                <a:gd fmla="*/ 2147483646 w 240" name="T56"/>
                <a:gd fmla="*/ 2147483646 h 240" name="T57"/>
                <a:gd fmla="*/ 2147483646 w 240" name="T58"/>
                <a:gd fmla="*/ 2147483646 h 240" name="T59"/>
                <a:gd fmla="*/ 2147483646 w 240" name="T60"/>
                <a:gd fmla="*/ 2147483646 h 240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</a:gdLst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b="b" l="0" r="r" t="0"/>
              <a:pathLst>
                <a:path h="240" w="240">
                  <a:moveTo>
                    <a:pt x="149" y="58"/>
                  </a:moveTo>
                  <a:cubicBezTo>
                    <a:pt x="122" y="163"/>
                    <a:pt x="122" y="163"/>
                    <a:pt x="122" y="163"/>
                  </a:cubicBezTo>
                  <a:cubicBezTo>
                    <a:pt x="121" y="163"/>
                    <a:pt x="121" y="163"/>
                    <a:pt x="120" y="163"/>
                  </a:cubicBezTo>
                  <a:cubicBezTo>
                    <a:pt x="107" y="163"/>
                    <a:pt x="96" y="174"/>
                    <a:pt x="96" y="187"/>
                  </a:cubicBezTo>
                  <a:cubicBezTo>
                    <a:pt x="96" y="201"/>
                    <a:pt x="107" y="211"/>
                    <a:pt x="120" y="211"/>
                  </a:cubicBezTo>
                  <a:cubicBezTo>
                    <a:pt x="133" y="211"/>
                    <a:pt x="144" y="201"/>
                    <a:pt x="144" y="187"/>
                  </a:cubicBezTo>
                  <a:cubicBezTo>
                    <a:pt x="144" y="178"/>
                    <a:pt x="139" y="170"/>
                    <a:pt x="131" y="166"/>
                  </a:cubicBezTo>
                  <a:cubicBezTo>
                    <a:pt x="158" y="60"/>
                    <a:pt x="158" y="60"/>
                    <a:pt x="158" y="60"/>
                  </a:cubicBezTo>
                  <a:lnTo>
                    <a:pt x="149" y="58"/>
                  </a:lnTo>
                  <a:close/>
                  <a:moveTo>
                    <a:pt x="134" y="187"/>
                  </a:moveTo>
                  <a:cubicBezTo>
                    <a:pt x="134" y="195"/>
                    <a:pt x="128" y="202"/>
                    <a:pt x="120" y="202"/>
                  </a:cubicBezTo>
                  <a:cubicBezTo>
                    <a:pt x="112" y="202"/>
                    <a:pt x="106" y="195"/>
                    <a:pt x="106" y="187"/>
                  </a:cubicBezTo>
                  <a:cubicBezTo>
                    <a:pt x="106" y="179"/>
                    <a:pt x="112" y="173"/>
                    <a:pt x="120" y="173"/>
                  </a:cubicBezTo>
                  <a:cubicBezTo>
                    <a:pt x="128" y="173"/>
                    <a:pt x="134" y="179"/>
                    <a:pt x="134" y="187"/>
                  </a:cubicBezTo>
                  <a:close/>
                  <a:moveTo>
                    <a:pt x="120" y="29"/>
                  </a:moveTo>
                  <a:cubicBezTo>
                    <a:pt x="73" y="29"/>
                    <a:pt x="34" y="65"/>
                    <a:pt x="29" y="110"/>
                  </a:cubicBezTo>
                  <a:cubicBezTo>
                    <a:pt x="39" y="110"/>
                    <a:pt x="39" y="110"/>
                    <a:pt x="39" y="110"/>
                  </a:cubicBezTo>
                  <a:cubicBezTo>
                    <a:pt x="44" y="70"/>
                    <a:pt x="78" y="38"/>
                    <a:pt x="120" y="38"/>
                  </a:cubicBezTo>
                  <a:cubicBezTo>
                    <a:pt x="162" y="38"/>
                    <a:pt x="196" y="70"/>
                    <a:pt x="201" y="110"/>
                  </a:cubicBezTo>
                  <a:cubicBezTo>
                    <a:pt x="211" y="110"/>
                    <a:pt x="211" y="110"/>
                    <a:pt x="211" y="110"/>
                  </a:cubicBezTo>
                  <a:cubicBezTo>
                    <a:pt x="206" y="65"/>
                    <a:pt x="167" y="29"/>
                    <a:pt x="120" y="29"/>
                  </a:cubicBezTo>
                  <a:close/>
                  <a:moveTo>
                    <a:pt x="120" y="0"/>
                  </a:moveTo>
                  <a:cubicBezTo>
                    <a:pt x="54" y="0"/>
                    <a:pt x="0" y="54"/>
                    <a:pt x="0" y="120"/>
                  </a:cubicBezTo>
                  <a:cubicBezTo>
                    <a:pt x="0" y="186"/>
                    <a:pt x="54" y="240"/>
                    <a:pt x="120" y="240"/>
                  </a:cubicBezTo>
                  <a:cubicBezTo>
                    <a:pt x="186" y="240"/>
                    <a:pt x="240" y="186"/>
                    <a:pt x="240" y="120"/>
                  </a:cubicBezTo>
                  <a:cubicBezTo>
                    <a:pt x="240" y="54"/>
                    <a:pt x="186" y="0"/>
                    <a:pt x="120" y="0"/>
                  </a:cubicBezTo>
                  <a:close/>
                  <a:moveTo>
                    <a:pt x="120" y="230"/>
                  </a:moveTo>
                  <a:cubicBezTo>
                    <a:pt x="59" y="230"/>
                    <a:pt x="10" y="181"/>
                    <a:pt x="10" y="120"/>
                  </a:cubicBezTo>
                  <a:cubicBezTo>
                    <a:pt x="10" y="59"/>
                    <a:pt x="59" y="10"/>
                    <a:pt x="120" y="10"/>
                  </a:cubicBezTo>
                  <a:cubicBezTo>
                    <a:pt x="181" y="10"/>
                    <a:pt x="230" y="59"/>
                    <a:pt x="230" y="120"/>
                  </a:cubicBezTo>
                  <a:cubicBezTo>
                    <a:pt x="230" y="181"/>
                    <a:pt x="181" y="230"/>
                    <a:pt x="120" y="230"/>
                  </a:cubicBezTo>
                  <a:close/>
                </a:path>
              </a:pathLst>
            </a:custGeom>
            <a:solidFill>
              <a:srgbClr val="1F857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</p:spTree>
  </p:cSld>
  <p:clrMapOvr>
    <a:masterClrMapping/>
  </p:clrMapOvr>
  <p:transition advClick="0" spd="slow"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9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9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9"/>
                                        <p:tgtEl>
                                          <p:spTgt spid="9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14" presetSubtype="1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1000" id="12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14" presetSubtype="1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1000" id="15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6" nodeType="withEffect" presetClass="entr" presetID="22" presetSubtype="8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8"/>
                                        <p:tgtEl>
                                          <p:spTgt spid="9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22" presetSubtype="2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21"/>
                                        <p:tgtEl>
                                          <p:spTgt spid="9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2" nodeType="withEffect" presetClass="entr" presetID="22" presetSubtype="2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24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5" nodeType="withEffect" presetClass="entr" presetID="21" presetSubtype="1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1000" id="27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8" nodeType="withEffect" presetClass="entr" presetID="22" presetSubtype="8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1" nodeType="withEffect" presetClass="entr" presetID="22" presetSubtype="8">
                                  <p:stCondLst>
                                    <p:cond delay="490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3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4" nodeType="withEffect" presetClass="entr" presetID="21" presetSubtype="1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1000" id="36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7" nodeType="withEffect" presetClass="entr" presetID="22" presetSubtype="8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9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0" nodeType="withEffect" presetClass="entr" presetID="22" presetSubtype="2">
                                  <p:stCondLst>
                                    <p:cond delay="710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42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3" nodeType="withEffect" presetClass="entr" presetID="21" presetSubtype="1">
                                  <p:stCondLst>
                                    <p:cond delay="760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1000" id="45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6" nodeType="withEffect" presetClass="entr" presetID="22" presetSubtype="4">
                                  <p:stCondLst>
                                    <p:cond delay="870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48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9" nodeType="withEffect" presetClass="entr" presetID="22" presetSubtype="8">
                                  <p:stCondLst>
                                    <p:cond delay="930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1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2" nodeType="withEffect" presetClass="entr" presetID="21" presetSubtype="1">
                                  <p:stCondLst>
                                    <p:cond delay="990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1000" id="54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5" nodeType="withEffect" presetClass="entr" presetID="22" presetSubtype="8">
                                  <p:stCondLst>
                                    <p:cond delay="1090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7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8" nodeType="afterGroup">
                            <p:stCondLst>
                              <p:cond delay="11400"/>
                            </p:stCondLst>
                            <p:childTnLst>
                              <p:par>
                                <p:cTn fill="hold" grpId="1" id="59" nodeType="afterEffect" presetClass="exit" presetID="14" presetSubtype="10">
                                  <p:stCondLst>
                                    <p:cond delay="800"/>
                                  </p:stCondLst>
                                  <p:childTnLst>
                                    <p:animEffect filter="randombar(horizontal)" transition="out">
                                      <p:cBhvr>
                                        <p:cTn dur="500" id="60"/>
                                        <p:tgtEl>
                                          <p:spTgt spid="9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62" nodeType="withEffect" presetClass="exit" presetID="14" presetSubtype="10">
                                  <p:stCondLst>
                                    <p:cond delay="800"/>
                                  </p:stCondLst>
                                  <p:childTnLst>
                                    <p:animEffect filter="randombar(horizontal)" transition="out">
                                      <p:cBhvr>
                                        <p:cTn dur="500" id="63"/>
                                        <p:tgtEl>
                                          <p:spTgt spid="92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65" nodeType="withEffect" presetClass="exit" presetID="14" presetSubtype="10">
                                  <p:stCondLst>
                                    <p:cond delay="800"/>
                                  </p:stCondLst>
                                  <p:childTnLst>
                                    <p:animEffect filter="randombar(horizontal)" transition="out">
                                      <p:cBhvr>
                                        <p:cTn dur="500" id="66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68" nodeType="withEffect" presetClass="exit" presetID="14" presetSubtype="10">
                                  <p:stCondLst>
                                    <p:cond delay="800"/>
                                  </p:stCondLst>
                                  <p:childTnLst>
                                    <p:animEffect filter="randombar(horizontal)" transition="out">
                                      <p:cBhvr>
                                        <p:cTn dur="500" id="69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71" nodeType="withEffect" presetClass="exit" presetID="14" presetSubtype="10">
                                  <p:stCondLst>
                                    <p:cond delay="800"/>
                                  </p:stCondLst>
                                  <p:childTnLst>
                                    <p:animEffect filter="randombar(horizontal)" transition="out">
                                      <p:cBhvr>
                                        <p:cTn dur="500" id="72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74" nodeType="withEffect" presetClass="exit" presetID="14" presetSubtype="10">
                                  <p:stCondLst>
                                    <p:cond delay="800"/>
                                  </p:stCondLst>
                                  <p:childTnLst>
                                    <p:animEffect filter="randombar(horizontal)" transition="out">
                                      <p:cBhvr>
                                        <p:cTn dur="500" id="75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77" nodeType="withEffect" presetClass="exit" presetID="14" presetSubtype="10">
                                  <p:stCondLst>
                                    <p:cond delay="800"/>
                                  </p:stCondLst>
                                  <p:childTnLst>
                                    <p:animEffect filter="randombar(horizontal)" transition="out">
                                      <p:cBhvr>
                                        <p:cTn dur="500" id="78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80" nodeType="withEffect" presetClass="exit" presetID="14" presetSubtype="10">
                                  <p:stCondLst>
                                    <p:cond delay="800"/>
                                  </p:stCondLst>
                                  <p:childTnLst>
                                    <p:animEffect filter="randombar(horizontal)" transition="out">
                                      <p:cBhvr>
                                        <p:cTn dur="500" id="81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83" nodeType="withEffect" presetClass="exit" presetID="14" presetSubtype="10">
                                  <p:stCondLst>
                                    <p:cond delay="800"/>
                                  </p:stCondLst>
                                  <p:childTnLst>
                                    <p:animEffect filter="randombar(horizontal)" transition="out">
                                      <p:cBhvr>
                                        <p:cTn dur="500" id="84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86" nodeType="withEffect" presetClass="exit" presetID="14" presetSubtype="10">
                                  <p:stCondLst>
                                    <p:cond delay="800"/>
                                  </p:stCondLst>
                                  <p:childTnLst>
                                    <p:animEffect filter="randombar(horizontal)" transition="out">
                                      <p:cBhvr>
                                        <p:cTn dur="500" id="87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88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89" nodeType="withEffect" presetClass="exit" presetID="14" presetSubtype="10">
                                  <p:stCondLst>
                                    <p:cond delay="800"/>
                                  </p:stCondLst>
                                  <p:childTnLst>
                                    <p:animEffect filter="randombar(horizontal)" transition="out">
                                      <p:cBhvr>
                                        <p:cTn dur="500" id="9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9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92" nodeType="withEffect" presetClass="exit" presetID="14" presetSubtype="10">
                                  <p:stCondLst>
                                    <p:cond delay="800"/>
                                  </p:stCondLst>
                                  <p:childTnLst>
                                    <p:animEffect filter="randombar(horizontal)" transition="out">
                                      <p:cBhvr>
                                        <p:cTn dur="500" id="93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94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95" nodeType="withEffect" presetClass="exit" presetID="14" presetSubtype="10">
                                  <p:stCondLst>
                                    <p:cond delay="800"/>
                                  </p:stCondLst>
                                  <p:childTnLst>
                                    <p:animEffect filter="randombar(horizontal)" transition="out">
                                      <p:cBhvr>
                                        <p:cTn dur="500" id="96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97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98" nodeType="withEffect" presetClass="exit" presetID="14" presetSubtype="10">
                                  <p:stCondLst>
                                    <p:cond delay="800"/>
                                  </p:stCondLst>
                                  <p:childTnLst>
                                    <p:animEffect filter="randombar(horizontal)" transition="out">
                                      <p:cBhvr>
                                        <p:cTn dur="500" id="99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0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01" nodeType="withEffect" presetClass="exit" presetID="14" presetSubtype="10">
                                  <p:stCondLst>
                                    <p:cond delay="1300"/>
                                  </p:stCondLst>
                                  <p:childTnLst>
                                    <p:animEffect filter="randombar(horizontal)" transition="out">
                                      <p:cBhvr>
                                        <p:cTn dur="500" id="102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03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04" nodeType="withEffect" presetClass="exit" presetID="14" presetSubtype="10">
                                  <p:stCondLst>
                                    <p:cond delay="1400"/>
                                  </p:stCondLst>
                                  <p:childTnLst>
                                    <p:animEffect filter="randombar(horizontal)" transition="out">
                                      <p:cBhvr>
                                        <p:cTn dur="500" id="105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06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7" nodeType="afterGroup">
                            <p:stCondLst>
                              <p:cond delay="13300"/>
                            </p:stCondLst>
                            <p:childTnLst>
                              <p:par>
                                <p:cTn fill="hold" id="108" nodeType="afterEffect" presetClass="exit" presetID="53" presetSubtype="0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dur="1000" id="109"/>
                                        <p:tgtEl>
                                          <p:spTgt spid="9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id="110"/>
                                        <p:tgtEl>
                                          <p:spTgt spid="9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out">
                                      <p:cBhvr>
                                        <p:cTn dur="1000" id="111"/>
                                        <p:tgtEl>
                                          <p:spTgt spid="92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12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247"/>
      <p:bldP grpId="1" spid="9247"/>
      <p:bldP grpId="0" spid="9248"/>
      <p:bldP grpId="1" spid="9248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0"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169057" y="2143968"/>
            <a:ext cx="6170053" cy="302324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272565" y="2168262"/>
            <a:ext cx="6135151" cy="301396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220494" y="2127337"/>
            <a:ext cx="6161261" cy="3065596"/>
          </a:xfrm>
          <a:prstGeom prst="rect">
            <a:avLst/>
          </a:prstGeom>
          <a:effectLst>
            <a:softEdge rad="63500"/>
          </a:effectLst>
        </p:spPr>
      </p:pic>
      <p:grpSp>
        <p:nvGrpSpPr>
          <p:cNvPr id="22533" name="组合 81"/>
          <p:cNvGrpSpPr/>
          <p:nvPr/>
        </p:nvGrpSpPr>
        <p:grpSpPr>
          <a:xfrm>
            <a:off x="396875" y="835025"/>
            <a:ext cx="446088" cy="444500"/>
            <a:chOff x="720924" y="1222276"/>
            <a:chExt cx="453008" cy="453008"/>
          </a:xfrm>
        </p:grpSpPr>
        <p:sp>
          <p:nvSpPr>
            <p:cNvPr id="70" name="椭圆 69"/>
            <p:cNvSpPr/>
            <p:nvPr/>
          </p:nvSpPr>
          <p:spPr>
            <a:xfrm>
              <a:off x="720924" y="1413187"/>
              <a:ext cx="72546" cy="71187"/>
            </a:xfrm>
            <a:prstGeom prst="ellipse">
              <a:avLst/>
            </a:prstGeom>
            <a:blipFill>
              <a:blip r:embed="rId6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altLang="en-US" lang="zh-CN"/>
            </a:p>
          </p:txBody>
        </p:sp>
        <p:sp>
          <p:nvSpPr>
            <p:cNvPr id="71" name="椭圆 70"/>
            <p:cNvSpPr/>
            <p:nvPr/>
          </p:nvSpPr>
          <p:spPr>
            <a:xfrm>
              <a:off x="777349" y="1277284"/>
              <a:ext cx="70934" cy="72805"/>
            </a:xfrm>
            <a:prstGeom prst="ellipse">
              <a:avLst/>
            </a:prstGeom>
            <a:blipFill>
              <a:blip r:embed="rId6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altLang="en-US" lang="zh-CN"/>
            </a:p>
          </p:txBody>
        </p:sp>
        <p:sp>
          <p:nvSpPr>
            <p:cNvPr id="72" name="椭圆 71"/>
            <p:cNvSpPr/>
            <p:nvPr/>
          </p:nvSpPr>
          <p:spPr>
            <a:xfrm>
              <a:off x="911155" y="1222276"/>
              <a:ext cx="72546" cy="72805"/>
            </a:xfrm>
            <a:prstGeom prst="ellipse">
              <a:avLst/>
            </a:prstGeom>
            <a:blipFill>
              <a:blip r:embed="rId6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altLang="en-US" lang="zh-CN"/>
            </a:p>
          </p:txBody>
        </p:sp>
        <p:sp>
          <p:nvSpPr>
            <p:cNvPr id="73" name="椭圆 72"/>
            <p:cNvSpPr/>
            <p:nvPr/>
          </p:nvSpPr>
          <p:spPr>
            <a:xfrm>
              <a:off x="1046574" y="1277284"/>
              <a:ext cx="70934" cy="72805"/>
            </a:xfrm>
            <a:prstGeom prst="ellipse">
              <a:avLst/>
            </a:prstGeom>
            <a:blipFill>
              <a:blip r:embed="rId6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altLang="en-US" lang="zh-CN"/>
            </a:p>
          </p:txBody>
        </p:sp>
        <p:sp>
          <p:nvSpPr>
            <p:cNvPr id="74" name="椭圆 73"/>
            <p:cNvSpPr/>
            <p:nvPr/>
          </p:nvSpPr>
          <p:spPr>
            <a:xfrm>
              <a:off x="1101386" y="1413187"/>
              <a:ext cx="72546" cy="71187"/>
            </a:xfrm>
            <a:prstGeom prst="ellipse">
              <a:avLst/>
            </a:prstGeom>
            <a:blipFill>
              <a:blip r:embed="rId6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altLang="en-US" lang="zh-CN"/>
            </a:p>
          </p:txBody>
        </p:sp>
        <p:sp>
          <p:nvSpPr>
            <p:cNvPr id="75" name="椭圆 74"/>
            <p:cNvSpPr/>
            <p:nvPr/>
          </p:nvSpPr>
          <p:spPr>
            <a:xfrm>
              <a:off x="1046574" y="1547472"/>
              <a:ext cx="70934" cy="72804"/>
            </a:xfrm>
            <a:prstGeom prst="ellipse">
              <a:avLst/>
            </a:prstGeom>
            <a:blipFill>
              <a:blip r:embed="rId6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altLang="en-US" lang="zh-CN"/>
            </a:p>
          </p:txBody>
        </p:sp>
        <p:sp>
          <p:nvSpPr>
            <p:cNvPr id="76" name="椭圆 75"/>
            <p:cNvSpPr/>
            <p:nvPr/>
          </p:nvSpPr>
          <p:spPr>
            <a:xfrm>
              <a:off x="911155" y="1602480"/>
              <a:ext cx="72546" cy="72804"/>
            </a:xfrm>
            <a:prstGeom prst="ellipse">
              <a:avLst/>
            </a:prstGeom>
            <a:blipFill>
              <a:blip r:embed="rId6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altLang="en-US" lang="zh-CN"/>
            </a:p>
          </p:txBody>
        </p:sp>
        <p:sp>
          <p:nvSpPr>
            <p:cNvPr id="77" name="椭圆 76"/>
            <p:cNvSpPr/>
            <p:nvPr/>
          </p:nvSpPr>
          <p:spPr>
            <a:xfrm>
              <a:off x="777349" y="1547472"/>
              <a:ext cx="70934" cy="72804"/>
            </a:xfrm>
            <a:prstGeom prst="ellipse">
              <a:avLst/>
            </a:prstGeom>
            <a:blipFill>
              <a:blip r:embed="rId6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altLang="en-US" lang="zh-CN"/>
            </a:p>
          </p:txBody>
        </p:sp>
      </p:grpSp>
      <p:grpSp>
        <p:nvGrpSpPr>
          <p:cNvPr id="22534" name="组合 95"/>
          <p:cNvGrpSpPr/>
          <p:nvPr/>
        </p:nvGrpSpPr>
        <p:grpSpPr>
          <a:xfrm>
            <a:off x="80963" y="561975"/>
            <a:ext cx="1077912" cy="919163"/>
            <a:chOff x="948095" y="940291"/>
            <a:chExt cx="646738" cy="551652"/>
          </a:xfrm>
        </p:grpSpPr>
        <p:sp>
          <p:nvSpPr>
            <p:cNvPr id="90" name="等腰三角形 89"/>
            <p:cNvSpPr/>
            <p:nvPr/>
          </p:nvSpPr>
          <p:spPr>
            <a:xfrm>
              <a:off x="948095" y="1193727"/>
              <a:ext cx="62864" cy="4478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altLang="en-US" lang="zh-CN"/>
            </a:p>
          </p:txBody>
        </p:sp>
        <p:sp>
          <p:nvSpPr>
            <p:cNvPr id="91" name="等腰三角形 90"/>
            <p:cNvSpPr/>
            <p:nvPr/>
          </p:nvSpPr>
          <p:spPr>
            <a:xfrm>
              <a:off x="1093825" y="940291"/>
              <a:ext cx="62864" cy="45733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altLang="en-US" lang="zh-CN"/>
            </a:p>
          </p:txBody>
        </p:sp>
        <p:sp>
          <p:nvSpPr>
            <p:cNvPr id="92" name="等腰三角形 91"/>
            <p:cNvSpPr/>
            <p:nvPr/>
          </p:nvSpPr>
          <p:spPr>
            <a:xfrm>
              <a:off x="1386239" y="940291"/>
              <a:ext cx="62864" cy="45733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altLang="en-US" lang="zh-CN"/>
            </a:p>
          </p:txBody>
        </p:sp>
        <p:sp>
          <p:nvSpPr>
            <p:cNvPr id="93" name="等腰三角形 92"/>
            <p:cNvSpPr/>
            <p:nvPr/>
          </p:nvSpPr>
          <p:spPr>
            <a:xfrm>
              <a:off x="1531969" y="1193727"/>
              <a:ext cx="62864" cy="4478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altLang="en-US" lang="zh-CN"/>
            </a:p>
          </p:txBody>
        </p:sp>
        <p:sp>
          <p:nvSpPr>
            <p:cNvPr id="94" name="等腰三角形 93"/>
            <p:cNvSpPr/>
            <p:nvPr/>
          </p:nvSpPr>
          <p:spPr>
            <a:xfrm>
              <a:off x="1386239" y="1446210"/>
              <a:ext cx="62864" cy="45733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altLang="en-US" lang="zh-CN"/>
            </a:p>
          </p:txBody>
        </p:sp>
        <p:sp>
          <p:nvSpPr>
            <p:cNvPr id="95" name="等腰三角形 94"/>
            <p:cNvSpPr/>
            <p:nvPr/>
          </p:nvSpPr>
          <p:spPr>
            <a:xfrm>
              <a:off x="1093825" y="1446210"/>
              <a:ext cx="62864" cy="45733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altLang="en-US" lang="zh-CN"/>
            </a:p>
          </p:txBody>
        </p:sp>
      </p:grpSp>
      <p:pic>
        <p:nvPicPr>
          <p:cNvPr id="10279" name="图片 10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-6350" y="900113"/>
            <a:ext cx="292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" name="文本框 103"/>
          <p:cNvSpPr txBox="1"/>
          <p:nvPr/>
        </p:nvSpPr>
        <p:spPr>
          <a:xfrm>
            <a:off x="5175829" y="755592"/>
            <a:ext cx="1605280" cy="5181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altLang="en-US" b="1" lang="zh-CN" sz="2800">
                <a:blipFill>
                  <a:blip r:embed="rId6"/>
                  <a:stretch>
                    <a:fillRect/>
                  </a:stretch>
                </a:blipFill>
                <a:latin charset="-122" panose="020b0503020204020204" pitchFamily="34" typeface="微软雅黑"/>
                <a:ea charset="-122" panose="020b0503020204020204" pitchFamily="34" typeface="微软雅黑"/>
              </a:rPr>
              <a:t>个人作品</a:t>
            </a:r>
          </a:p>
        </p:txBody>
      </p:sp>
      <p:sp>
        <p:nvSpPr>
          <p:cNvPr id="107" name="文本框 106"/>
          <p:cNvSpPr txBox="1"/>
          <p:nvPr/>
        </p:nvSpPr>
        <p:spPr>
          <a:xfrm>
            <a:off x="5043148" y="1153240"/>
            <a:ext cx="2173499" cy="39624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altLang="zh-CN" lang="en-US" sz="2000">
                <a:blipFill>
                  <a:blip r:embed="rId6"/>
                  <a:stretch>
                    <a:fillRect/>
                  </a:stretch>
                </a:blipFill>
                <a:latin charset="0" panose="02000000000000000000" pitchFamily="2" typeface="AR JULIAN"/>
              </a:rPr>
              <a:t>Personal work</a:t>
            </a:r>
          </a:p>
        </p:txBody>
      </p:sp>
      <p:grpSp>
        <p:nvGrpSpPr>
          <p:cNvPr id="10253" name="组合 2"/>
          <p:cNvGrpSpPr/>
          <p:nvPr/>
        </p:nvGrpSpPr>
        <p:grpSpPr>
          <a:xfrm>
            <a:off x="1158875" y="2068513"/>
            <a:ext cx="6242050" cy="3214687"/>
            <a:chOff x="1293657" y="2369648"/>
            <a:chExt cx="5237583" cy="2542515"/>
          </a:xfrm>
        </p:grpSpPr>
        <p:grpSp>
          <p:nvGrpSpPr>
            <p:cNvPr id="22557" name="组合 1"/>
            <p:cNvGrpSpPr/>
            <p:nvPr/>
          </p:nvGrpSpPr>
          <p:grpSpPr>
            <a:xfrm>
              <a:off x="1293657" y="2369648"/>
              <a:ext cx="2381420" cy="2517646"/>
              <a:chOff x="1293657" y="2369648"/>
              <a:chExt cx="2381420" cy="2517646"/>
            </a:xfrm>
          </p:grpSpPr>
          <p:sp>
            <p:nvSpPr>
              <p:cNvPr id="44" name="任意多边形 43"/>
              <p:cNvSpPr/>
              <p:nvPr/>
            </p:nvSpPr>
            <p:spPr>
              <a:xfrm rot="16200000">
                <a:off x="1252979" y="3569997"/>
                <a:ext cx="198305" cy="116949"/>
              </a:xfrm>
              <a:custGeom>
                <a:gdLst>
                  <a:gd fmla="*/ 149234 w 317463" name="connsiteX0"/>
                  <a:gd fmla="*/ 187222 h 187222" name="connsiteY0"/>
                  <a:gd fmla="*/ 317463 w 317463" name="connsiteX1"/>
                  <a:gd fmla="*/ 0 h 187222" name="connsiteY1"/>
                  <a:gd fmla="*/ 0 w 317463" name="connsiteX2"/>
                  <a:gd fmla="*/ 2713 h 187222" name="connsiteY2"/>
                  <a:gd fmla="*/ 67834 w 317463" name="connsiteX3"/>
                  <a:gd fmla="*/ 132954 h 187222" name="connsiteY3"/>
                  <a:gd fmla="*/ 111248 w 317463" name="connsiteX4"/>
                  <a:gd fmla="*/ 116675 h 187222" name="connsiteY4"/>
                  <a:gd fmla="*/ 84114 w 317463" name="connsiteX5"/>
                  <a:gd fmla="*/ 65121 h 187222" name="connsiteY5"/>
                  <a:gd fmla="*/ 187221 w 317463" name="connsiteX6"/>
                  <a:gd fmla="*/ 67834 h 187222" name="connsiteY6"/>
                  <a:gd fmla="*/ 97681 w 317463" name="connsiteX7"/>
                  <a:gd fmla="*/ 165515 h 187222" name="connsiteY7"/>
                  <a:gd fmla="*/ 149234 w 317463" name="connsiteX8"/>
                  <a:gd fmla="*/ 187222 h 187222" name="connsiteY8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b="b" l="l" r="r" t="t"/>
                <a:pathLst>
                  <a:path h="187222" w="317463">
                    <a:moveTo>
                      <a:pt x="149234" y="187222"/>
                    </a:moveTo>
                    <a:lnTo>
                      <a:pt x="317463" y="0"/>
                    </a:lnTo>
                    <a:lnTo>
                      <a:pt x="0" y="2713"/>
                    </a:lnTo>
                    <a:lnTo>
                      <a:pt x="67834" y="132954"/>
                    </a:lnTo>
                    <a:lnTo>
                      <a:pt x="111248" y="116675"/>
                    </a:lnTo>
                    <a:lnTo>
                      <a:pt x="84114" y="65121"/>
                    </a:lnTo>
                    <a:lnTo>
                      <a:pt x="187221" y="67834"/>
                    </a:lnTo>
                    <a:lnTo>
                      <a:pt x="97681" y="165515"/>
                    </a:lnTo>
                    <a:lnTo>
                      <a:pt x="149234" y="187222"/>
                    </a:lnTo>
                    <a:close/>
                  </a:path>
                </a:pathLst>
              </a:cu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scene3d>
                <a:camera prst="orthographicFront"/>
                <a:lightRig dir="t" rig="sunrise"/>
              </a:scene3d>
              <a:sp3d>
                <a:bevelT prst="coolSlant" w="165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altLang="en-US" lang="zh-CN"/>
              </a:p>
            </p:txBody>
          </p:sp>
          <p:grpSp>
            <p:nvGrpSpPr>
              <p:cNvPr id="45" name="组合 44"/>
              <p:cNvGrpSpPr/>
              <p:nvPr/>
            </p:nvGrpSpPr>
            <p:grpSpPr>
              <a:xfrm rot="16200000">
                <a:off x="1458785" y="3540986"/>
                <a:ext cx="1181181" cy="1511436"/>
                <a:chOff x="4832759" y="295756"/>
                <a:chExt cx="1890929" cy="2419629"/>
              </a:xfrm>
              <a:scene3d>
                <a:camera prst="orthographicFront"/>
                <a:lightRig dir="t" rig="sunrise"/>
              </a:scene3d>
            </p:grpSpPr>
            <p:sp>
              <p:nvSpPr>
                <p:cNvPr id="84" name="任意多边形 83"/>
                <p:cNvSpPr/>
                <p:nvPr/>
              </p:nvSpPr>
              <p:spPr>
                <a:xfrm>
                  <a:off x="5086567" y="302482"/>
                  <a:ext cx="243377" cy="268648"/>
                </a:xfrm>
                <a:custGeom>
                  <a:gdLst>
                    <a:gd fmla="*/ 1 w 243377" name="connsiteX0"/>
                    <a:gd fmla="*/ 0 h 268648" name="connsiteY0"/>
                    <a:gd fmla="*/ 243377 w 243377" name="connsiteX1"/>
                    <a:gd fmla="*/ 6954 h 268648" name="connsiteY1"/>
                    <a:gd fmla="*/ 2399 w 243377" name="connsiteX2"/>
                    <a:gd fmla="*/ 268648 h 268648" name="connsiteY2"/>
                    <a:gd fmla="*/ 921 w 243377" name="connsiteX3"/>
                    <a:gd fmla="*/ 195683 h 268648" name="connsiteY3"/>
                    <a:gd fmla="*/ 132119 w 243377" name="connsiteX4"/>
                    <a:gd fmla="*/ 66059 h 268648" name="connsiteY4"/>
                    <a:gd fmla="*/ 0 w 243377" name="connsiteX5"/>
                    <a:gd fmla="*/ 62583 h 268648" name="connsiteY5"/>
                    <a:gd fmla="*/ 1 w 243377" name="connsiteX6"/>
                    <a:gd fmla="*/ 0 h 268648" name="connsiteY6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b="b" l="l" r="r" t="t"/>
                  <a:pathLst>
                    <a:path h="268648" w="243376">
                      <a:moveTo>
                        <a:pt x="1" y="0"/>
                      </a:moveTo>
                      <a:lnTo>
                        <a:pt x="243377" y="6954"/>
                      </a:lnTo>
                      <a:lnTo>
                        <a:pt x="2399" y="268648"/>
                      </a:lnTo>
                      <a:cubicBezTo>
                        <a:pt x="1906" y="244326"/>
                        <a:pt x="1414" y="220005"/>
                        <a:pt x="921" y="195683"/>
                      </a:cubicBezTo>
                      <a:lnTo>
                        <a:pt x="132119" y="66059"/>
                      </a:lnTo>
                      <a:lnTo>
                        <a:pt x="0" y="62583"/>
                      </a:lnTo>
                      <a:cubicBezTo>
                        <a:pt x="0" y="41722"/>
                        <a:pt x="1" y="20861"/>
                        <a:pt x="1" y="0"/>
                      </a:cubicBezTo>
                      <a:close/>
                    </a:path>
                  </a:pathLst>
                </a:cu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  <a:sp3d>
                  <a:bevelT prst="coolSlant" w="165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altLang="en-US" lang="zh-CN"/>
                </a:p>
              </p:txBody>
            </p:sp>
            <p:sp>
              <p:nvSpPr>
                <p:cNvPr id="85" name="任意多边形 84"/>
                <p:cNvSpPr/>
                <p:nvPr/>
              </p:nvSpPr>
              <p:spPr>
                <a:xfrm>
                  <a:off x="4832759" y="309436"/>
                  <a:ext cx="225993" cy="2405949"/>
                </a:xfrm>
                <a:custGeom>
                  <a:gdLst>
                    <a:gd fmla="*/ 225993 w 225993" name="connsiteX0"/>
                    <a:gd fmla="*/ 0 h 2405949" name="connsiteY0"/>
                    <a:gd fmla="*/ 0 w 225993" name="connsiteX1"/>
                    <a:gd fmla="*/ 232946 h 2405949" name="connsiteY1"/>
                    <a:gd fmla="*/ 0 w 225993" name="connsiteX2"/>
                    <a:gd fmla="*/ 2405949 h 2405949" name="connsiteY2"/>
                    <a:gd fmla="*/ 55630 w 225993" name="connsiteX3"/>
                    <a:gd fmla="*/ 2079130 h 2405949" name="connsiteY3"/>
                    <a:gd fmla="*/ 60353 w 225993" name="connsiteX4"/>
                    <a:gd fmla="*/ 785431 h 2405949" name="connsiteY4"/>
                    <a:gd fmla="*/ 225338 w 225993" name="connsiteX5"/>
                    <a:gd fmla="*/ 640060 h 2405949" name="connsiteY5"/>
                    <a:gd fmla="*/ 225993 w 225993" name="connsiteX6"/>
                    <a:gd fmla="*/ 0 h 2405949" name="connsiteY6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b="b" l="l" r="r" t="t"/>
                  <a:pathLst>
                    <a:path h="2405949" w="225993">
                      <a:moveTo>
                        <a:pt x="225993" y="0"/>
                      </a:moveTo>
                      <a:lnTo>
                        <a:pt x="0" y="232946"/>
                      </a:lnTo>
                      <a:lnTo>
                        <a:pt x="0" y="2405949"/>
                      </a:lnTo>
                      <a:lnTo>
                        <a:pt x="55630" y="2079130"/>
                      </a:lnTo>
                      <a:cubicBezTo>
                        <a:pt x="57204" y="1647897"/>
                        <a:pt x="58779" y="1216664"/>
                        <a:pt x="60353" y="785431"/>
                      </a:cubicBezTo>
                      <a:lnTo>
                        <a:pt x="225338" y="640060"/>
                      </a:lnTo>
                      <a:cubicBezTo>
                        <a:pt x="225556" y="426707"/>
                        <a:pt x="225775" y="213353"/>
                        <a:pt x="225993" y="0"/>
                      </a:cubicBezTo>
                      <a:close/>
                    </a:path>
                  </a:pathLst>
                </a:cu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  <a:sp3d>
                  <a:bevelT prst="coolSlant" w="165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altLang="en-US" lang="zh-CN"/>
                </a:p>
              </p:txBody>
            </p:sp>
            <p:sp>
              <p:nvSpPr>
                <p:cNvPr id="86" name="任意多边形 85"/>
                <p:cNvSpPr/>
                <p:nvPr/>
              </p:nvSpPr>
              <p:spPr>
                <a:xfrm>
                  <a:off x="5149944" y="295756"/>
                  <a:ext cx="1573744" cy="260482"/>
                </a:xfrm>
                <a:custGeom>
                  <a:gdLst>
                    <a:gd fmla="*/ 227922 w 1573744" name="connsiteX0"/>
                    <a:gd fmla="*/ 10854 h 260482" name="connsiteY0"/>
                    <a:gd fmla="*/ 0 w 1573744" name="connsiteX1"/>
                    <a:gd fmla="*/ 249629 h 260482" name="connsiteY1"/>
                    <a:gd fmla="*/ 626785 w 1573744" name="connsiteX2"/>
                    <a:gd fmla="*/ 260482 h 260482" name="connsiteY2"/>
                    <a:gd fmla="*/ 724465 w 1573744" name="connsiteX3"/>
                    <a:gd fmla="*/ 151948 h 260482" name="connsiteY3"/>
                    <a:gd fmla="*/ 1573744 w 1573744" name="connsiteX4"/>
                    <a:gd fmla="*/ 151949 h 260482" name="connsiteY4"/>
                    <a:gd fmla="*/ 1478777 w 1573744" name="connsiteX5"/>
                    <a:gd fmla="*/ 0 h 260482" name="connsiteY5"/>
                    <a:gd fmla="*/ 227922 w 1573744" name="connsiteX6"/>
                    <a:gd fmla="*/ 10854 h 260482" name="connsiteY6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b="b" l="l" r="r" t="t"/>
                  <a:pathLst>
                    <a:path h="260481" w="1573744">
                      <a:moveTo>
                        <a:pt x="227922" y="10854"/>
                      </a:moveTo>
                      <a:lnTo>
                        <a:pt x="0" y="249629"/>
                      </a:lnTo>
                      <a:lnTo>
                        <a:pt x="626785" y="260482"/>
                      </a:lnTo>
                      <a:lnTo>
                        <a:pt x="724465" y="151948"/>
                      </a:lnTo>
                      <a:lnTo>
                        <a:pt x="1573744" y="151949"/>
                      </a:lnTo>
                      <a:lnTo>
                        <a:pt x="1478777" y="0"/>
                      </a:lnTo>
                      <a:lnTo>
                        <a:pt x="227922" y="10854"/>
                      </a:lnTo>
                      <a:close/>
                    </a:path>
                  </a:pathLst>
                </a:cu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  <a:sp3d>
                  <a:bevelT prst="coolSlant" w="165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altLang="en-US" lang="zh-CN"/>
                </a:p>
              </p:txBody>
            </p:sp>
            <p:cxnSp>
              <p:nvCxnSpPr>
                <p:cNvPr id="87" name="直接连接符 86"/>
                <p:cNvCxnSpPr/>
                <p:nvPr/>
              </p:nvCxnSpPr>
              <p:spPr>
                <a:xfrm flipH="1">
                  <a:off x="4943872" y="1124744"/>
                  <a:ext cx="0" cy="1008112"/>
                </a:xfrm>
                <a:prstGeom prst="line">
                  <a:avLst/>
                </a:prstGeom>
                <a:ln w="38100">
                  <a:solidFill>
                    <a:srgbClr val="C4AE5A"/>
                  </a:solidFill>
                </a:ln>
                <a:sp3d>
                  <a:bevelT prst="coolSlant" w="165100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直接连接符 87"/>
                <p:cNvCxnSpPr/>
                <p:nvPr/>
              </p:nvCxnSpPr>
              <p:spPr>
                <a:xfrm flipH="1">
                  <a:off x="5015880" y="1052736"/>
                  <a:ext cx="0" cy="1008112"/>
                </a:xfrm>
                <a:prstGeom prst="line">
                  <a:avLst/>
                </a:prstGeom>
                <a:ln w="38100">
                  <a:solidFill>
                    <a:srgbClr val="C4AE5A"/>
                  </a:solidFill>
                </a:ln>
                <a:sp3d>
                  <a:bevelT prst="coolSlant" w="165100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6" name="组合 45"/>
              <p:cNvGrpSpPr/>
              <p:nvPr/>
            </p:nvGrpSpPr>
            <p:grpSpPr>
              <a:xfrm flipH="1" rot="16200000">
                <a:off x="1458785" y="2204521"/>
                <a:ext cx="1181181" cy="1511436"/>
                <a:chOff x="4832759" y="295756"/>
                <a:chExt cx="1890929" cy="2419629"/>
              </a:xfrm>
              <a:scene3d>
                <a:camera prst="orthographicFront"/>
                <a:lightRig dir="t" rig="sunrise"/>
              </a:scene3d>
            </p:grpSpPr>
            <p:sp>
              <p:nvSpPr>
                <p:cNvPr id="78" name="任意多边形 77"/>
                <p:cNvSpPr/>
                <p:nvPr/>
              </p:nvSpPr>
              <p:spPr>
                <a:xfrm>
                  <a:off x="5086567" y="302482"/>
                  <a:ext cx="243377" cy="268648"/>
                </a:xfrm>
                <a:custGeom>
                  <a:gdLst>
                    <a:gd fmla="*/ 1 w 243377" name="connsiteX0"/>
                    <a:gd fmla="*/ 0 h 268648" name="connsiteY0"/>
                    <a:gd fmla="*/ 243377 w 243377" name="connsiteX1"/>
                    <a:gd fmla="*/ 6954 h 268648" name="connsiteY1"/>
                    <a:gd fmla="*/ 2399 w 243377" name="connsiteX2"/>
                    <a:gd fmla="*/ 268648 h 268648" name="connsiteY2"/>
                    <a:gd fmla="*/ 921 w 243377" name="connsiteX3"/>
                    <a:gd fmla="*/ 195683 h 268648" name="connsiteY3"/>
                    <a:gd fmla="*/ 132119 w 243377" name="connsiteX4"/>
                    <a:gd fmla="*/ 66059 h 268648" name="connsiteY4"/>
                    <a:gd fmla="*/ 0 w 243377" name="connsiteX5"/>
                    <a:gd fmla="*/ 62583 h 268648" name="connsiteY5"/>
                    <a:gd fmla="*/ 1 w 243377" name="connsiteX6"/>
                    <a:gd fmla="*/ 0 h 268648" name="connsiteY6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b="b" l="l" r="r" t="t"/>
                  <a:pathLst>
                    <a:path h="268648" w="243376">
                      <a:moveTo>
                        <a:pt x="1" y="0"/>
                      </a:moveTo>
                      <a:lnTo>
                        <a:pt x="243377" y="6954"/>
                      </a:lnTo>
                      <a:lnTo>
                        <a:pt x="2399" y="268648"/>
                      </a:lnTo>
                      <a:cubicBezTo>
                        <a:pt x="1906" y="244326"/>
                        <a:pt x="1414" y="220005"/>
                        <a:pt x="921" y="195683"/>
                      </a:cubicBezTo>
                      <a:lnTo>
                        <a:pt x="132119" y="66059"/>
                      </a:lnTo>
                      <a:lnTo>
                        <a:pt x="0" y="62583"/>
                      </a:lnTo>
                      <a:cubicBezTo>
                        <a:pt x="0" y="41722"/>
                        <a:pt x="1" y="20861"/>
                        <a:pt x="1" y="0"/>
                      </a:cubicBezTo>
                      <a:close/>
                    </a:path>
                  </a:pathLst>
                </a:cu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  <a:sp3d>
                  <a:bevelT prst="coolSlant" w="165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altLang="en-US" lang="zh-CN"/>
                </a:p>
              </p:txBody>
            </p:sp>
            <p:sp>
              <p:nvSpPr>
                <p:cNvPr id="79" name="任意多边形 78"/>
                <p:cNvSpPr/>
                <p:nvPr/>
              </p:nvSpPr>
              <p:spPr>
                <a:xfrm>
                  <a:off x="4832759" y="309436"/>
                  <a:ext cx="225993" cy="2405949"/>
                </a:xfrm>
                <a:custGeom>
                  <a:gdLst>
                    <a:gd fmla="*/ 225993 w 225993" name="connsiteX0"/>
                    <a:gd fmla="*/ 0 h 2405949" name="connsiteY0"/>
                    <a:gd fmla="*/ 0 w 225993" name="connsiteX1"/>
                    <a:gd fmla="*/ 232946 h 2405949" name="connsiteY1"/>
                    <a:gd fmla="*/ 0 w 225993" name="connsiteX2"/>
                    <a:gd fmla="*/ 2405949 h 2405949" name="connsiteY2"/>
                    <a:gd fmla="*/ 55630 w 225993" name="connsiteX3"/>
                    <a:gd fmla="*/ 2079130 h 2405949" name="connsiteY3"/>
                    <a:gd fmla="*/ 60353 w 225993" name="connsiteX4"/>
                    <a:gd fmla="*/ 785431 h 2405949" name="connsiteY4"/>
                    <a:gd fmla="*/ 225338 w 225993" name="connsiteX5"/>
                    <a:gd fmla="*/ 640060 h 2405949" name="connsiteY5"/>
                    <a:gd fmla="*/ 225993 w 225993" name="connsiteX6"/>
                    <a:gd fmla="*/ 0 h 2405949" name="connsiteY6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b="b" l="l" r="r" t="t"/>
                  <a:pathLst>
                    <a:path h="2405949" w="225993">
                      <a:moveTo>
                        <a:pt x="225993" y="0"/>
                      </a:moveTo>
                      <a:lnTo>
                        <a:pt x="0" y="232946"/>
                      </a:lnTo>
                      <a:lnTo>
                        <a:pt x="0" y="2405949"/>
                      </a:lnTo>
                      <a:lnTo>
                        <a:pt x="55630" y="2079130"/>
                      </a:lnTo>
                      <a:cubicBezTo>
                        <a:pt x="57204" y="1647897"/>
                        <a:pt x="58779" y="1216664"/>
                        <a:pt x="60353" y="785431"/>
                      </a:cubicBezTo>
                      <a:lnTo>
                        <a:pt x="225338" y="640060"/>
                      </a:lnTo>
                      <a:cubicBezTo>
                        <a:pt x="225556" y="426707"/>
                        <a:pt x="225775" y="213353"/>
                        <a:pt x="225993" y="0"/>
                      </a:cubicBezTo>
                      <a:close/>
                    </a:path>
                  </a:pathLst>
                </a:cu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  <a:sp3d>
                  <a:bevelT prst="coolSlant" w="165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altLang="en-US" lang="zh-CN"/>
                </a:p>
              </p:txBody>
            </p:sp>
            <p:sp>
              <p:nvSpPr>
                <p:cNvPr id="80" name="任意多边形 79"/>
                <p:cNvSpPr/>
                <p:nvPr/>
              </p:nvSpPr>
              <p:spPr>
                <a:xfrm>
                  <a:off x="5149944" y="295756"/>
                  <a:ext cx="1573744" cy="260482"/>
                </a:xfrm>
                <a:custGeom>
                  <a:gdLst>
                    <a:gd fmla="*/ 227922 w 1573744" name="connsiteX0"/>
                    <a:gd fmla="*/ 10854 h 260482" name="connsiteY0"/>
                    <a:gd fmla="*/ 0 w 1573744" name="connsiteX1"/>
                    <a:gd fmla="*/ 249629 h 260482" name="connsiteY1"/>
                    <a:gd fmla="*/ 626785 w 1573744" name="connsiteX2"/>
                    <a:gd fmla="*/ 260482 h 260482" name="connsiteY2"/>
                    <a:gd fmla="*/ 724465 w 1573744" name="connsiteX3"/>
                    <a:gd fmla="*/ 151948 h 260482" name="connsiteY3"/>
                    <a:gd fmla="*/ 1573744 w 1573744" name="connsiteX4"/>
                    <a:gd fmla="*/ 151949 h 260482" name="connsiteY4"/>
                    <a:gd fmla="*/ 1478777 w 1573744" name="connsiteX5"/>
                    <a:gd fmla="*/ 0 h 260482" name="connsiteY5"/>
                    <a:gd fmla="*/ 227922 w 1573744" name="connsiteX6"/>
                    <a:gd fmla="*/ 10854 h 260482" name="connsiteY6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b="b" l="l" r="r" t="t"/>
                  <a:pathLst>
                    <a:path h="260481" w="1573744">
                      <a:moveTo>
                        <a:pt x="227922" y="10854"/>
                      </a:moveTo>
                      <a:lnTo>
                        <a:pt x="0" y="249629"/>
                      </a:lnTo>
                      <a:lnTo>
                        <a:pt x="626785" y="260482"/>
                      </a:lnTo>
                      <a:lnTo>
                        <a:pt x="724465" y="151948"/>
                      </a:lnTo>
                      <a:lnTo>
                        <a:pt x="1573744" y="151949"/>
                      </a:lnTo>
                      <a:lnTo>
                        <a:pt x="1478777" y="0"/>
                      </a:lnTo>
                      <a:lnTo>
                        <a:pt x="227922" y="10854"/>
                      </a:lnTo>
                      <a:close/>
                    </a:path>
                  </a:pathLst>
                </a:cu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  <a:sp3d>
                  <a:bevelT prst="coolSlant" w="165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altLang="en-US" lang="zh-CN"/>
                </a:p>
              </p:txBody>
            </p:sp>
            <p:cxnSp>
              <p:nvCxnSpPr>
                <p:cNvPr id="81" name="直接连接符 80"/>
                <p:cNvCxnSpPr/>
                <p:nvPr/>
              </p:nvCxnSpPr>
              <p:spPr>
                <a:xfrm flipH="1">
                  <a:off x="4943872" y="1124744"/>
                  <a:ext cx="0" cy="1008112"/>
                </a:xfrm>
                <a:prstGeom prst="line">
                  <a:avLst/>
                </a:prstGeom>
                <a:ln w="38100">
                  <a:solidFill>
                    <a:srgbClr val="C4AE5A"/>
                  </a:solidFill>
                </a:ln>
                <a:sp3d>
                  <a:bevelT prst="coolSlant" w="165100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直接连接符 82"/>
                <p:cNvCxnSpPr/>
                <p:nvPr/>
              </p:nvCxnSpPr>
              <p:spPr>
                <a:xfrm flipH="1">
                  <a:off x="5015880" y="1052736"/>
                  <a:ext cx="0" cy="1008112"/>
                </a:xfrm>
                <a:prstGeom prst="line">
                  <a:avLst/>
                </a:prstGeom>
                <a:ln w="38100">
                  <a:solidFill>
                    <a:srgbClr val="C4AE5A"/>
                  </a:solidFill>
                </a:ln>
                <a:sp3d>
                  <a:bevelT prst="coolSlant" w="165100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5" name="直接连接符 64"/>
              <p:cNvCxnSpPr/>
              <p:nvPr/>
            </p:nvCxnSpPr>
            <p:spPr>
              <a:xfrm flipH="1" rot="16200000">
                <a:off x="2413317" y="4570967"/>
                <a:ext cx="0" cy="616126"/>
              </a:xfrm>
              <a:prstGeom prst="line">
                <a:avLst/>
              </a:prstGeom>
              <a:ln w="38100">
                <a:solidFill>
                  <a:srgbClr val="C4AE5A"/>
                </a:solidFill>
              </a:ln>
              <a:scene3d>
                <a:camera prst="orthographicFront"/>
                <a:lightRig dir="t" rig="sunrise"/>
              </a:scene3d>
              <a:sp3d>
                <a:bevelT prst="coolSlant" w="16510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 flipH="1" rot="16200000">
                <a:off x="2423547" y="2092595"/>
                <a:ext cx="0" cy="616126"/>
              </a:xfrm>
              <a:prstGeom prst="line">
                <a:avLst/>
              </a:prstGeom>
              <a:ln w="38100">
                <a:solidFill>
                  <a:srgbClr val="C4AE5A"/>
                </a:solidFill>
              </a:ln>
              <a:scene3d>
                <a:camera prst="orthographicFront"/>
                <a:lightRig dir="t" rig="sunrise"/>
              </a:scene3d>
              <a:sp3d>
                <a:bevelT prst="coolSlant" w="16510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558" name="组合 88"/>
            <p:cNvGrpSpPr/>
            <p:nvPr/>
          </p:nvGrpSpPr>
          <p:grpSpPr>
            <a:xfrm flipH="1">
              <a:off x="4149820" y="2394517"/>
              <a:ext cx="2381420" cy="2517646"/>
              <a:chOff x="1293657" y="2369648"/>
              <a:chExt cx="2381420" cy="2517646"/>
            </a:xfrm>
          </p:grpSpPr>
          <p:sp>
            <p:nvSpPr>
              <p:cNvPr id="97" name="任意多边形 96"/>
              <p:cNvSpPr/>
              <p:nvPr/>
            </p:nvSpPr>
            <p:spPr>
              <a:xfrm rot="16200000">
                <a:off x="1252979" y="3569997"/>
                <a:ext cx="198305" cy="116949"/>
              </a:xfrm>
              <a:custGeom>
                <a:gdLst>
                  <a:gd fmla="*/ 149234 w 317463" name="connsiteX0"/>
                  <a:gd fmla="*/ 187222 h 187222" name="connsiteY0"/>
                  <a:gd fmla="*/ 317463 w 317463" name="connsiteX1"/>
                  <a:gd fmla="*/ 0 h 187222" name="connsiteY1"/>
                  <a:gd fmla="*/ 0 w 317463" name="connsiteX2"/>
                  <a:gd fmla="*/ 2713 h 187222" name="connsiteY2"/>
                  <a:gd fmla="*/ 67834 w 317463" name="connsiteX3"/>
                  <a:gd fmla="*/ 132954 h 187222" name="connsiteY3"/>
                  <a:gd fmla="*/ 111248 w 317463" name="connsiteX4"/>
                  <a:gd fmla="*/ 116675 h 187222" name="connsiteY4"/>
                  <a:gd fmla="*/ 84114 w 317463" name="connsiteX5"/>
                  <a:gd fmla="*/ 65121 h 187222" name="connsiteY5"/>
                  <a:gd fmla="*/ 187221 w 317463" name="connsiteX6"/>
                  <a:gd fmla="*/ 67834 h 187222" name="connsiteY6"/>
                  <a:gd fmla="*/ 97681 w 317463" name="connsiteX7"/>
                  <a:gd fmla="*/ 165515 h 187222" name="connsiteY7"/>
                  <a:gd fmla="*/ 149234 w 317463" name="connsiteX8"/>
                  <a:gd fmla="*/ 187222 h 187222" name="connsiteY8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b="b" l="l" r="r" t="t"/>
                <a:pathLst>
                  <a:path h="187222" w="317463">
                    <a:moveTo>
                      <a:pt x="149234" y="187222"/>
                    </a:moveTo>
                    <a:lnTo>
                      <a:pt x="317463" y="0"/>
                    </a:lnTo>
                    <a:lnTo>
                      <a:pt x="0" y="2713"/>
                    </a:lnTo>
                    <a:lnTo>
                      <a:pt x="67834" y="132954"/>
                    </a:lnTo>
                    <a:lnTo>
                      <a:pt x="111248" y="116675"/>
                    </a:lnTo>
                    <a:lnTo>
                      <a:pt x="84114" y="65121"/>
                    </a:lnTo>
                    <a:lnTo>
                      <a:pt x="187221" y="67834"/>
                    </a:lnTo>
                    <a:lnTo>
                      <a:pt x="97681" y="165515"/>
                    </a:lnTo>
                    <a:lnTo>
                      <a:pt x="149234" y="187222"/>
                    </a:lnTo>
                    <a:close/>
                  </a:path>
                </a:pathLst>
              </a:cu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scene3d>
                <a:camera prst="orthographicFront"/>
                <a:lightRig dir="t" rig="sunrise"/>
              </a:scene3d>
              <a:sp3d>
                <a:bevelT prst="coolSlant" w="165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altLang="en-US" lang="zh-CN"/>
              </a:p>
            </p:txBody>
          </p:sp>
          <p:grpSp>
            <p:nvGrpSpPr>
              <p:cNvPr id="98" name="组合 97"/>
              <p:cNvGrpSpPr/>
              <p:nvPr/>
            </p:nvGrpSpPr>
            <p:grpSpPr>
              <a:xfrm rot="16200000">
                <a:off x="1458785" y="3540986"/>
                <a:ext cx="1181181" cy="1511436"/>
                <a:chOff x="4832759" y="295756"/>
                <a:chExt cx="1890929" cy="2419629"/>
              </a:xfrm>
              <a:scene3d>
                <a:camera prst="orthographicFront"/>
                <a:lightRig dir="t" rig="sunrise"/>
              </a:scene3d>
            </p:grpSpPr>
            <p:sp>
              <p:nvSpPr>
                <p:cNvPr id="113" name="任意多边形 112"/>
                <p:cNvSpPr/>
                <p:nvPr/>
              </p:nvSpPr>
              <p:spPr>
                <a:xfrm>
                  <a:off x="5086567" y="302482"/>
                  <a:ext cx="243377" cy="268648"/>
                </a:xfrm>
                <a:custGeom>
                  <a:gdLst>
                    <a:gd fmla="*/ 1 w 243377" name="connsiteX0"/>
                    <a:gd fmla="*/ 0 h 268648" name="connsiteY0"/>
                    <a:gd fmla="*/ 243377 w 243377" name="connsiteX1"/>
                    <a:gd fmla="*/ 6954 h 268648" name="connsiteY1"/>
                    <a:gd fmla="*/ 2399 w 243377" name="connsiteX2"/>
                    <a:gd fmla="*/ 268648 h 268648" name="connsiteY2"/>
                    <a:gd fmla="*/ 921 w 243377" name="connsiteX3"/>
                    <a:gd fmla="*/ 195683 h 268648" name="connsiteY3"/>
                    <a:gd fmla="*/ 132119 w 243377" name="connsiteX4"/>
                    <a:gd fmla="*/ 66059 h 268648" name="connsiteY4"/>
                    <a:gd fmla="*/ 0 w 243377" name="connsiteX5"/>
                    <a:gd fmla="*/ 62583 h 268648" name="connsiteY5"/>
                    <a:gd fmla="*/ 1 w 243377" name="connsiteX6"/>
                    <a:gd fmla="*/ 0 h 268648" name="connsiteY6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b="b" l="l" r="r" t="t"/>
                  <a:pathLst>
                    <a:path h="268648" w="243376">
                      <a:moveTo>
                        <a:pt x="1" y="0"/>
                      </a:moveTo>
                      <a:lnTo>
                        <a:pt x="243377" y="6954"/>
                      </a:lnTo>
                      <a:lnTo>
                        <a:pt x="2399" y="268648"/>
                      </a:lnTo>
                      <a:cubicBezTo>
                        <a:pt x="1906" y="244326"/>
                        <a:pt x="1414" y="220005"/>
                        <a:pt x="921" y="195683"/>
                      </a:cubicBezTo>
                      <a:lnTo>
                        <a:pt x="132119" y="66059"/>
                      </a:lnTo>
                      <a:lnTo>
                        <a:pt x="0" y="62583"/>
                      </a:lnTo>
                      <a:cubicBezTo>
                        <a:pt x="0" y="41722"/>
                        <a:pt x="1" y="20861"/>
                        <a:pt x="1" y="0"/>
                      </a:cubicBezTo>
                      <a:close/>
                    </a:path>
                  </a:pathLst>
                </a:cu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  <a:sp3d>
                  <a:bevelT prst="coolSlant" w="165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altLang="en-US" lang="zh-CN"/>
                </a:p>
              </p:txBody>
            </p:sp>
            <p:sp>
              <p:nvSpPr>
                <p:cNvPr id="114" name="任意多边形 113"/>
                <p:cNvSpPr/>
                <p:nvPr/>
              </p:nvSpPr>
              <p:spPr>
                <a:xfrm>
                  <a:off x="4832759" y="309436"/>
                  <a:ext cx="225993" cy="2405949"/>
                </a:xfrm>
                <a:custGeom>
                  <a:gdLst>
                    <a:gd fmla="*/ 225993 w 225993" name="connsiteX0"/>
                    <a:gd fmla="*/ 0 h 2405949" name="connsiteY0"/>
                    <a:gd fmla="*/ 0 w 225993" name="connsiteX1"/>
                    <a:gd fmla="*/ 232946 h 2405949" name="connsiteY1"/>
                    <a:gd fmla="*/ 0 w 225993" name="connsiteX2"/>
                    <a:gd fmla="*/ 2405949 h 2405949" name="connsiteY2"/>
                    <a:gd fmla="*/ 55630 w 225993" name="connsiteX3"/>
                    <a:gd fmla="*/ 2079130 h 2405949" name="connsiteY3"/>
                    <a:gd fmla="*/ 60353 w 225993" name="connsiteX4"/>
                    <a:gd fmla="*/ 785431 h 2405949" name="connsiteY4"/>
                    <a:gd fmla="*/ 225338 w 225993" name="connsiteX5"/>
                    <a:gd fmla="*/ 640060 h 2405949" name="connsiteY5"/>
                    <a:gd fmla="*/ 225993 w 225993" name="connsiteX6"/>
                    <a:gd fmla="*/ 0 h 2405949" name="connsiteY6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b="b" l="l" r="r" t="t"/>
                  <a:pathLst>
                    <a:path h="2405949" w="225993">
                      <a:moveTo>
                        <a:pt x="225993" y="0"/>
                      </a:moveTo>
                      <a:lnTo>
                        <a:pt x="0" y="232946"/>
                      </a:lnTo>
                      <a:lnTo>
                        <a:pt x="0" y="2405949"/>
                      </a:lnTo>
                      <a:lnTo>
                        <a:pt x="55630" y="2079130"/>
                      </a:lnTo>
                      <a:cubicBezTo>
                        <a:pt x="57204" y="1647897"/>
                        <a:pt x="58779" y="1216664"/>
                        <a:pt x="60353" y="785431"/>
                      </a:cubicBezTo>
                      <a:lnTo>
                        <a:pt x="225338" y="640060"/>
                      </a:lnTo>
                      <a:cubicBezTo>
                        <a:pt x="225556" y="426707"/>
                        <a:pt x="225775" y="213353"/>
                        <a:pt x="225993" y="0"/>
                      </a:cubicBezTo>
                      <a:close/>
                    </a:path>
                  </a:pathLst>
                </a:cu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  <a:sp3d>
                  <a:bevelT prst="coolSlant" w="165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altLang="en-US" lang="zh-CN"/>
                </a:p>
              </p:txBody>
            </p:sp>
            <p:sp>
              <p:nvSpPr>
                <p:cNvPr id="115" name="任意多边形 114"/>
                <p:cNvSpPr/>
                <p:nvPr/>
              </p:nvSpPr>
              <p:spPr>
                <a:xfrm>
                  <a:off x="5149944" y="295756"/>
                  <a:ext cx="1573744" cy="260482"/>
                </a:xfrm>
                <a:custGeom>
                  <a:gdLst>
                    <a:gd fmla="*/ 227922 w 1573744" name="connsiteX0"/>
                    <a:gd fmla="*/ 10854 h 260482" name="connsiteY0"/>
                    <a:gd fmla="*/ 0 w 1573744" name="connsiteX1"/>
                    <a:gd fmla="*/ 249629 h 260482" name="connsiteY1"/>
                    <a:gd fmla="*/ 626785 w 1573744" name="connsiteX2"/>
                    <a:gd fmla="*/ 260482 h 260482" name="connsiteY2"/>
                    <a:gd fmla="*/ 724465 w 1573744" name="connsiteX3"/>
                    <a:gd fmla="*/ 151948 h 260482" name="connsiteY3"/>
                    <a:gd fmla="*/ 1573744 w 1573744" name="connsiteX4"/>
                    <a:gd fmla="*/ 151949 h 260482" name="connsiteY4"/>
                    <a:gd fmla="*/ 1478777 w 1573744" name="connsiteX5"/>
                    <a:gd fmla="*/ 0 h 260482" name="connsiteY5"/>
                    <a:gd fmla="*/ 227922 w 1573744" name="connsiteX6"/>
                    <a:gd fmla="*/ 10854 h 260482" name="connsiteY6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b="b" l="l" r="r" t="t"/>
                  <a:pathLst>
                    <a:path h="260481" w="1573744">
                      <a:moveTo>
                        <a:pt x="227922" y="10854"/>
                      </a:moveTo>
                      <a:lnTo>
                        <a:pt x="0" y="249629"/>
                      </a:lnTo>
                      <a:lnTo>
                        <a:pt x="626785" y="260482"/>
                      </a:lnTo>
                      <a:lnTo>
                        <a:pt x="724465" y="151948"/>
                      </a:lnTo>
                      <a:lnTo>
                        <a:pt x="1573744" y="151949"/>
                      </a:lnTo>
                      <a:lnTo>
                        <a:pt x="1478777" y="0"/>
                      </a:lnTo>
                      <a:lnTo>
                        <a:pt x="227922" y="10854"/>
                      </a:lnTo>
                      <a:close/>
                    </a:path>
                  </a:pathLst>
                </a:cu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  <a:sp3d>
                  <a:bevelT prst="coolSlant" w="165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altLang="en-US" lang="zh-CN"/>
                </a:p>
              </p:txBody>
            </p:sp>
            <p:cxnSp>
              <p:nvCxnSpPr>
                <p:cNvPr id="116" name="直接连接符 115"/>
                <p:cNvCxnSpPr/>
                <p:nvPr/>
              </p:nvCxnSpPr>
              <p:spPr>
                <a:xfrm flipH="1">
                  <a:off x="4943872" y="1124744"/>
                  <a:ext cx="0" cy="1008112"/>
                </a:xfrm>
                <a:prstGeom prst="line">
                  <a:avLst/>
                </a:prstGeom>
                <a:ln w="38100">
                  <a:solidFill>
                    <a:srgbClr val="C4AE5A"/>
                  </a:solidFill>
                </a:ln>
                <a:sp3d>
                  <a:bevelT prst="coolSlant" w="165100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直接连接符 116"/>
                <p:cNvCxnSpPr/>
                <p:nvPr/>
              </p:nvCxnSpPr>
              <p:spPr>
                <a:xfrm flipH="1">
                  <a:off x="5015880" y="1052736"/>
                  <a:ext cx="0" cy="1008112"/>
                </a:xfrm>
                <a:prstGeom prst="line">
                  <a:avLst/>
                </a:prstGeom>
                <a:ln w="38100">
                  <a:solidFill>
                    <a:srgbClr val="C4AE5A"/>
                  </a:solidFill>
                </a:ln>
                <a:sp3d>
                  <a:bevelT prst="coolSlant" w="165100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9" name="组合 98"/>
              <p:cNvGrpSpPr/>
              <p:nvPr/>
            </p:nvGrpSpPr>
            <p:grpSpPr>
              <a:xfrm flipH="1" rot="16200000">
                <a:off x="1458785" y="2204521"/>
                <a:ext cx="1181181" cy="1511436"/>
                <a:chOff x="4832759" y="295756"/>
                <a:chExt cx="1890929" cy="2419629"/>
              </a:xfrm>
              <a:scene3d>
                <a:camera prst="orthographicFront"/>
                <a:lightRig dir="t" rig="sunrise"/>
              </a:scene3d>
            </p:grpSpPr>
            <p:sp>
              <p:nvSpPr>
                <p:cNvPr id="108" name="任意多边形 107"/>
                <p:cNvSpPr/>
                <p:nvPr/>
              </p:nvSpPr>
              <p:spPr>
                <a:xfrm>
                  <a:off x="5086567" y="302482"/>
                  <a:ext cx="243377" cy="268648"/>
                </a:xfrm>
                <a:custGeom>
                  <a:gdLst>
                    <a:gd fmla="*/ 1 w 243377" name="connsiteX0"/>
                    <a:gd fmla="*/ 0 h 268648" name="connsiteY0"/>
                    <a:gd fmla="*/ 243377 w 243377" name="connsiteX1"/>
                    <a:gd fmla="*/ 6954 h 268648" name="connsiteY1"/>
                    <a:gd fmla="*/ 2399 w 243377" name="connsiteX2"/>
                    <a:gd fmla="*/ 268648 h 268648" name="connsiteY2"/>
                    <a:gd fmla="*/ 921 w 243377" name="connsiteX3"/>
                    <a:gd fmla="*/ 195683 h 268648" name="connsiteY3"/>
                    <a:gd fmla="*/ 132119 w 243377" name="connsiteX4"/>
                    <a:gd fmla="*/ 66059 h 268648" name="connsiteY4"/>
                    <a:gd fmla="*/ 0 w 243377" name="connsiteX5"/>
                    <a:gd fmla="*/ 62583 h 268648" name="connsiteY5"/>
                    <a:gd fmla="*/ 1 w 243377" name="connsiteX6"/>
                    <a:gd fmla="*/ 0 h 268648" name="connsiteY6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b="b" l="l" r="r" t="t"/>
                  <a:pathLst>
                    <a:path h="268648" w="243376">
                      <a:moveTo>
                        <a:pt x="1" y="0"/>
                      </a:moveTo>
                      <a:lnTo>
                        <a:pt x="243377" y="6954"/>
                      </a:lnTo>
                      <a:lnTo>
                        <a:pt x="2399" y="268648"/>
                      </a:lnTo>
                      <a:cubicBezTo>
                        <a:pt x="1906" y="244326"/>
                        <a:pt x="1414" y="220005"/>
                        <a:pt x="921" y="195683"/>
                      </a:cubicBezTo>
                      <a:lnTo>
                        <a:pt x="132119" y="66059"/>
                      </a:lnTo>
                      <a:lnTo>
                        <a:pt x="0" y="62583"/>
                      </a:lnTo>
                      <a:cubicBezTo>
                        <a:pt x="0" y="41722"/>
                        <a:pt x="1" y="20861"/>
                        <a:pt x="1" y="0"/>
                      </a:cubicBezTo>
                      <a:close/>
                    </a:path>
                  </a:pathLst>
                </a:cu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  <a:sp3d>
                  <a:bevelT prst="coolSlant" w="165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altLang="en-US" lang="zh-CN"/>
                </a:p>
              </p:txBody>
            </p:sp>
            <p:sp>
              <p:nvSpPr>
                <p:cNvPr id="109" name="任意多边形 108"/>
                <p:cNvSpPr/>
                <p:nvPr/>
              </p:nvSpPr>
              <p:spPr>
                <a:xfrm>
                  <a:off x="4832759" y="309436"/>
                  <a:ext cx="225993" cy="2405949"/>
                </a:xfrm>
                <a:custGeom>
                  <a:gdLst>
                    <a:gd fmla="*/ 225993 w 225993" name="connsiteX0"/>
                    <a:gd fmla="*/ 0 h 2405949" name="connsiteY0"/>
                    <a:gd fmla="*/ 0 w 225993" name="connsiteX1"/>
                    <a:gd fmla="*/ 232946 h 2405949" name="connsiteY1"/>
                    <a:gd fmla="*/ 0 w 225993" name="connsiteX2"/>
                    <a:gd fmla="*/ 2405949 h 2405949" name="connsiteY2"/>
                    <a:gd fmla="*/ 55630 w 225993" name="connsiteX3"/>
                    <a:gd fmla="*/ 2079130 h 2405949" name="connsiteY3"/>
                    <a:gd fmla="*/ 60353 w 225993" name="connsiteX4"/>
                    <a:gd fmla="*/ 785431 h 2405949" name="connsiteY4"/>
                    <a:gd fmla="*/ 225338 w 225993" name="connsiteX5"/>
                    <a:gd fmla="*/ 640060 h 2405949" name="connsiteY5"/>
                    <a:gd fmla="*/ 225993 w 225993" name="connsiteX6"/>
                    <a:gd fmla="*/ 0 h 2405949" name="connsiteY6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b="b" l="l" r="r" t="t"/>
                  <a:pathLst>
                    <a:path h="2405949" w="225993">
                      <a:moveTo>
                        <a:pt x="225993" y="0"/>
                      </a:moveTo>
                      <a:lnTo>
                        <a:pt x="0" y="232946"/>
                      </a:lnTo>
                      <a:lnTo>
                        <a:pt x="0" y="2405949"/>
                      </a:lnTo>
                      <a:lnTo>
                        <a:pt x="55630" y="2079130"/>
                      </a:lnTo>
                      <a:cubicBezTo>
                        <a:pt x="57204" y="1647897"/>
                        <a:pt x="58779" y="1216664"/>
                        <a:pt x="60353" y="785431"/>
                      </a:cubicBezTo>
                      <a:lnTo>
                        <a:pt x="225338" y="640060"/>
                      </a:lnTo>
                      <a:cubicBezTo>
                        <a:pt x="225556" y="426707"/>
                        <a:pt x="225775" y="213353"/>
                        <a:pt x="225993" y="0"/>
                      </a:cubicBezTo>
                      <a:close/>
                    </a:path>
                  </a:pathLst>
                </a:cu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  <a:sp3d>
                  <a:bevelT prst="coolSlant" w="165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altLang="en-US" lang="zh-CN"/>
                </a:p>
              </p:txBody>
            </p:sp>
            <p:sp>
              <p:nvSpPr>
                <p:cNvPr id="110" name="任意多边形 109"/>
                <p:cNvSpPr/>
                <p:nvPr/>
              </p:nvSpPr>
              <p:spPr>
                <a:xfrm>
                  <a:off x="5149944" y="295756"/>
                  <a:ext cx="1573744" cy="260482"/>
                </a:xfrm>
                <a:custGeom>
                  <a:gdLst>
                    <a:gd fmla="*/ 227922 w 1573744" name="connsiteX0"/>
                    <a:gd fmla="*/ 10854 h 260482" name="connsiteY0"/>
                    <a:gd fmla="*/ 0 w 1573744" name="connsiteX1"/>
                    <a:gd fmla="*/ 249629 h 260482" name="connsiteY1"/>
                    <a:gd fmla="*/ 626785 w 1573744" name="connsiteX2"/>
                    <a:gd fmla="*/ 260482 h 260482" name="connsiteY2"/>
                    <a:gd fmla="*/ 724465 w 1573744" name="connsiteX3"/>
                    <a:gd fmla="*/ 151948 h 260482" name="connsiteY3"/>
                    <a:gd fmla="*/ 1573744 w 1573744" name="connsiteX4"/>
                    <a:gd fmla="*/ 151949 h 260482" name="connsiteY4"/>
                    <a:gd fmla="*/ 1478777 w 1573744" name="connsiteX5"/>
                    <a:gd fmla="*/ 0 h 260482" name="connsiteY5"/>
                    <a:gd fmla="*/ 227922 w 1573744" name="connsiteX6"/>
                    <a:gd fmla="*/ 10854 h 260482" name="connsiteY6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b="b" l="l" r="r" t="t"/>
                  <a:pathLst>
                    <a:path h="260481" w="1573744">
                      <a:moveTo>
                        <a:pt x="227922" y="10854"/>
                      </a:moveTo>
                      <a:lnTo>
                        <a:pt x="0" y="249629"/>
                      </a:lnTo>
                      <a:lnTo>
                        <a:pt x="626785" y="260482"/>
                      </a:lnTo>
                      <a:lnTo>
                        <a:pt x="724465" y="151948"/>
                      </a:lnTo>
                      <a:lnTo>
                        <a:pt x="1573744" y="151949"/>
                      </a:lnTo>
                      <a:lnTo>
                        <a:pt x="1478777" y="0"/>
                      </a:lnTo>
                      <a:lnTo>
                        <a:pt x="227922" y="10854"/>
                      </a:lnTo>
                      <a:close/>
                    </a:path>
                  </a:pathLst>
                </a:cu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  <a:sp3d>
                  <a:bevelT prst="coolSlant" w="165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altLang="en-US" lang="zh-CN"/>
                </a:p>
              </p:txBody>
            </p:sp>
            <p:cxnSp>
              <p:nvCxnSpPr>
                <p:cNvPr id="111" name="直接连接符 110"/>
                <p:cNvCxnSpPr/>
                <p:nvPr/>
              </p:nvCxnSpPr>
              <p:spPr>
                <a:xfrm flipH="1">
                  <a:off x="4943872" y="1124744"/>
                  <a:ext cx="0" cy="1008112"/>
                </a:xfrm>
                <a:prstGeom prst="line">
                  <a:avLst/>
                </a:prstGeom>
                <a:ln w="38100">
                  <a:solidFill>
                    <a:srgbClr val="C4AE5A"/>
                  </a:solidFill>
                </a:ln>
                <a:sp3d>
                  <a:bevelT prst="coolSlant" w="165100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直接连接符 111"/>
                <p:cNvCxnSpPr/>
                <p:nvPr/>
              </p:nvCxnSpPr>
              <p:spPr>
                <a:xfrm flipH="1">
                  <a:off x="5015880" y="1052736"/>
                  <a:ext cx="0" cy="1008112"/>
                </a:xfrm>
                <a:prstGeom prst="line">
                  <a:avLst/>
                </a:prstGeom>
                <a:ln w="38100">
                  <a:solidFill>
                    <a:srgbClr val="C4AE5A"/>
                  </a:solidFill>
                </a:ln>
                <a:sp3d>
                  <a:bevelT prst="coolSlant" w="165100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00" name="直接连接符 99"/>
              <p:cNvCxnSpPr/>
              <p:nvPr/>
            </p:nvCxnSpPr>
            <p:spPr>
              <a:xfrm flipH="1" rot="16200000">
                <a:off x="2409054" y="4570967"/>
                <a:ext cx="0" cy="616126"/>
              </a:xfrm>
              <a:prstGeom prst="line">
                <a:avLst/>
              </a:prstGeom>
              <a:ln w="38100">
                <a:solidFill>
                  <a:srgbClr val="C4AE5A"/>
                </a:solidFill>
              </a:ln>
              <a:scene3d>
                <a:camera prst="orthographicFront"/>
                <a:lightRig dir="t" rig="sunrise"/>
              </a:scene3d>
              <a:sp3d>
                <a:bevelT prst="coolSlant" w="16510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直接连接符 100"/>
              <p:cNvCxnSpPr/>
              <p:nvPr/>
            </p:nvCxnSpPr>
            <p:spPr>
              <a:xfrm flipH="1" rot="16200000">
                <a:off x="2424400" y="2092595"/>
                <a:ext cx="0" cy="616126"/>
              </a:xfrm>
              <a:prstGeom prst="line">
                <a:avLst/>
              </a:prstGeom>
              <a:ln w="38100">
                <a:solidFill>
                  <a:srgbClr val="C4AE5A"/>
                </a:solidFill>
              </a:ln>
              <a:scene3d>
                <a:camera prst="orthographicFront"/>
                <a:lightRig dir="t" rig="sunrise"/>
              </a:scene3d>
              <a:sp3d>
                <a:bevelT prst="coolSlant" w="16510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" name="文本框 3"/>
          <p:cNvSpPr txBox="1"/>
          <p:nvPr/>
        </p:nvSpPr>
        <p:spPr>
          <a:xfrm>
            <a:off x="8501019" y="2461644"/>
            <a:ext cx="1605280" cy="5181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altLang="en-US" b="1" lang="zh-CN" sz="2800">
                <a:blipFill>
                  <a:blip r:embed="rId6"/>
                  <a:stretch>
                    <a:fillRect/>
                  </a:stretch>
                </a:blipFill>
                <a:latin charset="-122" panose="020b0503020204020204" pitchFamily="34" typeface="微软雅黑"/>
                <a:ea charset="-122" panose="020b0503020204020204" pitchFamily="34" typeface="微软雅黑"/>
              </a:rPr>
              <a:t>更多精彩</a:t>
            </a:r>
          </a:p>
        </p:txBody>
      </p:sp>
      <p:sp>
        <p:nvSpPr>
          <p:cNvPr id="118" name="任意多边形 117"/>
          <p:cNvSpPr/>
          <p:nvPr/>
        </p:nvSpPr>
        <p:spPr>
          <a:xfrm flipV="1" rot="15882239">
            <a:off x="4122737" y="1441451"/>
            <a:ext cx="309563" cy="684212"/>
          </a:xfrm>
          <a:custGeom>
            <a:gdLst>
              <a:gd fmla="*/ 0 w 552418" name="connsiteX0"/>
              <a:gd fmla="*/ 0 h 896357" name="connsiteY0"/>
              <a:gd fmla="*/ 552418 w 552418" name="connsiteX1"/>
              <a:gd fmla="*/ 382007 h 896357" name="connsiteY1"/>
              <a:gd fmla="*/ 95218 w 552418" name="connsiteX2"/>
              <a:gd fmla="*/ 896357 h 896357" name="connsiteY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b="b" l="l" r="r" t="t"/>
            <a:pathLst>
              <a:path h="896357" w="552418">
                <a:moveTo>
                  <a:pt x="0" y="0"/>
                </a:moveTo>
                <a:lnTo>
                  <a:pt x="552418" y="382007"/>
                </a:lnTo>
                <a:lnTo>
                  <a:pt x="95218" y="896357"/>
                </a:lnTo>
              </a:path>
            </a:pathLst>
          </a:custGeom>
          <a:noFill/>
          <a:ln w="38100">
            <a:solidFill>
              <a:srgbClr val="C4AE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altLang="en-US" lang="zh-CN"/>
          </a:p>
        </p:txBody>
      </p:sp>
      <p:sp>
        <p:nvSpPr>
          <p:cNvPr id="119" name="任意多边形 118"/>
          <p:cNvSpPr/>
          <p:nvPr/>
        </p:nvSpPr>
        <p:spPr>
          <a:xfrm rot="5400000">
            <a:off x="4091781" y="5276057"/>
            <a:ext cx="268287" cy="704850"/>
          </a:xfrm>
          <a:custGeom>
            <a:gdLst>
              <a:gd fmla="*/ 0 w 477669" name="connsiteX0"/>
              <a:gd fmla="*/ 0 h 923873" name="connsiteY0"/>
              <a:gd fmla="*/ 477669 w 477669" name="connsiteX1"/>
              <a:gd fmla="*/ 409523 h 923873" name="connsiteY1"/>
              <a:gd fmla="*/ 20469 w 477669" name="connsiteX2"/>
              <a:gd fmla="*/ 923873 h 923873" name="connsiteY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b="b" l="l" r="r" t="t"/>
            <a:pathLst>
              <a:path h="923872" w="477669">
                <a:moveTo>
                  <a:pt x="0" y="0"/>
                </a:moveTo>
                <a:lnTo>
                  <a:pt x="477669" y="409523"/>
                </a:lnTo>
                <a:lnTo>
                  <a:pt x="20469" y="923873"/>
                </a:lnTo>
              </a:path>
            </a:pathLst>
          </a:custGeom>
          <a:noFill/>
          <a:ln w="38100">
            <a:solidFill>
              <a:srgbClr val="C4AE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altLang="en-US" lang="zh-CN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19355" y="3227668"/>
            <a:ext cx="1306445" cy="1280052"/>
          </a:xfrm>
          <a:prstGeom prst="rect">
            <a:avLst/>
          </a:prstGeom>
          <a:ln cap="sq" w="190500">
            <a:solidFill>
              <a:srgbClr val="C4AE5A"/>
            </a:solidFill>
            <a:prstDash val="solid"/>
            <a:miter lim="800000"/>
          </a:ln>
          <a:effectLst>
            <a:outerShdw algn="bl" blurRad="254000" rotWithShape="0">
              <a:srgbClr val="000000">
                <a:alpha val="43000"/>
              </a:srgbClr>
            </a:outerShdw>
          </a:effectLst>
          <a:scene3d>
            <a:camera fov="5400000" prst="perspectiveFront"/>
            <a:lightRig dir="t" rig="threePt">
              <a:rot lat="0" lon="0" rev="2100000"/>
            </a:lightRig>
          </a:scene3d>
          <a:sp3d extrusionH="25400">
            <a:bevelT h="152400" prst="hardEdge" w="304800"/>
            <a:extrusionClr>
              <a:srgbClr val="000000"/>
            </a:extrusionClr>
          </a:sp3d>
        </p:spPr>
      </p:pic>
      <p:sp>
        <p:nvSpPr>
          <p:cNvPr id="14" name="矩形 13"/>
          <p:cNvSpPr/>
          <p:nvPr/>
        </p:nvSpPr>
        <p:spPr>
          <a:xfrm>
            <a:off x="7683582" y="4636419"/>
            <a:ext cx="3227705" cy="396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altLang="en-US" lang="zh-CN" sz="2000">
                <a:blipFill>
                  <a:blip r:embed="rId6"/>
                  <a:stretch>
                    <a:fillRect/>
                  </a:stretch>
                </a:blipFill>
                <a:latin charset="-122" panose="020b0503020204020204" pitchFamily="34" typeface="微软雅黑"/>
                <a:ea charset="-122" panose="020b0503020204020204" pitchFamily="34" typeface="微软雅黑"/>
              </a:rPr>
              <a:t>http://poxiaoppt.yanj.cn/</a:t>
            </a:r>
          </a:p>
        </p:txBody>
      </p:sp>
      <p:sp>
        <p:nvSpPr>
          <p:cNvPr id="82" name="任意多边形 81"/>
          <p:cNvSpPr/>
          <p:nvPr/>
        </p:nvSpPr>
        <p:spPr>
          <a:xfrm>
            <a:off x="1452563" y="1006475"/>
            <a:ext cx="3344862" cy="46038"/>
          </a:xfrm>
          <a:custGeom>
            <a:gdLst>
              <a:gd fmla="*/ 0 w 3141456" name="connsiteX0"/>
              <a:gd fmla="*/ 51014 h 58324" name="connsiteY0"/>
              <a:gd fmla="*/ 1165512 w 3141456" name="connsiteX1"/>
              <a:gd fmla="*/ 52552 h 58324" name="connsiteY1"/>
              <a:gd fmla="*/ 1249594 w 3141456" name="connsiteX2"/>
              <a:gd fmla="*/ 0 h 58324" name="connsiteY2"/>
              <a:gd fmla="*/ 1648987 w 3141456" name="connsiteX3"/>
              <a:gd fmla="*/ 0 h 58324" name="connsiteY3"/>
              <a:gd fmla="*/ 1744179 w 3141456" name="connsiteX4"/>
              <a:gd fmla="*/ 58324 h 58324" name="connsiteY4"/>
              <a:gd fmla="*/ 3141456 w 3141456" name="connsiteX5"/>
              <a:gd fmla="*/ 51517 h 58324" name="connsiteY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58324" w="3141456">
                <a:moveTo>
                  <a:pt x="0" y="51014"/>
                </a:moveTo>
                <a:lnTo>
                  <a:pt x="1165512" y="52552"/>
                </a:lnTo>
                <a:lnTo>
                  <a:pt x="1249594" y="0"/>
                </a:lnTo>
                <a:lnTo>
                  <a:pt x="1648987" y="0"/>
                </a:lnTo>
                <a:lnTo>
                  <a:pt x="1744179" y="58324"/>
                </a:lnTo>
                <a:lnTo>
                  <a:pt x="3141456" y="51517"/>
                </a:lnTo>
              </a:path>
            </a:pathLst>
          </a:custGeom>
          <a:noFill/>
          <a:ln w="50800">
            <a:solidFill>
              <a:srgbClr val="1F85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altLang="en-US" lang="zh-CN"/>
          </a:p>
        </p:txBody>
      </p:sp>
      <p:sp>
        <p:nvSpPr>
          <p:cNvPr id="89" name="任意多边形 88"/>
          <p:cNvSpPr/>
          <p:nvPr/>
        </p:nvSpPr>
        <p:spPr>
          <a:xfrm flipH="1">
            <a:off x="7267575" y="1008063"/>
            <a:ext cx="4319588" cy="66675"/>
          </a:xfrm>
          <a:custGeom>
            <a:gdLst>
              <a:gd fmla="*/ 0 w 3584027" name="connsiteX0"/>
              <a:gd fmla="*/ 42041 h 58324" name="connsiteY0"/>
              <a:gd fmla="*/ 1608083 w 3584027" name="connsiteX1"/>
              <a:gd fmla="*/ 52552 h 58324" name="connsiteY1"/>
              <a:gd fmla="*/ 1692165 w 3584027" name="connsiteX2"/>
              <a:gd fmla="*/ 0 h 58324" name="connsiteY2"/>
              <a:gd fmla="*/ 2091558 w 3584027" name="connsiteX3"/>
              <a:gd fmla="*/ 0 h 58324" name="connsiteY3"/>
              <a:gd fmla="*/ 2186750 w 3584027" name="connsiteX4"/>
              <a:gd fmla="*/ 58324 h 58324" name="connsiteY4"/>
              <a:gd fmla="*/ 3584027 w 3584027" name="connsiteX5"/>
              <a:gd fmla="*/ 51517 h 58324" name="connsiteY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58324" w="3584027">
                <a:moveTo>
                  <a:pt x="0" y="42041"/>
                </a:moveTo>
                <a:lnTo>
                  <a:pt x="1608083" y="52552"/>
                </a:lnTo>
                <a:lnTo>
                  <a:pt x="1692165" y="0"/>
                </a:lnTo>
                <a:lnTo>
                  <a:pt x="2091558" y="0"/>
                </a:lnTo>
                <a:lnTo>
                  <a:pt x="2186750" y="58324"/>
                </a:lnTo>
                <a:lnTo>
                  <a:pt x="3584027" y="51517"/>
                </a:lnTo>
              </a:path>
            </a:pathLst>
          </a:custGeom>
          <a:noFill/>
          <a:ln w="50800">
            <a:solidFill>
              <a:srgbClr val="1F85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altLang="en-US" lang="zh-CN"/>
          </a:p>
        </p:txBody>
      </p:sp>
      <p:sp>
        <p:nvSpPr>
          <p:cNvPr id="96" name="任意多边形 95"/>
          <p:cNvSpPr/>
          <p:nvPr/>
        </p:nvSpPr>
        <p:spPr>
          <a:xfrm rot="5400000">
            <a:off x="-1575594" y="3801269"/>
            <a:ext cx="4321175" cy="46038"/>
          </a:xfrm>
          <a:custGeom>
            <a:gdLst>
              <a:gd fmla="*/ 0 w 3584027" name="connsiteX0"/>
              <a:gd fmla="*/ 42041 h 58324" name="connsiteY0"/>
              <a:gd fmla="*/ 1608083 w 3584027" name="connsiteX1"/>
              <a:gd fmla="*/ 52552 h 58324" name="connsiteY1"/>
              <a:gd fmla="*/ 1692165 w 3584027" name="connsiteX2"/>
              <a:gd fmla="*/ 0 h 58324" name="connsiteY2"/>
              <a:gd fmla="*/ 2091558 w 3584027" name="connsiteX3"/>
              <a:gd fmla="*/ 0 h 58324" name="connsiteY3"/>
              <a:gd fmla="*/ 2186750 w 3584027" name="connsiteX4"/>
              <a:gd fmla="*/ 58324 h 58324" name="connsiteY4"/>
              <a:gd fmla="*/ 3584027 w 3584027" name="connsiteX5"/>
              <a:gd fmla="*/ 51517 h 58324" name="connsiteY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58324" w="3584027">
                <a:moveTo>
                  <a:pt x="0" y="42041"/>
                </a:moveTo>
                <a:lnTo>
                  <a:pt x="1608083" y="52552"/>
                </a:lnTo>
                <a:lnTo>
                  <a:pt x="1692165" y="0"/>
                </a:lnTo>
                <a:lnTo>
                  <a:pt x="2091558" y="0"/>
                </a:lnTo>
                <a:lnTo>
                  <a:pt x="2186750" y="58324"/>
                </a:lnTo>
                <a:lnTo>
                  <a:pt x="3584027" y="51517"/>
                </a:lnTo>
              </a:path>
            </a:pathLst>
          </a:custGeom>
          <a:noFill/>
          <a:ln w="50800">
            <a:solidFill>
              <a:srgbClr val="1F85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altLang="en-US" lang="zh-CN"/>
          </a:p>
        </p:txBody>
      </p:sp>
      <p:sp>
        <p:nvSpPr>
          <p:cNvPr id="102" name="任意多边形 101"/>
          <p:cNvSpPr/>
          <p:nvPr/>
        </p:nvSpPr>
        <p:spPr>
          <a:xfrm flipH="1" rot="16200000">
            <a:off x="9489281" y="3358357"/>
            <a:ext cx="3908425" cy="46038"/>
          </a:xfrm>
          <a:custGeom>
            <a:gdLst>
              <a:gd fmla="*/ 0 w 3241761" name="connsiteX0"/>
              <a:gd fmla="*/ 42041 h 58324" name="connsiteY0"/>
              <a:gd fmla="*/ 1608083 w 3241761" name="connsiteX1"/>
              <a:gd fmla="*/ 52552 h 58324" name="connsiteY1"/>
              <a:gd fmla="*/ 1692165 w 3241761" name="connsiteX2"/>
              <a:gd fmla="*/ 0 h 58324" name="connsiteY2"/>
              <a:gd fmla="*/ 2091558 w 3241761" name="connsiteX3"/>
              <a:gd fmla="*/ 0 h 58324" name="connsiteY3"/>
              <a:gd fmla="*/ 2186750 w 3241761" name="connsiteX4"/>
              <a:gd fmla="*/ 58324 h 58324" name="connsiteY4"/>
              <a:gd fmla="*/ 3241761 w 3241761" name="connsiteX5"/>
              <a:gd fmla="*/ 51517 h 58324" name="connsiteY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58324" w="3241761">
                <a:moveTo>
                  <a:pt x="0" y="42041"/>
                </a:moveTo>
                <a:lnTo>
                  <a:pt x="1608083" y="52552"/>
                </a:lnTo>
                <a:lnTo>
                  <a:pt x="1692165" y="0"/>
                </a:lnTo>
                <a:lnTo>
                  <a:pt x="2091558" y="0"/>
                </a:lnTo>
                <a:lnTo>
                  <a:pt x="2186750" y="58324"/>
                </a:lnTo>
                <a:lnTo>
                  <a:pt x="3241761" y="51517"/>
                </a:lnTo>
              </a:path>
            </a:pathLst>
          </a:custGeom>
          <a:noFill/>
          <a:ln w="50800">
            <a:solidFill>
              <a:srgbClr val="1F85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altLang="en-US" lang="zh-CN"/>
          </a:p>
        </p:txBody>
      </p:sp>
      <p:sp>
        <p:nvSpPr>
          <p:cNvPr id="103" name="任意多边形 102"/>
          <p:cNvSpPr/>
          <p:nvPr/>
        </p:nvSpPr>
        <p:spPr>
          <a:xfrm>
            <a:off x="515938" y="6165850"/>
            <a:ext cx="4791075" cy="215900"/>
          </a:xfrm>
          <a:custGeom>
            <a:gdLst>
              <a:gd fmla="*/ 0 w 4790941" name="connsiteX0"/>
              <a:gd fmla="*/ 51516 h 103031" name="connsiteY0"/>
              <a:gd fmla="*/ 3013656 w 4790941" name="connsiteX1"/>
              <a:gd fmla="*/ 70834 h 103031" name="connsiteY1"/>
              <a:gd fmla="*/ 3110248 w 4790941" name="connsiteX2"/>
              <a:gd fmla="*/ 0 h 103031" name="connsiteY2"/>
              <a:gd fmla="*/ 4790941 w 4790941" name="connsiteX3"/>
              <a:gd fmla="*/ 0 h 103031" name="connsiteY3"/>
              <a:gd fmla="*/ 4700789 w 4790941" name="connsiteX4"/>
              <a:gd fmla="*/ 103031 h 103031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03031" w="4790941">
                <a:moveTo>
                  <a:pt x="0" y="51516"/>
                </a:moveTo>
                <a:lnTo>
                  <a:pt x="3013656" y="70834"/>
                </a:lnTo>
                <a:lnTo>
                  <a:pt x="3110248" y="0"/>
                </a:lnTo>
                <a:lnTo>
                  <a:pt x="4790941" y="0"/>
                </a:lnTo>
                <a:lnTo>
                  <a:pt x="4700789" y="103031"/>
                </a:lnTo>
              </a:path>
            </a:pathLst>
          </a:custGeom>
          <a:noFill/>
          <a:ln w="50800">
            <a:solidFill>
              <a:srgbClr val="1F85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altLang="en-US" lang="zh-CN"/>
          </a:p>
        </p:txBody>
      </p:sp>
      <p:sp>
        <p:nvSpPr>
          <p:cNvPr id="105" name="任意多边形 104"/>
          <p:cNvSpPr/>
          <p:nvPr/>
        </p:nvSpPr>
        <p:spPr>
          <a:xfrm flipH="1">
            <a:off x="6796088" y="6165850"/>
            <a:ext cx="4073525" cy="215900"/>
          </a:xfrm>
          <a:custGeom>
            <a:gdLst>
              <a:gd fmla="*/ 0 w 4072484" name="connsiteX0"/>
              <a:gd fmla="*/ 61313 h 103031" name="connsiteY0"/>
              <a:gd fmla="*/ 2295199 w 4072484" name="connsiteX1"/>
              <a:gd fmla="*/ 70834 h 103031" name="connsiteY1"/>
              <a:gd fmla="*/ 2391791 w 4072484" name="connsiteX2"/>
              <a:gd fmla="*/ 0 h 103031" name="connsiteY2"/>
              <a:gd fmla="*/ 4072484 w 4072484" name="connsiteX3"/>
              <a:gd fmla="*/ 0 h 103031" name="connsiteY3"/>
              <a:gd fmla="*/ 3982332 w 4072484" name="connsiteX4"/>
              <a:gd fmla="*/ 103031 h 103031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03031" w="4072484">
                <a:moveTo>
                  <a:pt x="0" y="61313"/>
                </a:moveTo>
                <a:lnTo>
                  <a:pt x="2295199" y="70834"/>
                </a:lnTo>
                <a:lnTo>
                  <a:pt x="2391791" y="0"/>
                </a:lnTo>
                <a:lnTo>
                  <a:pt x="4072484" y="0"/>
                </a:lnTo>
                <a:lnTo>
                  <a:pt x="3982332" y="103031"/>
                </a:lnTo>
              </a:path>
            </a:pathLst>
          </a:custGeom>
          <a:noFill/>
          <a:ln w="50800">
            <a:solidFill>
              <a:srgbClr val="1F85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altLang="en-US" lang="zh-CN"/>
          </a:p>
        </p:txBody>
      </p:sp>
      <p:grpSp>
        <p:nvGrpSpPr>
          <p:cNvPr id="22550" name="组合 181"/>
          <p:cNvGrpSpPr/>
          <p:nvPr/>
        </p:nvGrpSpPr>
        <p:grpSpPr>
          <a:xfrm>
            <a:off x="3994150" y="5705475"/>
            <a:ext cx="7904163" cy="1055688"/>
            <a:chOff x="3994085" y="5705642"/>
            <a:chExt cx="7904925" cy="1055385"/>
          </a:xfrm>
        </p:grpSpPr>
        <p:sp>
          <p:nvSpPr>
            <p:cNvPr id="22551" name="Freeform 5"/>
            <p:cNvSpPr>
              <a:spLocks noEditPoints="1"/>
            </p:cNvSpPr>
            <p:nvPr/>
          </p:nvSpPr>
          <p:spPr bwMode="auto">
            <a:xfrm flipV="1">
              <a:off x="6960096" y="6461917"/>
              <a:ext cx="298580" cy="299110"/>
            </a:xfrm>
            <a:custGeom>
              <a:gdLst>
                <a:gd fmla="*/ 2147483646 w 236" name="T0"/>
                <a:gd fmla="*/ 2147483646 h 236" name="T1"/>
                <a:gd fmla="*/ 2147483646 w 236" name="T2"/>
                <a:gd fmla="*/ 2147483646 h 236" name="T3"/>
                <a:gd fmla="*/ 2147483646 w 236" name="T4"/>
                <a:gd fmla="*/ 2147483646 h 236" name="T5"/>
                <a:gd fmla="*/ 2147483646 w 236" name="T6"/>
                <a:gd fmla="*/ 2147483646 h 236" name="T7"/>
                <a:gd fmla="*/ 2147483646 w 236" name="T8"/>
                <a:gd fmla="*/ 2147483646 h 236" name="T9"/>
                <a:gd fmla="*/ 2147483646 w 236" name="T10"/>
                <a:gd fmla="*/ 2147483646 h 236" name="T11"/>
                <a:gd fmla="*/ 2147483646 w 236" name="T12"/>
                <a:gd fmla="*/ 2147483646 h 236" name="T13"/>
                <a:gd fmla="*/ 2147483646 w 236" name="T14"/>
                <a:gd fmla="*/ 2147483646 h 236" name="T15"/>
                <a:gd fmla="*/ 2147483646 w 236" name="T16"/>
                <a:gd fmla="*/ 2147483646 h 236" name="T17"/>
                <a:gd fmla="*/ 2147483646 w 236" name="T18"/>
                <a:gd fmla="*/ 2147483646 h 236" name="T19"/>
                <a:gd fmla="*/ 2147483646 w 236" name="T20"/>
                <a:gd fmla="*/ 2147483646 h 236" name="T21"/>
                <a:gd fmla="*/ 2147483646 w 236" name="T22"/>
                <a:gd fmla="*/ 2147483646 h 236" name="T23"/>
                <a:gd fmla="*/ 2147483646 w 236" name="T24"/>
                <a:gd fmla="*/ 2147483646 h 236" name="T25"/>
                <a:gd fmla="*/ 2147483646 w 236" name="T26"/>
                <a:gd fmla="*/ 2147483646 h 236" name="T27"/>
                <a:gd fmla="*/ 2147483646 w 236" name="T28"/>
                <a:gd fmla="*/ 2147483646 h 236" name="T29"/>
                <a:gd fmla="*/ 2147483646 w 236" name="T30"/>
                <a:gd fmla="*/ 2147483646 h 236" name="T31"/>
                <a:gd fmla="*/ 2147483646 w 236" name="T32"/>
                <a:gd fmla="*/ 2147483646 h 236" name="T33"/>
                <a:gd fmla="*/ 2147483646 w 236" name="T34"/>
                <a:gd fmla="*/ 2147483646 h 236" name="T35"/>
                <a:gd fmla="*/ 2147483646 w 236" name="T36"/>
                <a:gd fmla="*/ 2147483646 h 236" name="T37"/>
                <a:gd fmla="*/ 2147483646 w 236" name="T38"/>
                <a:gd fmla="*/ 2147483646 h 236" name="T39"/>
                <a:gd fmla="*/ 2147483646 w 236" name="T40"/>
                <a:gd fmla="*/ 2147483646 h 236" name="T41"/>
                <a:gd fmla="*/ 2147483646 w 236" name="T42"/>
                <a:gd fmla="*/ 2147483646 h 236" name="T43"/>
                <a:gd fmla="*/ 2147483646 w 236" name="T44"/>
                <a:gd fmla="*/ 2147483646 h 236" name="T45"/>
                <a:gd fmla="*/ 2147483646 w 236" name="T46"/>
                <a:gd fmla="*/ 0 h 236" name="T47"/>
                <a:gd fmla="*/ 2147483646 w 236" name="T48"/>
                <a:gd fmla="*/ 2147483646 h 236" name="T49"/>
                <a:gd fmla="*/ 2147483646 w 236" name="T50"/>
                <a:gd fmla="*/ 2147483646 h 236" name="T51"/>
                <a:gd fmla="*/ 2147483646 w 236" name="T52"/>
                <a:gd fmla="*/ 2147483646 h 236" name="T53"/>
                <a:gd fmla="*/ 2147483646 w 236" name="T54"/>
                <a:gd fmla="*/ 2147483646 h 236" name="T55"/>
                <a:gd fmla="*/ 2147483646 w 236" name="T56"/>
                <a:gd fmla="*/ 2147483646 h 236" name="T57"/>
                <a:gd fmla="*/ 2147483646 w 236" name="T58"/>
                <a:gd fmla="*/ 2147483646 h 236" name="T59"/>
                <a:gd fmla="*/ 2147483646 w 236" name="T60"/>
                <a:gd fmla="*/ 2147483646 h 236" name="T61"/>
                <a:gd fmla="*/ 2147483646 w 236" name="T62"/>
                <a:gd fmla="*/ 2147483646 h 236" name="T63"/>
                <a:gd fmla="*/ 2147483646 w 236" name="T64"/>
                <a:gd fmla="*/ 2147483646 h 236" name="T65"/>
                <a:gd fmla="*/ 2147483646 w 236" name="T66"/>
                <a:gd fmla="*/ 2147483646 h 236" name="T67"/>
                <a:gd fmla="*/ 2147483646 w 236" name="T68"/>
                <a:gd fmla="*/ 2147483646 h 236" name="T69"/>
                <a:gd fmla="*/ 0 w 236" name="T70"/>
                <a:gd fmla="*/ 2147483646 h 236" name="T71"/>
                <a:gd fmla="*/ 2147483646 w 236" name="T72"/>
                <a:gd fmla="*/ 2147483646 h 236" name="T73"/>
                <a:gd fmla="*/ 2147483646 w 236" name="T74"/>
                <a:gd fmla="*/ 2147483646 h 236" name="T75"/>
                <a:gd fmla="*/ 2147483646 w 236" name="T76"/>
                <a:gd fmla="*/ 2147483646 h 236" name="T77"/>
                <a:gd fmla="*/ 2147483646 w 236" name="T78"/>
                <a:gd fmla="*/ 2147483646 h 236" name="T79"/>
                <a:gd fmla="*/ 2147483646 w 236" name="T80"/>
                <a:gd fmla="*/ 2147483646 h 236" name="T81"/>
                <a:gd fmla="*/ 2147483646 w 236" name="T82"/>
                <a:gd fmla="*/ 2147483646 h 236" name="T83"/>
                <a:gd fmla="*/ 2147483646 w 236" name="T84"/>
                <a:gd fmla="*/ 2147483646 h 236" name="T85"/>
                <a:gd fmla="*/ 2147483646 w 236" name="T86"/>
                <a:gd fmla="*/ 2147483646 h 236" name="T87"/>
                <a:gd fmla="*/ 2147483646 w 236" name="T88"/>
                <a:gd fmla="*/ 2147483646 h 236" name="T89"/>
                <a:gd fmla="*/ 2147483646 w 236" name="T90"/>
                <a:gd fmla="*/ 2147483646 h 236" name="T91"/>
                <a:gd fmla="*/ 2147483646 w 236" name="T92"/>
                <a:gd fmla="*/ 2147483646 h 236" name="T93"/>
                <a:gd fmla="*/ 2147483646 w 236" name="T94"/>
                <a:gd fmla="*/ 2147483646 h 236" name="T95"/>
                <a:gd fmla="*/ 2147483646 w 236" name="T96"/>
                <a:gd fmla="*/ 2147483646 h 236" name="T97"/>
                <a:gd fmla="*/ 2147483646 w 236" name="T98"/>
                <a:gd fmla="*/ 2147483646 h 236" name="T99"/>
                <a:gd fmla="*/ 2147483646 w 236" name="T100"/>
                <a:gd fmla="*/ 2147483646 h 236" name="T101"/>
                <a:gd fmla="*/ 2147483646 w 236" name="T102"/>
                <a:gd fmla="*/ 2147483646 h 236" name="T103"/>
                <a:gd fmla="*/ 2147483646 w 236" name="T104"/>
                <a:gd fmla="*/ 2147483646 h 236" name="T105"/>
                <a:gd fmla="*/ 2147483646 w 236" name="T106"/>
                <a:gd fmla="*/ 2147483646 h 236" name="T107"/>
                <a:gd fmla="*/ 2147483646 w 236" name="T108"/>
                <a:gd fmla="*/ 2147483646 h 236" name="T109"/>
                <a:gd fmla="*/ 2147483646 w 236" name="T110"/>
                <a:gd fmla="*/ 2147483646 h 236" name="T111"/>
                <a:gd fmla="*/ 2147483646 w 236" name="T112"/>
                <a:gd fmla="*/ 2147483646 h 236" name="T113"/>
                <a:gd fmla="*/ 2147483646 w 236" name="T114"/>
                <a:gd fmla="*/ 2147483646 h 236" name="T115"/>
                <a:gd fmla="*/ 2147483646 w 236" name="T116"/>
                <a:gd fmla="*/ 2147483646 h 236" name="T117"/>
                <a:gd fmla="*/ 2147483646 w 236" name="T118"/>
                <a:gd fmla="*/ 2147483646 h 236" name="T119"/>
                <a:gd fmla="*/ 2147483646 w 236" name="T120"/>
                <a:gd fmla="*/ 2147483646 h 236" name="T121"/>
                <a:gd fmla="*/ 2147483646 w 236" name="T122"/>
                <a:gd fmla="*/ 2147483646 h 2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60000 65536" name="T177"/>
                <a:gd fmla="*/ 0 60000 65536" name="T178"/>
                <a:gd fmla="*/ 0 60000 65536" name="T179"/>
                <a:gd fmla="*/ 0 60000 65536" name="T180"/>
                <a:gd fmla="*/ 0 60000 65536" name="T181"/>
                <a:gd fmla="*/ 0 60000 65536" name="T182"/>
                <a:gd fmla="*/ 0 60000 65536" name="T183"/>
                <a:gd fmla="*/ 0 60000 65536" name="T184"/>
                <a:gd fmla="*/ 0 60000 65536" name="T185"/>
              </a:gdLst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b="b" l="0" r="r" t="0"/>
              <a:pathLst>
                <a:path h="236" w="236">
                  <a:moveTo>
                    <a:pt x="118" y="36"/>
                  </a:moveTo>
                  <a:cubicBezTo>
                    <a:pt x="73" y="36"/>
                    <a:pt x="36" y="73"/>
                    <a:pt x="36" y="118"/>
                  </a:cubicBezTo>
                  <a:cubicBezTo>
                    <a:pt x="36" y="164"/>
                    <a:pt x="73" y="200"/>
                    <a:pt x="118" y="200"/>
                  </a:cubicBezTo>
                  <a:cubicBezTo>
                    <a:pt x="163" y="200"/>
                    <a:pt x="200" y="164"/>
                    <a:pt x="200" y="118"/>
                  </a:cubicBezTo>
                  <a:cubicBezTo>
                    <a:pt x="200" y="73"/>
                    <a:pt x="163" y="36"/>
                    <a:pt x="118" y="36"/>
                  </a:cubicBezTo>
                  <a:close/>
                  <a:moveTo>
                    <a:pt x="45" y="118"/>
                  </a:moveTo>
                  <a:cubicBezTo>
                    <a:pt x="45" y="104"/>
                    <a:pt x="49" y="92"/>
                    <a:pt x="56" y="8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96" y="188"/>
                    <a:pt x="96" y="188"/>
                    <a:pt x="96" y="188"/>
                  </a:cubicBezTo>
                  <a:cubicBezTo>
                    <a:pt x="67" y="179"/>
                    <a:pt x="45" y="151"/>
                    <a:pt x="45" y="118"/>
                  </a:cubicBezTo>
                  <a:close/>
                  <a:moveTo>
                    <a:pt x="191" y="118"/>
                  </a:moveTo>
                  <a:cubicBezTo>
                    <a:pt x="191" y="159"/>
                    <a:pt x="158" y="191"/>
                    <a:pt x="118" y="191"/>
                  </a:cubicBezTo>
                  <a:cubicBezTo>
                    <a:pt x="114" y="191"/>
                    <a:pt x="109" y="191"/>
                    <a:pt x="105" y="190"/>
                  </a:cubicBezTo>
                  <a:cubicBezTo>
                    <a:pt x="122" y="122"/>
                    <a:pt x="122" y="122"/>
                    <a:pt x="122" y="122"/>
                  </a:cubicBezTo>
                  <a:cubicBezTo>
                    <a:pt x="122" y="121"/>
                    <a:pt x="122" y="121"/>
                    <a:pt x="122" y="121"/>
                  </a:cubicBezTo>
                  <a:cubicBezTo>
                    <a:pt x="122" y="121"/>
                    <a:pt x="122" y="121"/>
                    <a:pt x="122" y="121"/>
                  </a:cubicBezTo>
                  <a:cubicBezTo>
                    <a:pt x="186" y="92"/>
                    <a:pt x="186" y="92"/>
                    <a:pt x="186" y="92"/>
                  </a:cubicBezTo>
                  <a:cubicBezTo>
                    <a:pt x="189" y="100"/>
                    <a:pt x="191" y="109"/>
                    <a:pt x="191" y="118"/>
                  </a:cubicBezTo>
                  <a:close/>
                  <a:moveTo>
                    <a:pt x="118" y="113"/>
                  </a:moveTo>
                  <a:cubicBezTo>
                    <a:pt x="61" y="73"/>
                    <a:pt x="61" y="73"/>
                    <a:pt x="61" y="73"/>
                  </a:cubicBezTo>
                  <a:cubicBezTo>
                    <a:pt x="74" y="56"/>
                    <a:pt x="95" y="46"/>
                    <a:pt x="118" y="46"/>
                  </a:cubicBezTo>
                  <a:cubicBezTo>
                    <a:pt x="145" y="46"/>
                    <a:pt x="169" y="61"/>
                    <a:pt x="182" y="83"/>
                  </a:cubicBezTo>
                  <a:lnTo>
                    <a:pt x="118" y="113"/>
                  </a:lnTo>
                  <a:close/>
                  <a:moveTo>
                    <a:pt x="236" y="123"/>
                  </a:moveTo>
                  <a:cubicBezTo>
                    <a:pt x="236" y="113"/>
                    <a:pt x="236" y="113"/>
                    <a:pt x="236" y="113"/>
                  </a:cubicBezTo>
                  <a:cubicBezTo>
                    <a:pt x="218" y="110"/>
                    <a:pt x="218" y="110"/>
                    <a:pt x="218" y="110"/>
                  </a:cubicBezTo>
                  <a:cubicBezTo>
                    <a:pt x="217" y="107"/>
                    <a:pt x="217" y="103"/>
                    <a:pt x="216" y="100"/>
                  </a:cubicBezTo>
                  <a:cubicBezTo>
                    <a:pt x="233" y="92"/>
                    <a:pt x="233" y="92"/>
                    <a:pt x="233" y="92"/>
                  </a:cubicBezTo>
                  <a:cubicBezTo>
                    <a:pt x="231" y="83"/>
                    <a:pt x="231" y="83"/>
                    <a:pt x="231" y="83"/>
                  </a:cubicBezTo>
                  <a:cubicBezTo>
                    <a:pt x="212" y="84"/>
                    <a:pt x="212" y="84"/>
                    <a:pt x="212" y="84"/>
                  </a:cubicBezTo>
                  <a:cubicBezTo>
                    <a:pt x="211" y="81"/>
                    <a:pt x="210" y="78"/>
                    <a:pt x="208" y="75"/>
                  </a:cubicBezTo>
                  <a:cubicBezTo>
                    <a:pt x="222" y="63"/>
                    <a:pt x="222" y="63"/>
                    <a:pt x="222" y="63"/>
                  </a:cubicBezTo>
                  <a:cubicBezTo>
                    <a:pt x="218" y="55"/>
                    <a:pt x="218" y="55"/>
                    <a:pt x="218" y="55"/>
                  </a:cubicBezTo>
                  <a:cubicBezTo>
                    <a:pt x="200" y="61"/>
                    <a:pt x="200" y="61"/>
                    <a:pt x="200" y="61"/>
                  </a:cubicBezTo>
                  <a:cubicBezTo>
                    <a:pt x="198" y="59"/>
                    <a:pt x="196" y="56"/>
                    <a:pt x="194" y="54"/>
                  </a:cubicBezTo>
                  <a:cubicBezTo>
                    <a:pt x="205" y="38"/>
                    <a:pt x="205" y="38"/>
                    <a:pt x="205" y="38"/>
                  </a:cubicBezTo>
                  <a:cubicBezTo>
                    <a:pt x="198" y="31"/>
                    <a:pt x="198" y="31"/>
                    <a:pt x="198" y="31"/>
                  </a:cubicBezTo>
                  <a:cubicBezTo>
                    <a:pt x="182" y="42"/>
                    <a:pt x="182" y="42"/>
                    <a:pt x="182" y="42"/>
                  </a:cubicBezTo>
                  <a:cubicBezTo>
                    <a:pt x="180" y="40"/>
                    <a:pt x="177" y="38"/>
                    <a:pt x="175" y="36"/>
                  </a:cubicBezTo>
                  <a:cubicBezTo>
                    <a:pt x="181" y="18"/>
                    <a:pt x="181" y="18"/>
                    <a:pt x="181" y="18"/>
                  </a:cubicBezTo>
                  <a:cubicBezTo>
                    <a:pt x="173" y="14"/>
                    <a:pt x="173" y="14"/>
                    <a:pt x="173" y="14"/>
                  </a:cubicBezTo>
                  <a:cubicBezTo>
                    <a:pt x="161" y="28"/>
                    <a:pt x="161" y="28"/>
                    <a:pt x="161" y="28"/>
                  </a:cubicBezTo>
                  <a:cubicBezTo>
                    <a:pt x="158" y="26"/>
                    <a:pt x="155" y="25"/>
                    <a:pt x="152" y="24"/>
                  </a:cubicBezTo>
                  <a:cubicBezTo>
                    <a:pt x="153" y="5"/>
                    <a:pt x="153" y="5"/>
                    <a:pt x="153" y="5"/>
                  </a:cubicBezTo>
                  <a:cubicBezTo>
                    <a:pt x="144" y="3"/>
                    <a:pt x="144" y="3"/>
                    <a:pt x="144" y="3"/>
                  </a:cubicBezTo>
                  <a:cubicBezTo>
                    <a:pt x="136" y="20"/>
                    <a:pt x="136" y="20"/>
                    <a:pt x="136" y="20"/>
                  </a:cubicBezTo>
                  <a:cubicBezTo>
                    <a:pt x="133" y="19"/>
                    <a:pt x="129" y="19"/>
                    <a:pt x="126" y="19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0" y="19"/>
                    <a:pt x="110" y="19"/>
                    <a:pt x="110" y="19"/>
                  </a:cubicBezTo>
                  <a:cubicBezTo>
                    <a:pt x="107" y="19"/>
                    <a:pt x="103" y="19"/>
                    <a:pt x="100" y="20"/>
                  </a:cubicBezTo>
                  <a:cubicBezTo>
                    <a:pt x="92" y="3"/>
                    <a:pt x="92" y="3"/>
                    <a:pt x="92" y="3"/>
                  </a:cubicBezTo>
                  <a:cubicBezTo>
                    <a:pt x="83" y="5"/>
                    <a:pt x="83" y="5"/>
                    <a:pt x="83" y="5"/>
                  </a:cubicBezTo>
                  <a:cubicBezTo>
                    <a:pt x="84" y="24"/>
                    <a:pt x="84" y="24"/>
                    <a:pt x="84" y="24"/>
                  </a:cubicBezTo>
                  <a:cubicBezTo>
                    <a:pt x="81" y="25"/>
                    <a:pt x="78" y="26"/>
                    <a:pt x="76" y="28"/>
                  </a:cubicBezTo>
                  <a:cubicBezTo>
                    <a:pt x="63" y="14"/>
                    <a:pt x="63" y="14"/>
                    <a:pt x="63" y="14"/>
                  </a:cubicBezTo>
                  <a:cubicBezTo>
                    <a:pt x="55" y="18"/>
                    <a:pt x="55" y="18"/>
                    <a:pt x="55" y="18"/>
                  </a:cubicBezTo>
                  <a:cubicBezTo>
                    <a:pt x="61" y="36"/>
                    <a:pt x="61" y="36"/>
                    <a:pt x="61" y="36"/>
                  </a:cubicBezTo>
                  <a:cubicBezTo>
                    <a:pt x="59" y="38"/>
                    <a:pt x="56" y="40"/>
                    <a:pt x="54" y="42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42" y="54"/>
                    <a:pt x="42" y="54"/>
                    <a:pt x="42" y="54"/>
                  </a:cubicBezTo>
                  <a:cubicBezTo>
                    <a:pt x="40" y="56"/>
                    <a:pt x="38" y="58"/>
                    <a:pt x="36" y="61"/>
                  </a:cubicBezTo>
                  <a:cubicBezTo>
                    <a:pt x="18" y="55"/>
                    <a:pt x="18" y="55"/>
                    <a:pt x="18" y="55"/>
                  </a:cubicBezTo>
                  <a:cubicBezTo>
                    <a:pt x="14" y="63"/>
                    <a:pt x="14" y="63"/>
                    <a:pt x="14" y="63"/>
                  </a:cubicBezTo>
                  <a:cubicBezTo>
                    <a:pt x="28" y="75"/>
                    <a:pt x="28" y="75"/>
                    <a:pt x="28" y="75"/>
                  </a:cubicBezTo>
                  <a:cubicBezTo>
                    <a:pt x="26" y="78"/>
                    <a:pt x="25" y="81"/>
                    <a:pt x="24" y="84"/>
                  </a:cubicBezTo>
                  <a:cubicBezTo>
                    <a:pt x="5" y="83"/>
                    <a:pt x="5" y="83"/>
                    <a:pt x="5" y="83"/>
                  </a:cubicBezTo>
                  <a:cubicBezTo>
                    <a:pt x="3" y="92"/>
                    <a:pt x="3" y="92"/>
                    <a:pt x="3" y="92"/>
                  </a:cubicBezTo>
                  <a:cubicBezTo>
                    <a:pt x="20" y="100"/>
                    <a:pt x="20" y="100"/>
                    <a:pt x="20" y="100"/>
                  </a:cubicBezTo>
                  <a:cubicBezTo>
                    <a:pt x="19" y="103"/>
                    <a:pt x="19" y="107"/>
                    <a:pt x="18" y="11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23"/>
                    <a:pt x="0" y="123"/>
                    <a:pt x="0" y="123"/>
                  </a:cubicBezTo>
                  <a:cubicBezTo>
                    <a:pt x="18" y="126"/>
                    <a:pt x="18" y="126"/>
                    <a:pt x="18" y="126"/>
                  </a:cubicBezTo>
                  <a:cubicBezTo>
                    <a:pt x="19" y="130"/>
                    <a:pt x="19" y="133"/>
                    <a:pt x="19" y="136"/>
                  </a:cubicBezTo>
                  <a:cubicBezTo>
                    <a:pt x="3" y="144"/>
                    <a:pt x="3" y="144"/>
                    <a:pt x="3" y="144"/>
                  </a:cubicBezTo>
                  <a:cubicBezTo>
                    <a:pt x="5" y="153"/>
                    <a:pt x="5" y="153"/>
                    <a:pt x="5" y="153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5" y="155"/>
                    <a:pt x="26" y="158"/>
                    <a:pt x="27" y="161"/>
                  </a:cubicBezTo>
                  <a:cubicBezTo>
                    <a:pt x="14" y="173"/>
                    <a:pt x="14" y="173"/>
                    <a:pt x="14" y="173"/>
                  </a:cubicBezTo>
                  <a:cubicBezTo>
                    <a:pt x="18" y="181"/>
                    <a:pt x="18" y="181"/>
                    <a:pt x="18" y="181"/>
                  </a:cubicBezTo>
                  <a:cubicBezTo>
                    <a:pt x="36" y="175"/>
                    <a:pt x="36" y="175"/>
                    <a:pt x="36" y="175"/>
                  </a:cubicBezTo>
                  <a:cubicBezTo>
                    <a:pt x="38" y="178"/>
                    <a:pt x="39" y="180"/>
                    <a:pt x="42" y="183"/>
                  </a:cubicBezTo>
                  <a:cubicBezTo>
                    <a:pt x="31" y="198"/>
                    <a:pt x="31" y="198"/>
                    <a:pt x="31" y="198"/>
                  </a:cubicBezTo>
                  <a:cubicBezTo>
                    <a:pt x="38" y="205"/>
                    <a:pt x="38" y="205"/>
                    <a:pt x="38" y="205"/>
                  </a:cubicBezTo>
                  <a:cubicBezTo>
                    <a:pt x="53" y="194"/>
                    <a:pt x="53" y="194"/>
                    <a:pt x="53" y="194"/>
                  </a:cubicBezTo>
                  <a:cubicBezTo>
                    <a:pt x="56" y="197"/>
                    <a:pt x="58" y="199"/>
                    <a:pt x="61" y="201"/>
                  </a:cubicBezTo>
                  <a:cubicBezTo>
                    <a:pt x="55" y="218"/>
                    <a:pt x="55" y="218"/>
                    <a:pt x="55" y="218"/>
                  </a:cubicBezTo>
                  <a:cubicBezTo>
                    <a:pt x="63" y="222"/>
                    <a:pt x="63" y="222"/>
                    <a:pt x="63" y="222"/>
                  </a:cubicBezTo>
                  <a:cubicBezTo>
                    <a:pt x="75" y="209"/>
                    <a:pt x="75" y="209"/>
                    <a:pt x="75" y="209"/>
                  </a:cubicBezTo>
                  <a:cubicBezTo>
                    <a:pt x="78" y="210"/>
                    <a:pt x="81" y="211"/>
                    <a:pt x="84" y="213"/>
                  </a:cubicBezTo>
                  <a:cubicBezTo>
                    <a:pt x="83" y="231"/>
                    <a:pt x="83" y="231"/>
                    <a:pt x="83" y="231"/>
                  </a:cubicBezTo>
                  <a:cubicBezTo>
                    <a:pt x="92" y="233"/>
                    <a:pt x="92" y="233"/>
                    <a:pt x="92" y="233"/>
                  </a:cubicBezTo>
                  <a:cubicBezTo>
                    <a:pt x="100" y="217"/>
                    <a:pt x="100" y="217"/>
                    <a:pt x="100" y="217"/>
                  </a:cubicBezTo>
                  <a:cubicBezTo>
                    <a:pt x="103" y="217"/>
                    <a:pt x="107" y="218"/>
                    <a:pt x="110" y="218"/>
                  </a:cubicBezTo>
                  <a:cubicBezTo>
                    <a:pt x="113" y="236"/>
                    <a:pt x="113" y="236"/>
                    <a:pt x="113" y="236"/>
                  </a:cubicBezTo>
                  <a:cubicBezTo>
                    <a:pt x="123" y="236"/>
                    <a:pt x="123" y="236"/>
                    <a:pt x="123" y="236"/>
                  </a:cubicBezTo>
                  <a:cubicBezTo>
                    <a:pt x="126" y="218"/>
                    <a:pt x="126" y="218"/>
                    <a:pt x="126" y="218"/>
                  </a:cubicBezTo>
                  <a:cubicBezTo>
                    <a:pt x="129" y="218"/>
                    <a:pt x="133" y="217"/>
                    <a:pt x="136" y="217"/>
                  </a:cubicBezTo>
                  <a:cubicBezTo>
                    <a:pt x="144" y="233"/>
                    <a:pt x="144" y="233"/>
                    <a:pt x="144" y="233"/>
                  </a:cubicBezTo>
                  <a:cubicBezTo>
                    <a:pt x="153" y="231"/>
                    <a:pt x="153" y="231"/>
                    <a:pt x="153" y="231"/>
                  </a:cubicBezTo>
                  <a:cubicBezTo>
                    <a:pt x="152" y="213"/>
                    <a:pt x="152" y="213"/>
                    <a:pt x="152" y="213"/>
                  </a:cubicBezTo>
                  <a:cubicBezTo>
                    <a:pt x="155" y="211"/>
                    <a:pt x="158" y="210"/>
                    <a:pt x="161" y="209"/>
                  </a:cubicBezTo>
                  <a:cubicBezTo>
                    <a:pt x="173" y="222"/>
                    <a:pt x="173" y="222"/>
                    <a:pt x="173" y="222"/>
                  </a:cubicBezTo>
                  <a:cubicBezTo>
                    <a:pt x="181" y="218"/>
                    <a:pt x="181" y="218"/>
                    <a:pt x="181" y="218"/>
                  </a:cubicBezTo>
                  <a:cubicBezTo>
                    <a:pt x="175" y="200"/>
                    <a:pt x="175" y="200"/>
                    <a:pt x="175" y="200"/>
                  </a:cubicBezTo>
                  <a:cubicBezTo>
                    <a:pt x="178" y="199"/>
                    <a:pt x="180" y="197"/>
                    <a:pt x="183" y="194"/>
                  </a:cubicBezTo>
                  <a:cubicBezTo>
                    <a:pt x="198" y="205"/>
                    <a:pt x="198" y="205"/>
                    <a:pt x="198" y="205"/>
                  </a:cubicBezTo>
                  <a:cubicBezTo>
                    <a:pt x="205" y="198"/>
                    <a:pt x="205" y="198"/>
                    <a:pt x="205" y="198"/>
                  </a:cubicBezTo>
                  <a:cubicBezTo>
                    <a:pt x="194" y="183"/>
                    <a:pt x="194" y="183"/>
                    <a:pt x="194" y="183"/>
                  </a:cubicBezTo>
                  <a:cubicBezTo>
                    <a:pt x="196" y="180"/>
                    <a:pt x="199" y="178"/>
                    <a:pt x="200" y="175"/>
                  </a:cubicBezTo>
                  <a:cubicBezTo>
                    <a:pt x="218" y="181"/>
                    <a:pt x="218" y="181"/>
                    <a:pt x="218" y="181"/>
                  </a:cubicBezTo>
                  <a:cubicBezTo>
                    <a:pt x="222" y="173"/>
                    <a:pt x="222" y="173"/>
                    <a:pt x="222" y="173"/>
                  </a:cubicBezTo>
                  <a:cubicBezTo>
                    <a:pt x="209" y="161"/>
                    <a:pt x="209" y="161"/>
                    <a:pt x="209" y="161"/>
                  </a:cubicBezTo>
                  <a:cubicBezTo>
                    <a:pt x="210" y="158"/>
                    <a:pt x="211" y="155"/>
                    <a:pt x="212" y="152"/>
                  </a:cubicBezTo>
                  <a:cubicBezTo>
                    <a:pt x="231" y="153"/>
                    <a:pt x="231" y="153"/>
                    <a:pt x="231" y="153"/>
                  </a:cubicBezTo>
                  <a:cubicBezTo>
                    <a:pt x="233" y="144"/>
                    <a:pt x="233" y="144"/>
                    <a:pt x="233" y="144"/>
                  </a:cubicBezTo>
                  <a:cubicBezTo>
                    <a:pt x="217" y="136"/>
                    <a:pt x="217" y="136"/>
                    <a:pt x="217" y="136"/>
                  </a:cubicBezTo>
                  <a:cubicBezTo>
                    <a:pt x="217" y="133"/>
                    <a:pt x="217" y="130"/>
                    <a:pt x="218" y="126"/>
                  </a:cubicBezTo>
                  <a:lnTo>
                    <a:pt x="236" y="123"/>
                  </a:lnTo>
                  <a:close/>
                  <a:moveTo>
                    <a:pt x="118" y="209"/>
                  </a:moveTo>
                  <a:cubicBezTo>
                    <a:pt x="68" y="209"/>
                    <a:pt x="27" y="169"/>
                    <a:pt x="27" y="118"/>
                  </a:cubicBezTo>
                  <a:cubicBezTo>
                    <a:pt x="27" y="68"/>
                    <a:pt x="68" y="27"/>
                    <a:pt x="118" y="27"/>
                  </a:cubicBezTo>
                  <a:cubicBezTo>
                    <a:pt x="168" y="27"/>
                    <a:pt x="209" y="68"/>
                    <a:pt x="209" y="118"/>
                  </a:cubicBezTo>
                  <a:cubicBezTo>
                    <a:pt x="209" y="169"/>
                    <a:pt x="168" y="209"/>
                    <a:pt x="118" y="209"/>
                  </a:cubicBezTo>
                  <a:close/>
                </a:path>
              </a:pathLst>
            </a:custGeom>
            <a:blipFill dpi="0" rotWithShape="1">
              <a:blip r:embed="rId6"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2552" name="Freeform 9"/>
            <p:cNvSpPr>
              <a:spLocks noEditPoints="1"/>
            </p:cNvSpPr>
            <p:nvPr/>
          </p:nvSpPr>
          <p:spPr bwMode="auto">
            <a:xfrm flipV="1">
              <a:off x="5855096" y="6498355"/>
              <a:ext cx="528936" cy="233138"/>
            </a:xfrm>
            <a:custGeom>
              <a:gdLst>
                <a:gd fmla="*/ 2147483646 w 240" name="T0"/>
                <a:gd fmla="*/ 2147483646 h 104" name="T1"/>
                <a:gd fmla="*/ 2147483646 w 240" name="T2"/>
                <a:gd fmla="*/ 2147483646 h 104" name="T3"/>
                <a:gd fmla="*/ 2147483646 w 240" name="T4"/>
                <a:gd fmla="*/ 2147483646 h 104" name="T5"/>
                <a:gd fmla="*/ 2147483646 w 240" name="T6"/>
                <a:gd fmla="*/ 2147483646 h 104" name="T7"/>
                <a:gd fmla="*/ 2147483646 w 240" name="T8"/>
                <a:gd fmla="*/ 2147483646 h 104" name="T9"/>
                <a:gd fmla="*/ 2147483646 w 240" name="T10"/>
                <a:gd fmla="*/ 2147483646 h 104" name="T11"/>
                <a:gd fmla="*/ 2147483646 w 240" name="T12"/>
                <a:gd fmla="*/ 2147483646 h 104" name="T13"/>
                <a:gd fmla="*/ 2147483646 w 240" name="T14"/>
                <a:gd fmla="*/ 2147483646 h 104" name="T15"/>
                <a:gd fmla="*/ 2147483646 w 240" name="T16"/>
                <a:gd fmla="*/ 2147483646 h 104" name="T17"/>
                <a:gd fmla="*/ 2147483646 w 240" name="T18"/>
                <a:gd fmla="*/ 2147483646 h 104" name="T19"/>
                <a:gd fmla="*/ 2147483646 w 240" name="T20"/>
                <a:gd fmla="*/ 2147483646 h 104" name="T21"/>
                <a:gd fmla="*/ 2147483646 w 240" name="T22"/>
                <a:gd fmla="*/ 2147483646 h 104" name="T23"/>
                <a:gd fmla="*/ 2147483646 w 240" name="T24"/>
                <a:gd fmla="*/ 2147483646 h 104" name="T25"/>
                <a:gd fmla="*/ 2147483646 w 240" name="T26"/>
                <a:gd fmla="*/ 2147483646 h 104" name="T27"/>
                <a:gd fmla="*/ 2147483646 w 240" name="T28"/>
                <a:gd fmla="*/ 2147483646 h 104" name="T29"/>
                <a:gd fmla="*/ 2147483646 w 240" name="T30"/>
                <a:gd fmla="*/ 2147483646 h 104" name="T31"/>
                <a:gd fmla="*/ 2147483646 w 240" name="T32"/>
                <a:gd fmla="*/ 0 h 104" name="T33"/>
                <a:gd fmla="*/ 2147483646 w 240" name="T34"/>
                <a:gd fmla="*/ 0 h 104" name="T35"/>
                <a:gd fmla="*/ 0 w 240" name="T36"/>
                <a:gd fmla="*/ 2147483646 h 104" name="T37"/>
                <a:gd fmla="*/ 0 w 240" name="T38"/>
                <a:gd fmla="*/ 2147483646 h 104" name="T39"/>
                <a:gd fmla="*/ 2147483646 w 240" name="T40"/>
                <a:gd fmla="*/ 2147483646 h 104" name="T41"/>
                <a:gd fmla="*/ 2147483646 w 240" name="T42"/>
                <a:gd fmla="*/ 2147483646 h 104" name="T43"/>
                <a:gd fmla="*/ 2147483646 w 240" name="T44"/>
                <a:gd fmla="*/ 2147483646 h 104" name="T45"/>
                <a:gd fmla="*/ 2147483646 w 240" name="T46"/>
                <a:gd fmla="*/ 2147483646 h 104" name="T47"/>
                <a:gd fmla="*/ 2147483646 w 240" name="T48"/>
                <a:gd fmla="*/ 2147483646 h 104" name="T49"/>
                <a:gd fmla="*/ 2147483646 w 240" name="T50"/>
                <a:gd fmla="*/ 2147483646 h 104" name="T51"/>
                <a:gd fmla="*/ 2147483646 w 240" name="T52"/>
                <a:gd fmla="*/ 2147483646 h 104" name="T53"/>
                <a:gd fmla="*/ 2147483646 w 240" name="T54"/>
                <a:gd fmla="*/ 2147483646 h 104" name="T55"/>
                <a:gd fmla="*/ 2147483646 w 240" name="T56"/>
                <a:gd fmla="*/ 2147483646 h 104" name="T57"/>
                <a:gd fmla="*/ 2147483646 w 240" name="T58"/>
                <a:gd fmla="*/ 2147483646 h 104" name="T59"/>
                <a:gd fmla="*/ 2147483646 w 240" name="T60"/>
                <a:gd fmla="*/ 2147483646 h 104" name="T61"/>
                <a:gd fmla="*/ 2147483646 w 240" name="T62"/>
                <a:gd fmla="*/ 2147483646 h 104" name="T63"/>
                <a:gd fmla="*/ 2147483646 w 240" name="T64"/>
                <a:gd fmla="*/ 2147483646 h 104" name="T65"/>
                <a:gd fmla="*/ 2147483646 w 240" name="T66"/>
                <a:gd fmla="*/ 2147483646 h 104" name="T67"/>
                <a:gd fmla="*/ 2147483646 w 240" name="T68"/>
                <a:gd fmla="*/ 2147483646 h 104" name="T69"/>
                <a:gd fmla="*/ 2147483646 w 240" name="T70"/>
                <a:gd fmla="*/ 2147483646 h 104" name="T71"/>
                <a:gd fmla="*/ 2147483646 w 240" name="T72"/>
                <a:gd fmla="*/ 2147483646 h 104" name="T73"/>
                <a:gd fmla="*/ 2147483646 w 240" name="T74"/>
                <a:gd fmla="*/ 2147483646 h 104" name="T75"/>
                <a:gd fmla="*/ 2147483646 w 240" name="T76"/>
                <a:gd fmla="*/ 2147483646 h 104" name="T77"/>
                <a:gd fmla="*/ 2147483646 w 240" name="T78"/>
                <a:gd fmla="*/ 2147483646 h 104" name="T79"/>
                <a:gd fmla="*/ 2147483646 w 240" name="T80"/>
                <a:gd fmla="*/ 2147483646 h 104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</a:gdLst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b="b" l="0" r="r" t="0"/>
              <a:pathLst>
                <a:path h="104" w="240">
                  <a:moveTo>
                    <a:pt x="124" y="25"/>
                  </a:moveTo>
                  <a:cubicBezTo>
                    <a:pt x="34" y="38"/>
                    <a:pt x="34" y="38"/>
                    <a:pt x="34" y="38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99" y="75"/>
                    <a:pt x="99" y="75"/>
                    <a:pt x="99" y="75"/>
                  </a:cubicBezTo>
                  <a:cubicBezTo>
                    <a:pt x="190" y="62"/>
                    <a:pt x="190" y="62"/>
                    <a:pt x="190" y="62"/>
                  </a:cubicBezTo>
                  <a:cubicBezTo>
                    <a:pt x="124" y="50"/>
                    <a:pt x="124" y="50"/>
                    <a:pt x="124" y="50"/>
                  </a:cubicBezTo>
                  <a:lnTo>
                    <a:pt x="124" y="25"/>
                  </a:lnTo>
                  <a:close/>
                  <a:moveTo>
                    <a:pt x="141" y="62"/>
                  </a:moveTo>
                  <a:cubicBezTo>
                    <a:pt x="108" y="67"/>
                    <a:pt x="108" y="67"/>
                    <a:pt x="108" y="67"/>
                  </a:cubicBezTo>
                  <a:cubicBezTo>
                    <a:pt x="108" y="46"/>
                    <a:pt x="108" y="46"/>
                    <a:pt x="108" y="46"/>
                  </a:cubicBezTo>
                  <a:cubicBezTo>
                    <a:pt x="83" y="37"/>
                    <a:pt x="83" y="37"/>
                    <a:pt x="83" y="37"/>
                  </a:cubicBezTo>
                  <a:cubicBezTo>
                    <a:pt x="116" y="33"/>
                    <a:pt x="116" y="33"/>
                    <a:pt x="116" y="33"/>
                  </a:cubicBezTo>
                  <a:cubicBezTo>
                    <a:pt x="116" y="54"/>
                    <a:pt x="116" y="54"/>
                    <a:pt x="116" y="54"/>
                  </a:cubicBezTo>
                  <a:lnTo>
                    <a:pt x="141" y="62"/>
                  </a:lnTo>
                  <a:close/>
                  <a:moveTo>
                    <a:pt x="207" y="24"/>
                  </a:moveTo>
                  <a:cubicBezTo>
                    <a:pt x="207" y="19"/>
                    <a:pt x="207" y="19"/>
                    <a:pt x="207" y="19"/>
                  </a:cubicBezTo>
                  <a:cubicBezTo>
                    <a:pt x="207" y="8"/>
                    <a:pt x="199" y="0"/>
                    <a:pt x="188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8" y="0"/>
                    <a:pt x="0" y="8"/>
                    <a:pt x="0" y="19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96"/>
                    <a:pt x="8" y="104"/>
                    <a:pt x="19" y="104"/>
                  </a:cubicBezTo>
                  <a:cubicBezTo>
                    <a:pt x="188" y="104"/>
                    <a:pt x="188" y="104"/>
                    <a:pt x="188" y="104"/>
                  </a:cubicBezTo>
                  <a:cubicBezTo>
                    <a:pt x="199" y="104"/>
                    <a:pt x="207" y="96"/>
                    <a:pt x="207" y="85"/>
                  </a:cubicBezTo>
                  <a:cubicBezTo>
                    <a:pt x="207" y="80"/>
                    <a:pt x="207" y="80"/>
                    <a:pt x="207" y="80"/>
                  </a:cubicBezTo>
                  <a:cubicBezTo>
                    <a:pt x="240" y="80"/>
                    <a:pt x="240" y="80"/>
                    <a:pt x="240" y="80"/>
                  </a:cubicBezTo>
                  <a:cubicBezTo>
                    <a:pt x="240" y="24"/>
                    <a:pt x="240" y="24"/>
                    <a:pt x="240" y="24"/>
                  </a:cubicBezTo>
                  <a:lnTo>
                    <a:pt x="207" y="24"/>
                  </a:lnTo>
                  <a:close/>
                  <a:moveTo>
                    <a:pt x="198" y="79"/>
                  </a:moveTo>
                  <a:cubicBezTo>
                    <a:pt x="198" y="88"/>
                    <a:pt x="190" y="95"/>
                    <a:pt x="181" y="95"/>
                  </a:cubicBezTo>
                  <a:cubicBezTo>
                    <a:pt x="31" y="95"/>
                    <a:pt x="31" y="95"/>
                    <a:pt x="31" y="95"/>
                  </a:cubicBezTo>
                  <a:cubicBezTo>
                    <a:pt x="22" y="95"/>
                    <a:pt x="14" y="88"/>
                    <a:pt x="14" y="79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16"/>
                    <a:pt x="22" y="9"/>
                    <a:pt x="31" y="9"/>
                  </a:cubicBezTo>
                  <a:cubicBezTo>
                    <a:pt x="181" y="9"/>
                    <a:pt x="181" y="9"/>
                    <a:pt x="181" y="9"/>
                  </a:cubicBezTo>
                  <a:cubicBezTo>
                    <a:pt x="190" y="9"/>
                    <a:pt x="198" y="16"/>
                    <a:pt x="198" y="25"/>
                  </a:cubicBezTo>
                  <a:lnTo>
                    <a:pt x="198" y="79"/>
                  </a:lnTo>
                  <a:close/>
                  <a:moveTo>
                    <a:pt x="231" y="71"/>
                  </a:moveTo>
                  <a:cubicBezTo>
                    <a:pt x="212" y="71"/>
                    <a:pt x="212" y="71"/>
                    <a:pt x="212" y="71"/>
                  </a:cubicBezTo>
                  <a:cubicBezTo>
                    <a:pt x="212" y="33"/>
                    <a:pt x="212" y="33"/>
                    <a:pt x="212" y="33"/>
                  </a:cubicBezTo>
                  <a:cubicBezTo>
                    <a:pt x="231" y="33"/>
                    <a:pt x="231" y="33"/>
                    <a:pt x="231" y="33"/>
                  </a:cubicBezTo>
                  <a:lnTo>
                    <a:pt x="231" y="71"/>
                  </a:lnTo>
                  <a:close/>
                </a:path>
              </a:pathLst>
            </a:custGeom>
            <a:blipFill dpi="0" rotWithShape="1">
              <a:blip r:embed="rId6"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2553" name="Freeform 13"/>
            <p:cNvSpPr>
              <a:spLocks noEditPoints="1"/>
            </p:cNvSpPr>
            <p:nvPr/>
          </p:nvSpPr>
          <p:spPr bwMode="auto">
            <a:xfrm>
              <a:off x="7938728" y="6421680"/>
              <a:ext cx="366138" cy="311704"/>
            </a:xfrm>
            <a:custGeom>
              <a:gdLst>
                <a:gd fmla="*/ 2147483646 w 236" name="T0"/>
                <a:gd fmla="*/ 2147483646 h 200" name="T1"/>
                <a:gd fmla="*/ 2147483646 w 236" name="T2"/>
                <a:gd fmla="*/ 2147483646 h 200" name="T3"/>
                <a:gd fmla="*/ 2147483646 w 236" name="T4"/>
                <a:gd fmla="*/ 2147483646 h 200" name="T5"/>
                <a:gd fmla="*/ 2147483646 w 236" name="T6"/>
                <a:gd fmla="*/ 2147483646 h 200" name="T7"/>
                <a:gd fmla="*/ 2147483646 w 236" name="T8"/>
                <a:gd fmla="*/ 2147483646 h 200" name="T9"/>
                <a:gd fmla="*/ 2147483646 w 236" name="T10"/>
                <a:gd fmla="*/ 2147483646 h 200" name="T11"/>
                <a:gd fmla="*/ 2147483646 w 236" name="T12"/>
                <a:gd fmla="*/ 2147483646 h 200" name="T13"/>
                <a:gd fmla="*/ 2147483646 w 236" name="T14"/>
                <a:gd fmla="*/ 2147483646 h 200" name="T15"/>
                <a:gd fmla="*/ 2147483646 w 236" name="T16"/>
                <a:gd fmla="*/ 2147483646 h 200" name="T17"/>
                <a:gd fmla="*/ 2147483646 w 236" name="T18"/>
                <a:gd fmla="*/ 2147483646 h 200" name="T19"/>
                <a:gd fmla="*/ 2147483646 w 236" name="T20"/>
                <a:gd fmla="*/ 2147483646 h 200" name="T21"/>
                <a:gd fmla="*/ 2147483646 w 236" name="T22"/>
                <a:gd fmla="*/ 2147483646 h 200" name="T23"/>
                <a:gd fmla="*/ 2147483646 w 236" name="T24"/>
                <a:gd fmla="*/ 2147483646 h 200" name="T25"/>
                <a:gd fmla="*/ 2147483646 w 236" name="T26"/>
                <a:gd fmla="*/ 2147483646 h 200" name="T27"/>
                <a:gd fmla="*/ 2147483646 w 236" name="T28"/>
                <a:gd fmla="*/ 2147483646 h 200" name="T29"/>
                <a:gd fmla="*/ 2147483646 w 236" name="T30"/>
                <a:gd fmla="*/ 2147483646 h 200" name="T31"/>
                <a:gd fmla="*/ 2147483646 w 236" name="T32"/>
                <a:gd fmla="*/ 2147483646 h 200" name="T33"/>
                <a:gd fmla="*/ 2147483646 w 236" name="T34"/>
                <a:gd fmla="*/ 2147483646 h 200" name="T35"/>
                <a:gd fmla="*/ 2147483646 w 236" name="T36"/>
                <a:gd fmla="*/ 2147483646 h 200" name="T37"/>
                <a:gd fmla="*/ 2147483646 w 236" name="T38"/>
                <a:gd fmla="*/ 2147483646 h 200" name="T39"/>
                <a:gd fmla="*/ 2147483646 w 236" name="T40"/>
                <a:gd fmla="*/ 2147483646 h 200" name="T41"/>
                <a:gd fmla="*/ 2147483646 w 236" name="T42"/>
                <a:gd fmla="*/ 2147483646 h 200" name="T43"/>
                <a:gd fmla="*/ 2147483646 w 236" name="T44"/>
                <a:gd fmla="*/ 2147483646 h 200" name="T45"/>
                <a:gd fmla="*/ 2147483646 w 236" name="T46"/>
                <a:gd fmla="*/ 2147483646 h 200" name="T47"/>
                <a:gd fmla="*/ 2147483646 w 236" name="T48"/>
                <a:gd fmla="*/ 2147483646 h 200" name="T49"/>
                <a:gd fmla="*/ 0 w 236" name="T50"/>
                <a:gd fmla="*/ 2147483646 h 200" name="T51"/>
                <a:gd fmla="*/ 2147483646 w 236" name="T52"/>
                <a:gd fmla="*/ 2147483646 h 200" name="T53"/>
                <a:gd fmla="*/ 2147483646 w 236" name="T54"/>
                <a:gd fmla="*/ 2147483646 h 200" name="T55"/>
                <a:gd fmla="*/ 2147483646 w 236" name="T56"/>
                <a:gd fmla="*/ 2147483646 h 200" name="T57"/>
                <a:gd fmla="*/ 2147483646 w 236" name="T58"/>
                <a:gd fmla="*/ 2147483646 h 200" name="T59"/>
                <a:gd fmla="*/ 2147483646 w 236" name="T60"/>
                <a:gd fmla="*/ 2147483646 h 200" name="T61"/>
                <a:gd fmla="*/ 2147483646 w 236" name="T62"/>
                <a:gd fmla="*/ 2147483646 h 200" name="T63"/>
                <a:gd fmla="*/ 2147483646 w 236" name="T64"/>
                <a:gd fmla="*/ 2147483646 h 200" name="T65"/>
                <a:gd fmla="*/ 2147483646 w 236" name="T66"/>
                <a:gd fmla="*/ 2147483646 h 200" name="T67"/>
                <a:gd fmla="*/ 2147483646 w 236" name="T68"/>
                <a:gd fmla="*/ 2147483646 h 200" name="T69"/>
                <a:gd fmla="*/ 2147483646 w 236" name="T70"/>
                <a:gd fmla="*/ 2147483646 h 200" name="T71"/>
                <a:gd fmla="*/ 2147483646 w 236" name="T72"/>
                <a:gd fmla="*/ 2147483646 h 200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</a:gdLst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b="b" l="0" r="r" t="0"/>
              <a:pathLst>
                <a:path h="200" w="236">
                  <a:moveTo>
                    <a:pt x="117" y="162"/>
                  </a:moveTo>
                  <a:cubicBezTo>
                    <a:pt x="106" y="162"/>
                    <a:pt x="98" y="170"/>
                    <a:pt x="98" y="181"/>
                  </a:cubicBezTo>
                  <a:cubicBezTo>
                    <a:pt x="98" y="191"/>
                    <a:pt x="106" y="200"/>
                    <a:pt x="117" y="200"/>
                  </a:cubicBezTo>
                  <a:cubicBezTo>
                    <a:pt x="128" y="200"/>
                    <a:pt x="136" y="191"/>
                    <a:pt x="136" y="181"/>
                  </a:cubicBezTo>
                  <a:cubicBezTo>
                    <a:pt x="136" y="170"/>
                    <a:pt x="128" y="162"/>
                    <a:pt x="117" y="162"/>
                  </a:cubicBezTo>
                  <a:close/>
                  <a:moveTo>
                    <a:pt x="117" y="190"/>
                  </a:moveTo>
                  <a:cubicBezTo>
                    <a:pt x="112" y="190"/>
                    <a:pt x="107" y="186"/>
                    <a:pt x="107" y="181"/>
                  </a:cubicBezTo>
                  <a:cubicBezTo>
                    <a:pt x="107" y="175"/>
                    <a:pt x="112" y="171"/>
                    <a:pt x="117" y="171"/>
                  </a:cubicBezTo>
                  <a:cubicBezTo>
                    <a:pt x="122" y="171"/>
                    <a:pt x="127" y="175"/>
                    <a:pt x="127" y="181"/>
                  </a:cubicBezTo>
                  <a:cubicBezTo>
                    <a:pt x="127" y="186"/>
                    <a:pt x="122" y="190"/>
                    <a:pt x="117" y="190"/>
                  </a:cubicBezTo>
                  <a:close/>
                  <a:moveTo>
                    <a:pt x="80" y="142"/>
                  </a:moveTo>
                  <a:cubicBezTo>
                    <a:pt x="80" y="143"/>
                    <a:pt x="79" y="143"/>
                    <a:pt x="79" y="144"/>
                  </a:cubicBezTo>
                  <a:cubicBezTo>
                    <a:pt x="83" y="148"/>
                    <a:pt x="83" y="148"/>
                    <a:pt x="83" y="148"/>
                  </a:cubicBezTo>
                  <a:cubicBezTo>
                    <a:pt x="83" y="148"/>
                    <a:pt x="84" y="148"/>
                    <a:pt x="84" y="147"/>
                  </a:cubicBezTo>
                  <a:cubicBezTo>
                    <a:pt x="103" y="129"/>
                    <a:pt x="132" y="129"/>
                    <a:pt x="151" y="147"/>
                  </a:cubicBezTo>
                  <a:cubicBezTo>
                    <a:pt x="157" y="141"/>
                    <a:pt x="157" y="141"/>
                    <a:pt x="157" y="141"/>
                  </a:cubicBezTo>
                  <a:cubicBezTo>
                    <a:pt x="135" y="121"/>
                    <a:pt x="102" y="121"/>
                    <a:pt x="80" y="142"/>
                  </a:cubicBezTo>
                  <a:close/>
                  <a:moveTo>
                    <a:pt x="53" y="115"/>
                  </a:moveTo>
                  <a:cubicBezTo>
                    <a:pt x="52" y="116"/>
                    <a:pt x="52" y="116"/>
                    <a:pt x="51" y="117"/>
                  </a:cubicBezTo>
                  <a:cubicBezTo>
                    <a:pt x="59" y="124"/>
                    <a:pt x="59" y="124"/>
                    <a:pt x="59" y="124"/>
                  </a:cubicBezTo>
                  <a:cubicBezTo>
                    <a:pt x="59" y="124"/>
                    <a:pt x="59" y="124"/>
                    <a:pt x="59" y="124"/>
                  </a:cubicBezTo>
                  <a:cubicBezTo>
                    <a:pt x="91" y="92"/>
                    <a:pt x="143" y="92"/>
                    <a:pt x="175" y="123"/>
                  </a:cubicBezTo>
                  <a:cubicBezTo>
                    <a:pt x="185" y="114"/>
                    <a:pt x="185" y="114"/>
                    <a:pt x="185" y="114"/>
                  </a:cubicBezTo>
                  <a:cubicBezTo>
                    <a:pt x="148" y="79"/>
                    <a:pt x="89" y="79"/>
                    <a:pt x="53" y="115"/>
                  </a:cubicBezTo>
                  <a:close/>
                  <a:moveTo>
                    <a:pt x="2" y="64"/>
                  </a:moveTo>
                  <a:cubicBezTo>
                    <a:pt x="1" y="65"/>
                    <a:pt x="1" y="66"/>
                    <a:pt x="0" y="66"/>
                  </a:cubicBezTo>
                  <a:cubicBezTo>
                    <a:pt x="14" y="80"/>
                    <a:pt x="14" y="80"/>
                    <a:pt x="14" y="80"/>
                  </a:cubicBezTo>
                  <a:cubicBezTo>
                    <a:pt x="14" y="79"/>
                    <a:pt x="15" y="79"/>
                    <a:pt x="15" y="78"/>
                  </a:cubicBezTo>
                  <a:cubicBezTo>
                    <a:pt x="72" y="21"/>
                    <a:pt x="165" y="21"/>
                    <a:pt x="222" y="76"/>
                  </a:cubicBezTo>
                  <a:cubicBezTo>
                    <a:pt x="236" y="63"/>
                    <a:pt x="236" y="63"/>
                    <a:pt x="236" y="63"/>
                  </a:cubicBezTo>
                  <a:cubicBezTo>
                    <a:pt x="171" y="0"/>
                    <a:pt x="66" y="0"/>
                    <a:pt x="2" y="64"/>
                  </a:cubicBezTo>
                  <a:close/>
                  <a:moveTo>
                    <a:pt x="29" y="91"/>
                  </a:moveTo>
                  <a:cubicBezTo>
                    <a:pt x="28" y="92"/>
                    <a:pt x="28" y="93"/>
                    <a:pt x="27" y="93"/>
                  </a:cubicBezTo>
                  <a:cubicBezTo>
                    <a:pt x="38" y="103"/>
                    <a:pt x="38" y="103"/>
                    <a:pt x="38" y="103"/>
                  </a:cubicBezTo>
                  <a:cubicBezTo>
                    <a:pt x="81" y="60"/>
                    <a:pt x="152" y="60"/>
                    <a:pt x="195" y="103"/>
                  </a:cubicBezTo>
                  <a:cubicBezTo>
                    <a:pt x="209" y="90"/>
                    <a:pt x="209" y="90"/>
                    <a:pt x="209" y="90"/>
                  </a:cubicBezTo>
                  <a:cubicBezTo>
                    <a:pt x="158" y="42"/>
                    <a:pt x="79" y="42"/>
                    <a:pt x="29" y="91"/>
                  </a:cubicBezTo>
                  <a:close/>
                </a:path>
              </a:pathLst>
            </a:custGeom>
            <a:blipFill dpi="0" rotWithShape="1">
              <a:blip r:embed="rId6"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2554" name="Freeform 17"/>
            <p:cNvSpPr>
              <a:spLocks noEditPoints="1"/>
            </p:cNvSpPr>
            <p:nvPr/>
          </p:nvSpPr>
          <p:spPr bwMode="auto">
            <a:xfrm>
              <a:off x="4880881" y="6408761"/>
              <a:ext cx="322732" cy="322732"/>
            </a:xfrm>
            <a:custGeom>
              <a:gdLst>
                <a:gd fmla="*/ 2147483646 w 240" name="T0"/>
                <a:gd fmla="*/ 2147483646 h 240" name="T1"/>
                <a:gd fmla="*/ 2147483646 w 240" name="T2"/>
                <a:gd fmla="*/ 2147483646 h 240" name="T3"/>
                <a:gd fmla="*/ 2147483646 w 240" name="T4"/>
                <a:gd fmla="*/ 2147483646 h 240" name="T5"/>
                <a:gd fmla="*/ 2147483646 w 240" name="T6"/>
                <a:gd fmla="*/ 2147483646 h 240" name="T7"/>
                <a:gd fmla="*/ 2147483646 w 240" name="T8"/>
                <a:gd fmla="*/ 2147483646 h 240" name="T9"/>
                <a:gd fmla="*/ 2147483646 w 240" name="T10"/>
                <a:gd fmla="*/ 2147483646 h 240" name="T11"/>
                <a:gd fmla="*/ 2147483646 w 240" name="T12"/>
                <a:gd fmla="*/ 2147483646 h 240" name="T13"/>
                <a:gd fmla="*/ 2147483646 w 240" name="T14"/>
                <a:gd fmla="*/ 2147483646 h 240" name="T15"/>
                <a:gd fmla="*/ 2147483646 w 240" name="T16"/>
                <a:gd fmla="*/ 2147483646 h 240" name="T17"/>
                <a:gd fmla="*/ 2147483646 w 240" name="T18"/>
                <a:gd fmla="*/ 2147483646 h 240" name="T19"/>
                <a:gd fmla="*/ 2147483646 w 240" name="T20"/>
                <a:gd fmla="*/ 2147483646 h 240" name="T21"/>
                <a:gd fmla="*/ 2147483646 w 240" name="T22"/>
                <a:gd fmla="*/ 2147483646 h 240" name="T23"/>
                <a:gd fmla="*/ 2147483646 w 240" name="T24"/>
                <a:gd fmla="*/ 2147483646 h 240" name="T25"/>
                <a:gd fmla="*/ 2147483646 w 240" name="T26"/>
                <a:gd fmla="*/ 2147483646 h 240" name="T27"/>
                <a:gd fmla="*/ 2147483646 w 240" name="T28"/>
                <a:gd fmla="*/ 2147483646 h 240" name="T29"/>
                <a:gd fmla="*/ 2147483646 w 240" name="T30"/>
                <a:gd fmla="*/ 2147483646 h 240" name="T31"/>
                <a:gd fmla="*/ 2147483646 w 240" name="T32"/>
                <a:gd fmla="*/ 2147483646 h 240" name="T33"/>
                <a:gd fmla="*/ 2147483646 w 240" name="T34"/>
                <a:gd fmla="*/ 2147483646 h 240" name="T35"/>
                <a:gd fmla="*/ 2147483646 w 240" name="T36"/>
                <a:gd fmla="*/ 2147483646 h 240" name="T37"/>
                <a:gd fmla="*/ 2147483646 w 240" name="T38"/>
                <a:gd fmla="*/ 2147483646 h 240" name="T39"/>
                <a:gd fmla="*/ 2147483646 w 240" name="T40"/>
                <a:gd fmla="*/ 2147483646 h 240" name="T41"/>
                <a:gd fmla="*/ 2147483646 w 240" name="T42"/>
                <a:gd fmla="*/ 2147483646 h 240" name="T43"/>
                <a:gd fmla="*/ 2147483646 w 240" name="T44"/>
                <a:gd fmla="*/ 2147483646 h 240" name="T45"/>
                <a:gd fmla="*/ 2147483646 w 240" name="T46"/>
                <a:gd fmla="*/ 2147483646 h 240" name="T47"/>
                <a:gd fmla="*/ 2147483646 w 240" name="T48"/>
                <a:gd fmla="*/ 2147483646 h 240" name="T49"/>
                <a:gd fmla="*/ 2147483646 w 240" name="T50"/>
                <a:gd fmla="*/ 2147483646 h 240" name="T51"/>
                <a:gd fmla="*/ 2147483646 w 240" name="T52"/>
                <a:gd fmla="*/ 2147483646 h 240" name="T53"/>
                <a:gd fmla="*/ 2147483646 w 240" name="T54"/>
                <a:gd fmla="*/ 2147483646 h 240" name="T55"/>
                <a:gd fmla="*/ 2147483646 w 240" name="T56"/>
                <a:gd fmla="*/ 2147483646 h 240" name="T57"/>
                <a:gd fmla="*/ 2147483646 w 240" name="T58"/>
                <a:gd fmla="*/ 2147483646 h 240" name="T59"/>
                <a:gd fmla="*/ 2147483646 w 240" name="T60"/>
                <a:gd fmla="*/ 0 h 240" name="T61"/>
                <a:gd fmla="*/ 2147483646 w 240" name="T62"/>
                <a:gd fmla="*/ 2147483646 h 240" name="T63"/>
                <a:gd fmla="*/ 2147483646 w 240" name="T64"/>
                <a:gd fmla="*/ 0 h 240" name="T65"/>
                <a:gd fmla="*/ 2147483646 w 240" name="T66"/>
                <a:gd fmla="*/ 2147483646 h 240" name="T67"/>
                <a:gd fmla="*/ 2147483646 w 240" name="T68"/>
                <a:gd fmla="*/ 2147483646 h 240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</a:gdLst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b="b" l="0" r="r" t="0"/>
              <a:pathLst>
                <a:path h="240" w="240">
                  <a:moveTo>
                    <a:pt x="120" y="140"/>
                  </a:moveTo>
                  <a:cubicBezTo>
                    <a:pt x="131" y="140"/>
                    <a:pt x="140" y="131"/>
                    <a:pt x="140" y="120"/>
                  </a:cubicBezTo>
                  <a:cubicBezTo>
                    <a:pt x="140" y="109"/>
                    <a:pt x="131" y="100"/>
                    <a:pt x="120" y="100"/>
                  </a:cubicBezTo>
                  <a:cubicBezTo>
                    <a:pt x="109" y="100"/>
                    <a:pt x="100" y="109"/>
                    <a:pt x="100" y="120"/>
                  </a:cubicBezTo>
                  <a:cubicBezTo>
                    <a:pt x="100" y="131"/>
                    <a:pt x="109" y="140"/>
                    <a:pt x="120" y="140"/>
                  </a:cubicBezTo>
                  <a:close/>
                  <a:moveTo>
                    <a:pt x="120" y="110"/>
                  </a:moveTo>
                  <a:cubicBezTo>
                    <a:pt x="126" y="110"/>
                    <a:pt x="130" y="114"/>
                    <a:pt x="130" y="120"/>
                  </a:cubicBezTo>
                  <a:cubicBezTo>
                    <a:pt x="130" y="126"/>
                    <a:pt x="126" y="130"/>
                    <a:pt x="120" y="130"/>
                  </a:cubicBezTo>
                  <a:cubicBezTo>
                    <a:pt x="115" y="130"/>
                    <a:pt x="110" y="126"/>
                    <a:pt x="110" y="120"/>
                  </a:cubicBezTo>
                  <a:cubicBezTo>
                    <a:pt x="110" y="114"/>
                    <a:pt x="115" y="110"/>
                    <a:pt x="120" y="110"/>
                  </a:cubicBezTo>
                  <a:close/>
                  <a:moveTo>
                    <a:pt x="90" y="120"/>
                  </a:moveTo>
                  <a:cubicBezTo>
                    <a:pt x="90" y="111"/>
                    <a:pt x="94" y="104"/>
                    <a:pt x="99" y="98"/>
                  </a:cubicBezTo>
                  <a:cubicBezTo>
                    <a:pt x="105" y="95"/>
                    <a:pt x="105" y="95"/>
                    <a:pt x="105" y="95"/>
                  </a:cubicBezTo>
                  <a:cubicBezTo>
                    <a:pt x="70" y="34"/>
                    <a:pt x="70" y="34"/>
                    <a:pt x="70" y="34"/>
                  </a:cubicBezTo>
                  <a:cubicBezTo>
                    <a:pt x="69" y="35"/>
                    <a:pt x="69" y="35"/>
                    <a:pt x="69" y="35"/>
                  </a:cubicBezTo>
                  <a:cubicBezTo>
                    <a:pt x="69" y="34"/>
                    <a:pt x="69" y="34"/>
                    <a:pt x="69" y="34"/>
                  </a:cubicBezTo>
                  <a:cubicBezTo>
                    <a:pt x="42" y="50"/>
                    <a:pt x="24" y="78"/>
                    <a:pt x="21" y="110"/>
                  </a:cubicBezTo>
                  <a:cubicBezTo>
                    <a:pt x="20" y="110"/>
                    <a:pt x="20" y="110"/>
                    <a:pt x="20" y="110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30" y="120"/>
                    <a:pt x="30" y="120"/>
                    <a:pt x="30" y="120"/>
                  </a:cubicBezTo>
                  <a:cubicBezTo>
                    <a:pt x="80" y="120"/>
                    <a:pt x="80" y="120"/>
                    <a:pt x="80" y="120"/>
                  </a:cubicBezTo>
                  <a:lnTo>
                    <a:pt x="90" y="120"/>
                  </a:lnTo>
                  <a:close/>
                  <a:moveTo>
                    <a:pt x="66" y="48"/>
                  </a:moveTo>
                  <a:cubicBezTo>
                    <a:pt x="92" y="92"/>
                    <a:pt x="92" y="92"/>
                    <a:pt x="92" y="92"/>
                  </a:cubicBezTo>
                  <a:cubicBezTo>
                    <a:pt x="87" y="97"/>
                    <a:pt x="83" y="103"/>
                    <a:pt x="81" y="110"/>
                  </a:cubicBezTo>
                  <a:cubicBezTo>
                    <a:pt x="31" y="110"/>
                    <a:pt x="31" y="110"/>
                    <a:pt x="31" y="110"/>
                  </a:cubicBezTo>
                  <a:cubicBezTo>
                    <a:pt x="34" y="85"/>
                    <a:pt x="47" y="62"/>
                    <a:pt x="66" y="48"/>
                  </a:cubicBezTo>
                  <a:close/>
                  <a:moveTo>
                    <a:pt x="141" y="156"/>
                  </a:moveTo>
                  <a:cubicBezTo>
                    <a:pt x="136" y="148"/>
                    <a:pt x="136" y="148"/>
                    <a:pt x="136" y="148"/>
                  </a:cubicBezTo>
                  <a:cubicBezTo>
                    <a:pt x="128" y="152"/>
                    <a:pt x="120" y="152"/>
                    <a:pt x="112" y="150"/>
                  </a:cubicBezTo>
                  <a:cubicBezTo>
                    <a:pt x="107" y="147"/>
                    <a:pt x="107" y="147"/>
                    <a:pt x="107" y="147"/>
                  </a:cubicBezTo>
                  <a:cubicBezTo>
                    <a:pt x="72" y="207"/>
                    <a:pt x="72" y="207"/>
                    <a:pt x="72" y="207"/>
                  </a:cubicBezTo>
                  <a:cubicBezTo>
                    <a:pt x="73" y="208"/>
                    <a:pt x="73" y="208"/>
                    <a:pt x="73" y="208"/>
                  </a:cubicBezTo>
                  <a:cubicBezTo>
                    <a:pt x="73" y="209"/>
                    <a:pt x="73" y="209"/>
                    <a:pt x="73" y="209"/>
                  </a:cubicBezTo>
                  <a:cubicBezTo>
                    <a:pt x="100" y="224"/>
                    <a:pt x="132" y="226"/>
                    <a:pt x="162" y="213"/>
                  </a:cubicBezTo>
                  <a:cubicBezTo>
                    <a:pt x="162" y="213"/>
                    <a:pt x="162" y="213"/>
                    <a:pt x="162" y="213"/>
                  </a:cubicBezTo>
                  <a:cubicBezTo>
                    <a:pt x="171" y="208"/>
                    <a:pt x="171" y="208"/>
                    <a:pt x="171" y="208"/>
                  </a:cubicBezTo>
                  <a:cubicBezTo>
                    <a:pt x="166" y="199"/>
                    <a:pt x="166" y="199"/>
                    <a:pt x="166" y="199"/>
                  </a:cubicBezTo>
                  <a:lnTo>
                    <a:pt x="141" y="156"/>
                  </a:lnTo>
                  <a:close/>
                  <a:moveTo>
                    <a:pt x="85" y="204"/>
                  </a:moveTo>
                  <a:cubicBezTo>
                    <a:pt x="111" y="160"/>
                    <a:pt x="111" y="160"/>
                    <a:pt x="111" y="160"/>
                  </a:cubicBezTo>
                  <a:cubicBezTo>
                    <a:pt x="117" y="162"/>
                    <a:pt x="124" y="162"/>
                    <a:pt x="131" y="160"/>
                  </a:cubicBezTo>
                  <a:cubicBezTo>
                    <a:pt x="157" y="204"/>
                    <a:pt x="157" y="204"/>
                    <a:pt x="157" y="204"/>
                  </a:cubicBezTo>
                  <a:cubicBezTo>
                    <a:pt x="133" y="214"/>
                    <a:pt x="108" y="213"/>
                    <a:pt x="85" y="204"/>
                  </a:cubicBezTo>
                  <a:close/>
                  <a:moveTo>
                    <a:pt x="219" y="110"/>
                  </a:moveTo>
                  <a:cubicBezTo>
                    <a:pt x="216" y="78"/>
                    <a:pt x="198" y="51"/>
                    <a:pt x="172" y="35"/>
                  </a:cubicBezTo>
                  <a:cubicBezTo>
                    <a:pt x="171" y="36"/>
                    <a:pt x="171" y="36"/>
                    <a:pt x="171" y="36"/>
                  </a:cubicBezTo>
                  <a:cubicBezTo>
                    <a:pt x="170" y="35"/>
                    <a:pt x="170" y="35"/>
                    <a:pt x="170" y="35"/>
                  </a:cubicBezTo>
                  <a:cubicBezTo>
                    <a:pt x="135" y="95"/>
                    <a:pt x="135" y="95"/>
                    <a:pt x="135" y="95"/>
                  </a:cubicBezTo>
                  <a:cubicBezTo>
                    <a:pt x="141" y="99"/>
                    <a:pt x="141" y="99"/>
                    <a:pt x="141" y="99"/>
                  </a:cubicBezTo>
                  <a:cubicBezTo>
                    <a:pt x="147" y="104"/>
                    <a:pt x="150" y="112"/>
                    <a:pt x="150" y="120"/>
                  </a:cubicBezTo>
                  <a:cubicBezTo>
                    <a:pt x="160" y="120"/>
                    <a:pt x="160" y="120"/>
                    <a:pt x="160" y="120"/>
                  </a:cubicBezTo>
                  <a:cubicBezTo>
                    <a:pt x="210" y="120"/>
                    <a:pt x="210" y="120"/>
                    <a:pt x="210" y="120"/>
                  </a:cubicBezTo>
                  <a:cubicBezTo>
                    <a:pt x="220" y="120"/>
                    <a:pt x="220" y="120"/>
                    <a:pt x="220" y="120"/>
                  </a:cubicBezTo>
                  <a:cubicBezTo>
                    <a:pt x="220" y="110"/>
                    <a:pt x="220" y="110"/>
                    <a:pt x="220" y="110"/>
                  </a:cubicBezTo>
                  <a:lnTo>
                    <a:pt x="219" y="110"/>
                  </a:lnTo>
                  <a:close/>
                  <a:moveTo>
                    <a:pt x="159" y="110"/>
                  </a:moveTo>
                  <a:cubicBezTo>
                    <a:pt x="157" y="103"/>
                    <a:pt x="153" y="97"/>
                    <a:pt x="148" y="92"/>
                  </a:cubicBezTo>
                  <a:cubicBezTo>
                    <a:pt x="174" y="48"/>
                    <a:pt x="174" y="48"/>
                    <a:pt x="174" y="48"/>
                  </a:cubicBezTo>
                  <a:cubicBezTo>
                    <a:pt x="193" y="63"/>
                    <a:pt x="207" y="85"/>
                    <a:pt x="209" y="110"/>
                  </a:cubicBezTo>
                  <a:lnTo>
                    <a:pt x="159" y="110"/>
                  </a:lnTo>
                  <a:close/>
                  <a:moveTo>
                    <a:pt x="120" y="0"/>
                  </a:moveTo>
                  <a:cubicBezTo>
                    <a:pt x="54" y="0"/>
                    <a:pt x="0" y="54"/>
                    <a:pt x="0" y="120"/>
                  </a:cubicBezTo>
                  <a:cubicBezTo>
                    <a:pt x="0" y="186"/>
                    <a:pt x="54" y="240"/>
                    <a:pt x="120" y="240"/>
                  </a:cubicBezTo>
                  <a:cubicBezTo>
                    <a:pt x="186" y="240"/>
                    <a:pt x="240" y="186"/>
                    <a:pt x="240" y="120"/>
                  </a:cubicBezTo>
                  <a:cubicBezTo>
                    <a:pt x="240" y="54"/>
                    <a:pt x="186" y="0"/>
                    <a:pt x="120" y="0"/>
                  </a:cubicBezTo>
                  <a:close/>
                  <a:moveTo>
                    <a:pt x="120" y="230"/>
                  </a:moveTo>
                  <a:cubicBezTo>
                    <a:pt x="59" y="230"/>
                    <a:pt x="10" y="181"/>
                    <a:pt x="10" y="120"/>
                  </a:cubicBezTo>
                  <a:cubicBezTo>
                    <a:pt x="10" y="59"/>
                    <a:pt x="59" y="10"/>
                    <a:pt x="120" y="10"/>
                  </a:cubicBezTo>
                  <a:cubicBezTo>
                    <a:pt x="181" y="10"/>
                    <a:pt x="230" y="59"/>
                    <a:pt x="230" y="120"/>
                  </a:cubicBezTo>
                  <a:cubicBezTo>
                    <a:pt x="230" y="181"/>
                    <a:pt x="181" y="230"/>
                    <a:pt x="120" y="230"/>
                  </a:cubicBezTo>
                  <a:close/>
                </a:path>
              </a:pathLst>
            </a:custGeom>
            <a:blipFill dpi="0" rotWithShape="1">
              <a:blip r:embed="rId6"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2555" name="Freeform 25"/>
            <p:cNvSpPr>
              <a:spLocks noEditPoints="1"/>
            </p:cNvSpPr>
            <p:nvPr/>
          </p:nvSpPr>
          <p:spPr bwMode="auto">
            <a:xfrm>
              <a:off x="3994085" y="6313633"/>
              <a:ext cx="264664" cy="425538"/>
            </a:xfrm>
            <a:custGeom>
              <a:gdLst>
                <a:gd fmla="*/ 2147483646 w 148" name="T0"/>
                <a:gd fmla="*/ 2147483646 h 240" name="T1"/>
                <a:gd fmla="*/ 2147483646 w 148" name="T2"/>
                <a:gd fmla="*/ 2147483646 h 240" name="T3"/>
                <a:gd fmla="*/ 2147483646 w 148" name="T4"/>
                <a:gd fmla="*/ 2147483646 h 240" name="T5"/>
                <a:gd fmla="*/ 2147483646 w 148" name="T6"/>
                <a:gd fmla="*/ 0 h 240" name="T7"/>
                <a:gd fmla="*/ 2147483646 w 148" name="T8"/>
                <a:gd fmla="*/ 2147483646 h 240" name="T9"/>
                <a:gd fmla="*/ 2147483646 w 148" name="T10"/>
                <a:gd fmla="*/ 2147483646 h 240" name="T11"/>
                <a:gd fmla="*/ 2147483646 w 148" name="T12"/>
                <a:gd fmla="*/ 2147483646 h 240" name="T13"/>
                <a:gd fmla="*/ 2147483646 w 148" name="T14"/>
                <a:gd fmla="*/ 2147483646 h 240" name="T15"/>
                <a:gd fmla="*/ 2147483646 w 148" name="T16"/>
                <a:gd fmla="*/ 2147483646 h 240" name="T17"/>
                <a:gd fmla="*/ 2147483646 w 148" name="T18"/>
                <a:gd fmla="*/ 2147483646 h 240" name="T19"/>
                <a:gd fmla="*/ 2147483646 w 148" name="T20"/>
                <a:gd fmla="*/ 2147483646 h 240" name="T21"/>
                <a:gd fmla="*/ 2147483646 w 148" name="T22"/>
                <a:gd fmla="*/ 2147483646 h 240" name="T23"/>
                <a:gd fmla="*/ 2147483646 w 148" name="T24"/>
                <a:gd fmla="*/ 2147483646 h 240" name="T25"/>
                <a:gd fmla="*/ 2147483646 w 148" name="T26"/>
                <a:gd fmla="*/ 2147483646 h 240" name="T27"/>
                <a:gd fmla="*/ 2147483646 w 148" name="T28"/>
                <a:gd fmla="*/ 2147483646 h 240" name="T29"/>
                <a:gd fmla="*/ 2147483646 w 148" name="T30"/>
                <a:gd fmla="*/ 2147483646 h 240" name="T31"/>
                <a:gd fmla="*/ 2147483646 w 148" name="T32"/>
                <a:gd fmla="*/ 2147483646 h 240" name="T33"/>
                <a:gd fmla="*/ 2147483646 w 148" name="T34"/>
                <a:gd fmla="*/ 2147483646 h 240" name="T35"/>
                <a:gd fmla="*/ 2147483646 w 148" name="T36"/>
                <a:gd fmla="*/ 2147483646 h 240" name="T37"/>
                <a:gd fmla="*/ 2147483646 w 148" name="T38"/>
                <a:gd fmla="*/ 2147483646 h 240" name="T39"/>
                <a:gd fmla="*/ 2147483646 w 148" name="T40"/>
                <a:gd fmla="*/ 2147483646 h 240" name="T41"/>
                <a:gd fmla="*/ 2147483646 w 148" name="T42"/>
                <a:gd fmla="*/ 2147483646 h 240" name="T43"/>
                <a:gd fmla="*/ 2147483646 w 148" name="T44"/>
                <a:gd fmla="*/ 2147483646 h 240" name="T45"/>
                <a:gd fmla="*/ 2147483646 w 148" name="T46"/>
                <a:gd fmla="*/ 2147483646 h 240" name="T47"/>
                <a:gd fmla="*/ 2147483646 w 148" name="T48"/>
                <a:gd fmla="*/ 2147483646 h 240" name="T49"/>
                <a:gd fmla="*/ 2147483646 w 148" name="T50"/>
                <a:gd fmla="*/ 2147483646 h 240" name="T51"/>
                <a:gd fmla="*/ 2147483646 w 148" name="T52"/>
                <a:gd fmla="*/ 2147483646 h 240" name="T53"/>
                <a:gd fmla="*/ 2147483646 w 148" name="T54"/>
                <a:gd fmla="*/ 2147483646 h 240" name="T55"/>
                <a:gd fmla="*/ 2147483646 w 148" name="T56"/>
                <a:gd fmla="*/ 2147483646 h 240" name="T57"/>
                <a:gd fmla="*/ 2147483646 w 148" name="T58"/>
                <a:gd fmla="*/ 2147483646 h 240" name="T59"/>
                <a:gd fmla="*/ 2147483646 w 148" name="T60"/>
                <a:gd fmla="*/ 2147483646 h 240" name="T61"/>
                <a:gd fmla="*/ 2147483646 w 148" name="T62"/>
                <a:gd fmla="*/ 2147483646 h 240" name="T63"/>
                <a:gd fmla="*/ 2147483646 w 148" name="T64"/>
                <a:gd fmla="*/ 2147483646 h 240" name="T65"/>
                <a:gd fmla="*/ 2147483646 w 148" name="T66"/>
                <a:gd fmla="*/ 2147483646 h 240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</a:gdLst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b="b" l="0" r="r" t="0"/>
              <a:pathLst>
                <a:path h="240" w="148">
                  <a:moveTo>
                    <a:pt x="125" y="129"/>
                  </a:moveTo>
                  <a:cubicBezTo>
                    <a:pt x="125" y="143"/>
                    <a:pt x="125" y="143"/>
                    <a:pt x="125" y="143"/>
                  </a:cubicBezTo>
                  <a:cubicBezTo>
                    <a:pt x="134" y="154"/>
                    <a:pt x="139" y="168"/>
                    <a:pt x="139" y="183"/>
                  </a:cubicBezTo>
                  <a:cubicBezTo>
                    <a:pt x="139" y="199"/>
                    <a:pt x="133" y="213"/>
                    <a:pt x="125" y="224"/>
                  </a:cubicBezTo>
                  <a:cubicBezTo>
                    <a:pt x="125" y="223"/>
                    <a:pt x="125" y="222"/>
                    <a:pt x="125" y="221"/>
                  </a:cubicBezTo>
                  <a:cubicBezTo>
                    <a:pt x="125" y="208"/>
                    <a:pt x="115" y="198"/>
                    <a:pt x="103" y="198"/>
                  </a:cubicBezTo>
                  <a:cubicBezTo>
                    <a:pt x="116" y="178"/>
                    <a:pt x="125" y="145"/>
                    <a:pt x="125" y="108"/>
                  </a:cubicBezTo>
                  <a:cubicBezTo>
                    <a:pt x="125" y="48"/>
                    <a:pt x="74" y="0"/>
                    <a:pt x="74" y="0"/>
                  </a:cubicBezTo>
                  <a:cubicBezTo>
                    <a:pt x="74" y="0"/>
                    <a:pt x="23" y="48"/>
                    <a:pt x="23" y="108"/>
                  </a:cubicBezTo>
                  <a:cubicBezTo>
                    <a:pt x="23" y="115"/>
                    <a:pt x="23" y="122"/>
                    <a:pt x="24" y="128"/>
                  </a:cubicBezTo>
                  <a:cubicBezTo>
                    <a:pt x="9" y="142"/>
                    <a:pt x="0" y="162"/>
                    <a:pt x="0" y="183"/>
                  </a:cubicBezTo>
                  <a:cubicBezTo>
                    <a:pt x="0" y="204"/>
                    <a:pt x="8" y="222"/>
                    <a:pt x="20" y="235"/>
                  </a:cubicBezTo>
                  <a:cubicBezTo>
                    <a:pt x="32" y="235"/>
                    <a:pt x="32" y="235"/>
                    <a:pt x="32" y="235"/>
                  </a:cubicBezTo>
                  <a:cubicBezTo>
                    <a:pt x="34" y="237"/>
                    <a:pt x="35" y="238"/>
                    <a:pt x="37" y="240"/>
                  </a:cubicBezTo>
                  <a:cubicBezTo>
                    <a:pt x="37" y="216"/>
                    <a:pt x="37" y="216"/>
                    <a:pt x="37" y="216"/>
                  </a:cubicBezTo>
                  <a:cubicBezTo>
                    <a:pt x="38" y="216"/>
                    <a:pt x="38" y="216"/>
                    <a:pt x="38" y="216"/>
                  </a:cubicBezTo>
                  <a:cubicBezTo>
                    <a:pt x="40" y="211"/>
                    <a:pt x="45" y="207"/>
                    <a:pt x="51" y="207"/>
                  </a:cubicBezTo>
                  <a:cubicBezTo>
                    <a:pt x="54" y="207"/>
                    <a:pt x="58" y="208"/>
                    <a:pt x="60" y="211"/>
                  </a:cubicBezTo>
                  <a:cubicBezTo>
                    <a:pt x="60" y="235"/>
                    <a:pt x="60" y="235"/>
                    <a:pt x="60" y="235"/>
                  </a:cubicBezTo>
                  <a:cubicBezTo>
                    <a:pt x="88" y="235"/>
                    <a:pt x="88" y="235"/>
                    <a:pt x="88" y="235"/>
                  </a:cubicBezTo>
                  <a:cubicBezTo>
                    <a:pt x="88" y="216"/>
                    <a:pt x="88" y="216"/>
                    <a:pt x="88" y="216"/>
                  </a:cubicBezTo>
                  <a:cubicBezTo>
                    <a:pt x="88" y="216"/>
                    <a:pt x="88" y="216"/>
                    <a:pt x="88" y="216"/>
                  </a:cubicBezTo>
                  <a:cubicBezTo>
                    <a:pt x="90" y="211"/>
                    <a:pt x="95" y="207"/>
                    <a:pt x="102" y="207"/>
                  </a:cubicBezTo>
                  <a:cubicBezTo>
                    <a:pt x="108" y="207"/>
                    <a:pt x="113" y="211"/>
                    <a:pt x="115" y="216"/>
                  </a:cubicBezTo>
                  <a:cubicBezTo>
                    <a:pt x="116" y="216"/>
                    <a:pt x="116" y="216"/>
                    <a:pt x="116" y="216"/>
                  </a:cubicBezTo>
                  <a:cubicBezTo>
                    <a:pt x="116" y="234"/>
                    <a:pt x="116" y="234"/>
                    <a:pt x="116" y="234"/>
                  </a:cubicBezTo>
                  <a:cubicBezTo>
                    <a:pt x="115" y="234"/>
                    <a:pt x="115" y="235"/>
                    <a:pt x="114" y="235"/>
                  </a:cubicBezTo>
                  <a:cubicBezTo>
                    <a:pt x="116" y="235"/>
                    <a:pt x="116" y="235"/>
                    <a:pt x="116" y="235"/>
                  </a:cubicBezTo>
                  <a:cubicBezTo>
                    <a:pt x="116" y="240"/>
                    <a:pt x="116" y="240"/>
                    <a:pt x="116" y="240"/>
                  </a:cubicBezTo>
                  <a:cubicBezTo>
                    <a:pt x="117" y="239"/>
                    <a:pt x="119" y="237"/>
                    <a:pt x="120" y="235"/>
                  </a:cubicBezTo>
                  <a:cubicBezTo>
                    <a:pt x="128" y="235"/>
                    <a:pt x="128" y="235"/>
                    <a:pt x="128" y="235"/>
                  </a:cubicBezTo>
                  <a:cubicBezTo>
                    <a:pt x="140" y="222"/>
                    <a:pt x="148" y="204"/>
                    <a:pt x="148" y="183"/>
                  </a:cubicBezTo>
                  <a:cubicBezTo>
                    <a:pt x="148" y="162"/>
                    <a:pt x="139" y="143"/>
                    <a:pt x="125" y="129"/>
                  </a:cubicBezTo>
                  <a:close/>
                  <a:moveTo>
                    <a:pt x="28" y="221"/>
                  </a:moveTo>
                  <a:cubicBezTo>
                    <a:pt x="28" y="225"/>
                    <a:pt x="29" y="229"/>
                    <a:pt x="31" y="232"/>
                  </a:cubicBezTo>
                  <a:cubicBezTo>
                    <a:pt x="17" y="220"/>
                    <a:pt x="9" y="203"/>
                    <a:pt x="9" y="183"/>
                  </a:cubicBezTo>
                  <a:cubicBezTo>
                    <a:pt x="9" y="167"/>
                    <a:pt x="15" y="152"/>
                    <a:pt x="25" y="140"/>
                  </a:cubicBezTo>
                  <a:cubicBezTo>
                    <a:pt x="29" y="164"/>
                    <a:pt x="36" y="184"/>
                    <a:pt x="46" y="198"/>
                  </a:cubicBezTo>
                  <a:cubicBezTo>
                    <a:pt x="35" y="200"/>
                    <a:pt x="28" y="210"/>
                    <a:pt x="28" y="221"/>
                  </a:cubicBezTo>
                  <a:close/>
                  <a:moveTo>
                    <a:pt x="79" y="226"/>
                  </a:moveTo>
                  <a:cubicBezTo>
                    <a:pt x="69" y="226"/>
                    <a:pt x="69" y="226"/>
                    <a:pt x="69" y="226"/>
                  </a:cubicBezTo>
                  <a:cubicBezTo>
                    <a:pt x="69" y="216"/>
                    <a:pt x="69" y="216"/>
                    <a:pt x="69" y="216"/>
                  </a:cubicBezTo>
                  <a:cubicBezTo>
                    <a:pt x="74" y="216"/>
                    <a:pt x="74" y="216"/>
                    <a:pt x="74" y="216"/>
                  </a:cubicBezTo>
                  <a:cubicBezTo>
                    <a:pt x="79" y="216"/>
                    <a:pt x="79" y="216"/>
                    <a:pt x="79" y="216"/>
                  </a:cubicBezTo>
                  <a:lnTo>
                    <a:pt x="79" y="226"/>
                  </a:lnTo>
                  <a:close/>
                  <a:moveTo>
                    <a:pt x="79" y="188"/>
                  </a:moveTo>
                  <a:cubicBezTo>
                    <a:pt x="69" y="188"/>
                    <a:pt x="69" y="188"/>
                    <a:pt x="69" y="188"/>
                  </a:cubicBezTo>
                  <a:cubicBezTo>
                    <a:pt x="69" y="151"/>
                    <a:pt x="69" y="151"/>
                    <a:pt x="69" y="151"/>
                  </a:cubicBezTo>
                  <a:cubicBezTo>
                    <a:pt x="79" y="151"/>
                    <a:pt x="79" y="151"/>
                    <a:pt x="79" y="151"/>
                  </a:cubicBezTo>
                  <a:lnTo>
                    <a:pt x="79" y="188"/>
                  </a:lnTo>
                  <a:close/>
                  <a:moveTo>
                    <a:pt x="88" y="201"/>
                  </a:moveTo>
                  <a:cubicBezTo>
                    <a:pt x="88" y="141"/>
                    <a:pt x="88" y="141"/>
                    <a:pt x="88" y="141"/>
                  </a:cubicBezTo>
                  <a:cubicBezTo>
                    <a:pt x="60" y="141"/>
                    <a:pt x="60" y="141"/>
                    <a:pt x="60" y="141"/>
                  </a:cubicBezTo>
                  <a:cubicBezTo>
                    <a:pt x="60" y="200"/>
                    <a:pt x="60" y="200"/>
                    <a:pt x="60" y="200"/>
                  </a:cubicBezTo>
                  <a:cubicBezTo>
                    <a:pt x="59" y="199"/>
                    <a:pt x="58" y="199"/>
                    <a:pt x="57" y="198"/>
                  </a:cubicBezTo>
                  <a:cubicBezTo>
                    <a:pt x="42" y="183"/>
                    <a:pt x="32" y="150"/>
                    <a:pt x="32" y="111"/>
                  </a:cubicBezTo>
                  <a:cubicBezTo>
                    <a:pt x="32" y="57"/>
                    <a:pt x="74" y="14"/>
                    <a:pt x="74" y="14"/>
                  </a:cubicBezTo>
                  <a:cubicBezTo>
                    <a:pt x="74" y="14"/>
                    <a:pt x="116" y="57"/>
                    <a:pt x="116" y="111"/>
                  </a:cubicBezTo>
                  <a:cubicBezTo>
                    <a:pt x="116" y="153"/>
                    <a:pt x="104" y="188"/>
                    <a:pt x="88" y="201"/>
                  </a:cubicBezTo>
                  <a:close/>
                  <a:moveTo>
                    <a:pt x="74" y="85"/>
                  </a:moveTo>
                  <a:cubicBezTo>
                    <a:pt x="61" y="85"/>
                    <a:pt x="51" y="95"/>
                    <a:pt x="51" y="108"/>
                  </a:cubicBezTo>
                  <a:cubicBezTo>
                    <a:pt x="51" y="121"/>
                    <a:pt x="61" y="132"/>
                    <a:pt x="74" y="132"/>
                  </a:cubicBezTo>
                  <a:cubicBezTo>
                    <a:pt x="87" y="132"/>
                    <a:pt x="97" y="121"/>
                    <a:pt x="97" y="108"/>
                  </a:cubicBezTo>
                  <a:cubicBezTo>
                    <a:pt x="97" y="95"/>
                    <a:pt x="87" y="85"/>
                    <a:pt x="74" y="85"/>
                  </a:cubicBezTo>
                  <a:close/>
                  <a:moveTo>
                    <a:pt x="74" y="122"/>
                  </a:moveTo>
                  <a:cubicBezTo>
                    <a:pt x="66" y="122"/>
                    <a:pt x="60" y="116"/>
                    <a:pt x="60" y="108"/>
                  </a:cubicBezTo>
                  <a:cubicBezTo>
                    <a:pt x="60" y="100"/>
                    <a:pt x="66" y="94"/>
                    <a:pt x="74" y="94"/>
                  </a:cubicBezTo>
                  <a:cubicBezTo>
                    <a:pt x="82" y="94"/>
                    <a:pt x="88" y="100"/>
                    <a:pt x="88" y="108"/>
                  </a:cubicBezTo>
                  <a:cubicBezTo>
                    <a:pt x="88" y="116"/>
                    <a:pt x="82" y="122"/>
                    <a:pt x="74" y="122"/>
                  </a:cubicBezTo>
                  <a:close/>
                </a:path>
              </a:pathLst>
            </a:custGeom>
            <a:blipFill dpi="0" rotWithShape="1">
              <a:blip r:embed="rId6"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2556" name="Freeform 29"/>
            <p:cNvSpPr>
              <a:spLocks noEditPoints="1"/>
            </p:cNvSpPr>
            <p:nvPr/>
          </p:nvSpPr>
          <p:spPr bwMode="auto">
            <a:xfrm>
              <a:off x="10987785" y="5705642"/>
              <a:ext cx="911225" cy="911226"/>
            </a:xfrm>
            <a:custGeom>
              <a:gdLst>
                <a:gd fmla="*/ 2147483646 w 240" name="T0"/>
                <a:gd fmla="*/ 2147483646 h 240" name="T1"/>
                <a:gd fmla="*/ 2147483646 w 240" name="T2"/>
                <a:gd fmla="*/ 2147483646 h 240" name="T3"/>
                <a:gd fmla="*/ 2147483646 w 240" name="T4"/>
                <a:gd fmla="*/ 2147483646 h 240" name="T5"/>
                <a:gd fmla="*/ 2147483646 w 240" name="T6"/>
                <a:gd fmla="*/ 2147483646 h 240" name="T7"/>
                <a:gd fmla="*/ 2147483646 w 240" name="T8"/>
                <a:gd fmla="*/ 2147483646 h 240" name="T9"/>
                <a:gd fmla="*/ 2147483646 w 240" name="T10"/>
                <a:gd fmla="*/ 2147483646 h 240" name="T11"/>
                <a:gd fmla="*/ 2147483646 w 240" name="T12"/>
                <a:gd fmla="*/ 2147483646 h 240" name="T13"/>
                <a:gd fmla="*/ 2147483646 w 240" name="T14"/>
                <a:gd fmla="*/ 2147483646 h 240" name="T15"/>
                <a:gd fmla="*/ 2147483646 w 240" name="T16"/>
                <a:gd fmla="*/ 2147483646 h 240" name="T17"/>
                <a:gd fmla="*/ 2147483646 w 240" name="T18"/>
                <a:gd fmla="*/ 2147483646 h 240" name="T19"/>
                <a:gd fmla="*/ 2147483646 w 240" name="T20"/>
                <a:gd fmla="*/ 2147483646 h 240" name="T21"/>
                <a:gd fmla="*/ 2147483646 w 240" name="T22"/>
                <a:gd fmla="*/ 2147483646 h 240" name="T23"/>
                <a:gd fmla="*/ 2147483646 w 240" name="T24"/>
                <a:gd fmla="*/ 2147483646 h 240" name="T25"/>
                <a:gd fmla="*/ 2147483646 w 240" name="T26"/>
                <a:gd fmla="*/ 2147483646 h 240" name="T27"/>
                <a:gd fmla="*/ 2147483646 w 240" name="T28"/>
                <a:gd fmla="*/ 2147483646 h 240" name="T29"/>
                <a:gd fmla="*/ 2147483646 w 240" name="T30"/>
                <a:gd fmla="*/ 2147483646 h 240" name="T31"/>
                <a:gd fmla="*/ 2147483646 w 240" name="T32"/>
                <a:gd fmla="*/ 2147483646 h 240" name="T33"/>
                <a:gd fmla="*/ 2147483646 w 240" name="T34"/>
                <a:gd fmla="*/ 2147483646 h 240" name="T35"/>
                <a:gd fmla="*/ 2147483646 w 240" name="T36"/>
                <a:gd fmla="*/ 2147483646 h 240" name="T37"/>
                <a:gd fmla="*/ 2147483646 w 240" name="T38"/>
                <a:gd fmla="*/ 2147483646 h 240" name="T39"/>
                <a:gd fmla="*/ 2147483646 w 240" name="T40"/>
                <a:gd fmla="*/ 2147483646 h 240" name="T41"/>
                <a:gd fmla="*/ 2147483646 w 240" name="T42"/>
                <a:gd fmla="*/ 0 h 240" name="T43"/>
                <a:gd fmla="*/ 0 w 240" name="T44"/>
                <a:gd fmla="*/ 2147483646 h 240" name="T45"/>
                <a:gd fmla="*/ 2147483646 w 240" name="T46"/>
                <a:gd fmla="*/ 2147483646 h 240" name="T47"/>
                <a:gd fmla="*/ 2147483646 w 240" name="T48"/>
                <a:gd fmla="*/ 2147483646 h 240" name="T49"/>
                <a:gd fmla="*/ 2147483646 w 240" name="T50"/>
                <a:gd fmla="*/ 0 h 240" name="T51"/>
                <a:gd fmla="*/ 2147483646 w 240" name="T52"/>
                <a:gd fmla="*/ 2147483646 h 240" name="T53"/>
                <a:gd fmla="*/ 2147483646 w 240" name="T54"/>
                <a:gd fmla="*/ 2147483646 h 240" name="T55"/>
                <a:gd fmla="*/ 2147483646 w 240" name="T56"/>
                <a:gd fmla="*/ 2147483646 h 240" name="T57"/>
                <a:gd fmla="*/ 2147483646 w 240" name="T58"/>
                <a:gd fmla="*/ 2147483646 h 240" name="T59"/>
                <a:gd fmla="*/ 2147483646 w 240" name="T60"/>
                <a:gd fmla="*/ 2147483646 h 240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</a:gdLst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b="b" l="0" r="r" t="0"/>
              <a:pathLst>
                <a:path h="240" w="240">
                  <a:moveTo>
                    <a:pt x="149" y="58"/>
                  </a:moveTo>
                  <a:cubicBezTo>
                    <a:pt x="122" y="163"/>
                    <a:pt x="122" y="163"/>
                    <a:pt x="122" y="163"/>
                  </a:cubicBezTo>
                  <a:cubicBezTo>
                    <a:pt x="121" y="163"/>
                    <a:pt x="121" y="163"/>
                    <a:pt x="120" y="163"/>
                  </a:cubicBezTo>
                  <a:cubicBezTo>
                    <a:pt x="107" y="163"/>
                    <a:pt x="96" y="174"/>
                    <a:pt x="96" y="187"/>
                  </a:cubicBezTo>
                  <a:cubicBezTo>
                    <a:pt x="96" y="201"/>
                    <a:pt x="107" y="211"/>
                    <a:pt x="120" y="211"/>
                  </a:cubicBezTo>
                  <a:cubicBezTo>
                    <a:pt x="133" y="211"/>
                    <a:pt x="144" y="201"/>
                    <a:pt x="144" y="187"/>
                  </a:cubicBezTo>
                  <a:cubicBezTo>
                    <a:pt x="144" y="178"/>
                    <a:pt x="139" y="170"/>
                    <a:pt x="131" y="166"/>
                  </a:cubicBezTo>
                  <a:cubicBezTo>
                    <a:pt x="158" y="60"/>
                    <a:pt x="158" y="60"/>
                    <a:pt x="158" y="60"/>
                  </a:cubicBezTo>
                  <a:lnTo>
                    <a:pt x="149" y="58"/>
                  </a:lnTo>
                  <a:close/>
                  <a:moveTo>
                    <a:pt x="134" y="187"/>
                  </a:moveTo>
                  <a:cubicBezTo>
                    <a:pt x="134" y="195"/>
                    <a:pt x="128" y="202"/>
                    <a:pt x="120" y="202"/>
                  </a:cubicBezTo>
                  <a:cubicBezTo>
                    <a:pt x="112" y="202"/>
                    <a:pt x="106" y="195"/>
                    <a:pt x="106" y="187"/>
                  </a:cubicBezTo>
                  <a:cubicBezTo>
                    <a:pt x="106" y="179"/>
                    <a:pt x="112" y="173"/>
                    <a:pt x="120" y="173"/>
                  </a:cubicBezTo>
                  <a:cubicBezTo>
                    <a:pt x="128" y="173"/>
                    <a:pt x="134" y="179"/>
                    <a:pt x="134" y="187"/>
                  </a:cubicBezTo>
                  <a:close/>
                  <a:moveTo>
                    <a:pt x="120" y="29"/>
                  </a:moveTo>
                  <a:cubicBezTo>
                    <a:pt x="73" y="29"/>
                    <a:pt x="34" y="65"/>
                    <a:pt x="29" y="110"/>
                  </a:cubicBezTo>
                  <a:cubicBezTo>
                    <a:pt x="39" y="110"/>
                    <a:pt x="39" y="110"/>
                    <a:pt x="39" y="110"/>
                  </a:cubicBezTo>
                  <a:cubicBezTo>
                    <a:pt x="44" y="70"/>
                    <a:pt x="78" y="38"/>
                    <a:pt x="120" y="38"/>
                  </a:cubicBezTo>
                  <a:cubicBezTo>
                    <a:pt x="162" y="38"/>
                    <a:pt x="196" y="70"/>
                    <a:pt x="201" y="110"/>
                  </a:cubicBezTo>
                  <a:cubicBezTo>
                    <a:pt x="211" y="110"/>
                    <a:pt x="211" y="110"/>
                    <a:pt x="211" y="110"/>
                  </a:cubicBezTo>
                  <a:cubicBezTo>
                    <a:pt x="206" y="65"/>
                    <a:pt x="167" y="29"/>
                    <a:pt x="120" y="29"/>
                  </a:cubicBezTo>
                  <a:close/>
                  <a:moveTo>
                    <a:pt x="120" y="0"/>
                  </a:moveTo>
                  <a:cubicBezTo>
                    <a:pt x="54" y="0"/>
                    <a:pt x="0" y="54"/>
                    <a:pt x="0" y="120"/>
                  </a:cubicBezTo>
                  <a:cubicBezTo>
                    <a:pt x="0" y="186"/>
                    <a:pt x="54" y="240"/>
                    <a:pt x="120" y="240"/>
                  </a:cubicBezTo>
                  <a:cubicBezTo>
                    <a:pt x="186" y="240"/>
                    <a:pt x="240" y="186"/>
                    <a:pt x="240" y="120"/>
                  </a:cubicBezTo>
                  <a:cubicBezTo>
                    <a:pt x="240" y="54"/>
                    <a:pt x="186" y="0"/>
                    <a:pt x="120" y="0"/>
                  </a:cubicBezTo>
                  <a:close/>
                  <a:moveTo>
                    <a:pt x="120" y="230"/>
                  </a:moveTo>
                  <a:cubicBezTo>
                    <a:pt x="59" y="230"/>
                    <a:pt x="10" y="181"/>
                    <a:pt x="10" y="120"/>
                  </a:cubicBezTo>
                  <a:cubicBezTo>
                    <a:pt x="10" y="59"/>
                    <a:pt x="59" y="10"/>
                    <a:pt x="120" y="10"/>
                  </a:cubicBezTo>
                  <a:cubicBezTo>
                    <a:pt x="181" y="10"/>
                    <a:pt x="230" y="59"/>
                    <a:pt x="230" y="120"/>
                  </a:cubicBezTo>
                  <a:cubicBezTo>
                    <a:pt x="230" y="181"/>
                    <a:pt x="181" y="230"/>
                    <a:pt x="120" y="230"/>
                  </a:cubicBezTo>
                  <a:close/>
                </a:path>
              </a:pathLst>
            </a:custGeom>
            <a:solidFill>
              <a:srgbClr val="1F857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</p:spTree>
  </p:cSld>
  <p:clrMapOvr>
    <a:masterClrMapping/>
  </p:clrMapOvr>
  <p:transition advClick="0" spd="slow"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10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0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9"/>
                                        <p:tgtEl>
                                          <p:spTgt spid="10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14" presetSubtype="1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1000" id="12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14" presetSubtype="10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1000" id="15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6" nodeType="withEffect" presetClass="entr" presetID="16" presetSubtype="26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Horizontal)" transition="in">
                                      <p:cBhvr>
                                        <p:cTn dur="800" id="18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9" nodeType="withEffect" presetClass="entr" presetID="22" presetSubtype="1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2" nodeType="withEffect" presetClass="entr" presetID="22" presetSubtype="8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4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5" nodeType="withEffect" presetClass="entr" presetID="45" presetSubtype="0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0" nodeType="withEffect" presetClass="entr" presetID="22" presetSubtype="8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2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3" nodeType="withEffect" presetClass="entr" presetID="22" presetSubtype="4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5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6" nodeType="withEffect" presetClass="entr" presetID="22" presetSubtype="1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8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9" nodeType="withEffect" presetClass="exit" presetID="17" presetSubtype="4">
                                  <p:stCondLst>
                                    <p:cond delay="5900"/>
                                  </p:stCondLst>
                                  <p:childTnLst>
                                    <p:anim calcmode="lin" valueType="num">
                                      <p:cBhvr>
                                        <p:cTn dur="500" id="4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id="4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id="42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id="43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45" nodeType="withEffect" presetClass="entr" presetID="17" presetSubtype="1">
                                  <p:stCondLst>
                                    <p:cond delay="590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1" nodeType="withEffect" presetClass="exit" presetID="17" presetSubtype="4">
                                  <p:stCondLst>
                                    <p:cond delay="7700"/>
                                  </p:stCondLst>
                                  <p:childTnLst>
                                    <p:anim calcmode="lin" valueType="num">
                                      <p:cBhvr>
                                        <p:cTn dur="500" id="52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id="53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id="54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id="55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57" nodeType="withEffect" presetClass="entr" presetID="17" presetSubtype="1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9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3" nodeType="afterGroup">
                            <p:stCondLst>
                              <p:cond delay="8200"/>
                            </p:stCondLst>
                            <p:childTnLst>
                              <p:par>
                                <p:cTn fill="hold" id="64" nodeType="afterEffect" presetClass="exit" presetID="14" presetSubtype="10">
                                  <p:stCondLst>
                                    <p:cond delay="500"/>
                                  </p:stCondLst>
                                  <p:childTnLst>
                                    <p:animEffect filter="randombar(horizontal)" transition="out">
                                      <p:cBhvr>
                                        <p:cTn dur="500" id="65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67" nodeType="withEffect" presetClass="exit" presetID="14" presetSubtype="10">
                                  <p:stCondLst>
                                    <p:cond delay="500"/>
                                  </p:stCondLst>
                                  <p:childTnLst>
                                    <p:animEffect filter="randombar(horizontal)" transition="out">
                                      <p:cBhvr>
                                        <p:cTn dur="500" id="68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70" nodeType="withEffect" presetClass="exit" presetID="14" presetSubtype="10">
                                  <p:stCondLst>
                                    <p:cond delay="500"/>
                                  </p:stCondLst>
                                  <p:childTnLst>
                                    <p:animEffect filter="randombar(horizontal)" transition="out">
                                      <p:cBhvr>
                                        <p:cTn dur="500" id="7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73" nodeType="withEffect" presetClass="exit" presetID="14" presetSubtype="10">
                                  <p:stCondLst>
                                    <p:cond delay="500"/>
                                  </p:stCondLst>
                                  <p:childTnLst>
                                    <p:animEffect filter="randombar(horizontal)" transition="out">
                                      <p:cBhvr>
                                        <p:cTn dur="500" id="74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76" nodeType="withEffect" presetClass="exit" presetID="14" presetSubtype="10">
                                  <p:stCondLst>
                                    <p:cond delay="500"/>
                                  </p:stCondLst>
                                  <p:childTnLst>
                                    <p:animEffect filter="randombar(horizontal)" transition="out">
                                      <p:cBhvr>
                                        <p:cTn dur="500" id="7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9" nodeType="afterGroup">
                            <p:stCondLst>
                              <p:cond delay="9200"/>
                            </p:stCondLst>
                            <p:childTnLst>
                              <p:par>
                                <p:cTn fill="hold" id="80" nodeType="afterEffect" presetClass="exit" presetID="14" presetSubtype="10">
                                  <p:stCondLst>
                                    <p:cond delay="0"/>
                                  </p:stCondLst>
                                  <p:childTnLst>
                                    <p:animEffect filter="randombar(horizontal)" transition="out">
                                      <p:cBhvr>
                                        <p:cTn dur="1000" id="81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83" nodeType="withEffect" presetClass="exit" presetID="14" presetSubtype="10">
                                  <p:stCondLst>
                                    <p:cond delay="300"/>
                                  </p:stCondLst>
                                  <p:childTnLst>
                                    <p:animEffect filter="randombar(horizontal)" transition="out">
                                      <p:cBhvr>
                                        <p:cTn dur="1000" id="84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6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fill="hold" id="87" nodeType="afterEffect" presetClass="exit" presetID="53" presetSubtype="0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dur="1000" id="88"/>
                                        <p:tgtEl>
                                          <p:spTgt spid="10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id="89"/>
                                        <p:tgtEl>
                                          <p:spTgt spid="10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out">
                                      <p:cBhvr>
                                        <p:cTn dur="1000" id="90"/>
                                        <p:tgtEl>
                                          <p:spTgt spid="102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9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0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0" name="椭圆 69"/>
          <p:cNvSpPr/>
          <p:nvPr/>
        </p:nvSpPr>
        <p:spPr bwMode="auto">
          <a:xfrm>
            <a:off x="396875" y="1020763"/>
            <a:ext cx="71438" cy="71437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altLang="en-US" lang="zh-CN"/>
          </a:p>
        </p:txBody>
      </p:sp>
      <p:sp>
        <p:nvSpPr>
          <p:cNvPr id="71" name="椭圆 70"/>
          <p:cNvSpPr/>
          <p:nvPr/>
        </p:nvSpPr>
        <p:spPr bwMode="auto">
          <a:xfrm>
            <a:off x="452438" y="889000"/>
            <a:ext cx="69850" cy="6985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altLang="en-US" lang="zh-CN"/>
          </a:p>
        </p:txBody>
      </p:sp>
      <p:sp>
        <p:nvSpPr>
          <p:cNvPr id="72" name="椭圆 71"/>
          <p:cNvSpPr/>
          <p:nvPr/>
        </p:nvSpPr>
        <p:spPr bwMode="auto">
          <a:xfrm>
            <a:off x="584200" y="833438"/>
            <a:ext cx="71438" cy="71437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altLang="en-US" lang="zh-CN"/>
          </a:p>
        </p:txBody>
      </p:sp>
      <p:sp>
        <p:nvSpPr>
          <p:cNvPr id="73" name="椭圆 72"/>
          <p:cNvSpPr/>
          <p:nvPr/>
        </p:nvSpPr>
        <p:spPr bwMode="auto">
          <a:xfrm>
            <a:off x="717550" y="889000"/>
            <a:ext cx="69850" cy="6985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altLang="en-US" lang="zh-CN"/>
          </a:p>
        </p:txBody>
      </p:sp>
      <p:sp>
        <p:nvSpPr>
          <p:cNvPr id="74" name="椭圆 73"/>
          <p:cNvSpPr/>
          <p:nvPr/>
        </p:nvSpPr>
        <p:spPr bwMode="auto">
          <a:xfrm>
            <a:off x="771525" y="1020763"/>
            <a:ext cx="71438" cy="71437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altLang="en-US" lang="zh-CN"/>
          </a:p>
        </p:txBody>
      </p:sp>
      <p:sp>
        <p:nvSpPr>
          <p:cNvPr id="75" name="椭圆 74"/>
          <p:cNvSpPr/>
          <p:nvPr/>
        </p:nvSpPr>
        <p:spPr bwMode="auto">
          <a:xfrm>
            <a:off x="717550" y="1154113"/>
            <a:ext cx="69850" cy="6985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altLang="en-US" lang="zh-CN"/>
          </a:p>
        </p:txBody>
      </p:sp>
      <p:sp>
        <p:nvSpPr>
          <p:cNvPr id="76" name="椭圆 75"/>
          <p:cNvSpPr/>
          <p:nvPr/>
        </p:nvSpPr>
        <p:spPr bwMode="auto">
          <a:xfrm>
            <a:off x="584200" y="1208088"/>
            <a:ext cx="71438" cy="71437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altLang="en-US" lang="zh-CN"/>
          </a:p>
        </p:txBody>
      </p:sp>
      <p:sp>
        <p:nvSpPr>
          <p:cNvPr id="77" name="椭圆 76"/>
          <p:cNvSpPr/>
          <p:nvPr/>
        </p:nvSpPr>
        <p:spPr bwMode="auto">
          <a:xfrm>
            <a:off x="452438" y="1154113"/>
            <a:ext cx="69850" cy="6985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altLang="en-US" lang="zh-CN"/>
          </a:p>
        </p:txBody>
      </p:sp>
      <p:sp>
        <p:nvSpPr>
          <p:cNvPr id="90" name="等腰三角形 89"/>
          <p:cNvSpPr/>
          <p:nvPr/>
        </p:nvSpPr>
        <p:spPr bwMode="auto">
          <a:xfrm>
            <a:off x="80963" y="984250"/>
            <a:ext cx="104775" cy="7461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altLang="en-US" lang="zh-CN"/>
          </a:p>
        </p:txBody>
      </p:sp>
      <p:sp>
        <p:nvSpPr>
          <p:cNvPr id="91" name="等腰三角形 90"/>
          <p:cNvSpPr/>
          <p:nvPr/>
        </p:nvSpPr>
        <p:spPr bwMode="auto">
          <a:xfrm>
            <a:off x="323850" y="561975"/>
            <a:ext cx="104775" cy="762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altLang="en-US" lang="zh-CN"/>
          </a:p>
        </p:txBody>
      </p:sp>
      <p:sp>
        <p:nvSpPr>
          <p:cNvPr id="92" name="等腰三角形 91"/>
          <p:cNvSpPr/>
          <p:nvPr/>
        </p:nvSpPr>
        <p:spPr bwMode="auto">
          <a:xfrm>
            <a:off x="811213" y="561975"/>
            <a:ext cx="104775" cy="762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altLang="en-US" lang="zh-CN"/>
          </a:p>
        </p:txBody>
      </p:sp>
      <p:sp>
        <p:nvSpPr>
          <p:cNvPr id="93" name="等腰三角形 92"/>
          <p:cNvSpPr/>
          <p:nvPr/>
        </p:nvSpPr>
        <p:spPr bwMode="auto">
          <a:xfrm>
            <a:off x="1054100" y="984250"/>
            <a:ext cx="104775" cy="7461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altLang="en-US" lang="zh-CN"/>
          </a:p>
        </p:txBody>
      </p:sp>
      <p:sp>
        <p:nvSpPr>
          <p:cNvPr id="94" name="等腰三角形 93"/>
          <p:cNvSpPr/>
          <p:nvPr/>
        </p:nvSpPr>
        <p:spPr bwMode="auto">
          <a:xfrm>
            <a:off x="811213" y="1404938"/>
            <a:ext cx="104775" cy="762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altLang="en-US" lang="zh-CN"/>
          </a:p>
        </p:txBody>
      </p:sp>
      <p:sp>
        <p:nvSpPr>
          <p:cNvPr id="95" name="等腰三角形 94"/>
          <p:cNvSpPr/>
          <p:nvPr/>
        </p:nvSpPr>
        <p:spPr bwMode="auto">
          <a:xfrm>
            <a:off x="323850" y="1404938"/>
            <a:ext cx="104775" cy="762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altLang="en-US" lang="zh-CN"/>
          </a:p>
        </p:txBody>
      </p:sp>
      <p:pic>
        <p:nvPicPr>
          <p:cNvPr id="12312" name="图片 10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30188" y="474663"/>
            <a:ext cx="292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" name="文本框 103"/>
          <p:cNvSpPr txBox="1"/>
          <p:nvPr/>
        </p:nvSpPr>
        <p:spPr>
          <a:xfrm>
            <a:off x="5410180" y="755592"/>
            <a:ext cx="1249680" cy="5181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altLang="en-US" b="1" lang="zh-CN" sz="2800">
                <a:blipFill>
                  <a:blip r:embed="rId2"/>
                  <a:stretch>
                    <a:fillRect/>
                  </a:stretch>
                </a:blipFill>
                <a:latin charset="-122" panose="020b0503020204020204" pitchFamily="34" typeface="微软雅黑"/>
                <a:ea charset="-122" panose="020b0503020204020204" pitchFamily="34" typeface="微软雅黑"/>
              </a:rPr>
              <a:t>结束语</a:t>
            </a:r>
          </a:p>
        </p:txBody>
      </p:sp>
      <p:sp>
        <p:nvSpPr>
          <p:cNvPr id="105" name="菱形 104"/>
          <p:cNvSpPr/>
          <p:nvPr/>
        </p:nvSpPr>
        <p:spPr>
          <a:xfrm>
            <a:off x="3752850" y="3336925"/>
            <a:ext cx="4895850" cy="44450"/>
          </a:xfrm>
          <a:prstGeom prst="diamond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altLang="en-US" lang="zh-CN"/>
          </a:p>
        </p:txBody>
      </p:sp>
      <p:sp>
        <p:nvSpPr>
          <p:cNvPr id="106" name="菱形 105"/>
          <p:cNvSpPr/>
          <p:nvPr/>
        </p:nvSpPr>
        <p:spPr>
          <a:xfrm>
            <a:off x="3711575" y="5013325"/>
            <a:ext cx="4897438" cy="46038"/>
          </a:xfrm>
          <a:prstGeom prst="diamond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altLang="en-US" lang="zh-CN"/>
          </a:p>
        </p:txBody>
      </p:sp>
      <p:sp>
        <p:nvSpPr>
          <p:cNvPr id="107" name="文本框 106"/>
          <p:cNvSpPr txBox="1"/>
          <p:nvPr/>
        </p:nvSpPr>
        <p:spPr>
          <a:xfrm>
            <a:off x="4777333" y="1151830"/>
            <a:ext cx="3478907" cy="39624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altLang="zh-CN" lang="en-US" sz="2000">
                <a:blipFill>
                  <a:blip r:embed="rId2"/>
                  <a:stretch>
                    <a:fillRect/>
                  </a:stretch>
                </a:blipFill>
                <a:latin charset="0" panose="02000000000000000000" pitchFamily="2" typeface="AR JULIAN"/>
              </a:rPr>
              <a:t>Concluding remarks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3217821" y="2639194"/>
            <a:ext cx="5002530" cy="762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altLang="zh-CN" lang="en-US" sz="4400">
                <a:blipFill>
                  <a:blip r:embed="rId2"/>
                  <a:stretch>
                    <a:fillRect/>
                  </a:stretch>
                </a:blipFill>
                <a:latin charset="0" panose="02000000000000000000" pitchFamily="2" typeface="AR JULIAN"/>
              </a:rPr>
              <a:t>I want to say to you</a:t>
            </a:r>
          </a:p>
        </p:txBody>
      </p:sp>
      <p:sp>
        <p:nvSpPr>
          <p:cNvPr id="12302" name="文本框 2"/>
          <p:cNvSpPr txBox="1">
            <a:spLocks noChangeArrowheads="1"/>
          </p:cNvSpPr>
          <p:nvPr/>
        </p:nvSpPr>
        <p:spPr bwMode="auto">
          <a:xfrm>
            <a:off x="2811463" y="3522663"/>
            <a:ext cx="6696075" cy="1615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b="1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一个青年人，可以通过不断的学习来完善自己，可以在实践中证明自己。如果我能喜获您的赏识，我一定会尽职尽责地用实际行动向您证明：您的过去，我来不及参与；但您的未来，我愿奉献我毕生的心血和汗水！ </a:t>
            </a:r>
            <a:br>
              <a:rPr altLang="en-US" b="1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</a:br>
          </a:p>
        </p:txBody>
      </p:sp>
      <p:sp>
        <p:nvSpPr>
          <p:cNvPr id="39" name="任意多边形 38"/>
          <p:cNvSpPr/>
          <p:nvPr/>
        </p:nvSpPr>
        <p:spPr>
          <a:xfrm>
            <a:off x="1452563" y="1006475"/>
            <a:ext cx="3344862" cy="46038"/>
          </a:xfrm>
          <a:custGeom>
            <a:gdLst>
              <a:gd fmla="*/ 0 w 3141456" name="connsiteX0"/>
              <a:gd fmla="*/ 51014 h 58324" name="connsiteY0"/>
              <a:gd fmla="*/ 1165512 w 3141456" name="connsiteX1"/>
              <a:gd fmla="*/ 52552 h 58324" name="connsiteY1"/>
              <a:gd fmla="*/ 1249594 w 3141456" name="connsiteX2"/>
              <a:gd fmla="*/ 0 h 58324" name="connsiteY2"/>
              <a:gd fmla="*/ 1648987 w 3141456" name="connsiteX3"/>
              <a:gd fmla="*/ 0 h 58324" name="connsiteY3"/>
              <a:gd fmla="*/ 1744179 w 3141456" name="connsiteX4"/>
              <a:gd fmla="*/ 58324 h 58324" name="connsiteY4"/>
              <a:gd fmla="*/ 3141456 w 3141456" name="connsiteX5"/>
              <a:gd fmla="*/ 51517 h 58324" name="connsiteY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58324" w="3141456">
                <a:moveTo>
                  <a:pt x="0" y="51014"/>
                </a:moveTo>
                <a:lnTo>
                  <a:pt x="1165512" y="52552"/>
                </a:lnTo>
                <a:lnTo>
                  <a:pt x="1249594" y="0"/>
                </a:lnTo>
                <a:lnTo>
                  <a:pt x="1648987" y="0"/>
                </a:lnTo>
                <a:lnTo>
                  <a:pt x="1744179" y="58324"/>
                </a:lnTo>
                <a:lnTo>
                  <a:pt x="3141456" y="51517"/>
                </a:lnTo>
              </a:path>
            </a:pathLst>
          </a:custGeom>
          <a:noFill/>
          <a:ln w="50800">
            <a:solidFill>
              <a:srgbClr val="1F85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altLang="en-US" lang="zh-CN"/>
          </a:p>
        </p:txBody>
      </p:sp>
      <p:sp>
        <p:nvSpPr>
          <p:cNvPr id="40" name="任意多边形 39"/>
          <p:cNvSpPr/>
          <p:nvPr/>
        </p:nvSpPr>
        <p:spPr>
          <a:xfrm flipH="1">
            <a:off x="7267575" y="1008063"/>
            <a:ext cx="4319588" cy="66675"/>
          </a:xfrm>
          <a:custGeom>
            <a:gdLst>
              <a:gd fmla="*/ 0 w 3584027" name="connsiteX0"/>
              <a:gd fmla="*/ 42041 h 58324" name="connsiteY0"/>
              <a:gd fmla="*/ 1608083 w 3584027" name="connsiteX1"/>
              <a:gd fmla="*/ 52552 h 58324" name="connsiteY1"/>
              <a:gd fmla="*/ 1692165 w 3584027" name="connsiteX2"/>
              <a:gd fmla="*/ 0 h 58324" name="connsiteY2"/>
              <a:gd fmla="*/ 2091558 w 3584027" name="connsiteX3"/>
              <a:gd fmla="*/ 0 h 58324" name="connsiteY3"/>
              <a:gd fmla="*/ 2186750 w 3584027" name="connsiteX4"/>
              <a:gd fmla="*/ 58324 h 58324" name="connsiteY4"/>
              <a:gd fmla="*/ 3584027 w 3584027" name="connsiteX5"/>
              <a:gd fmla="*/ 51517 h 58324" name="connsiteY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58324" w="3584027">
                <a:moveTo>
                  <a:pt x="0" y="42041"/>
                </a:moveTo>
                <a:lnTo>
                  <a:pt x="1608083" y="52552"/>
                </a:lnTo>
                <a:lnTo>
                  <a:pt x="1692165" y="0"/>
                </a:lnTo>
                <a:lnTo>
                  <a:pt x="2091558" y="0"/>
                </a:lnTo>
                <a:lnTo>
                  <a:pt x="2186750" y="58324"/>
                </a:lnTo>
                <a:lnTo>
                  <a:pt x="3584027" y="51517"/>
                </a:lnTo>
              </a:path>
            </a:pathLst>
          </a:custGeom>
          <a:noFill/>
          <a:ln w="50800">
            <a:solidFill>
              <a:srgbClr val="1F85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altLang="en-US" lang="zh-CN"/>
          </a:p>
        </p:txBody>
      </p:sp>
      <p:sp>
        <p:nvSpPr>
          <p:cNvPr id="41" name="任意多边形 40"/>
          <p:cNvSpPr/>
          <p:nvPr/>
        </p:nvSpPr>
        <p:spPr>
          <a:xfrm rot="5400000">
            <a:off x="-1575594" y="3801269"/>
            <a:ext cx="4321175" cy="46038"/>
          </a:xfrm>
          <a:custGeom>
            <a:gdLst>
              <a:gd fmla="*/ 0 w 3584027" name="connsiteX0"/>
              <a:gd fmla="*/ 42041 h 58324" name="connsiteY0"/>
              <a:gd fmla="*/ 1608083 w 3584027" name="connsiteX1"/>
              <a:gd fmla="*/ 52552 h 58324" name="connsiteY1"/>
              <a:gd fmla="*/ 1692165 w 3584027" name="connsiteX2"/>
              <a:gd fmla="*/ 0 h 58324" name="connsiteY2"/>
              <a:gd fmla="*/ 2091558 w 3584027" name="connsiteX3"/>
              <a:gd fmla="*/ 0 h 58324" name="connsiteY3"/>
              <a:gd fmla="*/ 2186750 w 3584027" name="connsiteX4"/>
              <a:gd fmla="*/ 58324 h 58324" name="connsiteY4"/>
              <a:gd fmla="*/ 3584027 w 3584027" name="connsiteX5"/>
              <a:gd fmla="*/ 51517 h 58324" name="connsiteY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58324" w="3584027">
                <a:moveTo>
                  <a:pt x="0" y="42041"/>
                </a:moveTo>
                <a:lnTo>
                  <a:pt x="1608083" y="52552"/>
                </a:lnTo>
                <a:lnTo>
                  <a:pt x="1692165" y="0"/>
                </a:lnTo>
                <a:lnTo>
                  <a:pt x="2091558" y="0"/>
                </a:lnTo>
                <a:lnTo>
                  <a:pt x="2186750" y="58324"/>
                </a:lnTo>
                <a:lnTo>
                  <a:pt x="3584027" y="51517"/>
                </a:lnTo>
              </a:path>
            </a:pathLst>
          </a:custGeom>
          <a:noFill/>
          <a:ln w="50800">
            <a:solidFill>
              <a:srgbClr val="1F85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altLang="en-US" lang="zh-CN"/>
          </a:p>
        </p:txBody>
      </p:sp>
      <p:sp>
        <p:nvSpPr>
          <p:cNvPr id="42" name="任意多边形 41"/>
          <p:cNvSpPr/>
          <p:nvPr/>
        </p:nvSpPr>
        <p:spPr>
          <a:xfrm flipH="1" rot="16200000">
            <a:off x="9489281" y="3358357"/>
            <a:ext cx="3908425" cy="46038"/>
          </a:xfrm>
          <a:custGeom>
            <a:gdLst>
              <a:gd fmla="*/ 0 w 3241761" name="connsiteX0"/>
              <a:gd fmla="*/ 42041 h 58324" name="connsiteY0"/>
              <a:gd fmla="*/ 1608083 w 3241761" name="connsiteX1"/>
              <a:gd fmla="*/ 52552 h 58324" name="connsiteY1"/>
              <a:gd fmla="*/ 1692165 w 3241761" name="connsiteX2"/>
              <a:gd fmla="*/ 0 h 58324" name="connsiteY2"/>
              <a:gd fmla="*/ 2091558 w 3241761" name="connsiteX3"/>
              <a:gd fmla="*/ 0 h 58324" name="connsiteY3"/>
              <a:gd fmla="*/ 2186750 w 3241761" name="connsiteX4"/>
              <a:gd fmla="*/ 58324 h 58324" name="connsiteY4"/>
              <a:gd fmla="*/ 3241761 w 3241761" name="connsiteX5"/>
              <a:gd fmla="*/ 51517 h 58324" name="connsiteY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58324" w="3241761">
                <a:moveTo>
                  <a:pt x="0" y="42041"/>
                </a:moveTo>
                <a:lnTo>
                  <a:pt x="1608083" y="52552"/>
                </a:lnTo>
                <a:lnTo>
                  <a:pt x="1692165" y="0"/>
                </a:lnTo>
                <a:lnTo>
                  <a:pt x="2091558" y="0"/>
                </a:lnTo>
                <a:lnTo>
                  <a:pt x="2186750" y="58324"/>
                </a:lnTo>
                <a:lnTo>
                  <a:pt x="3241761" y="51517"/>
                </a:lnTo>
              </a:path>
            </a:pathLst>
          </a:custGeom>
          <a:noFill/>
          <a:ln w="50800">
            <a:solidFill>
              <a:srgbClr val="1F85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altLang="en-US" lang="zh-CN"/>
          </a:p>
        </p:txBody>
      </p:sp>
      <p:sp>
        <p:nvSpPr>
          <p:cNvPr id="43" name="任意多边形 42"/>
          <p:cNvSpPr/>
          <p:nvPr/>
        </p:nvSpPr>
        <p:spPr>
          <a:xfrm>
            <a:off x="515938" y="6165850"/>
            <a:ext cx="4791075" cy="215900"/>
          </a:xfrm>
          <a:custGeom>
            <a:gdLst>
              <a:gd fmla="*/ 0 w 4790941" name="connsiteX0"/>
              <a:gd fmla="*/ 51516 h 103031" name="connsiteY0"/>
              <a:gd fmla="*/ 3013656 w 4790941" name="connsiteX1"/>
              <a:gd fmla="*/ 70834 h 103031" name="connsiteY1"/>
              <a:gd fmla="*/ 3110248 w 4790941" name="connsiteX2"/>
              <a:gd fmla="*/ 0 h 103031" name="connsiteY2"/>
              <a:gd fmla="*/ 4790941 w 4790941" name="connsiteX3"/>
              <a:gd fmla="*/ 0 h 103031" name="connsiteY3"/>
              <a:gd fmla="*/ 4700789 w 4790941" name="connsiteX4"/>
              <a:gd fmla="*/ 103031 h 103031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03031" w="4790941">
                <a:moveTo>
                  <a:pt x="0" y="51516"/>
                </a:moveTo>
                <a:lnTo>
                  <a:pt x="3013656" y="70834"/>
                </a:lnTo>
                <a:lnTo>
                  <a:pt x="3110248" y="0"/>
                </a:lnTo>
                <a:lnTo>
                  <a:pt x="4790941" y="0"/>
                </a:lnTo>
                <a:lnTo>
                  <a:pt x="4700789" y="103031"/>
                </a:lnTo>
              </a:path>
            </a:pathLst>
          </a:custGeom>
          <a:noFill/>
          <a:ln w="50800">
            <a:solidFill>
              <a:srgbClr val="1F85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altLang="en-US" lang="zh-CN"/>
          </a:p>
        </p:txBody>
      </p:sp>
      <p:sp>
        <p:nvSpPr>
          <p:cNvPr id="44" name="任意多边形 43"/>
          <p:cNvSpPr/>
          <p:nvPr/>
        </p:nvSpPr>
        <p:spPr>
          <a:xfrm flipH="1">
            <a:off x="6796088" y="6165850"/>
            <a:ext cx="4073525" cy="215900"/>
          </a:xfrm>
          <a:custGeom>
            <a:gdLst>
              <a:gd fmla="*/ 0 w 4072484" name="connsiteX0"/>
              <a:gd fmla="*/ 61313 h 103031" name="connsiteY0"/>
              <a:gd fmla="*/ 2295199 w 4072484" name="connsiteX1"/>
              <a:gd fmla="*/ 70834 h 103031" name="connsiteY1"/>
              <a:gd fmla="*/ 2391791 w 4072484" name="connsiteX2"/>
              <a:gd fmla="*/ 0 h 103031" name="connsiteY2"/>
              <a:gd fmla="*/ 4072484 w 4072484" name="connsiteX3"/>
              <a:gd fmla="*/ 0 h 103031" name="connsiteY3"/>
              <a:gd fmla="*/ 3982332 w 4072484" name="connsiteX4"/>
              <a:gd fmla="*/ 103031 h 103031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03031" w="4072484">
                <a:moveTo>
                  <a:pt x="0" y="61313"/>
                </a:moveTo>
                <a:lnTo>
                  <a:pt x="2295199" y="70834"/>
                </a:lnTo>
                <a:lnTo>
                  <a:pt x="2391791" y="0"/>
                </a:lnTo>
                <a:lnTo>
                  <a:pt x="4072484" y="0"/>
                </a:lnTo>
                <a:lnTo>
                  <a:pt x="3982332" y="103031"/>
                </a:lnTo>
              </a:path>
            </a:pathLst>
          </a:custGeom>
          <a:noFill/>
          <a:ln w="50800">
            <a:solidFill>
              <a:srgbClr val="1F85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altLang="en-US" lang="zh-CN"/>
          </a:p>
        </p:txBody>
      </p:sp>
      <p:sp>
        <p:nvSpPr>
          <p:cNvPr id="46" name="Freeform 5"/>
          <p:cNvSpPr>
            <a:spLocks noEditPoints="1"/>
          </p:cNvSpPr>
          <p:nvPr/>
        </p:nvSpPr>
        <p:spPr bwMode="auto">
          <a:xfrm flipV="1">
            <a:off x="6959600" y="6462713"/>
            <a:ext cx="298450" cy="298450"/>
          </a:xfrm>
          <a:custGeom>
            <a:gdLst>
              <a:gd fmla="*/ 2147483646 w 236" name="T0"/>
              <a:gd fmla="*/ 2147483646 h 236" name="T1"/>
              <a:gd fmla="*/ 2147483646 w 236" name="T2"/>
              <a:gd fmla="*/ 2147483646 h 236" name="T3"/>
              <a:gd fmla="*/ 2147483646 w 236" name="T4"/>
              <a:gd fmla="*/ 2147483646 h 236" name="T5"/>
              <a:gd fmla="*/ 2147483646 w 236" name="T6"/>
              <a:gd fmla="*/ 2147483646 h 236" name="T7"/>
              <a:gd fmla="*/ 2147483646 w 236" name="T8"/>
              <a:gd fmla="*/ 2147483646 h 236" name="T9"/>
              <a:gd fmla="*/ 2147483646 w 236" name="T10"/>
              <a:gd fmla="*/ 2147483646 h 236" name="T11"/>
              <a:gd fmla="*/ 2147483646 w 236" name="T12"/>
              <a:gd fmla="*/ 2147483646 h 236" name="T13"/>
              <a:gd fmla="*/ 2147483646 w 236" name="T14"/>
              <a:gd fmla="*/ 2147483646 h 236" name="T15"/>
              <a:gd fmla="*/ 2147483646 w 236" name="T16"/>
              <a:gd fmla="*/ 2147483646 h 236" name="T17"/>
              <a:gd fmla="*/ 2147483646 w 236" name="T18"/>
              <a:gd fmla="*/ 2147483646 h 236" name="T19"/>
              <a:gd fmla="*/ 2147483646 w 236" name="T20"/>
              <a:gd fmla="*/ 2147483646 h 236" name="T21"/>
              <a:gd fmla="*/ 2147483646 w 236" name="T22"/>
              <a:gd fmla="*/ 2147483646 h 236" name="T23"/>
              <a:gd fmla="*/ 2147483646 w 236" name="T24"/>
              <a:gd fmla="*/ 2147483646 h 236" name="T25"/>
              <a:gd fmla="*/ 2147483646 w 236" name="T26"/>
              <a:gd fmla="*/ 2147483646 h 236" name="T27"/>
              <a:gd fmla="*/ 2147483646 w 236" name="T28"/>
              <a:gd fmla="*/ 2147483646 h 236" name="T29"/>
              <a:gd fmla="*/ 2147483646 w 236" name="T30"/>
              <a:gd fmla="*/ 2147483646 h 236" name="T31"/>
              <a:gd fmla="*/ 2147483646 w 236" name="T32"/>
              <a:gd fmla="*/ 2147483646 h 236" name="T33"/>
              <a:gd fmla="*/ 2147483646 w 236" name="T34"/>
              <a:gd fmla="*/ 2147483646 h 236" name="T35"/>
              <a:gd fmla="*/ 2147483646 w 236" name="T36"/>
              <a:gd fmla="*/ 2147483646 h 236" name="T37"/>
              <a:gd fmla="*/ 2147483646 w 236" name="T38"/>
              <a:gd fmla="*/ 2147483646 h 236" name="T39"/>
              <a:gd fmla="*/ 2147483646 w 236" name="T40"/>
              <a:gd fmla="*/ 2147483646 h 236" name="T41"/>
              <a:gd fmla="*/ 2147483646 w 236" name="T42"/>
              <a:gd fmla="*/ 2147483646 h 236" name="T43"/>
              <a:gd fmla="*/ 2147483646 w 236" name="T44"/>
              <a:gd fmla="*/ 2147483646 h 236" name="T45"/>
              <a:gd fmla="*/ 2147483646 w 236" name="T46"/>
              <a:gd fmla="*/ 0 h 236" name="T47"/>
              <a:gd fmla="*/ 2147483646 w 236" name="T48"/>
              <a:gd fmla="*/ 2147483646 h 236" name="T49"/>
              <a:gd fmla="*/ 2147483646 w 236" name="T50"/>
              <a:gd fmla="*/ 2147483646 h 236" name="T51"/>
              <a:gd fmla="*/ 2147483646 w 236" name="T52"/>
              <a:gd fmla="*/ 2147483646 h 236" name="T53"/>
              <a:gd fmla="*/ 2147483646 w 236" name="T54"/>
              <a:gd fmla="*/ 2147483646 h 236" name="T55"/>
              <a:gd fmla="*/ 2147483646 w 236" name="T56"/>
              <a:gd fmla="*/ 2147483646 h 236" name="T57"/>
              <a:gd fmla="*/ 2147483646 w 236" name="T58"/>
              <a:gd fmla="*/ 2147483646 h 236" name="T59"/>
              <a:gd fmla="*/ 2147483646 w 236" name="T60"/>
              <a:gd fmla="*/ 2147483646 h 236" name="T61"/>
              <a:gd fmla="*/ 2147483646 w 236" name="T62"/>
              <a:gd fmla="*/ 2147483646 h 236" name="T63"/>
              <a:gd fmla="*/ 2147483646 w 236" name="T64"/>
              <a:gd fmla="*/ 2147483646 h 236" name="T65"/>
              <a:gd fmla="*/ 2147483646 w 236" name="T66"/>
              <a:gd fmla="*/ 2147483646 h 236" name="T67"/>
              <a:gd fmla="*/ 2147483646 w 236" name="T68"/>
              <a:gd fmla="*/ 2147483646 h 236" name="T69"/>
              <a:gd fmla="*/ 0 w 236" name="T70"/>
              <a:gd fmla="*/ 2147483646 h 236" name="T71"/>
              <a:gd fmla="*/ 2147483646 w 236" name="T72"/>
              <a:gd fmla="*/ 2147483646 h 236" name="T73"/>
              <a:gd fmla="*/ 2147483646 w 236" name="T74"/>
              <a:gd fmla="*/ 2147483646 h 236" name="T75"/>
              <a:gd fmla="*/ 2147483646 w 236" name="T76"/>
              <a:gd fmla="*/ 2147483646 h 236" name="T77"/>
              <a:gd fmla="*/ 2147483646 w 236" name="T78"/>
              <a:gd fmla="*/ 2147483646 h 236" name="T79"/>
              <a:gd fmla="*/ 2147483646 w 236" name="T80"/>
              <a:gd fmla="*/ 2147483646 h 236" name="T81"/>
              <a:gd fmla="*/ 2147483646 w 236" name="T82"/>
              <a:gd fmla="*/ 2147483646 h 236" name="T83"/>
              <a:gd fmla="*/ 2147483646 w 236" name="T84"/>
              <a:gd fmla="*/ 2147483646 h 236" name="T85"/>
              <a:gd fmla="*/ 2147483646 w 236" name="T86"/>
              <a:gd fmla="*/ 2147483646 h 236" name="T87"/>
              <a:gd fmla="*/ 2147483646 w 236" name="T88"/>
              <a:gd fmla="*/ 2147483646 h 236" name="T89"/>
              <a:gd fmla="*/ 2147483646 w 236" name="T90"/>
              <a:gd fmla="*/ 2147483646 h 236" name="T91"/>
              <a:gd fmla="*/ 2147483646 w 236" name="T92"/>
              <a:gd fmla="*/ 2147483646 h 236" name="T93"/>
              <a:gd fmla="*/ 2147483646 w 236" name="T94"/>
              <a:gd fmla="*/ 2147483646 h 236" name="T95"/>
              <a:gd fmla="*/ 2147483646 w 236" name="T96"/>
              <a:gd fmla="*/ 2147483646 h 236" name="T97"/>
              <a:gd fmla="*/ 2147483646 w 236" name="T98"/>
              <a:gd fmla="*/ 2147483646 h 236" name="T99"/>
              <a:gd fmla="*/ 2147483646 w 236" name="T100"/>
              <a:gd fmla="*/ 2147483646 h 236" name="T101"/>
              <a:gd fmla="*/ 2147483646 w 236" name="T102"/>
              <a:gd fmla="*/ 2147483646 h 236" name="T103"/>
              <a:gd fmla="*/ 2147483646 w 236" name="T104"/>
              <a:gd fmla="*/ 2147483646 h 236" name="T105"/>
              <a:gd fmla="*/ 2147483646 w 236" name="T106"/>
              <a:gd fmla="*/ 2147483646 h 236" name="T107"/>
              <a:gd fmla="*/ 2147483646 w 236" name="T108"/>
              <a:gd fmla="*/ 2147483646 h 236" name="T109"/>
              <a:gd fmla="*/ 2147483646 w 236" name="T110"/>
              <a:gd fmla="*/ 2147483646 h 236" name="T111"/>
              <a:gd fmla="*/ 2147483646 w 236" name="T112"/>
              <a:gd fmla="*/ 2147483646 h 236" name="T113"/>
              <a:gd fmla="*/ 2147483646 w 236" name="T114"/>
              <a:gd fmla="*/ 2147483646 h 236" name="T115"/>
              <a:gd fmla="*/ 2147483646 w 236" name="T116"/>
              <a:gd fmla="*/ 2147483646 h 236" name="T117"/>
              <a:gd fmla="*/ 2147483646 w 236" name="T118"/>
              <a:gd fmla="*/ 2147483646 h 236" name="T119"/>
              <a:gd fmla="*/ 2147483646 w 236" name="T120"/>
              <a:gd fmla="*/ 2147483646 h 236" name="T121"/>
              <a:gd fmla="*/ 2147483646 w 236" name="T122"/>
              <a:gd fmla="*/ 2147483646 h 2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  <a:gd fmla="*/ 0 60000 65536" name="T180"/>
              <a:gd fmla="*/ 0 60000 65536" name="T181"/>
              <a:gd fmla="*/ 0 60000 65536" name="T182"/>
              <a:gd fmla="*/ 0 60000 65536" name="T183"/>
              <a:gd fmla="*/ 0 60000 65536" name="T184"/>
              <a:gd fmla="*/ 0 60000 65536" name="T185"/>
            </a:gdLst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b="b" l="0" r="r" t="0"/>
            <a:pathLst>
              <a:path h="236" w="236">
                <a:moveTo>
                  <a:pt x="118" y="36"/>
                </a:moveTo>
                <a:cubicBezTo>
                  <a:pt x="73" y="36"/>
                  <a:pt x="36" y="73"/>
                  <a:pt x="36" y="118"/>
                </a:cubicBezTo>
                <a:cubicBezTo>
                  <a:pt x="36" y="164"/>
                  <a:pt x="73" y="200"/>
                  <a:pt x="118" y="200"/>
                </a:cubicBezTo>
                <a:cubicBezTo>
                  <a:pt x="163" y="200"/>
                  <a:pt x="200" y="164"/>
                  <a:pt x="200" y="118"/>
                </a:cubicBezTo>
                <a:cubicBezTo>
                  <a:pt x="200" y="73"/>
                  <a:pt x="163" y="36"/>
                  <a:pt x="118" y="36"/>
                </a:cubicBezTo>
                <a:close/>
                <a:moveTo>
                  <a:pt x="45" y="118"/>
                </a:moveTo>
                <a:cubicBezTo>
                  <a:pt x="45" y="104"/>
                  <a:pt x="49" y="92"/>
                  <a:pt x="56" y="80"/>
                </a:cubicBezTo>
                <a:cubicBezTo>
                  <a:pt x="113" y="120"/>
                  <a:pt x="113" y="120"/>
                  <a:pt x="113" y="120"/>
                </a:cubicBezTo>
                <a:cubicBezTo>
                  <a:pt x="96" y="188"/>
                  <a:pt x="96" y="188"/>
                  <a:pt x="96" y="188"/>
                </a:cubicBezTo>
                <a:cubicBezTo>
                  <a:pt x="67" y="179"/>
                  <a:pt x="45" y="151"/>
                  <a:pt x="45" y="118"/>
                </a:cubicBezTo>
                <a:close/>
                <a:moveTo>
                  <a:pt x="191" y="118"/>
                </a:moveTo>
                <a:cubicBezTo>
                  <a:pt x="191" y="159"/>
                  <a:pt x="158" y="191"/>
                  <a:pt x="118" y="191"/>
                </a:cubicBezTo>
                <a:cubicBezTo>
                  <a:pt x="114" y="191"/>
                  <a:pt x="109" y="191"/>
                  <a:pt x="105" y="190"/>
                </a:cubicBezTo>
                <a:cubicBezTo>
                  <a:pt x="122" y="122"/>
                  <a:pt x="122" y="122"/>
                  <a:pt x="122" y="122"/>
                </a:cubicBezTo>
                <a:cubicBezTo>
                  <a:pt x="122" y="121"/>
                  <a:pt x="122" y="121"/>
                  <a:pt x="122" y="121"/>
                </a:cubicBezTo>
                <a:cubicBezTo>
                  <a:pt x="122" y="121"/>
                  <a:pt x="122" y="121"/>
                  <a:pt x="122" y="121"/>
                </a:cubicBezTo>
                <a:cubicBezTo>
                  <a:pt x="186" y="92"/>
                  <a:pt x="186" y="92"/>
                  <a:pt x="186" y="92"/>
                </a:cubicBezTo>
                <a:cubicBezTo>
                  <a:pt x="189" y="100"/>
                  <a:pt x="191" y="109"/>
                  <a:pt x="191" y="118"/>
                </a:cubicBezTo>
                <a:close/>
                <a:moveTo>
                  <a:pt x="118" y="113"/>
                </a:moveTo>
                <a:cubicBezTo>
                  <a:pt x="61" y="73"/>
                  <a:pt x="61" y="73"/>
                  <a:pt x="61" y="73"/>
                </a:cubicBezTo>
                <a:cubicBezTo>
                  <a:pt x="74" y="56"/>
                  <a:pt x="95" y="46"/>
                  <a:pt x="118" y="46"/>
                </a:cubicBezTo>
                <a:cubicBezTo>
                  <a:pt x="145" y="46"/>
                  <a:pt x="169" y="61"/>
                  <a:pt x="182" y="83"/>
                </a:cubicBezTo>
                <a:lnTo>
                  <a:pt x="118" y="113"/>
                </a:lnTo>
                <a:close/>
                <a:moveTo>
                  <a:pt x="236" y="123"/>
                </a:moveTo>
                <a:cubicBezTo>
                  <a:pt x="236" y="113"/>
                  <a:pt x="236" y="113"/>
                  <a:pt x="236" y="113"/>
                </a:cubicBezTo>
                <a:cubicBezTo>
                  <a:pt x="218" y="110"/>
                  <a:pt x="218" y="110"/>
                  <a:pt x="218" y="110"/>
                </a:cubicBezTo>
                <a:cubicBezTo>
                  <a:pt x="217" y="107"/>
                  <a:pt x="217" y="103"/>
                  <a:pt x="216" y="100"/>
                </a:cubicBezTo>
                <a:cubicBezTo>
                  <a:pt x="233" y="92"/>
                  <a:pt x="233" y="92"/>
                  <a:pt x="233" y="92"/>
                </a:cubicBezTo>
                <a:cubicBezTo>
                  <a:pt x="231" y="83"/>
                  <a:pt x="231" y="83"/>
                  <a:pt x="231" y="83"/>
                </a:cubicBezTo>
                <a:cubicBezTo>
                  <a:pt x="212" y="84"/>
                  <a:pt x="212" y="84"/>
                  <a:pt x="212" y="84"/>
                </a:cubicBezTo>
                <a:cubicBezTo>
                  <a:pt x="211" y="81"/>
                  <a:pt x="210" y="78"/>
                  <a:pt x="208" y="75"/>
                </a:cubicBezTo>
                <a:cubicBezTo>
                  <a:pt x="222" y="63"/>
                  <a:pt x="222" y="63"/>
                  <a:pt x="222" y="63"/>
                </a:cubicBezTo>
                <a:cubicBezTo>
                  <a:pt x="218" y="55"/>
                  <a:pt x="218" y="55"/>
                  <a:pt x="218" y="55"/>
                </a:cubicBezTo>
                <a:cubicBezTo>
                  <a:pt x="200" y="61"/>
                  <a:pt x="200" y="61"/>
                  <a:pt x="200" y="61"/>
                </a:cubicBezTo>
                <a:cubicBezTo>
                  <a:pt x="198" y="59"/>
                  <a:pt x="196" y="56"/>
                  <a:pt x="194" y="54"/>
                </a:cubicBezTo>
                <a:cubicBezTo>
                  <a:pt x="205" y="38"/>
                  <a:pt x="205" y="38"/>
                  <a:pt x="205" y="38"/>
                </a:cubicBezTo>
                <a:cubicBezTo>
                  <a:pt x="198" y="31"/>
                  <a:pt x="198" y="31"/>
                  <a:pt x="198" y="31"/>
                </a:cubicBezTo>
                <a:cubicBezTo>
                  <a:pt x="182" y="42"/>
                  <a:pt x="182" y="42"/>
                  <a:pt x="182" y="42"/>
                </a:cubicBezTo>
                <a:cubicBezTo>
                  <a:pt x="180" y="40"/>
                  <a:pt x="177" y="38"/>
                  <a:pt x="175" y="36"/>
                </a:cubicBezTo>
                <a:cubicBezTo>
                  <a:pt x="181" y="18"/>
                  <a:pt x="181" y="18"/>
                  <a:pt x="181" y="18"/>
                </a:cubicBezTo>
                <a:cubicBezTo>
                  <a:pt x="173" y="14"/>
                  <a:pt x="173" y="14"/>
                  <a:pt x="173" y="14"/>
                </a:cubicBezTo>
                <a:cubicBezTo>
                  <a:pt x="161" y="28"/>
                  <a:pt x="161" y="28"/>
                  <a:pt x="161" y="28"/>
                </a:cubicBezTo>
                <a:cubicBezTo>
                  <a:pt x="158" y="26"/>
                  <a:pt x="155" y="25"/>
                  <a:pt x="152" y="24"/>
                </a:cubicBezTo>
                <a:cubicBezTo>
                  <a:pt x="153" y="5"/>
                  <a:pt x="153" y="5"/>
                  <a:pt x="153" y="5"/>
                </a:cubicBezTo>
                <a:cubicBezTo>
                  <a:pt x="144" y="3"/>
                  <a:pt x="144" y="3"/>
                  <a:pt x="144" y="3"/>
                </a:cubicBezTo>
                <a:cubicBezTo>
                  <a:pt x="136" y="20"/>
                  <a:pt x="136" y="20"/>
                  <a:pt x="136" y="20"/>
                </a:cubicBezTo>
                <a:cubicBezTo>
                  <a:pt x="133" y="19"/>
                  <a:pt x="129" y="19"/>
                  <a:pt x="126" y="19"/>
                </a:cubicBezTo>
                <a:cubicBezTo>
                  <a:pt x="123" y="0"/>
                  <a:pt x="123" y="0"/>
                  <a:pt x="123" y="0"/>
                </a:cubicBezTo>
                <a:cubicBezTo>
                  <a:pt x="113" y="0"/>
                  <a:pt x="113" y="0"/>
                  <a:pt x="113" y="0"/>
                </a:cubicBezTo>
                <a:cubicBezTo>
                  <a:pt x="110" y="19"/>
                  <a:pt x="110" y="19"/>
                  <a:pt x="110" y="19"/>
                </a:cubicBezTo>
                <a:cubicBezTo>
                  <a:pt x="107" y="19"/>
                  <a:pt x="103" y="19"/>
                  <a:pt x="100" y="20"/>
                </a:cubicBezTo>
                <a:cubicBezTo>
                  <a:pt x="92" y="3"/>
                  <a:pt x="92" y="3"/>
                  <a:pt x="92" y="3"/>
                </a:cubicBezTo>
                <a:cubicBezTo>
                  <a:pt x="83" y="5"/>
                  <a:pt x="83" y="5"/>
                  <a:pt x="83" y="5"/>
                </a:cubicBezTo>
                <a:cubicBezTo>
                  <a:pt x="84" y="24"/>
                  <a:pt x="84" y="24"/>
                  <a:pt x="84" y="24"/>
                </a:cubicBezTo>
                <a:cubicBezTo>
                  <a:pt x="81" y="25"/>
                  <a:pt x="78" y="26"/>
                  <a:pt x="76" y="28"/>
                </a:cubicBezTo>
                <a:cubicBezTo>
                  <a:pt x="63" y="14"/>
                  <a:pt x="63" y="14"/>
                  <a:pt x="63" y="14"/>
                </a:cubicBezTo>
                <a:cubicBezTo>
                  <a:pt x="55" y="18"/>
                  <a:pt x="55" y="18"/>
                  <a:pt x="55" y="18"/>
                </a:cubicBezTo>
                <a:cubicBezTo>
                  <a:pt x="61" y="36"/>
                  <a:pt x="61" y="36"/>
                  <a:pt x="61" y="36"/>
                </a:cubicBezTo>
                <a:cubicBezTo>
                  <a:pt x="59" y="38"/>
                  <a:pt x="56" y="40"/>
                  <a:pt x="54" y="42"/>
                </a:cubicBezTo>
                <a:cubicBezTo>
                  <a:pt x="38" y="31"/>
                  <a:pt x="38" y="31"/>
                  <a:pt x="38" y="31"/>
                </a:cubicBezTo>
                <a:cubicBezTo>
                  <a:pt x="31" y="38"/>
                  <a:pt x="31" y="38"/>
                  <a:pt x="31" y="38"/>
                </a:cubicBezTo>
                <a:cubicBezTo>
                  <a:pt x="42" y="54"/>
                  <a:pt x="42" y="54"/>
                  <a:pt x="42" y="54"/>
                </a:cubicBezTo>
                <a:cubicBezTo>
                  <a:pt x="40" y="56"/>
                  <a:pt x="38" y="58"/>
                  <a:pt x="36" y="61"/>
                </a:cubicBezTo>
                <a:cubicBezTo>
                  <a:pt x="18" y="55"/>
                  <a:pt x="18" y="55"/>
                  <a:pt x="18" y="55"/>
                </a:cubicBezTo>
                <a:cubicBezTo>
                  <a:pt x="14" y="63"/>
                  <a:pt x="14" y="63"/>
                  <a:pt x="14" y="63"/>
                </a:cubicBezTo>
                <a:cubicBezTo>
                  <a:pt x="28" y="75"/>
                  <a:pt x="28" y="75"/>
                  <a:pt x="28" y="75"/>
                </a:cubicBezTo>
                <a:cubicBezTo>
                  <a:pt x="26" y="78"/>
                  <a:pt x="25" y="81"/>
                  <a:pt x="24" y="84"/>
                </a:cubicBezTo>
                <a:cubicBezTo>
                  <a:pt x="5" y="83"/>
                  <a:pt x="5" y="83"/>
                  <a:pt x="5" y="83"/>
                </a:cubicBezTo>
                <a:cubicBezTo>
                  <a:pt x="3" y="92"/>
                  <a:pt x="3" y="92"/>
                  <a:pt x="3" y="92"/>
                </a:cubicBezTo>
                <a:cubicBezTo>
                  <a:pt x="20" y="100"/>
                  <a:pt x="20" y="100"/>
                  <a:pt x="20" y="100"/>
                </a:cubicBezTo>
                <a:cubicBezTo>
                  <a:pt x="19" y="103"/>
                  <a:pt x="19" y="107"/>
                  <a:pt x="18" y="110"/>
                </a:cubicBezTo>
                <a:cubicBezTo>
                  <a:pt x="0" y="113"/>
                  <a:pt x="0" y="113"/>
                  <a:pt x="0" y="113"/>
                </a:cubicBezTo>
                <a:cubicBezTo>
                  <a:pt x="0" y="123"/>
                  <a:pt x="0" y="123"/>
                  <a:pt x="0" y="123"/>
                </a:cubicBezTo>
                <a:cubicBezTo>
                  <a:pt x="18" y="126"/>
                  <a:pt x="18" y="126"/>
                  <a:pt x="18" y="126"/>
                </a:cubicBezTo>
                <a:cubicBezTo>
                  <a:pt x="19" y="130"/>
                  <a:pt x="19" y="133"/>
                  <a:pt x="19" y="136"/>
                </a:cubicBezTo>
                <a:cubicBezTo>
                  <a:pt x="3" y="144"/>
                  <a:pt x="3" y="144"/>
                  <a:pt x="3" y="144"/>
                </a:cubicBezTo>
                <a:cubicBezTo>
                  <a:pt x="5" y="153"/>
                  <a:pt x="5" y="153"/>
                  <a:pt x="5" y="153"/>
                </a:cubicBezTo>
                <a:cubicBezTo>
                  <a:pt x="24" y="152"/>
                  <a:pt x="24" y="152"/>
                  <a:pt x="24" y="152"/>
                </a:cubicBezTo>
                <a:cubicBezTo>
                  <a:pt x="25" y="155"/>
                  <a:pt x="26" y="158"/>
                  <a:pt x="27" y="161"/>
                </a:cubicBezTo>
                <a:cubicBezTo>
                  <a:pt x="14" y="173"/>
                  <a:pt x="14" y="173"/>
                  <a:pt x="14" y="173"/>
                </a:cubicBezTo>
                <a:cubicBezTo>
                  <a:pt x="18" y="181"/>
                  <a:pt x="18" y="181"/>
                  <a:pt x="18" y="181"/>
                </a:cubicBezTo>
                <a:cubicBezTo>
                  <a:pt x="36" y="175"/>
                  <a:pt x="36" y="175"/>
                  <a:pt x="36" y="175"/>
                </a:cubicBezTo>
                <a:cubicBezTo>
                  <a:pt x="38" y="178"/>
                  <a:pt x="39" y="180"/>
                  <a:pt x="42" y="183"/>
                </a:cubicBezTo>
                <a:cubicBezTo>
                  <a:pt x="31" y="198"/>
                  <a:pt x="31" y="198"/>
                  <a:pt x="31" y="198"/>
                </a:cubicBezTo>
                <a:cubicBezTo>
                  <a:pt x="38" y="205"/>
                  <a:pt x="38" y="205"/>
                  <a:pt x="38" y="205"/>
                </a:cubicBezTo>
                <a:cubicBezTo>
                  <a:pt x="53" y="194"/>
                  <a:pt x="53" y="194"/>
                  <a:pt x="53" y="194"/>
                </a:cubicBezTo>
                <a:cubicBezTo>
                  <a:pt x="56" y="197"/>
                  <a:pt x="58" y="199"/>
                  <a:pt x="61" y="201"/>
                </a:cubicBezTo>
                <a:cubicBezTo>
                  <a:pt x="55" y="218"/>
                  <a:pt x="55" y="218"/>
                  <a:pt x="55" y="218"/>
                </a:cubicBezTo>
                <a:cubicBezTo>
                  <a:pt x="63" y="222"/>
                  <a:pt x="63" y="222"/>
                  <a:pt x="63" y="222"/>
                </a:cubicBezTo>
                <a:cubicBezTo>
                  <a:pt x="75" y="209"/>
                  <a:pt x="75" y="209"/>
                  <a:pt x="75" y="209"/>
                </a:cubicBezTo>
                <a:cubicBezTo>
                  <a:pt x="78" y="210"/>
                  <a:pt x="81" y="211"/>
                  <a:pt x="84" y="213"/>
                </a:cubicBezTo>
                <a:cubicBezTo>
                  <a:pt x="83" y="231"/>
                  <a:pt x="83" y="231"/>
                  <a:pt x="83" y="231"/>
                </a:cubicBezTo>
                <a:cubicBezTo>
                  <a:pt x="92" y="233"/>
                  <a:pt x="92" y="233"/>
                  <a:pt x="92" y="233"/>
                </a:cubicBezTo>
                <a:cubicBezTo>
                  <a:pt x="100" y="217"/>
                  <a:pt x="100" y="217"/>
                  <a:pt x="100" y="217"/>
                </a:cubicBezTo>
                <a:cubicBezTo>
                  <a:pt x="103" y="217"/>
                  <a:pt x="107" y="218"/>
                  <a:pt x="110" y="218"/>
                </a:cubicBezTo>
                <a:cubicBezTo>
                  <a:pt x="113" y="236"/>
                  <a:pt x="113" y="236"/>
                  <a:pt x="113" y="236"/>
                </a:cubicBezTo>
                <a:cubicBezTo>
                  <a:pt x="123" y="236"/>
                  <a:pt x="123" y="236"/>
                  <a:pt x="123" y="236"/>
                </a:cubicBezTo>
                <a:cubicBezTo>
                  <a:pt x="126" y="218"/>
                  <a:pt x="126" y="218"/>
                  <a:pt x="126" y="218"/>
                </a:cubicBezTo>
                <a:cubicBezTo>
                  <a:pt x="129" y="218"/>
                  <a:pt x="133" y="217"/>
                  <a:pt x="136" y="217"/>
                </a:cubicBezTo>
                <a:cubicBezTo>
                  <a:pt x="144" y="233"/>
                  <a:pt x="144" y="233"/>
                  <a:pt x="144" y="233"/>
                </a:cubicBezTo>
                <a:cubicBezTo>
                  <a:pt x="153" y="231"/>
                  <a:pt x="153" y="231"/>
                  <a:pt x="153" y="231"/>
                </a:cubicBezTo>
                <a:cubicBezTo>
                  <a:pt x="152" y="213"/>
                  <a:pt x="152" y="213"/>
                  <a:pt x="152" y="213"/>
                </a:cubicBezTo>
                <a:cubicBezTo>
                  <a:pt x="155" y="211"/>
                  <a:pt x="158" y="210"/>
                  <a:pt x="161" y="209"/>
                </a:cubicBezTo>
                <a:cubicBezTo>
                  <a:pt x="173" y="222"/>
                  <a:pt x="173" y="222"/>
                  <a:pt x="173" y="222"/>
                </a:cubicBezTo>
                <a:cubicBezTo>
                  <a:pt x="181" y="218"/>
                  <a:pt x="181" y="218"/>
                  <a:pt x="181" y="218"/>
                </a:cubicBezTo>
                <a:cubicBezTo>
                  <a:pt x="175" y="200"/>
                  <a:pt x="175" y="200"/>
                  <a:pt x="175" y="200"/>
                </a:cubicBezTo>
                <a:cubicBezTo>
                  <a:pt x="178" y="199"/>
                  <a:pt x="180" y="197"/>
                  <a:pt x="183" y="194"/>
                </a:cubicBezTo>
                <a:cubicBezTo>
                  <a:pt x="198" y="205"/>
                  <a:pt x="198" y="205"/>
                  <a:pt x="198" y="205"/>
                </a:cubicBezTo>
                <a:cubicBezTo>
                  <a:pt x="205" y="198"/>
                  <a:pt x="205" y="198"/>
                  <a:pt x="205" y="198"/>
                </a:cubicBezTo>
                <a:cubicBezTo>
                  <a:pt x="194" y="183"/>
                  <a:pt x="194" y="183"/>
                  <a:pt x="194" y="183"/>
                </a:cubicBezTo>
                <a:cubicBezTo>
                  <a:pt x="196" y="180"/>
                  <a:pt x="199" y="178"/>
                  <a:pt x="200" y="175"/>
                </a:cubicBezTo>
                <a:cubicBezTo>
                  <a:pt x="218" y="181"/>
                  <a:pt x="218" y="181"/>
                  <a:pt x="218" y="181"/>
                </a:cubicBezTo>
                <a:cubicBezTo>
                  <a:pt x="222" y="173"/>
                  <a:pt x="222" y="173"/>
                  <a:pt x="222" y="173"/>
                </a:cubicBezTo>
                <a:cubicBezTo>
                  <a:pt x="209" y="161"/>
                  <a:pt x="209" y="161"/>
                  <a:pt x="209" y="161"/>
                </a:cubicBezTo>
                <a:cubicBezTo>
                  <a:pt x="210" y="158"/>
                  <a:pt x="211" y="155"/>
                  <a:pt x="212" y="152"/>
                </a:cubicBezTo>
                <a:cubicBezTo>
                  <a:pt x="231" y="153"/>
                  <a:pt x="231" y="153"/>
                  <a:pt x="231" y="153"/>
                </a:cubicBezTo>
                <a:cubicBezTo>
                  <a:pt x="233" y="144"/>
                  <a:pt x="233" y="144"/>
                  <a:pt x="233" y="144"/>
                </a:cubicBezTo>
                <a:cubicBezTo>
                  <a:pt x="217" y="136"/>
                  <a:pt x="217" y="136"/>
                  <a:pt x="217" y="136"/>
                </a:cubicBezTo>
                <a:cubicBezTo>
                  <a:pt x="217" y="133"/>
                  <a:pt x="217" y="130"/>
                  <a:pt x="218" y="126"/>
                </a:cubicBezTo>
                <a:lnTo>
                  <a:pt x="236" y="123"/>
                </a:lnTo>
                <a:close/>
                <a:moveTo>
                  <a:pt x="118" y="209"/>
                </a:moveTo>
                <a:cubicBezTo>
                  <a:pt x="68" y="209"/>
                  <a:pt x="27" y="169"/>
                  <a:pt x="27" y="118"/>
                </a:cubicBezTo>
                <a:cubicBezTo>
                  <a:pt x="27" y="68"/>
                  <a:pt x="68" y="27"/>
                  <a:pt x="118" y="27"/>
                </a:cubicBezTo>
                <a:cubicBezTo>
                  <a:pt x="168" y="27"/>
                  <a:pt x="209" y="68"/>
                  <a:pt x="209" y="118"/>
                </a:cubicBezTo>
                <a:cubicBezTo>
                  <a:pt x="209" y="169"/>
                  <a:pt x="168" y="209"/>
                  <a:pt x="118" y="209"/>
                </a:cubicBezTo>
                <a:close/>
              </a:path>
            </a:pathLst>
          </a:custGeom>
          <a:blipFill dpi="0" rotWithShape="1">
            <a:blip r:embed="rId2"/>
            <a:stretch>
              <a:fillRect/>
            </a:stretch>
          </a:blip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47" name="Freeform 9"/>
          <p:cNvSpPr>
            <a:spLocks noEditPoints="1"/>
          </p:cNvSpPr>
          <p:nvPr/>
        </p:nvSpPr>
        <p:spPr bwMode="auto">
          <a:xfrm flipV="1">
            <a:off x="5854700" y="6497638"/>
            <a:ext cx="528638" cy="233362"/>
          </a:xfrm>
          <a:custGeom>
            <a:gdLst>
              <a:gd fmla="*/ 2147483646 w 240" name="T0"/>
              <a:gd fmla="*/ 2147483646 h 104" name="T1"/>
              <a:gd fmla="*/ 2147483646 w 240" name="T2"/>
              <a:gd fmla="*/ 2147483646 h 104" name="T3"/>
              <a:gd fmla="*/ 2147483646 w 240" name="T4"/>
              <a:gd fmla="*/ 2147483646 h 104" name="T5"/>
              <a:gd fmla="*/ 2147483646 w 240" name="T6"/>
              <a:gd fmla="*/ 2147483646 h 104" name="T7"/>
              <a:gd fmla="*/ 2147483646 w 240" name="T8"/>
              <a:gd fmla="*/ 2147483646 h 104" name="T9"/>
              <a:gd fmla="*/ 2147483646 w 240" name="T10"/>
              <a:gd fmla="*/ 2147483646 h 104" name="T11"/>
              <a:gd fmla="*/ 2147483646 w 240" name="T12"/>
              <a:gd fmla="*/ 2147483646 h 104" name="T13"/>
              <a:gd fmla="*/ 2147483646 w 240" name="T14"/>
              <a:gd fmla="*/ 2147483646 h 104" name="T15"/>
              <a:gd fmla="*/ 2147483646 w 240" name="T16"/>
              <a:gd fmla="*/ 2147483646 h 104" name="T17"/>
              <a:gd fmla="*/ 2147483646 w 240" name="T18"/>
              <a:gd fmla="*/ 2147483646 h 104" name="T19"/>
              <a:gd fmla="*/ 2147483646 w 240" name="T20"/>
              <a:gd fmla="*/ 2147483646 h 104" name="T21"/>
              <a:gd fmla="*/ 2147483646 w 240" name="T22"/>
              <a:gd fmla="*/ 2147483646 h 104" name="T23"/>
              <a:gd fmla="*/ 2147483646 w 240" name="T24"/>
              <a:gd fmla="*/ 2147483646 h 104" name="T25"/>
              <a:gd fmla="*/ 2147483646 w 240" name="T26"/>
              <a:gd fmla="*/ 2147483646 h 104" name="T27"/>
              <a:gd fmla="*/ 2147483646 w 240" name="T28"/>
              <a:gd fmla="*/ 2147483646 h 104" name="T29"/>
              <a:gd fmla="*/ 2147483646 w 240" name="T30"/>
              <a:gd fmla="*/ 2147483646 h 104" name="T31"/>
              <a:gd fmla="*/ 2147483646 w 240" name="T32"/>
              <a:gd fmla="*/ 0 h 104" name="T33"/>
              <a:gd fmla="*/ 2147483646 w 240" name="T34"/>
              <a:gd fmla="*/ 0 h 104" name="T35"/>
              <a:gd fmla="*/ 0 w 240" name="T36"/>
              <a:gd fmla="*/ 2147483646 h 104" name="T37"/>
              <a:gd fmla="*/ 0 w 240" name="T38"/>
              <a:gd fmla="*/ 2147483646 h 104" name="T39"/>
              <a:gd fmla="*/ 2147483646 w 240" name="T40"/>
              <a:gd fmla="*/ 2147483646 h 104" name="T41"/>
              <a:gd fmla="*/ 2147483646 w 240" name="T42"/>
              <a:gd fmla="*/ 2147483646 h 104" name="T43"/>
              <a:gd fmla="*/ 2147483646 w 240" name="T44"/>
              <a:gd fmla="*/ 2147483646 h 104" name="T45"/>
              <a:gd fmla="*/ 2147483646 w 240" name="T46"/>
              <a:gd fmla="*/ 2147483646 h 104" name="T47"/>
              <a:gd fmla="*/ 2147483646 w 240" name="T48"/>
              <a:gd fmla="*/ 2147483646 h 104" name="T49"/>
              <a:gd fmla="*/ 2147483646 w 240" name="T50"/>
              <a:gd fmla="*/ 2147483646 h 104" name="T51"/>
              <a:gd fmla="*/ 2147483646 w 240" name="T52"/>
              <a:gd fmla="*/ 2147483646 h 104" name="T53"/>
              <a:gd fmla="*/ 2147483646 w 240" name="T54"/>
              <a:gd fmla="*/ 2147483646 h 104" name="T55"/>
              <a:gd fmla="*/ 2147483646 w 240" name="T56"/>
              <a:gd fmla="*/ 2147483646 h 104" name="T57"/>
              <a:gd fmla="*/ 2147483646 w 240" name="T58"/>
              <a:gd fmla="*/ 2147483646 h 104" name="T59"/>
              <a:gd fmla="*/ 2147483646 w 240" name="T60"/>
              <a:gd fmla="*/ 2147483646 h 104" name="T61"/>
              <a:gd fmla="*/ 2147483646 w 240" name="T62"/>
              <a:gd fmla="*/ 2147483646 h 104" name="T63"/>
              <a:gd fmla="*/ 2147483646 w 240" name="T64"/>
              <a:gd fmla="*/ 2147483646 h 104" name="T65"/>
              <a:gd fmla="*/ 2147483646 w 240" name="T66"/>
              <a:gd fmla="*/ 2147483646 h 104" name="T67"/>
              <a:gd fmla="*/ 2147483646 w 240" name="T68"/>
              <a:gd fmla="*/ 2147483646 h 104" name="T69"/>
              <a:gd fmla="*/ 2147483646 w 240" name="T70"/>
              <a:gd fmla="*/ 2147483646 h 104" name="T71"/>
              <a:gd fmla="*/ 2147483646 w 240" name="T72"/>
              <a:gd fmla="*/ 2147483646 h 104" name="T73"/>
              <a:gd fmla="*/ 2147483646 w 240" name="T74"/>
              <a:gd fmla="*/ 2147483646 h 104" name="T75"/>
              <a:gd fmla="*/ 2147483646 w 240" name="T76"/>
              <a:gd fmla="*/ 2147483646 h 104" name="T77"/>
              <a:gd fmla="*/ 2147483646 w 240" name="T78"/>
              <a:gd fmla="*/ 2147483646 h 104" name="T79"/>
              <a:gd fmla="*/ 2147483646 w 240" name="T80"/>
              <a:gd fmla="*/ 2147483646 h 104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</a:gdLst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b="b" l="0" r="r" t="0"/>
            <a:pathLst>
              <a:path h="104" w="240">
                <a:moveTo>
                  <a:pt x="124" y="25"/>
                </a:moveTo>
                <a:cubicBezTo>
                  <a:pt x="34" y="38"/>
                  <a:pt x="34" y="38"/>
                  <a:pt x="34" y="38"/>
                </a:cubicBezTo>
                <a:cubicBezTo>
                  <a:pt x="99" y="50"/>
                  <a:pt x="99" y="50"/>
                  <a:pt x="99" y="50"/>
                </a:cubicBezTo>
                <a:cubicBezTo>
                  <a:pt x="99" y="75"/>
                  <a:pt x="99" y="75"/>
                  <a:pt x="99" y="75"/>
                </a:cubicBezTo>
                <a:cubicBezTo>
                  <a:pt x="190" y="62"/>
                  <a:pt x="190" y="62"/>
                  <a:pt x="190" y="62"/>
                </a:cubicBezTo>
                <a:cubicBezTo>
                  <a:pt x="124" y="50"/>
                  <a:pt x="124" y="50"/>
                  <a:pt x="124" y="50"/>
                </a:cubicBezTo>
                <a:lnTo>
                  <a:pt x="124" y="25"/>
                </a:lnTo>
                <a:close/>
                <a:moveTo>
                  <a:pt x="141" y="62"/>
                </a:moveTo>
                <a:cubicBezTo>
                  <a:pt x="108" y="67"/>
                  <a:pt x="108" y="67"/>
                  <a:pt x="108" y="67"/>
                </a:cubicBezTo>
                <a:cubicBezTo>
                  <a:pt x="108" y="46"/>
                  <a:pt x="108" y="46"/>
                  <a:pt x="108" y="46"/>
                </a:cubicBezTo>
                <a:cubicBezTo>
                  <a:pt x="83" y="37"/>
                  <a:pt x="83" y="37"/>
                  <a:pt x="83" y="37"/>
                </a:cubicBezTo>
                <a:cubicBezTo>
                  <a:pt x="116" y="33"/>
                  <a:pt x="116" y="33"/>
                  <a:pt x="116" y="33"/>
                </a:cubicBezTo>
                <a:cubicBezTo>
                  <a:pt x="116" y="54"/>
                  <a:pt x="116" y="54"/>
                  <a:pt x="116" y="54"/>
                </a:cubicBezTo>
                <a:lnTo>
                  <a:pt x="141" y="62"/>
                </a:lnTo>
                <a:close/>
                <a:moveTo>
                  <a:pt x="207" y="24"/>
                </a:moveTo>
                <a:cubicBezTo>
                  <a:pt x="207" y="19"/>
                  <a:pt x="207" y="19"/>
                  <a:pt x="207" y="19"/>
                </a:cubicBezTo>
                <a:cubicBezTo>
                  <a:pt x="207" y="8"/>
                  <a:pt x="199" y="0"/>
                  <a:pt x="188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8" y="0"/>
                  <a:pt x="0" y="8"/>
                  <a:pt x="0" y="19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96"/>
                  <a:pt x="8" y="104"/>
                  <a:pt x="19" y="104"/>
                </a:cubicBezTo>
                <a:cubicBezTo>
                  <a:pt x="188" y="104"/>
                  <a:pt x="188" y="104"/>
                  <a:pt x="188" y="104"/>
                </a:cubicBezTo>
                <a:cubicBezTo>
                  <a:pt x="199" y="104"/>
                  <a:pt x="207" y="96"/>
                  <a:pt x="207" y="85"/>
                </a:cubicBezTo>
                <a:cubicBezTo>
                  <a:pt x="207" y="80"/>
                  <a:pt x="207" y="80"/>
                  <a:pt x="207" y="80"/>
                </a:cubicBezTo>
                <a:cubicBezTo>
                  <a:pt x="240" y="80"/>
                  <a:pt x="240" y="80"/>
                  <a:pt x="240" y="80"/>
                </a:cubicBezTo>
                <a:cubicBezTo>
                  <a:pt x="240" y="24"/>
                  <a:pt x="240" y="24"/>
                  <a:pt x="240" y="24"/>
                </a:cubicBezTo>
                <a:lnTo>
                  <a:pt x="207" y="24"/>
                </a:lnTo>
                <a:close/>
                <a:moveTo>
                  <a:pt x="198" y="79"/>
                </a:moveTo>
                <a:cubicBezTo>
                  <a:pt x="198" y="88"/>
                  <a:pt x="190" y="95"/>
                  <a:pt x="181" y="95"/>
                </a:cubicBezTo>
                <a:cubicBezTo>
                  <a:pt x="31" y="95"/>
                  <a:pt x="31" y="95"/>
                  <a:pt x="31" y="95"/>
                </a:cubicBezTo>
                <a:cubicBezTo>
                  <a:pt x="22" y="95"/>
                  <a:pt x="14" y="88"/>
                  <a:pt x="14" y="79"/>
                </a:cubicBezTo>
                <a:cubicBezTo>
                  <a:pt x="14" y="25"/>
                  <a:pt x="14" y="25"/>
                  <a:pt x="14" y="25"/>
                </a:cubicBezTo>
                <a:cubicBezTo>
                  <a:pt x="14" y="16"/>
                  <a:pt x="22" y="9"/>
                  <a:pt x="31" y="9"/>
                </a:cubicBezTo>
                <a:cubicBezTo>
                  <a:pt x="181" y="9"/>
                  <a:pt x="181" y="9"/>
                  <a:pt x="181" y="9"/>
                </a:cubicBezTo>
                <a:cubicBezTo>
                  <a:pt x="190" y="9"/>
                  <a:pt x="198" y="16"/>
                  <a:pt x="198" y="25"/>
                </a:cubicBezTo>
                <a:lnTo>
                  <a:pt x="198" y="79"/>
                </a:lnTo>
                <a:close/>
                <a:moveTo>
                  <a:pt x="231" y="71"/>
                </a:moveTo>
                <a:cubicBezTo>
                  <a:pt x="212" y="71"/>
                  <a:pt x="212" y="71"/>
                  <a:pt x="212" y="71"/>
                </a:cubicBezTo>
                <a:cubicBezTo>
                  <a:pt x="212" y="33"/>
                  <a:pt x="212" y="33"/>
                  <a:pt x="212" y="33"/>
                </a:cubicBezTo>
                <a:cubicBezTo>
                  <a:pt x="231" y="33"/>
                  <a:pt x="231" y="33"/>
                  <a:pt x="231" y="33"/>
                </a:cubicBezTo>
                <a:lnTo>
                  <a:pt x="231" y="71"/>
                </a:lnTo>
                <a:close/>
              </a:path>
            </a:pathLst>
          </a:custGeom>
          <a:blipFill dpi="0" rotWithShape="1">
            <a:blip r:embed="rId2"/>
            <a:stretch>
              <a:fillRect/>
            </a:stretch>
          </a:blip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48" name="Freeform 13"/>
          <p:cNvSpPr>
            <a:spLocks noEditPoints="1"/>
          </p:cNvSpPr>
          <p:nvPr/>
        </p:nvSpPr>
        <p:spPr bwMode="auto">
          <a:xfrm>
            <a:off x="7939088" y="6421438"/>
            <a:ext cx="365125" cy="312737"/>
          </a:xfrm>
          <a:custGeom>
            <a:gdLst>
              <a:gd fmla="*/ 2147483646 w 236" name="T0"/>
              <a:gd fmla="*/ 2147483646 h 200" name="T1"/>
              <a:gd fmla="*/ 2147483646 w 236" name="T2"/>
              <a:gd fmla="*/ 2147483646 h 200" name="T3"/>
              <a:gd fmla="*/ 2147483646 w 236" name="T4"/>
              <a:gd fmla="*/ 2147483646 h 200" name="T5"/>
              <a:gd fmla="*/ 2147483646 w 236" name="T6"/>
              <a:gd fmla="*/ 2147483646 h 200" name="T7"/>
              <a:gd fmla="*/ 2147483646 w 236" name="T8"/>
              <a:gd fmla="*/ 2147483646 h 200" name="T9"/>
              <a:gd fmla="*/ 2147483646 w 236" name="T10"/>
              <a:gd fmla="*/ 2147483646 h 200" name="T11"/>
              <a:gd fmla="*/ 2147483646 w 236" name="T12"/>
              <a:gd fmla="*/ 2147483646 h 200" name="T13"/>
              <a:gd fmla="*/ 2147483646 w 236" name="T14"/>
              <a:gd fmla="*/ 2147483646 h 200" name="T15"/>
              <a:gd fmla="*/ 2147483646 w 236" name="T16"/>
              <a:gd fmla="*/ 2147483646 h 200" name="T17"/>
              <a:gd fmla="*/ 2147483646 w 236" name="T18"/>
              <a:gd fmla="*/ 2147483646 h 200" name="T19"/>
              <a:gd fmla="*/ 2147483646 w 236" name="T20"/>
              <a:gd fmla="*/ 2147483646 h 200" name="T21"/>
              <a:gd fmla="*/ 2147483646 w 236" name="T22"/>
              <a:gd fmla="*/ 2147483646 h 200" name="T23"/>
              <a:gd fmla="*/ 2147483646 w 236" name="T24"/>
              <a:gd fmla="*/ 2147483646 h 200" name="T25"/>
              <a:gd fmla="*/ 2147483646 w 236" name="T26"/>
              <a:gd fmla="*/ 2147483646 h 200" name="T27"/>
              <a:gd fmla="*/ 2147483646 w 236" name="T28"/>
              <a:gd fmla="*/ 2147483646 h 200" name="T29"/>
              <a:gd fmla="*/ 2147483646 w 236" name="T30"/>
              <a:gd fmla="*/ 2147483646 h 200" name="T31"/>
              <a:gd fmla="*/ 2147483646 w 236" name="T32"/>
              <a:gd fmla="*/ 2147483646 h 200" name="T33"/>
              <a:gd fmla="*/ 2147483646 w 236" name="T34"/>
              <a:gd fmla="*/ 2147483646 h 200" name="T35"/>
              <a:gd fmla="*/ 2147483646 w 236" name="T36"/>
              <a:gd fmla="*/ 2147483646 h 200" name="T37"/>
              <a:gd fmla="*/ 2147483646 w 236" name="T38"/>
              <a:gd fmla="*/ 2147483646 h 200" name="T39"/>
              <a:gd fmla="*/ 2147483646 w 236" name="T40"/>
              <a:gd fmla="*/ 2147483646 h 200" name="T41"/>
              <a:gd fmla="*/ 2147483646 w 236" name="T42"/>
              <a:gd fmla="*/ 2147483646 h 200" name="T43"/>
              <a:gd fmla="*/ 2147483646 w 236" name="T44"/>
              <a:gd fmla="*/ 2147483646 h 200" name="T45"/>
              <a:gd fmla="*/ 2147483646 w 236" name="T46"/>
              <a:gd fmla="*/ 2147483646 h 200" name="T47"/>
              <a:gd fmla="*/ 2147483646 w 236" name="T48"/>
              <a:gd fmla="*/ 2147483646 h 200" name="T49"/>
              <a:gd fmla="*/ 0 w 236" name="T50"/>
              <a:gd fmla="*/ 2147483646 h 200" name="T51"/>
              <a:gd fmla="*/ 2147483646 w 236" name="T52"/>
              <a:gd fmla="*/ 2147483646 h 200" name="T53"/>
              <a:gd fmla="*/ 2147483646 w 236" name="T54"/>
              <a:gd fmla="*/ 2147483646 h 200" name="T55"/>
              <a:gd fmla="*/ 2147483646 w 236" name="T56"/>
              <a:gd fmla="*/ 2147483646 h 200" name="T57"/>
              <a:gd fmla="*/ 2147483646 w 236" name="T58"/>
              <a:gd fmla="*/ 2147483646 h 200" name="T59"/>
              <a:gd fmla="*/ 2147483646 w 236" name="T60"/>
              <a:gd fmla="*/ 2147483646 h 200" name="T61"/>
              <a:gd fmla="*/ 2147483646 w 236" name="T62"/>
              <a:gd fmla="*/ 2147483646 h 200" name="T63"/>
              <a:gd fmla="*/ 2147483646 w 236" name="T64"/>
              <a:gd fmla="*/ 2147483646 h 200" name="T65"/>
              <a:gd fmla="*/ 2147483646 w 236" name="T66"/>
              <a:gd fmla="*/ 2147483646 h 200" name="T67"/>
              <a:gd fmla="*/ 2147483646 w 236" name="T68"/>
              <a:gd fmla="*/ 2147483646 h 200" name="T69"/>
              <a:gd fmla="*/ 2147483646 w 236" name="T70"/>
              <a:gd fmla="*/ 2147483646 h 200" name="T71"/>
              <a:gd fmla="*/ 2147483646 w 236" name="T72"/>
              <a:gd fmla="*/ 2147483646 h 200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</a:gdLst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b="b" l="0" r="r" t="0"/>
            <a:pathLst>
              <a:path h="200" w="236">
                <a:moveTo>
                  <a:pt x="117" y="162"/>
                </a:moveTo>
                <a:cubicBezTo>
                  <a:pt x="106" y="162"/>
                  <a:pt x="98" y="170"/>
                  <a:pt x="98" y="181"/>
                </a:cubicBezTo>
                <a:cubicBezTo>
                  <a:pt x="98" y="191"/>
                  <a:pt x="106" y="200"/>
                  <a:pt x="117" y="200"/>
                </a:cubicBezTo>
                <a:cubicBezTo>
                  <a:pt x="128" y="200"/>
                  <a:pt x="136" y="191"/>
                  <a:pt x="136" y="181"/>
                </a:cubicBezTo>
                <a:cubicBezTo>
                  <a:pt x="136" y="170"/>
                  <a:pt x="128" y="162"/>
                  <a:pt x="117" y="162"/>
                </a:cubicBezTo>
                <a:close/>
                <a:moveTo>
                  <a:pt x="117" y="190"/>
                </a:moveTo>
                <a:cubicBezTo>
                  <a:pt x="112" y="190"/>
                  <a:pt x="107" y="186"/>
                  <a:pt x="107" y="181"/>
                </a:cubicBezTo>
                <a:cubicBezTo>
                  <a:pt x="107" y="175"/>
                  <a:pt x="112" y="171"/>
                  <a:pt x="117" y="171"/>
                </a:cubicBezTo>
                <a:cubicBezTo>
                  <a:pt x="122" y="171"/>
                  <a:pt x="127" y="175"/>
                  <a:pt x="127" y="181"/>
                </a:cubicBezTo>
                <a:cubicBezTo>
                  <a:pt x="127" y="186"/>
                  <a:pt x="122" y="190"/>
                  <a:pt x="117" y="190"/>
                </a:cubicBezTo>
                <a:close/>
                <a:moveTo>
                  <a:pt x="80" y="142"/>
                </a:moveTo>
                <a:cubicBezTo>
                  <a:pt x="80" y="143"/>
                  <a:pt x="79" y="143"/>
                  <a:pt x="79" y="144"/>
                </a:cubicBezTo>
                <a:cubicBezTo>
                  <a:pt x="83" y="148"/>
                  <a:pt x="83" y="148"/>
                  <a:pt x="83" y="148"/>
                </a:cubicBezTo>
                <a:cubicBezTo>
                  <a:pt x="83" y="148"/>
                  <a:pt x="84" y="148"/>
                  <a:pt x="84" y="147"/>
                </a:cubicBezTo>
                <a:cubicBezTo>
                  <a:pt x="103" y="129"/>
                  <a:pt x="132" y="129"/>
                  <a:pt x="151" y="147"/>
                </a:cubicBezTo>
                <a:cubicBezTo>
                  <a:pt x="157" y="141"/>
                  <a:pt x="157" y="141"/>
                  <a:pt x="157" y="141"/>
                </a:cubicBezTo>
                <a:cubicBezTo>
                  <a:pt x="135" y="121"/>
                  <a:pt x="102" y="121"/>
                  <a:pt x="80" y="142"/>
                </a:cubicBezTo>
                <a:close/>
                <a:moveTo>
                  <a:pt x="53" y="115"/>
                </a:moveTo>
                <a:cubicBezTo>
                  <a:pt x="52" y="116"/>
                  <a:pt x="52" y="116"/>
                  <a:pt x="51" y="117"/>
                </a:cubicBezTo>
                <a:cubicBezTo>
                  <a:pt x="59" y="124"/>
                  <a:pt x="59" y="124"/>
                  <a:pt x="59" y="124"/>
                </a:cubicBezTo>
                <a:cubicBezTo>
                  <a:pt x="59" y="124"/>
                  <a:pt x="59" y="124"/>
                  <a:pt x="59" y="124"/>
                </a:cubicBezTo>
                <a:cubicBezTo>
                  <a:pt x="91" y="92"/>
                  <a:pt x="143" y="92"/>
                  <a:pt x="175" y="123"/>
                </a:cubicBezTo>
                <a:cubicBezTo>
                  <a:pt x="185" y="114"/>
                  <a:pt x="185" y="114"/>
                  <a:pt x="185" y="114"/>
                </a:cubicBezTo>
                <a:cubicBezTo>
                  <a:pt x="148" y="79"/>
                  <a:pt x="89" y="79"/>
                  <a:pt x="53" y="115"/>
                </a:cubicBezTo>
                <a:close/>
                <a:moveTo>
                  <a:pt x="2" y="64"/>
                </a:moveTo>
                <a:cubicBezTo>
                  <a:pt x="1" y="65"/>
                  <a:pt x="1" y="66"/>
                  <a:pt x="0" y="66"/>
                </a:cubicBezTo>
                <a:cubicBezTo>
                  <a:pt x="14" y="80"/>
                  <a:pt x="14" y="80"/>
                  <a:pt x="14" y="80"/>
                </a:cubicBezTo>
                <a:cubicBezTo>
                  <a:pt x="14" y="79"/>
                  <a:pt x="15" y="79"/>
                  <a:pt x="15" y="78"/>
                </a:cubicBezTo>
                <a:cubicBezTo>
                  <a:pt x="72" y="21"/>
                  <a:pt x="165" y="21"/>
                  <a:pt x="222" y="76"/>
                </a:cubicBezTo>
                <a:cubicBezTo>
                  <a:pt x="236" y="63"/>
                  <a:pt x="236" y="63"/>
                  <a:pt x="236" y="63"/>
                </a:cubicBezTo>
                <a:cubicBezTo>
                  <a:pt x="171" y="0"/>
                  <a:pt x="66" y="0"/>
                  <a:pt x="2" y="64"/>
                </a:cubicBezTo>
                <a:close/>
                <a:moveTo>
                  <a:pt x="29" y="91"/>
                </a:moveTo>
                <a:cubicBezTo>
                  <a:pt x="28" y="92"/>
                  <a:pt x="28" y="93"/>
                  <a:pt x="27" y="93"/>
                </a:cubicBezTo>
                <a:cubicBezTo>
                  <a:pt x="38" y="103"/>
                  <a:pt x="38" y="103"/>
                  <a:pt x="38" y="103"/>
                </a:cubicBezTo>
                <a:cubicBezTo>
                  <a:pt x="81" y="60"/>
                  <a:pt x="152" y="60"/>
                  <a:pt x="195" y="103"/>
                </a:cubicBezTo>
                <a:cubicBezTo>
                  <a:pt x="209" y="90"/>
                  <a:pt x="209" y="90"/>
                  <a:pt x="209" y="90"/>
                </a:cubicBezTo>
                <a:cubicBezTo>
                  <a:pt x="158" y="42"/>
                  <a:pt x="79" y="42"/>
                  <a:pt x="29" y="91"/>
                </a:cubicBezTo>
                <a:close/>
              </a:path>
            </a:pathLst>
          </a:custGeom>
          <a:blipFill dpi="0" rotWithShape="1">
            <a:blip r:embed="rId2"/>
            <a:stretch>
              <a:fillRect/>
            </a:stretch>
          </a:blip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49" name="Freeform 17"/>
          <p:cNvSpPr>
            <a:spLocks noEditPoints="1"/>
          </p:cNvSpPr>
          <p:nvPr/>
        </p:nvSpPr>
        <p:spPr bwMode="auto">
          <a:xfrm>
            <a:off x="4881563" y="6408738"/>
            <a:ext cx="322262" cy="322262"/>
          </a:xfrm>
          <a:custGeom>
            <a:gdLst>
              <a:gd fmla="*/ 2147483646 w 240" name="T0"/>
              <a:gd fmla="*/ 2147483646 h 240" name="T1"/>
              <a:gd fmla="*/ 2147483646 w 240" name="T2"/>
              <a:gd fmla="*/ 2147483646 h 240" name="T3"/>
              <a:gd fmla="*/ 2147483646 w 240" name="T4"/>
              <a:gd fmla="*/ 2147483646 h 240" name="T5"/>
              <a:gd fmla="*/ 2147483646 w 240" name="T6"/>
              <a:gd fmla="*/ 2147483646 h 240" name="T7"/>
              <a:gd fmla="*/ 2147483646 w 240" name="T8"/>
              <a:gd fmla="*/ 2147483646 h 240" name="T9"/>
              <a:gd fmla="*/ 2147483646 w 240" name="T10"/>
              <a:gd fmla="*/ 2147483646 h 240" name="T11"/>
              <a:gd fmla="*/ 2147483646 w 240" name="T12"/>
              <a:gd fmla="*/ 2147483646 h 240" name="T13"/>
              <a:gd fmla="*/ 2147483646 w 240" name="T14"/>
              <a:gd fmla="*/ 2147483646 h 240" name="T15"/>
              <a:gd fmla="*/ 2147483646 w 240" name="T16"/>
              <a:gd fmla="*/ 2147483646 h 240" name="T17"/>
              <a:gd fmla="*/ 2147483646 w 240" name="T18"/>
              <a:gd fmla="*/ 2147483646 h 240" name="T19"/>
              <a:gd fmla="*/ 2147483646 w 240" name="T20"/>
              <a:gd fmla="*/ 2147483646 h 240" name="T21"/>
              <a:gd fmla="*/ 2147483646 w 240" name="T22"/>
              <a:gd fmla="*/ 2147483646 h 240" name="T23"/>
              <a:gd fmla="*/ 2147483646 w 240" name="T24"/>
              <a:gd fmla="*/ 2147483646 h 240" name="T25"/>
              <a:gd fmla="*/ 2147483646 w 240" name="T26"/>
              <a:gd fmla="*/ 2147483646 h 240" name="T27"/>
              <a:gd fmla="*/ 2147483646 w 240" name="T28"/>
              <a:gd fmla="*/ 2147483646 h 240" name="T29"/>
              <a:gd fmla="*/ 2147483646 w 240" name="T30"/>
              <a:gd fmla="*/ 2147483646 h 240" name="T31"/>
              <a:gd fmla="*/ 2147483646 w 240" name="T32"/>
              <a:gd fmla="*/ 2147483646 h 240" name="T33"/>
              <a:gd fmla="*/ 2147483646 w 240" name="T34"/>
              <a:gd fmla="*/ 2147483646 h 240" name="T35"/>
              <a:gd fmla="*/ 2147483646 w 240" name="T36"/>
              <a:gd fmla="*/ 2147483646 h 240" name="T37"/>
              <a:gd fmla="*/ 2147483646 w 240" name="T38"/>
              <a:gd fmla="*/ 2147483646 h 240" name="T39"/>
              <a:gd fmla="*/ 2147483646 w 240" name="T40"/>
              <a:gd fmla="*/ 2147483646 h 240" name="T41"/>
              <a:gd fmla="*/ 2147483646 w 240" name="T42"/>
              <a:gd fmla="*/ 2147483646 h 240" name="T43"/>
              <a:gd fmla="*/ 2147483646 w 240" name="T44"/>
              <a:gd fmla="*/ 2147483646 h 240" name="T45"/>
              <a:gd fmla="*/ 2147483646 w 240" name="T46"/>
              <a:gd fmla="*/ 2147483646 h 240" name="T47"/>
              <a:gd fmla="*/ 2147483646 w 240" name="T48"/>
              <a:gd fmla="*/ 2147483646 h 240" name="T49"/>
              <a:gd fmla="*/ 2147483646 w 240" name="T50"/>
              <a:gd fmla="*/ 2147483646 h 240" name="T51"/>
              <a:gd fmla="*/ 2147483646 w 240" name="T52"/>
              <a:gd fmla="*/ 2147483646 h 240" name="T53"/>
              <a:gd fmla="*/ 2147483646 w 240" name="T54"/>
              <a:gd fmla="*/ 2147483646 h 240" name="T55"/>
              <a:gd fmla="*/ 2147483646 w 240" name="T56"/>
              <a:gd fmla="*/ 2147483646 h 240" name="T57"/>
              <a:gd fmla="*/ 2147483646 w 240" name="T58"/>
              <a:gd fmla="*/ 2147483646 h 240" name="T59"/>
              <a:gd fmla="*/ 2147483646 w 240" name="T60"/>
              <a:gd fmla="*/ 0 h 240" name="T61"/>
              <a:gd fmla="*/ 2147483646 w 240" name="T62"/>
              <a:gd fmla="*/ 2147483646 h 240" name="T63"/>
              <a:gd fmla="*/ 2147483646 w 240" name="T64"/>
              <a:gd fmla="*/ 0 h 240" name="T65"/>
              <a:gd fmla="*/ 2147483646 w 240" name="T66"/>
              <a:gd fmla="*/ 2147483646 h 240" name="T67"/>
              <a:gd fmla="*/ 2147483646 w 240" name="T68"/>
              <a:gd fmla="*/ 2147483646 h 240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</a:gdLst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b="b" l="0" r="r" t="0"/>
            <a:pathLst>
              <a:path h="240" w="240">
                <a:moveTo>
                  <a:pt x="120" y="140"/>
                </a:moveTo>
                <a:cubicBezTo>
                  <a:pt x="131" y="140"/>
                  <a:pt x="140" y="131"/>
                  <a:pt x="140" y="120"/>
                </a:cubicBezTo>
                <a:cubicBezTo>
                  <a:pt x="140" y="109"/>
                  <a:pt x="131" y="100"/>
                  <a:pt x="120" y="100"/>
                </a:cubicBezTo>
                <a:cubicBezTo>
                  <a:pt x="109" y="100"/>
                  <a:pt x="100" y="109"/>
                  <a:pt x="100" y="120"/>
                </a:cubicBezTo>
                <a:cubicBezTo>
                  <a:pt x="100" y="131"/>
                  <a:pt x="109" y="140"/>
                  <a:pt x="120" y="140"/>
                </a:cubicBezTo>
                <a:close/>
                <a:moveTo>
                  <a:pt x="120" y="110"/>
                </a:moveTo>
                <a:cubicBezTo>
                  <a:pt x="126" y="110"/>
                  <a:pt x="130" y="114"/>
                  <a:pt x="130" y="120"/>
                </a:cubicBezTo>
                <a:cubicBezTo>
                  <a:pt x="130" y="126"/>
                  <a:pt x="126" y="130"/>
                  <a:pt x="120" y="130"/>
                </a:cubicBezTo>
                <a:cubicBezTo>
                  <a:pt x="115" y="130"/>
                  <a:pt x="110" y="126"/>
                  <a:pt x="110" y="120"/>
                </a:cubicBezTo>
                <a:cubicBezTo>
                  <a:pt x="110" y="114"/>
                  <a:pt x="115" y="110"/>
                  <a:pt x="120" y="110"/>
                </a:cubicBezTo>
                <a:close/>
                <a:moveTo>
                  <a:pt x="90" y="120"/>
                </a:moveTo>
                <a:cubicBezTo>
                  <a:pt x="90" y="111"/>
                  <a:pt x="94" y="104"/>
                  <a:pt x="99" y="98"/>
                </a:cubicBezTo>
                <a:cubicBezTo>
                  <a:pt x="105" y="95"/>
                  <a:pt x="105" y="95"/>
                  <a:pt x="105" y="95"/>
                </a:cubicBezTo>
                <a:cubicBezTo>
                  <a:pt x="70" y="34"/>
                  <a:pt x="70" y="34"/>
                  <a:pt x="70" y="34"/>
                </a:cubicBezTo>
                <a:cubicBezTo>
                  <a:pt x="69" y="35"/>
                  <a:pt x="69" y="35"/>
                  <a:pt x="69" y="35"/>
                </a:cubicBezTo>
                <a:cubicBezTo>
                  <a:pt x="69" y="34"/>
                  <a:pt x="69" y="34"/>
                  <a:pt x="69" y="34"/>
                </a:cubicBezTo>
                <a:cubicBezTo>
                  <a:pt x="42" y="50"/>
                  <a:pt x="24" y="78"/>
                  <a:pt x="21" y="110"/>
                </a:cubicBezTo>
                <a:cubicBezTo>
                  <a:pt x="20" y="110"/>
                  <a:pt x="20" y="110"/>
                  <a:pt x="20" y="110"/>
                </a:cubicBezTo>
                <a:cubicBezTo>
                  <a:pt x="20" y="120"/>
                  <a:pt x="20" y="120"/>
                  <a:pt x="20" y="120"/>
                </a:cubicBezTo>
                <a:cubicBezTo>
                  <a:pt x="30" y="120"/>
                  <a:pt x="30" y="120"/>
                  <a:pt x="30" y="120"/>
                </a:cubicBezTo>
                <a:cubicBezTo>
                  <a:pt x="80" y="120"/>
                  <a:pt x="80" y="120"/>
                  <a:pt x="80" y="120"/>
                </a:cubicBezTo>
                <a:lnTo>
                  <a:pt x="90" y="120"/>
                </a:lnTo>
                <a:close/>
                <a:moveTo>
                  <a:pt x="66" y="48"/>
                </a:moveTo>
                <a:cubicBezTo>
                  <a:pt x="92" y="92"/>
                  <a:pt x="92" y="92"/>
                  <a:pt x="92" y="92"/>
                </a:cubicBezTo>
                <a:cubicBezTo>
                  <a:pt x="87" y="97"/>
                  <a:pt x="83" y="103"/>
                  <a:pt x="81" y="110"/>
                </a:cubicBezTo>
                <a:cubicBezTo>
                  <a:pt x="31" y="110"/>
                  <a:pt x="31" y="110"/>
                  <a:pt x="31" y="110"/>
                </a:cubicBezTo>
                <a:cubicBezTo>
                  <a:pt x="34" y="85"/>
                  <a:pt x="47" y="62"/>
                  <a:pt x="66" y="48"/>
                </a:cubicBezTo>
                <a:close/>
                <a:moveTo>
                  <a:pt x="141" y="156"/>
                </a:moveTo>
                <a:cubicBezTo>
                  <a:pt x="136" y="148"/>
                  <a:pt x="136" y="148"/>
                  <a:pt x="136" y="148"/>
                </a:cubicBezTo>
                <a:cubicBezTo>
                  <a:pt x="128" y="152"/>
                  <a:pt x="120" y="152"/>
                  <a:pt x="112" y="150"/>
                </a:cubicBezTo>
                <a:cubicBezTo>
                  <a:pt x="107" y="147"/>
                  <a:pt x="107" y="147"/>
                  <a:pt x="107" y="147"/>
                </a:cubicBezTo>
                <a:cubicBezTo>
                  <a:pt x="72" y="207"/>
                  <a:pt x="72" y="207"/>
                  <a:pt x="72" y="207"/>
                </a:cubicBezTo>
                <a:cubicBezTo>
                  <a:pt x="73" y="208"/>
                  <a:pt x="73" y="208"/>
                  <a:pt x="73" y="208"/>
                </a:cubicBezTo>
                <a:cubicBezTo>
                  <a:pt x="73" y="209"/>
                  <a:pt x="73" y="209"/>
                  <a:pt x="73" y="209"/>
                </a:cubicBezTo>
                <a:cubicBezTo>
                  <a:pt x="100" y="224"/>
                  <a:pt x="132" y="226"/>
                  <a:pt x="162" y="213"/>
                </a:cubicBezTo>
                <a:cubicBezTo>
                  <a:pt x="162" y="213"/>
                  <a:pt x="162" y="213"/>
                  <a:pt x="162" y="213"/>
                </a:cubicBezTo>
                <a:cubicBezTo>
                  <a:pt x="171" y="208"/>
                  <a:pt x="171" y="208"/>
                  <a:pt x="171" y="208"/>
                </a:cubicBezTo>
                <a:cubicBezTo>
                  <a:pt x="166" y="199"/>
                  <a:pt x="166" y="199"/>
                  <a:pt x="166" y="199"/>
                </a:cubicBezTo>
                <a:lnTo>
                  <a:pt x="141" y="156"/>
                </a:lnTo>
                <a:close/>
                <a:moveTo>
                  <a:pt x="85" y="204"/>
                </a:moveTo>
                <a:cubicBezTo>
                  <a:pt x="111" y="160"/>
                  <a:pt x="111" y="160"/>
                  <a:pt x="111" y="160"/>
                </a:cubicBezTo>
                <a:cubicBezTo>
                  <a:pt x="117" y="162"/>
                  <a:pt x="124" y="162"/>
                  <a:pt x="131" y="160"/>
                </a:cubicBezTo>
                <a:cubicBezTo>
                  <a:pt x="157" y="204"/>
                  <a:pt x="157" y="204"/>
                  <a:pt x="157" y="204"/>
                </a:cubicBezTo>
                <a:cubicBezTo>
                  <a:pt x="133" y="214"/>
                  <a:pt x="108" y="213"/>
                  <a:pt x="85" y="204"/>
                </a:cubicBezTo>
                <a:close/>
                <a:moveTo>
                  <a:pt x="219" y="110"/>
                </a:moveTo>
                <a:cubicBezTo>
                  <a:pt x="216" y="78"/>
                  <a:pt x="198" y="51"/>
                  <a:pt x="172" y="35"/>
                </a:cubicBezTo>
                <a:cubicBezTo>
                  <a:pt x="171" y="36"/>
                  <a:pt x="171" y="36"/>
                  <a:pt x="171" y="36"/>
                </a:cubicBezTo>
                <a:cubicBezTo>
                  <a:pt x="170" y="35"/>
                  <a:pt x="170" y="35"/>
                  <a:pt x="170" y="35"/>
                </a:cubicBezTo>
                <a:cubicBezTo>
                  <a:pt x="135" y="95"/>
                  <a:pt x="135" y="95"/>
                  <a:pt x="135" y="95"/>
                </a:cubicBezTo>
                <a:cubicBezTo>
                  <a:pt x="141" y="99"/>
                  <a:pt x="141" y="99"/>
                  <a:pt x="141" y="99"/>
                </a:cubicBezTo>
                <a:cubicBezTo>
                  <a:pt x="147" y="104"/>
                  <a:pt x="150" y="112"/>
                  <a:pt x="150" y="120"/>
                </a:cubicBezTo>
                <a:cubicBezTo>
                  <a:pt x="160" y="120"/>
                  <a:pt x="160" y="120"/>
                  <a:pt x="160" y="120"/>
                </a:cubicBezTo>
                <a:cubicBezTo>
                  <a:pt x="210" y="120"/>
                  <a:pt x="210" y="120"/>
                  <a:pt x="210" y="120"/>
                </a:cubicBezTo>
                <a:cubicBezTo>
                  <a:pt x="220" y="120"/>
                  <a:pt x="220" y="120"/>
                  <a:pt x="220" y="120"/>
                </a:cubicBezTo>
                <a:cubicBezTo>
                  <a:pt x="220" y="110"/>
                  <a:pt x="220" y="110"/>
                  <a:pt x="220" y="110"/>
                </a:cubicBezTo>
                <a:lnTo>
                  <a:pt x="219" y="110"/>
                </a:lnTo>
                <a:close/>
                <a:moveTo>
                  <a:pt x="159" y="110"/>
                </a:moveTo>
                <a:cubicBezTo>
                  <a:pt x="157" y="103"/>
                  <a:pt x="153" y="97"/>
                  <a:pt x="148" y="92"/>
                </a:cubicBezTo>
                <a:cubicBezTo>
                  <a:pt x="174" y="48"/>
                  <a:pt x="174" y="48"/>
                  <a:pt x="174" y="48"/>
                </a:cubicBezTo>
                <a:cubicBezTo>
                  <a:pt x="193" y="63"/>
                  <a:pt x="207" y="85"/>
                  <a:pt x="209" y="110"/>
                </a:cubicBezTo>
                <a:lnTo>
                  <a:pt x="159" y="110"/>
                </a:lnTo>
                <a:close/>
                <a:moveTo>
                  <a:pt x="120" y="0"/>
                </a:moveTo>
                <a:cubicBezTo>
                  <a:pt x="54" y="0"/>
                  <a:pt x="0" y="54"/>
                  <a:pt x="0" y="120"/>
                </a:cubicBezTo>
                <a:cubicBezTo>
                  <a:pt x="0" y="186"/>
                  <a:pt x="54" y="240"/>
                  <a:pt x="120" y="240"/>
                </a:cubicBezTo>
                <a:cubicBezTo>
                  <a:pt x="186" y="240"/>
                  <a:pt x="240" y="186"/>
                  <a:pt x="240" y="120"/>
                </a:cubicBezTo>
                <a:cubicBezTo>
                  <a:pt x="240" y="54"/>
                  <a:pt x="186" y="0"/>
                  <a:pt x="120" y="0"/>
                </a:cubicBezTo>
                <a:close/>
                <a:moveTo>
                  <a:pt x="120" y="230"/>
                </a:moveTo>
                <a:cubicBezTo>
                  <a:pt x="59" y="230"/>
                  <a:pt x="10" y="181"/>
                  <a:pt x="10" y="120"/>
                </a:cubicBezTo>
                <a:cubicBezTo>
                  <a:pt x="10" y="59"/>
                  <a:pt x="59" y="10"/>
                  <a:pt x="120" y="10"/>
                </a:cubicBezTo>
                <a:cubicBezTo>
                  <a:pt x="181" y="10"/>
                  <a:pt x="230" y="59"/>
                  <a:pt x="230" y="120"/>
                </a:cubicBezTo>
                <a:cubicBezTo>
                  <a:pt x="230" y="181"/>
                  <a:pt x="181" y="230"/>
                  <a:pt x="120" y="230"/>
                </a:cubicBezTo>
                <a:close/>
              </a:path>
            </a:pathLst>
          </a:custGeom>
          <a:blipFill dpi="0" rotWithShape="1">
            <a:blip r:embed="rId2"/>
            <a:stretch>
              <a:fillRect/>
            </a:stretch>
          </a:blip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50" name="Freeform 25"/>
          <p:cNvSpPr>
            <a:spLocks noEditPoints="1"/>
          </p:cNvSpPr>
          <p:nvPr/>
        </p:nvSpPr>
        <p:spPr bwMode="auto">
          <a:xfrm>
            <a:off x="3994150" y="6313488"/>
            <a:ext cx="265113" cy="425450"/>
          </a:xfrm>
          <a:custGeom>
            <a:gdLst>
              <a:gd fmla="*/ 2147483646 w 148" name="T0"/>
              <a:gd fmla="*/ 2147483646 h 240" name="T1"/>
              <a:gd fmla="*/ 2147483646 w 148" name="T2"/>
              <a:gd fmla="*/ 2147483646 h 240" name="T3"/>
              <a:gd fmla="*/ 2147483646 w 148" name="T4"/>
              <a:gd fmla="*/ 2147483646 h 240" name="T5"/>
              <a:gd fmla="*/ 2147483646 w 148" name="T6"/>
              <a:gd fmla="*/ 0 h 240" name="T7"/>
              <a:gd fmla="*/ 2147483646 w 148" name="T8"/>
              <a:gd fmla="*/ 2147483646 h 240" name="T9"/>
              <a:gd fmla="*/ 2147483646 w 148" name="T10"/>
              <a:gd fmla="*/ 2147483646 h 240" name="T11"/>
              <a:gd fmla="*/ 2147483646 w 148" name="T12"/>
              <a:gd fmla="*/ 2147483646 h 240" name="T13"/>
              <a:gd fmla="*/ 2147483646 w 148" name="T14"/>
              <a:gd fmla="*/ 2147483646 h 240" name="T15"/>
              <a:gd fmla="*/ 2147483646 w 148" name="T16"/>
              <a:gd fmla="*/ 2147483646 h 240" name="T17"/>
              <a:gd fmla="*/ 2147483646 w 148" name="T18"/>
              <a:gd fmla="*/ 2147483646 h 240" name="T19"/>
              <a:gd fmla="*/ 2147483646 w 148" name="T20"/>
              <a:gd fmla="*/ 2147483646 h 240" name="T21"/>
              <a:gd fmla="*/ 2147483646 w 148" name="T22"/>
              <a:gd fmla="*/ 2147483646 h 240" name="T23"/>
              <a:gd fmla="*/ 2147483646 w 148" name="T24"/>
              <a:gd fmla="*/ 2147483646 h 240" name="T25"/>
              <a:gd fmla="*/ 2147483646 w 148" name="T26"/>
              <a:gd fmla="*/ 2147483646 h 240" name="T27"/>
              <a:gd fmla="*/ 2147483646 w 148" name="T28"/>
              <a:gd fmla="*/ 2147483646 h 240" name="T29"/>
              <a:gd fmla="*/ 2147483646 w 148" name="T30"/>
              <a:gd fmla="*/ 2147483646 h 240" name="T31"/>
              <a:gd fmla="*/ 2147483646 w 148" name="T32"/>
              <a:gd fmla="*/ 2147483646 h 240" name="T33"/>
              <a:gd fmla="*/ 2147483646 w 148" name="T34"/>
              <a:gd fmla="*/ 2147483646 h 240" name="T35"/>
              <a:gd fmla="*/ 2147483646 w 148" name="T36"/>
              <a:gd fmla="*/ 2147483646 h 240" name="T37"/>
              <a:gd fmla="*/ 2147483646 w 148" name="T38"/>
              <a:gd fmla="*/ 2147483646 h 240" name="T39"/>
              <a:gd fmla="*/ 2147483646 w 148" name="T40"/>
              <a:gd fmla="*/ 2147483646 h 240" name="T41"/>
              <a:gd fmla="*/ 2147483646 w 148" name="T42"/>
              <a:gd fmla="*/ 2147483646 h 240" name="T43"/>
              <a:gd fmla="*/ 2147483646 w 148" name="T44"/>
              <a:gd fmla="*/ 2147483646 h 240" name="T45"/>
              <a:gd fmla="*/ 2147483646 w 148" name="T46"/>
              <a:gd fmla="*/ 2147483646 h 240" name="T47"/>
              <a:gd fmla="*/ 2147483646 w 148" name="T48"/>
              <a:gd fmla="*/ 2147483646 h 240" name="T49"/>
              <a:gd fmla="*/ 2147483646 w 148" name="T50"/>
              <a:gd fmla="*/ 2147483646 h 240" name="T51"/>
              <a:gd fmla="*/ 2147483646 w 148" name="T52"/>
              <a:gd fmla="*/ 2147483646 h 240" name="T53"/>
              <a:gd fmla="*/ 2147483646 w 148" name="T54"/>
              <a:gd fmla="*/ 2147483646 h 240" name="T55"/>
              <a:gd fmla="*/ 2147483646 w 148" name="T56"/>
              <a:gd fmla="*/ 2147483646 h 240" name="T57"/>
              <a:gd fmla="*/ 2147483646 w 148" name="T58"/>
              <a:gd fmla="*/ 2147483646 h 240" name="T59"/>
              <a:gd fmla="*/ 2147483646 w 148" name="T60"/>
              <a:gd fmla="*/ 2147483646 h 240" name="T61"/>
              <a:gd fmla="*/ 2147483646 w 148" name="T62"/>
              <a:gd fmla="*/ 2147483646 h 240" name="T63"/>
              <a:gd fmla="*/ 2147483646 w 148" name="T64"/>
              <a:gd fmla="*/ 2147483646 h 240" name="T65"/>
              <a:gd fmla="*/ 2147483646 w 148" name="T66"/>
              <a:gd fmla="*/ 2147483646 h 240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</a:gdLst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b="b" l="0" r="r" t="0"/>
            <a:pathLst>
              <a:path h="240" w="148">
                <a:moveTo>
                  <a:pt x="125" y="129"/>
                </a:moveTo>
                <a:cubicBezTo>
                  <a:pt x="125" y="143"/>
                  <a:pt x="125" y="143"/>
                  <a:pt x="125" y="143"/>
                </a:cubicBezTo>
                <a:cubicBezTo>
                  <a:pt x="134" y="154"/>
                  <a:pt x="139" y="168"/>
                  <a:pt x="139" y="183"/>
                </a:cubicBezTo>
                <a:cubicBezTo>
                  <a:pt x="139" y="199"/>
                  <a:pt x="133" y="213"/>
                  <a:pt x="125" y="224"/>
                </a:cubicBezTo>
                <a:cubicBezTo>
                  <a:pt x="125" y="223"/>
                  <a:pt x="125" y="222"/>
                  <a:pt x="125" y="221"/>
                </a:cubicBezTo>
                <a:cubicBezTo>
                  <a:pt x="125" y="208"/>
                  <a:pt x="115" y="198"/>
                  <a:pt x="103" y="198"/>
                </a:cubicBezTo>
                <a:cubicBezTo>
                  <a:pt x="116" y="178"/>
                  <a:pt x="125" y="145"/>
                  <a:pt x="125" y="108"/>
                </a:cubicBezTo>
                <a:cubicBezTo>
                  <a:pt x="125" y="48"/>
                  <a:pt x="74" y="0"/>
                  <a:pt x="74" y="0"/>
                </a:cubicBezTo>
                <a:cubicBezTo>
                  <a:pt x="74" y="0"/>
                  <a:pt x="23" y="48"/>
                  <a:pt x="23" y="108"/>
                </a:cubicBezTo>
                <a:cubicBezTo>
                  <a:pt x="23" y="115"/>
                  <a:pt x="23" y="122"/>
                  <a:pt x="24" y="128"/>
                </a:cubicBezTo>
                <a:cubicBezTo>
                  <a:pt x="9" y="142"/>
                  <a:pt x="0" y="162"/>
                  <a:pt x="0" y="183"/>
                </a:cubicBezTo>
                <a:cubicBezTo>
                  <a:pt x="0" y="204"/>
                  <a:pt x="8" y="222"/>
                  <a:pt x="20" y="235"/>
                </a:cubicBezTo>
                <a:cubicBezTo>
                  <a:pt x="32" y="235"/>
                  <a:pt x="32" y="235"/>
                  <a:pt x="32" y="235"/>
                </a:cubicBezTo>
                <a:cubicBezTo>
                  <a:pt x="34" y="237"/>
                  <a:pt x="35" y="238"/>
                  <a:pt x="37" y="240"/>
                </a:cubicBezTo>
                <a:cubicBezTo>
                  <a:pt x="37" y="216"/>
                  <a:pt x="37" y="216"/>
                  <a:pt x="37" y="216"/>
                </a:cubicBezTo>
                <a:cubicBezTo>
                  <a:pt x="38" y="216"/>
                  <a:pt x="38" y="216"/>
                  <a:pt x="38" y="216"/>
                </a:cubicBezTo>
                <a:cubicBezTo>
                  <a:pt x="40" y="211"/>
                  <a:pt x="45" y="207"/>
                  <a:pt x="51" y="207"/>
                </a:cubicBezTo>
                <a:cubicBezTo>
                  <a:pt x="54" y="207"/>
                  <a:pt x="58" y="208"/>
                  <a:pt x="60" y="211"/>
                </a:cubicBezTo>
                <a:cubicBezTo>
                  <a:pt x="60" y="235"/>
                  <a:pt x="60" y="235"/>
                  <a:pt x="60" y="235"/>
                </a:cubicBezTo>
                <a:cubicBezTo>
                  <a:pt x="88" y="235"/>
                  <a:pt x="88" y="235"/>
                  <a:pt x="88" y="235"/>
                </a:cubicBezTo>
                <a:cubicBezTo>
                  <a:pt x="88" y="216"/>
                  <a:pt x="88" y="216"/>
                  <a:pt x="88" y="216"/>
                </a:cubicBezTo>
                <a:cubicBezTo>
                  <a:pt x="88" y="216"/>
                  <a:pt x="88" y="216"/>
                  <a:pt x="88" y="216"/>
                </a:cubicBezTo>
                <a:cubicBezTo>
                  <a:pt x="90" y="211"/>
                  <a:pt x="95" y="207"/>
                  <a:pt x="102" y="207"/>
                </a:cubicBezTo>
                <a:cubicBezTo>
                  <a:pt x="108" y="207"/>
                  <a:pt x="113" y="211"/>
                  <a:pt x="115" y="216"/>
                </a:cubicBezTo>
                <a:cubicBezTo>
                  <a:pt x="116" y="216"/>
                  <a:pt x="116" y="216"/>
                  <a:pt x="116" y="216"/>
                </a:cubicBezTo>
                <a:cubicBezTo>
                  <a:pt x="116" y="234"/>
                  <a:pt x="116" y="234"/>
                  <a:pt x="116" y="234"/>
                </a:cubicBezTo>
                <a:cubicBezTo>
                  <a:pt x="115" y="234"/>
                  <a:pt x="115" y="235"/>
                  <a:pt x="114" y="235"/>
                </a:cubicBezTo>
                <a:cubicBezTo>
                  <a:pt x="116" y="235"/>
                  <a:pt x="116" y="235"/>
                  <a:pt x="116" y="235"/>
                </a:cubicBezTo>
                <a:cubicBezTo>
                  <a:pt x="116" y="240"/>
                  <a:pt x="116" y="240"/>
                  <a:pt x="116" y="240"/>
                </a:cubicBezTo>
                <a:cubicBezTo>
                  <a:pt x="117" y="239"/>
                  <a:pt x="119" y="237"/>
                  <a:pt x="120" y="235"/>
                </a:cubicBezTo>
                <a:cubicBezTo>
                  <a:pt x="128" y="235"/>
                  <a:pt x="128" y="235"/>
                  <a:pt x="128" y="235"/>
                </a:cubicBezTo>
                <a:cubicBezTo>
                  <a:pt x="140" y="222"/>
                  <a:pt x="148" y="204"/>
                  <a:pt x="148" y="183"/>
                </a:cubicBezTo>
                <a:cubicBezTo>
                  <a:pt x="148" y="162"/>
                  <a:pt x="139" y="143"/>
                  <a:pt x="125" y="129"/>
                </a:cubicBezTo>
                <a:close/>
                <a:moveTo>
                  <a:pt x="28" y="221"/>
                </a:moveTo>
                <a:cubicBezTo>
                  <a:pt x="28" y="225"/>
                  <a:pt x="29" y="229"/>
                  <a:pt x="31" y="232"/>
                </a:cubicBezTo>
                <a:cubicBezTo>
                  <a:pt x="17" y="220"/>
                  <a:pt x="9" y="203"/>
                  <a:pt x="9" y="183"/>
                </a:cubicBezTo>
                <a:cubicBezTo>
                  <a:pt x="9" y="167"/>
                  <a:pt x="15" y="152"/>
                  <a:pt x="25" y="140"/>
                </a:cubicBezTo>
                <a:cubicBezTo>
                  <a:pt x="29" y="164"/>
                  <a:pt x="36" y="184"/>
                  <a:pt x="46" y="198"/>
                </a:cubicBezTo>
                <a:cubicBezTo>
                  <a:pt x="35" y="200"/>
                  <a:pt x="28" y="210"/>
                  <a:pt x="28" y="221"/>
                </a:cubicBezTo>
                <a:close/>
                <a:moveTo>
                  <a:pt x="79" y="226"/>
                </a:moveTo>
                <a:cubicBezTo>
                  <a:pt x="69" y="226"/>
                  <a:pt x="69" y="226"/>
                  <a:pt x="69" y="226"/>
                </a:cubicBezTo>
                <a:cubicBezTo>
                  <a:pt x="69" y="216"/>
                  <a:pt x="69" y="216"/>
                  <a:pt x="69" y="216"/>
                </a:cubicBezTo>
                <a:cubicBezTo>
                  <a:pt x="74" y="216"/>
                  <a:pt x="74" y="216"/>
                  <a:pt x="74" y="216"/>
                </a:cubicBezTo>
                <a:cubicBezTo>
                  <a:pt x="79" y="216"/>
                  <a:pt x="79" y="216"/>
                  <a:pt x="79" y="216"/>
                </a:cubicBezTo>
                <a:lnTo>
                  <a:pt x="79" y="226"/>
                </a:lnTo>
                <a:close/>
                <a:moveTo>
                  <a:pt x="79" y="188"/>
                </a:moveTo>
                <a:cubicBezTo>
                  <a:pt x="69" y="188"/>
                  <a:pt x="69" y="188"/>
                  <a:pt x="69" y="188"/>
                </a:cubicBezTo>
                <a:cubicBezTo>
                  <a:pt x="69" y="151"/>
                  <a:pt x="69" y="151"/>
                  <a:pt x="69" y="151"/>
                </a:cubicBezTo>
                <a:cubicBezTo>
                  <a:pt x="79" y="151"/>
                  <a:pt x="79" y="151"/>
                  <a:pt x="79" y="151"/>
                </a:cubicBezTo>
                <a:lnTo>
                  <a:pt x="79" y="188"/>
                </a:lnTo>
                <a:close/>
                <a:moveTo>
                  <a:pt x="88" y="201"/>
                </a:moveTo>
                <a:cubicBezTo>
                  <a:pt x="88" y="141"/>
                  <a:pt x="88" y="141"/>
                  <a:pt x="88" y="141"/>
                </a:cubicBezTo>
                <a:cubicBezTo>
                  <a:pt x="60" y="141"/>
                  <a:pt x="60" y="141"/>
                  <a:pt x="60" y="141"/>
                </a:cubicBezTo>
                <a:cubicBezTo>
                  <a:pt x="60" y="200"/>
                  <a:pt x="60" y="200"/>
                  <a:pt x="60" y="200"/>
                </a:cubicBezTo>
                <a:cubicBezTo>
                  <a:pt x="59" y="199"/>
                  <a:pt x="58" y="199"/>
                  <a:pt x="57" y="198"/>
                </a:cubicBezTo>
                <a:cubicBezTo>
                  <a:pt x="42" y="183"/>
                  <a:pt x="32" y="150"/>
                  <a:pt x="32" y="111"/>
                </a:cubicBezTo>
                <a:cubicBezTo>
                  <a:pt x="32" y="57"/>
                  <a:pt x="74" y="14"/>
                  <a:pt x="74" y="14"/>
                </a:cubicBezTo>
                <a:cubicBezTo>
                  <a:pt x="74" y="14"/>
                  <a:pt x="116" y="57"/>
                  <a:pt x="116" y="111"/>
                </a:cubicBezTo>
                <a:cubicBezTo>
                  <a:pt x="116" y="153"/>
                  <a:pt x="104" y="188"/>
                  <a:pt x="88" y="201"/>
                </a:cubicBezTo>
                <a:close/>
                <a:moveTo>
                  <a:pt x="74" y="85"/>
                </a:moveTo>
                <a:cubicBezTo>
                  <a:pt x="61" y="85"/>
                  <a:pt x="51" y="95"/>
                  <a:pt x="51" y="108"/>
                </a:cubicBezTo>
                <a:cubicBezTo>
                  <a:pt x="51" y="121"/>
                  <a:pt x="61" y="132"/>
                  <a:pt x="74" y="132"/>
                </a:cubicBezTo>
                <a:cubicBezTo>
                  <a:pt x="87" y="132"/>
                  <a:pt x="97" y="121"/>
                  <a:pt x="97" y="108"/>
                </a:cubicBezTo>
                <a:cubicBezTo>
                  <a:pt x="97" y="95"/>
                  <a:pt x="87" y="85"/>
                  <a:pt x="74" y="85"/>
                </a:cubicBezTo>
                <a:close/>
                <a:moveTo>
                  <a:pt x="74" y="122"/>
                </a:moveTo>
                <a:cubicBezTo>
                  <a:pt x="66" y="122"/>
                  <a:pt x="60" y="116"/>
                  <a:pt x="60" y="108"/>
                </a:cubicBezTo>
                <a:cubicBezTo>
                  <a:pt x="60" y="100"/>
                  <a:pt x="66" y="94"/>
                  <a:pt x="74" y="94"/>
                </a:cubicBezTo>
                <a:cubicBezTo>
                  <a:pt x="82" y="94"/>
                  <a:pt x="88" y="100"/>
                  <a:pt x="88" y="108"/>
                </a:cubicBezTo>
                <a:cubicBezTo>
                  <a:pt x="88" y="116"/>
                  <a:pt x="82" y="122"/>
                  <a:pt x="74" y="122"/>
                </a:cubicBezTo>
                <a:close/>
              </a:path>
            </a:pathLst>
          </a:custGeom>
          <a:blipFill dpi="0" rotWithShape="1">
            <a:blip r:embed="rId2"/>
            <a:stretch>
              <a:fillRect/>
            </a:stretch>
          </a:blip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51" name="Freeform 29"/>
          <p:cNvSpPr>
            <a:spLocks noEditPoints="1"/>
          </p:cNvSpPr>
          <p:nvPr/>
        </p:nvSpPr>
        <p:spPr bwMode="auto">
          <a:xfrm>
            <a:off x="10987088" y="5705475"/>
            <a:ext cx="911225" cy="911225"/>
          </a:xfrm>
          <a:custGeom>
            <a:gdLst>
              <a:gd fmla="*/ 2147483646 w 240" name="T0"/>
              <a:gd fmla="*/ 2147483646 h 240" name="T1"/>
              <a:gd fmla="*/ 2147483646 w 240" name="T2"/>
              <a:gd fmla="*/ 2147483646 h 240" name="T3"/>
              <a:gd fmla="*/ 2147483646 w 240" name="T4"/>
              <a:gd fmla="*/ 2147483646 h 240" name="T5"/>
              <a:gd fmla="*/ 2147483646 w 240" name="T6"/>
              <a:gd fmla="*/ 2147483646 h 240" name="T7"/>
              <a:gd fmla="*/ 2147483646 w 240" name="T8"/>
              <a:gd fmla="*/ 2147483646 h 240" name="T9"/>
              <a:gd fmla="*/ 2147483646 w 240" name="T10"/>
              <a:gd fmla="*/ 2147483646 h 240" name="T11"/>
              <a:gd fmla="*/ 2147483646 w 240" name="T12"/>
              <a:gd fmla="*/ 2147483646 h 240" name="T13"/>
              <a:gd fmla="*/ 2147483646 w 240" name="T14"/>
              <a:gd fmla="*/ 2147483646 h 240" name="T15"/>
              <a:gd fmla="*/ 2147483646 w 240" name="T16"/>
              <a:gd fmla="*/ 2147483646 h 240" name="T17"/>
              <a:gd fmla="*/ 2147483646 w 240" name="T18"/>
              <a:gd fmla="*/ 2147483646 h 240" name="T19"/>
              <a:gd fmla="*/ 2147483646 w 240" name="T20"/>
              <a:gd fmla="*/ 2147483646 h 240" name="T21"/>
              <a:gd fmla="*/ 2147483646 w 240" name="T22"/>
              <a:gd fmla="*/ 2147483646 h 240" name="T23"/>
              <a:gd fmla="*/ 2147483646 w 240" name="T24"/>
              <a:gd fmla="*/ 2147483646 h 240" name="T25"/>
              <a:gd fmla="*/ 2147483646 w 240" name="T26"/>
              <a:gd fmla="*/ 2147483646 h 240" name="T27"/>
              <a:gd fmla="*/ 2147483646 w 240" name="T28"/>
              <a:gd fmla="*/ 2147483646 h 240" name="T29"/>
              <a:gd fmla="*/ 2147483646 w 240" name="T30"/>
              <a:gd fmla="*/ 2147483646 h 240" name="T31"/>
              <a:gd fmla="*/ 2147483646 w 240" name="T32"/>
              <a:gd fmla="*/ 2147483646 h 240" name="T33"/>
              <a:gd fmla="*/ 2147483646 w 240" name="T34"/>
              <a:gd fmla="*/ 2147483646 h 240" name="T35"/>
              <a:gd fmla="*/ 2147483646 w 240" name="T36"/>
              <a:gd fmla="*/ 2147483646 h 240" name="T37"/>
              <a:gd fmla="*/ 2147483646 w 240" name="T38"/>
              <a:gd fmla="*/ 2147483646 h 240" name="T39"/>
              <a:gd fmla="*/ 2147483646 w 240" name="T40"/>
              <a:gd fmla="*/ 2147483646 h 240" name="T41"/>
              <a:gd fmla="*/ 2147483646 w 240" name="T42"/>
              <a:gd fmla="*/ 0 h 240" name="T43"/>
              <a:gd fmla="*/ 0 w 240" name="T44"/>
              <a:gd fmla="*/ 2147483646 h 240" name="T45"/>
              <a:gd fmla="*/ 2147483646 w 240" name="T46"/>
              <a:gd fmla="*/ 2147483646 h 240" name="T47"/>
              <a:gd fmla="*/ 2147483646 w 240" name="T48"/>
              <a:gd fmla="*/ 2147483646 h 240" name="T49"/>
              <a:gd fmla="*/ 2147483646 w 240" name="T50"/>
              <a:gd fmla="*/ 0 h 240" name="T51"/>
              <a:gd fmla="*/ 2147483646 w 240" name="T52"/>
              <a:gd fmla="*/ 2147483646 h 240" name="T53"/>
              <a:gd fmla="*/ 2147483646 w 240" name="T54"/>
              <a:gd fmla="*/ 2147483646 h 240" name="T55"/>
              <a:gd fmla="*/ 2147483646 w 240" name="T56"/>
              <a:gd fmla="*/ 2147483646 h 240" name="T57"/>
              <a:gd fmla="*/ 2147483646 w 240" name="T58"/>
              <a:gd fmla="*/ 2147483646 h 240" name="T59"/>
              <a:gd fmla="*/ 2147483646 w 240" name="T60"/>
              <a:gd fmla="*/ 2147483646 h 240" name="T61"/>
              <a:gd fmla="*/ 0 60000 65536" name="T62"/>
              <a:gd fmla="*/ 0 60000 65536" name="T63"/>
              <a:gd fmla="*/ 0 60000 65536" name="T64"/>
              <a:gd fmla="*/ 0 60000 65536" name="T65"/>
              <a:gd fmla="*/ 0 60000 65536" name="T66"/>
              <a:gd fmla="*/ 0 60000 65536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</a:gdLst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b="b" l="0" r="r" t="0"/>
            <a:pathLst>
              <a:path h="240" w="240">
                <a:moveTo>
                  <a:pt x="149" y="58"/>
                </a:moveTo>
                <a:cubicBezTo>
                  <a:pt x="122" y="163"/>
                  <a:pt x="122" y="163"/>
                  <a:pt x="122" y="163"/>
                </a:cubicBezTo>
                <a:cubicBezTo>
                  <a:pt x="121" y="163"/>
                  <a:pt x="121" y="163"/>
                  <a:pt x="120" y="163"/>
                </a:cubicBezTo>
                <a:cubicBezTo>
                  <a:pt x="107" y="163"/>
                  <a:pt x="96" y="174"/>
                  <a:pt x="96" y="187"/>
                </a:cubicBezTo>
                <a:cubicBezTo>
                  <a:pt x="96" y="201"/>
                  <a:pt x="107" y="211"/>
                  <a:pt x="120" y="211"/>
                </a:cubicBezTo>
                <a:cubicBezTo>
                  <a:pt x="133" y="211"/>
                  <a:pt x="144" y="201"/>
                  <a:pt x="144" y="187"/>
                </a:cubicBezTo>
                <a:cubicBezTo>
                  <a:pt x="144" y="178"/>
                  <a:pt x="139" y="170"/>
                  <a:pt x="131" y="166"/>
                </a:cubicBezTo>
                <a:cubicBezTo>
                  <a:pt x="158" y="60"/>
                  <a:pt x="158" y="60"/>
                  <a:pt x="158" y="60"/>
                </a:cubicBezTo>
                <a:lnTo>
                  <a:pt x="149" y="58"/>
                </a:lnTo>
                <a:close/>
                <a:moveTo>
                  <a:pt x="134" y="187"/>
                </a:moveTo>
                <a:cubicBezTo>
                  <a:pt x="134" y="195"/>
                  <a:pt x="128" y="202"/>
                  <a:pt x="120" y="202"/>
                </a:cubicBezTo>
                <a:cubicBezTo>
                  <a:pt x="112" y="202"/>
                  <a:pt x="106" y="195"/>
                  <a:pt x="106" y="187"/>
                </a:cubicBezTo>
                <a:cubicBezTo>
                  <a:pt x="106" y="179"/>
                  <a:pt x="112" y="173"/>
                  <a:pt x="120" y="173"/>
                </a:cubicBezTo>
                <a:cubicBezTo>
                  <a:pt x="128" y="173"/>
                  <a:pt x="134" y="179"/>
                  <a:pt x="134" y="187"/>
                </a:cubicBezTo>
                <a:close/>
                <a:moveTo>
                  <a:pt x="120" y="29"/>
                </a:moveTo>
                <a:cubicBezTo>
                  <a:pt x="73" y="29"/>
                  <a:pt x="34" y="65"/>
                  <a:pt x="29" y="110"/>
                </a:cubicBezTo>
                <a:cubicBezTo>
                  <a:pt x="39" y="110"/>
                  <a:pt x="39" y="110"/>
                  <a:pt x="39" y="110"/>
                </a:cubicBezTo>
                <a:cubicBezTo>
                  <a:pt x="44" y="70"/>
                  <a:pt x="78" y="38"/>
                  <a:pt x="120" y="38"/>
                </a:cubicBezTo>
                <a:cubicBezTo>
                  <a:pt x="162" y="38"/>
                  <a:pt x="196" y="70"/>
                  <a:pt x="201" y="110"/>
                </a:cubicBezTo>
                <a:cubicBezTo>
                  <a:pt x="211" y="110"/>
                  <a:pt x="211" y="110"/>
                  <a:pt x="211" y="110"/>
                </a:cubicBezTo>
                <a:cubicBezTo>
                  <a:pt x="206" y="65"/>
                  <a:pt x="167" y="29"/>
                  <a:pt x="120" y="29"/>
                </a:cubicBezTo>
                <a:close/>
                <a:moveTo>
                  <a:pt x="120" y="0"/>
                </a:moveTo>
                <a:cubicBezTo>
                  <a:pt x="54" y="0"/>
                  <a:pt x="0" y="54"/>
                  <a:pt x="0" y="120"/>
                </a:cubicBezTo>
                <a:cubicBezTo>
                  <a:pt x="0" y="186"/>
                  <a:pt x="54" y="240"/>
                  <a:pt x="120" y="240"/>
                </a:cubicBezTo>
                <a:cubicBezTo>
                  <a:pt x="186" y="240"/>
                  <a:pt x="240" y="186"/>
                  <a:pt x="240" y="120"/>
                </a:cubicBezTo>
                <a:cubicBezTo>
                  <a:pt x="240" y="54"/>
                  <a:pt x="186" y="0"/>
                  <a:pt x="120" y="0"/>
                </a:cubicBezTo>
                <a:close/>
                <a:moveTo>
                  <a:pt x="120" y="230"/>
                </a:moveTo>
                <a:cubicBezTo>
                  <a:pt x="59" y="230"/>
                  <a:pt x="10" y="181"/>
                  <a:pt x="10" y="120"/>
                </a:cubicBezTo>
                <a:cubicBezTo>
                  <a:pt x="10" y="59"/>
                  <a:pt x="59" y="10"/>
                  <a:pt x="120" y="10"/>
                </a:cubicBezTo>
                <a:cubicBezTo>
                  <a:pt x="181" y="10"/>
                  <a:pt x="230" y="59"/>
                  <a:pt x="230" y="120"/>
                </a:cubicBezTo>
                <a:cubicBezTo>
                  <a:pt x="230" y="181"/>
                  <a:pt x="181" y="230"/>
                  <a:pt x="120" y="230"/>
                </a:cubicBezTo>
                <a:close/>
              </a:path>
            </a:pathLst>
          </a:custGeom>
          <a:solidFill>
            <a:srgbClr val="1F857E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</p:spTree>
  </p:cSld>
  <p:clrMapOvr>
    <a:masterClrMapping/>
  </p:clrMapOvr>
  <p:transition advClick="0" spd="slow"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123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23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9"/>
                                        <p:tgtEl>
                                          <p:spTgt spid="12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14" presetSubtype="10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1000" id="12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14" presetSubtype="10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1000" id="15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6" nodeType="withEffect" presetClass="entr" presetID="14" presetSubtype="1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8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6" presetSubtype="32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out)" transition="in">
                                      <p:cBhvr>
                                        <p:cTn dur="1000" id="21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2" nodeType="withEffect" presetClass="entr" presetID="6" presetSubtype="32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out)" transition="in">
                                      <p:cBhvr>
                                        <p:cTn dur="1000" id="24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41" presetSubtype="0">
                                  <p:stCondLst>
                                    <p:cond delay="38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1" tmFilter="0,0; .5, 1; 1, 1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4300"/>
                            </p:stCondLst>
                            <p:childTnLst>
                              <p:par>
                                <p:cTn fill="hold" id="33" nodeType="afterEffect" presetClass="exit" presetID="53" presetSubtype="0">
                                  <p:stCondLst>
                                    <p:cond delay="2750"/>
                                  </p:stCondLst>
                                  <p:childTnLst>
                                    <p:anim calcmode="lin" valueType="num">
                                      <p:cBhvr>
                                        <p:cTn dur="500" id="34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id="35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out">
                                      <p:cBhvr>
                                        <p:cTn dur="500" id="36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id="37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id="38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40" nodeType="withEffect" presetClass="exit" presetID="53" presetSubtype="0">
                                  <p:stCondLst>
                                    <p:cond delay="2950"/>
                                  </p:stCondLst>
                                  <p:childTnLst>
                                    <p:anim calcmode="lin" valueType="num">
                                      <p:cBhvr>
                                        <p:cTn dur="500" id="41"/>
                                        <p:tgtEl>
                                          <p:spTgt spid="123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id="42"/>
                                        <p:tgtEl>
                                          <p:spTgt spid="123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out">
                                      <p:cBhvr>
                                        <p:cTn dur="500" id="43"/>
                                        <p:tgtEl>
                                          <p:spTgt spid="123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id="44"/>
                                        <p:tgtEl>
                                          <p:spTgt spid="12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id="45"/>
                                        <p:tgtEl>
                                          <p:spTgt spid="12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47" nodeType="withEffect" presetClass="exit" presetID="53" presetSubtype="0">
                                  <p:stCondLst>
                                    <p:cond delay="3150"/>
                                  </p:stCondLst>
                                  <p:childTnLst>
                                    <p:anim calcmode="lin" valueType="num">
                                      <p:cBhvr>
                                        <p:cTn dur="500" id="48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id="49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out">
                                      <p:cBhvr>
                                        <p:cTn dur="500" id="5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id="51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id="52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54" nodeType="withEffect" presetClass="exit" presetID="53" presetSubtype="0">
                                  <p:stCondLst>
                                    <p:cond delay="2950"/>
                                  </p:stCondLst>
                                  <p:childTnLst>
                                    <p:anim calcmode="lin" valueType="num">
                                      <p:cBhvr>
                                        <p:cTn dur="500" id="55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id="56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out">
                                      <p:cBhvr>
                                        <p:cTn dur="500" id="57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id="58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id="59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61" nodeType="withEffect" presetClass="exit" presetID="53" presetSubtype="0">
                                  <p:stCondLst>
                                    <p:cond delay="3150"/>
                                  </p:stCondLst>
                                  <p:childTnLst>
                                    <p:anim calcmode="lin" valueType="num">
                                      <p:cBhvr>
                                        <p:cTn dur="500" id="62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id="63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out">
                                      <p:cBhvr>
                                        <p:cTn dur="500" id="64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id="65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id="66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68" nodeType="withEffect" presetClass="exit" presetID="53" presetSubtype="0">
                                  <p:stCondLst>
                                    <p:cond delay="2750"/>
                                  </p:stCondLst>
                                  <p:childTnLst>
                                    <p:anim calcmode="lin" valueType="num">
                                      <p:cBhvr>
                                        <p:cTn dur="500" id="69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id="7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out">
                                      <p:cBhvr>
                                        <p:cTn dur="500" id="71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id="72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id="73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75" nodeType="withEffect" presetClass="exit" presetID="53" presetSubtype="0">
                                  <p:stCondLst>
                                    <p:cond delay="3150"/>
                                  </p:stCondLst>
                                  <p:childTnLst>
                                    <p:anim calcmode="lin" valueType="num">
                                      <p:cBhvr>
                                        <p:cTn dur="500" id="76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id="77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out">
                                      <p:cBhvr>
                                        <p:cTn dur="500" id="78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id="79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id="8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82" nodeType="withEffect" presetClass="exit" presetID="53" presetSubtype="0">
                                  <p:stCondLst>
                                    <p:cond delay="33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dur="500" id="83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id="84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out">
                                      <p:cBhvr>
                                        <p:cTn dur="500" id="85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id="86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id="87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88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89" nodeType="withEffect" presetClass="exit" presetID="53" presetSubtype="0">
                                  <p:stCondLst>
                                    <p:cond delay="2950"/>
                                  </p:stCondLst>
                                  <p:childTnLst>
                                    <p:anim calcmode="lin" valueType="num">
                                      <p:cBhvr>
                                        <p:cTn dur="500" id="9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id="91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out">
                                      <p:cBhvr>
                                        <p:cTn dur="500" id="92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id="93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id="94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95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96" nodeType="withEffect" presetClass="exit" presetID="53" presetSubtype="0">
                                  <p:stCondLst>
                                    <p:cond delay="3250"/>
                                  </p:stCondLst>
                                  <p:childTnLst>
                                    <p:anim calcmode="lin" valueType="num">
                                      <p:cBhvr>
                                        <p:cTn dur="500" id="97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id="98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out">
                                      <p:cBhvr>
                                        <p:cTn dur="500" id="99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id="1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id="101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102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103" nodeType="withEffect" presetClass="exit" presetID="53" presetSubtype="0">
                                  <p:stCondLst>
                                    <p:cond delay="3050"/>
                                  </p:stCondLst>
                                  <p:childTnLst>
                                    <p:anim calcmode="lin" valueType="num">
                                      <p:cBhvr>
                                        <p:cTn dur="500" id="104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id="105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out">
                                      <p:cBhvr>
                                        <p:cTn dur="500" id="106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id="107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id="108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109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110" nodeType="withEffect" presetClass="exit" presetID="53" presetSubtype="0">
                                  <p:stCondLst>
                                    <p:cond delay="3350"/>
                                  </p:stCondLst>
                                  <p:childTnLst>
                                    <p:anim calcmode="lin" valueType="num">
                                      <p:cBhvr>
                                        <p:cTn dur="500" id="111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id="112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out">
                                      <p:cBhvr>
                                        <p:cTn dur="500" id="113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id="114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id="115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116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117" nodeType="withEffect" presetClass="exit" presetID="53" presetSubtype="0">
                                  <p:stCondLst>
                                    <p:cond delay="2750"/>
                                  </p:stCondLst>
                                  <p:childTnLst>
                                    <p:anim calcmode="lin" valueType="num">
                                      <p:cBhvr>
                                        <p:cTn dur="500" id="118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id="119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out">
                                      <p:cBhvr>
                                        <p:cTn dur="500" id="12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id="121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id="122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123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124" nodeType="withEffect" presetClass="exit" presetID="53" presetSubtype="0">
                                  <p:stCondLst>
                                    <p:cond delay="3250"/>
                                  </p:stCondLst>
                                  <p:childTnLst>
                                    <p:anim calcmode="lin" valueType="num">
                                      <p:cBhvr>
                                        <p:cTn dur="500" id="125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id="126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out">
                                      <p:cBhvr>
                                        <p:cTn dur="500" id="127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id="128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id="129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13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131" nodeType="withEffect" presetClass="exit" presetID="53" presetSubtype="0">
                                  <p:stCondLst>
                                    <p:cond delay="3350"/>
                                  </p:stCondLst>
                                  <p:childTnLst>
                                    <p:anim calcmode="lin" valueType="num">
                                      <p:cBhvr>
                                        <p:cTn dur="500" id="132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id="133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out">
                                      <p:cBhvr>
                                        <p:cTn dur="500" id="134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id="135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id="136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137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138" nodeType="withEffect" presetClass="exit" presetID="53" presetSubtype="0">
                                  <p:stCondLst>
                                    <p:cond delay="3050"/>
                                  </p:stCondLst>
                                  <p:childTnLst>
                                    <p:anim calcmode="lin" valueType="num">
                                      <p:cBhvr>
                                        <p:cTn dur="500" id="139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id="14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out">
                                      <p:cBhvr>
                                        <p:cTn dur="500" id="141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id="142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id="143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144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145" nodeType="withEffect" presetClass="exit" presetID="53" presetSubtype="0">
                                  <p:stCondLst>
                                    <p:cond delay="3250"/>
                                  </p:stCondLst>
                                  <p:childTnLst>
                                    <p:anim calcmode="lin" valueType="num">
                                      <p:cBhvr>
                                        <p:cTn dur="500" id="146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id="147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out">
                                      <p:cBhvr>
                                        <p:cTn dur="500" id="148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id="149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id="15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15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152" nodeType="withEffect" presetClass="exit" presetID="53" presetSubtype="0">
                                  <p:stCondLst>
                                    <p:cond delay="3750"/>
                                  </p:stCondLst>
                                  <p:childTnLst>
                                    <p:anim calcmode="lin" valueType="num">
                                      <p:cBhvr>
                                        <p:cTn dur="500" id="153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id="154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out">
                                      <p:cBhvr>
                                        <p:cTn dur="500" id="155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id="156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id="157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158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159" nodeType="withEffect" presetClass="exit" presetID="53" presetSubtype="0">
                                  <p:stCondLst>
                                    <p:cond delay="3650"/>
                                  </p:stCondLst>
                                  <p:childTnLst>
                                    <p:anim calcmode="lin" valueType="num">
                                      <p:cBhvr>
                                        <p:cTn dur="500" id="16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id="161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out">
                                      <p:cBhvr>
                                        <p:cTn dur="500" id="162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id="163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id="164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165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166" nodeType="withEffect" presetClass="exit" presetID="53" presetSubtype="0">
                                  <p:stCondLst>
                                    <p:cond delay="3250"/>
                                  </p:stCondLst>
                                  <p:childTnLst>
                                    <p:anim calcmode="lin" valueType="num">
                                      <p:cBhvr>
                                        <p:cTn dur="500" id="167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id="168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out">
                                      <p:cBhvr>
                                        <p:cTn dur="500" id="169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id="17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id="171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172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173" nodeType="withEffect" presetClass="exit" presetID="53" presetSubtype="0">
                                  <p:stCondLst>
                                    <p:cond delay="2850"/>
                                  </p:stCondLst>
                                  <p:childTnLst>
                                    <p:anim calcmode="lin" valueType="num">
                                      <p:cBhvr>
                                        <p:cTn dur="500" id="174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id="175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out">
                                      <p:cBhvr>
                                        <p:cTn dur="500" id="176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id="177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id="178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179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180" nodeType="withEffect" presetClass="exit" presetID="53" presetSubtype="0">
                                  <p:stCondLst>
                                    <p:cond delay="3250"/>
                                  </p:stCondLst>
                                  <p:childTnLst>
                                    <p:anim calcmode="lin" valueType="num">
                                      <p:cBhvr>
                                        <p:cTn dur="500" id="181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id="182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out">
                                      <p:cBhvr>
                                        <p:cTn dur="500" id="183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id="184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id="185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186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187" nodeType="withEffect" presetClass="exit" presetID="53" presetSubtype="0">
                                  <p:stCondLst>
                                    <p:cond delay="3150"/>
                                  </p:stCondLst>
                                  <p:childTnLst>
                                    <p:anim calcmode="lin" valueType="num">
                                      <p:cBhvr>
                                        <p:cTn dur="500" id="188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id="189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out">
                                      <p:cBhvr>
                                        <p:cTn dur="500" id="19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id="191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id="192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193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94" nodeType="withEffect" presetClass="exit" presetID="53" presetSubtype="0">
                                  <p:stCondLst>
                                    <p:cond delay="3150"/>
                                  </p:stCondLst>
                                  <p:childTnLst>
                                    <p:anim calcmode="lin" valueType="num">
                                      <p:cBhvr>
                                        <p:cTn dur="500" id="195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id="196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out">
                                      <p:cBhvr>
                                        <p:cTn dur="500" id="197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id="198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id="199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20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01" nodeType="withEffect" presetClass="exit" presetID="53" presetSubtype="0">
                                  <p:stCondLst>
                                    <p:cond delay="3150"/>
                                  </p:stCondLst>
                                  <p:childTnLst>
                                    <p:anim calcmode="lin" valueType="num">
                                      <p:cBhvr>
                                        <p:cTn dur="500" id="202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id="203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out">
                                      <p:cBhvr>
                                        <p:cTn dur="500" id="204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id="205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id="206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207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08" nodeType="withEffect" presetClass="exit" presetID="53" presetSubtype="0">
                                  <p:stCondLst>
                                    <p:cond delay="2750"/>
                                  </p:stCondLst>
                                  <p:childTnLst>
                                    <p:anim calcmode="lin" valueType="num">
                                      <p:cBhvr>
                                        <p:cTn dur="500" id="209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id="21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out">
                                      <p:cBhvr>
                                        <p:cTn dur="500" id="211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id="212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id="213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214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15" nodeType="withEffect" presetClass="exit" presetID="53" presetSubtype="0">
                                  <p:stCondLst>
                                    <p:cond delay="3250"/>
                                  </p:stCondLst>
                                  <p:childTnLst>
                                    <p:anim calcmode="lin" valueType="num">
                                      <p:cBhvr>
                                        <p:cTn dur="500" id="216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id="217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out">
                                      <p:cBhvr>
                                        <p:cTn dur="500" id="218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id="219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id="22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22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22" nodeType="withEffect" presetClass="exit" presetID="53" presetSubtype="0">
                                  <p:stCondLst>
                                    <p:cond delay="3150"/>
                                  </p:stCondLst>
                                  <p:childTnLst>
                                    <p:anim calcmode="lin" valueType="num">
                                      <p:cBhvr>
                                        <p:cTn dur="500" id="223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id="224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out">
                                      <p:cBhvr>
                                        <p:cTn dur="500" id="225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id="226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id="227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228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229" nodeType="withEffect" presetClass="exit" presetID="53" presetSubtype="0">
                                  <p:stCondLst>
                                    <p:cond delay="3150"/>
                                  </p:stCondLst>
                                  <p:childTnLst>
                                    <p:anim calcmode="lin" valueType="num">
                                      <p:cBhvr>
                                        <p:cTn dur="500" id="23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id="231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out">
                                      <p:cBhvr>
                                        <p:cTn dur="500" id="232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id="233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id="234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235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236" nodeType="withEffect" presetClass="exit" presetID="53" presetSubtype="0">
                                  <p:stCondLst>
                                    <p:cond delay="3150"/>
                                  </p:stCondLst>
                                  <p:childTnLst>
                                    <p:anim calcmode="lin" valueType="num">
                                      <p:cBhvr>
                                        <p:cTn dur="500" id="237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id="238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out">
                                      <p:cBhvr>
                                        <p:cTn dur="500" id="239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id="24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id="241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242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243" nodeType="withEffect" presetClass="exit" presetID="53" presetSubtype="0">
                                  <p:stCondLst>
                                    <p:cond delay="3050"/>
                                  </p:stCondLst>
                                  <p:childTnLst>
                                    <p:anim calcmode="lin" valueType="num">
                                      <p:cBhvr>
                                        <p:cTn dur="500" id="244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id="245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out">
                                      <p:cBhvr>
                                        <p:cTn dur="500" id="246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id="247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id="248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249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250" nodeType="withEffect" presetClass="exit" presetID="53" presetSubtype="0">
                                  <p:stCondLst>
                                    <p:cond delay="3150"/>
                                  </p:stCondLst>
                                  <p:childTnLst>
                                    <p:anim calcmode="lin" valueType="num">
                                      <p:cBhvr>
                                        <p:cTn dur="500" id="251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id="252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out">
                                      <p:cBhvr>
                                        <p:cTn dur="500" id="253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id="254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id="255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256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257" nodeType="withEffect" presetClass="exit" presetID="53" presetSubtype="0">
                                  <p:stCondLst>
                                    <p:cond delay="3350"/>
                                  </p:stCondLst>
                                  <p:childTnLst>
                                    <p:anim calcmode="lin" valueType="num">
                                      <p:cBhvr>
                                        <p:cTn dur="500" id="258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id="259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out">
                                      <p:cBhvr>
                                        <p:cTn dur="500" id="26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id="261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id="262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263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264" nodeType="withEffect" presetClass="exit" presetID="53" presetSubtype="0">
                                  <p:stCondLst>
                                    <p:cond delay="3650"/>
                                  </p:stCondLst>
                                  <p:childTnLst>
                                    <p:anim calcmode="lin" valueType="num">
                                      <p:cBhvr>
                                        <p:cTn dur="500" id="265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id="266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out">
                                      <p:cBhvr>
                                        <p:cTn dur="500" id="267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id="268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id="269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27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0"/>
      <p:bldP grpId="0" spid="71"/>
      <p:bldP grpId="0" spid="72"/>
      <p:bldP grpId="0" spid="73"/>
      <p:bldP grpId="0" spid="74"/>
      <p:bldP grpId="0" spid="75"/>
      <p:bldP grpId="0" spid="76"/>
      <p:bldP grpId="0" spid="77"/>
      <p:bldP grpId="0" spid="90"/>
      <p:bldP grpId="0" spid="91"/>
      <p:bldP grpId="0" spid="92"/>
      <p:bldP grpId="0" spid="93"/>
      <p:bldP grpId="0" spid="94"/>
      <p:bldP grpId="0" spid="95"/>
      <p:bldP grpId="0" spid="105"/>
      <p:bldP grpId="1" spid="105"/>
      <p:bldP grpId="0" spid="106"/>
      <p:bldP grpId="1" spid="106"/>
      <p:bldP grpId="0" spid="12302"/>
      <p:bldP grpId="1" spid="12302"/>
      <p:bldP grpId="0" spid="46"/>
      <p:bldP grpId="0" spid="47"/>
      <p:bldP grpId="0" spid="48"/>
      <p:bldP grpId="0" spid="49"/>
      <p:bldP grpId="0" spid="50"/>
      <p:bldP grpId="0" spid="51"/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 bwMode="auto">
      <p:bgPr>
        <a:blipFill dpi="0" rotWithShape="0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077" name="组合 3252"/>
          <p:cNvGrpSpPr/>
          <p:nvPr/>
        </p:nvGrpSpPr>
        <p:grpSpPr>
          <a:xfrm>
            <a:off x="-236538" y="-255588"/>
            <a:ext cx="12604751" cy="6962776"/>
            <a:chOff x="-236206" y="-291854"/>
            <a:chExt cx="12604528" cy="6962984"/>
          </a:xfrm>
        </p:grpSpPr>
        <p:sp>
          <p:nvSpPr>
            <p:cNvPr id="3129" name="任意多边形 3128"/>
            <p:cNvSpPr/>
            <p:nvPr/>
          </p:nvSpPr>
          <p:spPr>
            <a:xfrm>
              <a:off x="159388" y="-68336"/>
              <a:ext cx="12208934" cy="6739466"/>
            </a:xfrm>
            <a:custGeom>
              <a:gdLst>
                <a:gd fmla="*/ 3640667 w 12208934" name="connsiteX0"/>
                <a:gd fmla="*/ 3115733 h 6739466" name="connsiteY0"/>
                <a:gd fmla="*/ 2032000 w 12208934" name="connsiteX1"/>
                <a:gd fmla="*/ 2336800 h 6739466" name="connsiteY1"/>
                <a:gd fmla="*/ 1456267 w 12208934" name="connsiteX2"/>
                <a:gd fmla="*/ 3843866 h 6739466" name="connsiteY2"/>
                <a:gd fmla="*/ 237067 w 12208934" name="connsiteX3"/>
                <a:gd fmla="*/ 3471333 h 6739466" name="connsiteY3"/>
                <a:gd fmla="*/ 897467 w 12208934" name="connsiteX4"/>
                <a:gd fmla="*/ 5909733 h 6739466" name="connsiteY4"/>
                <a:gd fmla="*/ 1168400 w 12208934" name="connsiteX5"/>
                <a:gd fmla="*/ 1507066 h 6739466" name="connsiteY5"/>
                <a:gd fmla="*/ 3335867 w 12208934" name="connsiteX6"/>
                <a:gd fmla="*/ 321733 h 6739466" name="connsiteY6"/>
                <a:gd fmla="*/ 2810934 w 12208934" name="connsiteX7"/>
                <a:gd fmla="*/ 3843866 h 6739466" name="connsiteY7"/>
                <a:gd fmla="*/ 4064000 w 12208934" name="connsiteX8"/>
                <a:gd fmla="*/ 4572000 h 6739466" name="connsiteY8"/>
                <a:gd fmla="*/ 5520267 w 12208934" name="connsiteX9"/>
                <a:gd fmla="*/ 2980266 h 6739466" name="connsiteY9"/>
                <a:gd fmla="*/ 5503334 w 12208934" name="connsiteX10"/>
                <a:gd fmla="*/ 4284133 h 6739466" name="connsiteY10"/>
                <a:gd fmla="*/ 4605867 w 12208934" name="connsiteX11"/>
                <a:gd fmla="*/ 5232400 h 6739466" name="connsiteY11"/>
                <a:gd fmla="*/ 4216400 w 12208934" name="connsiteX12"/>
                <a:gd fmla="*/ 5638800 h 6739466" name="connsiteY12"/>
                <a:gd fmla="*/ 2573867 w 12208934" name="connsiteX13"/>
                <a:gd fmla="*/ 4775200 h 6739466" name="connsiteY13"/>
                <a:gd fmla="*/ 2878667 w 12208934" name="connsiteX14"/>
                <a:gd fmla="*/ 3725333 h 6739466" name="connsiteY14"/>
                <a:gd fmla="*/ 4538134 w 12208934" name="connsiteX15"/>
                <a:gd fmla="*/ 2116666 h 6739466" name="connsiteY15"/>
                <a:gd fmla="*/ 8957734 w 12208934" name="connsiteX16"/>
                <a:gd fmla="*/ 5994400 h 6739466" name="connsiteY16"/>
                <a:gd fmla="*/ 11057467 w 12208934" name="connsiteX17"/>
                <a:gd fmla="*/ 3505200 h 6739466" name="connsiteY17"/>
                <a:gd fmla="*/ 9431867 w 12208934" name="connsiteX18"/>
                <a:gd fmla="*/ 2201333 h 6739466" name="connsiteY18"/>
                <a:gd fmla="*/ 10989734 w 12208934" name="connsiteX19"/>
                <a:gd fmla="*/ 694266 h 6739466" name="connsiteY19"/>
                <a:gd fmla="*/ 11074400 w 12208934" name="connsiteX20"/>
                <a:gd fmla="*/ 2167466 h 6739466" name="connsiteY20"/>
                <a:gd fmla="*/ 8551334 w 12208934" name="connsiteX21"/>
                <a:gd fmla="*/ 4673600 h 6739466" name="connsiteY21"/>
                <a:gd fmla="*/ 10922000 w 12208934" name="connsiteX22"/>
                <a:gd fmla="*/ 6553200 h 6739466" name="connsiteY22"/>
                <a:gd fmla="*/ 7840134 w 12208934" name="connsiteX23"/>
                <a:gd fmla="*/ 1862666 h 6739466" name="connsiteY23"/>
                <a:gd fmla="*/ 5147734 w 12208934" name="connsiteX24"/>
                <a:gd fmla="*/ 948266 h 6739466" name="connsiteY24"/>
                <a:gd fmla="*/ 7162800 w 12208934" name="connsiteX25"/>
                <a:gd fmla="*/ 3251200 h 6739466" name="connsiteY25"/>
                <a:gd fmla="*/ 10718800 w 12208934" name="connsiteX26"/>
                <a:gd fmla="*/ 1811866 h 6739466" name="connsiteY26"/>
                <a:gd fmla="*/ 12158134 w 12208934" name="connsiteX27"/>
                <a:gd fmla="*/ 1134533 h 6739466" name="connsiteY27"/>
                <a:gd fmla="*/ 11971867 w 12208934" name="connsiteX28"/>
                <a:gd fmla="*/ 2963333 h 6739466" name="connsiteY28"/>
                <a:gd fmla="*/ 10397067 w 12208934" name="connsiteX29"/>
                <a:gd fmla="*/ 3572933 h 6739466" name="connsiteY29"/>
                <a:gd fmla="*/ 12039600 w 12208934" name="connsiteX30"/>
                <a:gd fmla="*/ 5892800 h 6739466" name="connsiteY30"/>
                <a:gd fmla="*/ 9381067 w 12208934" name="connsiteX31"/>
                <a:gd fmla="*/ 6248400 h 6739466" name="connsiteY31"/>
                <a:gd fmla="*/ 5875867 w 12208934" name="connsiteX32"/>
                <a:gd fmla="*/ 6180666 h 6739466" name="connsiteY32"/>
                <a:gd fmla="*/ 4064000 w 12208934" name="connsiteX33"/>
                <a:gd fmla="*/ 4690533 h 6739466" name="connsiteY33"/>
                <a:gd fmla="*/ 3014134 w 12208934" name="connsiteX34"/>
                <a:gd fmla="*/ 6400800 h 6739466" name="connsiteY34"/>
                <a:gd fmla="*/ 3962400 w 12208934" name="connsiteX35"/>
                <a:gd fmla="*/ 1134533 h 6739466" name="connsiteY35"/>
                <a:gd fmla="*/ 9347200 w 12208934" name="connsiteX36"/>
                <a:gd fmla="*/ 491066 h 6739466" name="connsiteY36"/>
                <a:gd fmla="*/ 4741334 w 12208934" name="connsiteX37"/>
                <a:gd fmla="*/ 6451600 h 6739466" name="connsiteY37"/>
                <a:gd fmla="*/ 6790267 w 12208934" name="connsiteX38"/>
                <a:gd fmla="*/ 5367866 h 6739466" name="connsiteY38"/>
                <a:gd fmla="*/ 8365067 w 12208934" name="connsiteX39"/>
                <a:gd fmla="*/ 5892800 h 6739466" name="connsiteY39"/>
                <a:gd fmla="*/ 7027334 w 12208934" name="connsiteX40"/>
                <a:gd fmla="*/ 4826000 h 6739466" name="connsiteY40"/>
                <a:gd fmla="*/ 9279467 w 12208934" name="connsiteX41"/>
                <a:gd fmla="*/ 2794000 h 6739466" name="connsiteY41"/>
                <a:gd fmla="*/ 9753600 w 12208934" name="connsiteX42"/>
                <a:gd fmla="*/ 592666 h 6739466" name="connsiteY42"/>
                <a:gd fmla="*/ 4893734 w 12208934" name="connsiteX43"/>
                <a:gd fmla="*/ 474133 h 6739466" name="connsiteY43"/>
                <a:gd fmla="*/ 5994400 w 12208934" name="connsiteX44"/>
                <a:gd fmla="*/ 2878666 h 6739466" name="connsiteY44"/>
                <a:gd fmla="*/ 3877734 w 12208934" name="connsiteX45"/>
                <a:gd fmla="*/ 982133 h 6739466" name="connsiteY45"/>
                <a:gd fmla="*/ 1286934 w 12208934" name="connsiteX46"/>
                <a:gd fmla="*/ 6468533 h 6739466" name="connsiteY46"/>
                <a:gd fmla="*/ 6553200 w 12208934" name="connsiteX47"/>
                <a:gd fmla="*/ 3285066 h 6739466" name="connsiteY47"/>
                <a:gd fmla="*/ 7840134 w 12208934" name="connsiteX48"/>
                <a:gd fmla="*/ 1219200 h 6739466" name="connsiteY48"/>
                <a:gd fmla="*/ 11565467 w 12208934" name="connsiteX49"/>
                <a:gd fmla="*/ 1354666 h 6739466" name="connsiteY49"/>
                <a:gd fmla="*/ 11785600 w 12208934" name="connsiteX50"/>
                <a:gd fmla="*/ 4097866 h 6739466" name="connsiteY50"/>
                <a:gd fmla="*/ 9753600 w 12208934" name="connsiteX51"/>
                <a:gd fmla="*/ 6739466 h 6739466" name="connsiteY51"/>
                <a:gd fmla="*/ 2844800 w 12208934" name="connsiteX52"/>
                <a:gd fmla="*/ 6383866 h 6739466" name="connsiteY52"/>
                <a:gd fmla="*/ 948267 w 12208934" name="connsiteX53"/>
                <a:gd fmla="*/ 6468533 h 6739466" name="connsiteY53"/>
                <a:gd fmla="*/ 4351867 w 12208934" name="connsiteX54"/>
                <a:gd fmla="*/ 3335866 h 6739466" name="connsiteY54"/>
                <a:gd fmla="*/ 3234267 w 12208934" name="connsiteX55"/>
                <a:gd fmla="*/ 3098800 h 6739466" name="connsiteY55"/>
                <a:gd fmla="*/ 10532534 w 12208934" name="connsiteX56"/>
                <a:gd fmla="*/ 4826000 h 6739466" name="connsiteY56"/>
                <a:gd fmla="*/ 12208934 w 12208934" name="connsiteX57"/>
                <a:gd fmla="*/ 4978400 h 6739466" name="connsiteY57"/>
                <a:gd fmla="*/ 8195734 w 12208934" name="connsiteX58"/>
                <a:gd fmla="*/ 3217333 h 6739466" name="connsiteY58"/>
                <a:gd fmla="*/ 0 w 12208934" name="connsiteX59"/>
                <a:gd fmla="*/ 0 h 6739466" name="connsiteY59"/>
                <a:gd fmla="*/ 0 w 12208934" name="connsiteX60"/>
                <a:gd fmla="*/ 0 h 6739466" name="connsiteY6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b="b" l="l" r="r" t="t"/>
              <a:pathLst>
                <a:path h="6739466" w="12208934">
                  <a:moveTo>
                    <a:pt x="3640667" y="3115733"/>
                  </a:moveTo>
                  <a:lnTo>
                    <a:pt x="2032000" y="2336800"/>
                  </a:lnTo>
                  <a:lnTo>
                    <a:pt x="1456267" y="3843866"/>
                  </a:lnTo>
                  <a:lnTo>
                    <a:pt x="237067" y="3471333"/>
                  </a:lnTo>
                  <a:lnTo>
                    <a:pt x="897467" y="5909733"/>
                  </a:lnTo>
                  <a:lnTo>
                    <a:pt x="1168400" y="1507066"/>
                  </a:lnTo>
                  <a:lnTo>
                    <a:pt x="3335867" y="321733"/>
                  </a:lnTo>
                  <a:lnTo>
                    <a:pt x="2810934" y="3843866"/>
                  </a:lnTo>
                  <a:lnTo>
                    <a:pt x="4064000" y="4572000"/>
                  </a:lnTo>
                  <a:lnTo>
                    <a:pt x="5520267" y="2980266"/>
                  </a:lnTo>
                  <a:lnTo>
                    <a:pt x="5503334" y="4284133"/>
                  </a:lnTo>
                  <a:lnTo>
                    <a:pt x="4605867" y="5232400"/>
                  </a:lnTo>
                  <a:lnTo>
                    <a:pt x="4216400" y="5638800"/>
                  </a:lnTo>
                  <a:lnTo>
                    <a:pt x="2573867" y="4775200"/>
                  </a:lnTo>
                  <a:lnTo>
                    <a:pt x="2878667" y="3725333"/>
                  </a:lnTo>
                  <a:lnTo>
                    <a:pt x="4538134" y="2116666"/>
                  </a:lnTo>
                  <a:lnTo>
                    <a:pt x="8957734" y="5994400"/>
                  </a:lnTo>
                  <a:lnTo>
                    <a:pt x="11057467" y="3505200"/>
                  </a:lnTo>
                  <a:lnTo>
                    <a:pt x="9431867" y="2201333"/>
                  </a:lnTo>
                  <a:lnTo>
                    <a:pt x="10989734" y="694266"/>
                  </a:lnTo>
                  <a:lnTo>
                    <a:pt x="11074400" y="2167466"/>
                  </a:lnTo>
                  <a:lnTo>
                    <a:pt x="8551334" y="4673600"/>
                  </a:lnTo>
                  <a:lnTo>
                    <a:pt x="10922000" y="6553200"/>
                  </a:lnTo>
                  <a:lnTo>
                    <a:pt x="7840134" y="1862666"/>
                  </a:lnTo>
                  <a:lnTo>
                    <a:pt x="5147734" y="948266"/>
                  </a:lnTo>
                  <a:lnTo>
                    <a:pt x="7162800" y="3251200"/>
                  </a:lnTo>
                  <a:lnTo>
                    <a:pt x="10718800" y="1811866"/>
                  </a:lnTo>
                  <a:lnTo>
                    <a:pt x="12158134" y="1134533"/>
                  </a:lnTo>
                  <a:lnTo>
                    <a:pt x="11971867" y="2963333"/>
                  </a:lnTo>
                  <a:lnTo>
                    <a:pt x="10397067" y="3572933"/>
                  </a:lnTo>
                  <a:lnTo>
                    <a:pt x="12039600" y="5892800"/>
                  </a:lnTo>
                  <a:lnTo>
                    <a:pt x="9381067" y="6248400"/>
                  </a:lnTo>
                  <a:lnTo>
                    <a:pt x="5875867" y="6180666"/>
                  </a:lnTo>
                  <a:lnTo>
                    <a:pt x="4064000" y="4690533"/>
                  </a:lnTo>
                  <a:lnTo>
                    <a:pt x="3014134" y="6400800"/>
                  </a:lnTo>
                  <a:lnTo>
                    <a:pt x="3962400" y="1134533"/>
                  </a:lnTo>
                  <a:lnTo>
                    <a:pt x="9347200" y="491066"/>
                  </a:lnTo>
                  <a:lnTo>
                    <a:pt x="4741334" y="6451600"/>
                  </a:lnTo>
                  <a:lnTo>
                    <a:pt x="6790267" y="5367866"/>
                  </a:lnTo>
                  <a:lnTo>
                    <a:pt x="8365067" y="5892800"/>
                  </a:lnTo>
                  <a:lnTo>
                    <a:pt x="7027334" y="4826000"/>
                  </a:lnTo>
                  <a:lnTo>
                    <a:pt x="9279467" y="2794000"/>
                  </a:lnTo>
                  <a:lnTo>
                    <a:pt x="9753600" y="592666"/>
                  </a:lnTo>
                  <a:lnTo>
                    <a:pt x="4893734" y="474133"/>
                  </a:lnTo>
                  <a:lnTo>
                    <a:pt x="5994400" y="2878666"/>
                  </a:lnTo>
                  <a:lnTo>
                    <a:pt x="3877734" y="982133"/>
                  </a:lnTo>
                  <a:lnTo>
                    <a:pt x="1286934" y="6468533"/>
                  </a:lnTo>
                  <a:lnTo>
                    <a:pt x="6553200" y="3285066"/>
                  </a:lnTo>
                  <a:lnTo>
                    <a:pt x="7840134" y="1219200"/>
                  </a:lnTo>
                  <a:lnTo>
                    <a:pt x="11565467" y="1354666"/>
                  </a:lnTo>
                  <a:lnTo>
                    <a:pt x="11785600" y="4097866"/>
                  </a:lnTo>
                  <a:lnTo>
                    <a:pt x="9753600" y="6739466"/>
                  </a:lnTo>
                  <a:lnTo>
                    <a:pt x="2844800" y="6383866"/>
                  </a:lnTo>
                  <a:lnTo>
                    <a:pt x="948267" y="6468533"/>
                  </a:lnTo>
                  <a:lnTo>
                    <a:pt x="4351867" y="3335866"/>
                  </a:lnTo>
                  <a:lnTo>
                    <a:pt x="3234267" y="3098800"/>
                  </a:lnTo>
                  <a:lnTo>
                    <a:pt x="10532534" y="4826000"/>
                  </a:lnTo>
                  <a:lnTo>
                    <a:pt x="12208934" y="4978400"/>
                  </a:lnTo>
                  <a:lnTo>
                    <a:pt x="8195734" y="3217333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gradFill>
                <a:gsLst>
                  <a:gs pos="0">
                    <a:schemeClr val="tx1">
                      <a:lumMod val="50000"/>
                      <a:lumOff val="50000"/>
                      <a:alpha val="7000"/>
                    </a:schemeClr>
                  </a:gs>
                  <a:gs pos="36000">
                    <a:srgbClr val="CEE1F2">
                      <a:alpha val="7000"/>
                    </a:srgbClr>
                  </a:gs>
                  <a:gs pos="85250">
                    <a:srgbClr val="1F857E">
                      <a:alpha val="7000"/>
                    </a:srgbClr>
                  </a:gs>
                  <a:gs pos="70500">
                    <a:schemeClr val="bg1">
                      <a:lumMod val="95000"/>
                      <a:alpha val="10000"/>
                    </a:schemeClr>
                  </a:gs>
                  <a:gs pos="47000">
                    <a:srgbClr val="1F857E">
                      <a:alpha val="8000"/>
                    </a:srgbClr>
                  </a:gs>
                  <a:gs pos="24000">
                    <a:schemeClr val="bg1">
                      <a:lumMod val="75000"/>
                      <a:alpha val="3000"/>
                    </a:schemeClr>
                  </a:gs>
                  <a:gs pos="59000">
                    <a:srgbClr val="E7F0F9">
                      <a:alpha val="7000"/>
                    </a:srgbClr>
                  </a:gs>
                  <a:gs pos="11000">
                    <a:schemeClr val="bg1">
                      <a:alpha val="10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altLang="en-US" lang="zh-CN"/>
            </a:p>
          </p:txBody>
        </p:sp>
        <p:sp>
          <p:nvSpPr>
            <p:cNvPr id="102" name="任意多边形 101"/>
            <p:cNvSpPr/>
            <p:nvPr/>
          </p:nvSpPr>
          <p:spPr>
            <a:xfrm rot="10800000">
              <a:off x="-236206" y="-291854"/>
              <a:ext cx="12208934" cy="6739466"/>
            </a:xfrm>
            <a:custGeom>
              <a:gdLst>
                <a:gd fmla="*/ 3640667 w 12208934" name="connsiteX0"/>
                <a:gd fmla="*/ 3115733 h 6739466" name="connsiteY0"/>
                <a:gd fmla="*/ 2032000 w 12208934" name="connsiteX1"/>
                <a:gd fmla="*/ 2336800 h 6739466" name="connsiteY1"/>
                <a:gd fmla="*/ 1456267 w 12208934" name="connsiteX2"/>
                <a:gd fmla="*/ 3843866 h 6739466" name="connsiteY2"/>
                <a:gd fmla="*/ 237067 w 12208934" name="connsiteX3"/>
                <a:gd fmla="*/ 3471333 h 6739466" name="connsiteY3"/>
                <a:gd fmla="*/ 897467 w 12208934" name="connsiteX4"/>
                <a:gd fmla="*/ 5909733 h 6739466" name="connsiteY4"/>
                <a:gd fmla="*/ 1168400 w 12208934" name="connsiteX5"/>
                <a:gd fmla="*/ 1507066 h 6739466" name="connsiteY5"/>
                <a:gd fmla="*/ 3335867 w 12208934" name="connsiteX6"/>
                <a:gd fmla="*/ 321733 h 6739466" name="connsiteY6"/>
                <a:gd fmla="*/ 2810934 w 12208934" name="connsiteX7"/>
                <a:gd fmla="*/ 3843866 h 6739466" name="connsiteY7"/>
                <a:gd fmla="*/ 4064000 w 12208934" name="connsiteX8"/>
                <a:gd fmla="*/ 4572000 h 6739466" name="connsiteY8"/>
                <a:gd fmla="*/ 5520267 w 12208934" name="connsiteX9"/>
                <a:gd fmla="*/ 2980266 h 6739466" name="connsiteY9"/>
                <a:gd fmla="*/ 5503334 w 12208934" name="connsiteX10"/>
                <a:gd fmla="*/ 4284133 h 6739466" name="connsiteY10"/>
                <a:gd fmla="*/ 4605867 w 12208934" name="connsiteX11"/>
                <a:gd fmla="*/ 5232400 h 6739466" name="connsiteY11"/>
                <a:gd fmla="*/ 4216400 w 12208934" name="connsiteX12"/>
                <a:gd fmla="*/ 5638800 h 6739466" name="connsiteY12"/>
                <a:gd fmla="*/ 2573867 w 12208934" name="connsiteX13"/>
                <a:gd fmla="*/ 4775200 h 6739466" name="connsiteY13"/>
                <a:gd fmla="*/ 2878667 w 12208934" name="connsiteX14"/>
                <a:gd fmla="*/ 3725333 h 6739466" name="connsiteY14"/>
                <a:gd fmla="*/ 4538134 w 12208934" name="connsiteX15"/>
                <a:gd fmla="*/ 2116666 h 6739466" name="connsiteY15"/>
                <a:gd fmla="*/ 8957734 w 12208934" name="connsiteX16"/>
                <a:gd fmla="*/ 5994400 h 6739466" name="connsiteY16"/>
                <a:gd fmla="*/ 11057467 w 12208934" name="connsiteX17"/>
                <a:gd fmla="*/ 3505200 h 6739466" name="connsiteY17"/>
                <a:gd fmla="*/ 9431867 w 12208934" name="connsiteX18"/>
                <a:gd fmla="*/ 2201333 h 6739466" name="connsiteY18"/>
                <a:gd fmla="*/ 10989734 w 12208934" name="connsiteX19"/>
                <a:gd fmla="*/ 694266 h 6739466" name="connsiteY19"/>
                <a:gd fmla="*/ 11074400 w 12208934" name="connsiteX20"/>
                <a:gd fmla="*/ 2167466 h 6739466" name="connsiteY20"/>
                <a:gd fmla="*/ 8551334 w 12208934" name="connsiteX21"/>
                <a:gd fmla="*/ 4673600 h 6739466" name="connsiteY21"/>
                <a:gd fmla="*/ 10922000 w 12208934" name="connsiteX22"/>
                <a:gd fmla="*/ 6553200 h 6739466" name="connsiteY22"/>
                <a:gd fmla="*/ 7840134 w 12208934" name="connsiteX23"/>
                <a:gd fmla="*/ 1862666 h 6739466" name="connsiteY23"/>
                <a:gd fmla="*/ 5147734 w 12208934" name="connsiteX24"/>
                <a:gd fmla="*/ 948266 h 6739466" name="connsiteY24"/>
                <a:gd fmla="*/ 7162800 w 12208934" name="connsiteX25"/>
                <a:gd fmla="*/ 3251200 h 6739466" name="connsiteY25"/>
                <a:gd fmla="*/ 10718800 w 12208934" name="connsiteX26"/>
                <a:gd fmla="*/ 1811866 h 6739466" name="connsiteY26"/>
                <a:gd fmla="*/ 12158134 w 12208934" name="connsiteX27"/>
                <a:gd fmla="*/ 1134533 h 6739466" name="connsiteY27"/>
                <a:gd fmla="*/ 11971867 w 12208934" name="connsiteX28"/>
                <a:gd fmla="*/ 2963333 h 6739466" name="connsiteY28"/>
                <a:gd fmla="*/ 10397067 w 12208934" name="connsiteX29"/>
                <a:gd fmla="*/ 3572933 h 6739466" name="connsiteY29"/>
                <a:gd fmla="*/ 12039600 w 12208934" name="connsiteX30"/>
                <a:gd fmla="*/ 5892800 h 6739466" name="connsiteY30"/>
                <a:gd fmla="*/ 9381067 w 12208934" name="connsiteX31"/>
                <a:gd fmla="*/ 6248400 h 6739466" name="connsiteY31"/>
                <a:gd fmla="*/ 5875867 w 12208934" name="connsiteX32"/>
                <a:gd fmla="*/ 6180666 h 6739466" name="connsiteY32"/>
                <a:gd fmla="*/ 4064000 w 12208934" name="connsiteX33"/>
                <a:gd fmla="*/ 4690533 h 6739466" name="connsiteY33"/>
                <a:gd fmla="*/ 3014134 w 12208934" name="connsiteX34"/>
                <a:gd fmla="*/ 6400800 h 6739466" name="connsiteY34"/>
                <a:gd fmla="*/ 3962400 w 12208934" name="connsiteX35"/>
                <a:gd fmla="*/ 1134533 h 6739466" name="connsiteY35"/>
                <a:gd fmla="*/ 9347200 w 12208934" name="connsiteX36"/>
                <a:gd fmla="*/ 491066 h 6739466" name="connsiteY36"/>
                <a:gd fmla="*/ 4741334 w 12208934" name="connsiteX37"/>
                <a:gd fmla="*/ 6451600 h 6739466" name="connsiteY37"/>
                <a:gd fmla="*/ 6790267 w 12208934" name="connsiteX38"/>
                <a:gd fmla="*/ 5367866 h 6739466" name="connsiteY38"/>
                <a:gd fmla="*/ 8365067 w 12208934" name="connsiteX39"/>
                <a:gd fmla="*/ 5892800 h 6739466" name="connsiteY39"/>
                <a:gd fmla="*/ 7027334 w 12208934" name="connsiteX40"/>
                <a:gd fmla="*/ 4826000 h 6739466" name="connsiteY40"/>
                <a:gd fmla="*/ 9279467 w 12208934" name="connsiteX41"/>
                <a:gd fmla="*/ 2794000 h 6739466" name="connsiteY41"/>
                <a:gd fmla="*/ 9753600 w 12208934" name="connsiteX42"/>
                <a:gd fmla="*/ 592666 h 6739466" name="connsiteY42"/>
                <a:gd fmla="*/ 4893734 w 12208934" name="connsiteX43"/>
                <a:gd fmla="*/ 474133 h 6739466" name="connsiteY43"/>
                <a:gd fmla="*/ 5994400 w 12208934" name="connsiteX44"/>
                <a:gd fmla="*/ 2878666 h 6739466" name="connsiteY44"/>
                <a:gd fmla="*/ 3877734 w 12208934" name="connsiteX45"/>
                <a:gd fmla="*/ 982133 h 6739466" name="connsiteY45"/>
                <a:gd fmla="*/ 1286934 w 12208934" name="connsiteX46"/>
                <a:gd fmla="*/ 6468533 h 6739466" name="connsiteY46"/>
                <a:gd fmla="*/ 6553200 w 12208934" name="connsiteX47"/>
                <a:gd fmla="*/ 3285066 h 6739466" name="connsiteY47"/>
                <a:gd fmla="*/ 7840134 w 12208934" name="connsiteX48"/>
                <a:gd fmla="*/ 1219200 h 6739466" name="connsiteY48"/>
                <a:gd fmla="*/ 11565467 w 12208934" name="connsiteX49"/>
                <a:gd fmla="*/ 1354666 h 6739466" name="connsiteY49"/>
                <a:gd fmla="*/ 11785600 w 12208934" name="connsiteX50"/>
                <a:gd fmla="*/ 4097866 h 6739466" name="connsiteY50"/>
                <a:gd fmla="*/ 9753600 w 12208934" name="connsiteX51"/>
                <a:gd fmla="*/ 6739466 h 6739466" name="connsiteY51"/>
                <a:gd fmla="*/ 2844800 w 12208934" name="connsiteX52"/>
                <a:gd fmla="*/ 6383866 h 6739466" name="connsiteY52"/>
                <a:gd fmla="*/ 948267 w 12208934" name="connsiteX53"/>
                <a:gd fmla="*/ 6468533 h 6739466" name="connsiteY53"/>
                <a:gd fmla="*/ 4351867 w 12208934" name="connsiteX54"/>
                <a:gd fmla="*/ 3335866 h 6739466" name="connsiteY54"/>
                <a:gd fmla="*/ 3234267 w 12208934" name="connsiteX55"/>
                <a:gd fmla="*/ 3098800 h 6739466" name="connsiteY55"/>
                <a:gd fmla="*/ 10532534 w 12208934" name="connsiteX56"/>
                <a:gd fmla="*/ 4826000 h 6739466" name="connsiteY56"/>
                <a:gd fmla="*/ 12208934 w 12208934" name="connsiteX57"/>
                <a:gd fmla="*/ 4978400 h 6739466" name="connsiteY57"/>
                <a:gd fmla="*/ 8195734 w 12208934" name="connsiteX58"/>
                <a:gd fmla="*/ 3217333 h 6739466" name="connsiteY58"/>
                <a:gd fmla="*/ 0 w 12208934" name="connsiteX59"/>
                <a:gd fmla="*/ 0 h 6739466" name="connsiteY59"/>
                <a:gd fmla="*/ 0 w 12208934" name="connsiteX60"/>
                <a:gd fmla="*/ 0 h 6739466" name="connsiteY6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b="b" l="l" r="r" t="t"/>
              <a:pathLst>
                <a:path h="6739466" w="12208934">
                  <a:moveTo>
                    <a:pt x="3640667" y="3115733"/>
                  </a:moveTo>
                  <a:lnTo>
                    <a:pt x="2032000" y="2336800"/>
                  </a:lnTo>
                  <a:lnTo>
                    <a:pt x="1456267" y="3843866"/>
                  </a:lnTo>
                  <a:lnTo>
                    <a:pt x="237067" y="3471333"/>
                  </a:lnTo>
                  <a:lnTo>
                    <a:pt x="897467" y="5909733"/>
                  </a:lnTo>
                  <a:lnTo>
                    <a:pt x="1168400" y="1507066"/>
                  </a:lnTo>
                  <a:lnTo>
                    <a:pt x="3335867" y="321733"/>
                  </a:lnTo>
                  <a:lnTo>
                    <a:pt x="2810934" y="3843866"/>
                  </a:lnTo>
                  <a:lnTo>
                    <a:pt x="4064000" y="4572000"/>
                  </a:lnTo>
                  <a:lnTo>
                    <a:pt x="5520267" y="2980266"/>
                  </a:lnTo>
                  <a:lnTo>
                    <a:pt x="5503334" y="4284133"/>
                  </a:lnTo>
                  <a:lnTo>
                    <a:pt x="4605867" y="5232400"/>
                  </a:lnTo>
                  <a:lnTo>
                    <a:pt x="4216400" y="5638800"/>
                  </a:lnTo>
                  <a:lnTo>
                    <a:pt x="2573867" y="4775200"/>
                  </a:lnTo>
                  <a:lnTo>
                    <a:pt x="2878667" y="3725333"/>
                  </a:lnTo>
                  <a:lnTo>
                    <a:pt x="4538134" y="2116666"/>
                  </a:lnTo>
                  <a:lnTo>
                    <a:pt x="8957734" y="5994400"/>
                  </a:lnTo>
                  <a:lnTo>
                    <a:pt x="11057467" y="3505200"/>
                  </a:lnTo>
                  <a:lnTo>
                    <a:pt x="9431867" y="2201333"/>
                  </a:lnTo>
                  <a:lnTo>
                    <a:pt x="10989734" y="694266"/>
                  </a:lnTo>
                  <a:lnTo>
                    <a:pt x="11074400" y="2167466"/>
                  </a:lnTo>
                  <a:lnTo>
                    <a:pt x="8551334" y="4673600"/>
                  </a:lnTo>
                  <a:lnTo>
                    <a:pt x="10922000" y="6553200"/>
                  </a:lnTo>
                  <a:lnTo>
                    <a:pt x="7840134" y="1862666"/>
                  </a:lnTo>
                  <a:lnTo>
                    <a:pt x="5147734" y="948266"/>
                  </a:lnTo>
                  <a:lnTo>
                    <a:pt x="7162800" y="3251200"/>
                  </a:lnTo>
                  <a:lnTo>
                    <a:pt x="10718800" y="1811866"/>
                  </a:lnTo>
                  <a:lnTo>
                    <a:pt x="12158134" y="1134533"/>
                  </a:lnTo>
                  <a:lnTo>
                    <a:pt x="11971867" y="2963333"/>
                  </a:lnTo>
                  <a:lnTo>
                    <a:pt x="10397067" y="3572933"/>
                  </a:lnTo>
                  <a:lnTo>
                    <a:pt x="12039600" y="5892800"/>
                  </a:lnTo>
                  <a:lnTo>
                    <a:pt x="9381067" y="6248400"/>
                  </a:lnTo>
                  <a:lnTo>
                    <a:pt x="5875867" y="6180666"/>
                  </a:lnTo>
                  <a:lnTo>
                    <a:pt x="4064000" y="4690533"/>
                  </a:lnTo>
                  <a:lnTo>
                    <a:pt x="3014134" y="6400800"/>
                  </a:lnTo>
                  <a:lnTo>
                    <a:pt x="3962400" y="1134533"/>
                  </a:lnTo>
                  <a:lnTo>
                    <a:pt x="9347200" y="491066"/>
                  </a:lnTo>
                  <a:lnTo>
                    <a:pt x="4741334" y="6451600"/>
                  </a:lnTo>
                  <a:lnTo>
                    <a:pt x="6790267" y="5367866"/>
                  </a:lnTo>
                  <a:lnTo>
                    <a:pt x="8365067" y="5892800"/>
                  </a:lnTo>
                  <a:lnTo>
                    <a:pt x="7027334" y="4826000"/>
                  </a:lnTo>
                  <a:lnTo>
                    <a:pt x="9279467" y="2794000"/>
                  </a:lnTo>
                  <a:lnTo>
                    <a:pt x="9753600" y="592666"/>
                  </a:lnTo>
                  <a:lnTo>
                    <a:pt x="4893734" y="474133"/>
                  </a:lnTo>
                  <a:lnTo>
                    <a:pt x="5994400" y="2878666"/>
                  </a:lnTo>
                  <a:lnTo>
                    <a:pt x="3877734" y="982133"/>
                  </a:lnTo>
                  <a:lnTo>
                    <a:pt x="1286934" y="6468533"/>
                  </a:lnTo>
                  <a:lnTo>
                    <a:pt x="6553200" y="3285066"/>
                  </a:lnTo>
                  <a:lnTo>
                    <a:pt x="7840134" y="1219200"/>
                  </a:lnTo>
                  <a:lnTo>
                    <a:pt x="11565467" y="1354666"/>
                  </a:lnTo>
                  <a:lnTo>
                    <a:pt x="11785600" y="4097866"/>
                  </a:lnTo>
                  <a:lnTo>
                    <a:pt x="9753600" y="6739466"/>
                  </a:lnTo>
                  <a:lnTo>
                    <a:pt x="2844800" y="6383866"/>
                  </a:lnTo>
                  <a:lnTo>
                    <a:pt x="948267" y="6468533"/>
                  </a:lnTo>
                  <a:lnTo>
                    <a:pt x="4351867" y="3335866"/>
                  </a:lnTo>
                  <a:lnTo>
                    <a:pt x="3234267" y="3098800"/>
                  </a:lnTo>
                  <a:lnTo>
                    <a:pt x="10532534" y="4826000"/>
                  </a:lnTo>
                  <a:lnTo>
                    <a:pt x="12208934" y="4978400"/>
                  </a:lnTo>
                  <a:lnTo>
                    <a:pt x="8195734" y="3217333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gradFill>
                <a:gsLst>
                  <a:gs pos="0">
                    <a:schemeClr val="tx1">
                      <a:lumMod val="50000"/>
                      <a:lumOff val="50000"/>
                      <a:alpha val="10000"/>
                    </a:schemeClr>
                  </a:gs>
                  <a:gs pos="36000">
                    <a:srgbClr val="CEE1F2">
                      <a:alpha val="10000"/>
                    </a:srgbClr>
                  </a:gs>
                  <a:gs pos="85250">
                    <a:srgbClr val="1F857E">
                      <a:alpha val="13000"/>
                    </a:srgbClr>
                  </a:gs>
                  <a:gs pos="70500">
                    <a:schemeClr val="bg1">
                      <a:lumMod val="95000"/>
                      <a:alpha val="10000"/>
                    </a:schemeClr>
                  </a:gs>
                  <a:gs pos="50000">
                    <a:srgbClr val="1F857E">
                      <a:alpha val="7000"/>
                    </a:srgbClr>
                  </a:gs>
                  <a:gs pos="24000">
                    <a:schemeClr val="bg1">
                      <a:lumMod val="75000"/>
                      <a:alpha val="5000"/>
                    </a:schemeClr>
                  </a:gs>
                  <a:gs pos="59000">
                    <a:srgbClr val="E7F0F9">
                      <a:alpha val="6000"/>
                    </a:srgbClr>
                  </a:gs>
                  <a:gs pos="11000">
                    <a:schemeClr val="bg1">
                      <a:alpha val="8000"/>
                    </a:schemeClr>
                  </a:gs>
                  <a:gs pos="100000">
                    <a:schemeClr val="bg1">
                      <a:alpha val="2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altLang="en-US" lang="zh-CN"/>
            </a:p>
          </p:txBody>
        </p:sp>
      </p:grpSp>
      <p:grpSp>
        <p:nvGrpSpPr>
          <p:cNvPr id="3080" name="组合 3126"/>
          <p:cNvGrpSpPr/>
          <p:nvPr/>
        </p:nvGrpSpPr>
        <p:grpSpPr>
          <a:xfrm>
            <a:off x="-96838" y="0"/>
            <a:ext cx="12288838" cy="2781300"/>
            <a:chOff x="-96688" y="0"/>
            <a:chExt cx="12288688" cy="2780928"/>
          </a:xfrm>
        </p:grpSpPr>
        <p:cxnSp>
          <p:nvCxnSpPr>
            <p:cNvPr id="8" name="直接连接符 7"/>
            <p:cNvCxnSpPr/>
            <p:nvPr/>
          </p:nvCxnSpPr>
          <p:spPr>
            <a:xfrm flipV="1">
              <a:off x="7464483" y="1988872"/>
              <a:ext cx="935027" cy="792056"/>
            </a:xfrm>
            <a:prstGeom prst="line">
              <a:avLst/>
            </a:prstGeom>
            <a:ln>
              <a:solidFill>
                <a:srgbClr val="1F857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 flipV="1">
              <a:off x="8400256" y="0"/>
              <a:ext cx="3791744" cy="1988840"/>
            </a:xfrm>
            <a:prstGeom prst="line">
              <a:avLst/>
            </a:prstGeom>
            <a:ln w="76200">
              <a:gradFill>
                <a:gsLst>
                  <a:gs pos="0">
                    <a:srgbClr val="1F857E"/>
                  </a:gs>
                  <a:gs pos="100000">
                    <a:srgbClr val="116063">
                      <a:alpha val="25000"/>
                    </a:srgb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 flipH="1" flipV="1">
              <a:off x="3648179" y="1988872"/>
              <a:ext cx="1150924" cy="792056"/>
            </a:xfrm>
            <a:prstGeom prst="line">
              <a:avLst/>
            </a:prstGeom>
            <a:ln>
              <a:solidFill>
                <a:srgbClr val="1F857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 flipH="1" flipV="1">
              <a:off x="0" y="0"/>
              <a:ext cx="3647727" cy="1988840"/>
            </a:xfrm>
            <a:prstGeom prst="line">
              <a:avLst/>
            </a:prstGeom>
            <a:ln w="76200">
              <a:gradFill>
                <a:gsLst>
                  <a:gs pos="0">
                    <a:srgbClr val="116063"/>
                  </a:gs>
                  <a:gs pos="100000">
                    <a:srgbClr val="116063">
                      <a:alpha val="10000"/>
                    </a:srgb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>
              <a:stCxn id="6" idx="3"/>
            </p:cNvCxnSpPr>
            <p:nvPr/>
          </p:nvCxnSpPr>
          <p:spPr>
            <a:xfrm flipH="1" flipV="1">
              <a:off x="5177899" y="1484784"/>
              <a:ext cx="954105" cy="720080"/>
            </a:xfrm>
            <a:prstGeom prst="line">
              <a:avLst/>
            </a:prstGeom>
            <a:ln w="38100">
              <a:gradFill>
                <a:gsLst>
                  <a:gs pos="0">
                    <a:srgbClr val="116063"/>
                  </a:gs>
                  <a:gs pos="100000">
                    <a:srgbClr val="116063">
                      <a:alpha val="54000"/>
                    </a:srgb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 flipH="1">
              <a:off x="1271464" y="1484784"/>
              <a:ext cx="3906435" cy="1296144"/>
            </a:xfrm>
            <a:prstGeom prst="line">
              <a:avLst/>
            </a:prstGeom>
            <a:ln w="38100">
              <a:gradFill>
                <a:gsLst>
                  <a:gs pos="0">
                    <a:srgbClr val="116063"/>
                  </a:gs>
                  <a:gs pos="100000">
                    <a:srgbClr val="1F857E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 flipH="1" flipV="1">
              <a:off x="-96688" y="1988840"/>
              <a:ext cx="1368152" cy="792088"/>
            </a:xfrm>
            <a:prstGeom prst="line">
              <a:avLst/>
            </a:prstGeom>
            <a:ln w="25400">
              <a:gradFill>
                <a:gsLst>
                  <a:gs pos="100000">
                    <a:schemeClr val="tx1">
                      <a:alpha val="25000"/>
                    </a:schemeClr>
                  </a:gs>
                  <a:gs pos="0">
                    <a:srgbClr val="1F857E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1" name="直接连接符 3090"/>
            <p:cNvCxnSpPr>
              <a:stCxn id="6" idx="3"/>
            </p:cNvCxnSpPr>
            <p:nvPr/>
          </p:nvCxnSpPr>
          <p:spPr>
            <a:xfrm flipV="1">
              <a:off x="6132004" y="1484784"/>
              <a:ext cx="864096" cy="720080"/>
            </a:xfrm>
            <a:prstGeom prst="line">
              <a:avLst/>
            </a:prstGeom>
            <a:ln w="38100">
              <a:gradFill>
                <a:gsLst>
                  <a:gs pos="0">
                    <a:srgbClr val="116063"/>
                  </a:gs>
                  <a:gs pos="100000">
                    <a:srgbClr val="116063">
                      <a:alpha val="44000"/>
                    </a:srgb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3" name="直接连接符 3092"/>
            <p:cNvCxnSpPr/>
            <p:nvPr/>
          </p:nvCxnSpPr>
          <p:spPr>
            <a:xfrm>
              <a:off x="6996100" y="1484784"/>
              <a:ext cx="3996444" cy="1296144"/>
            </a:xfrm>
            <a:prstGeom prst="line">
              <a:avLst/>
            </a:prstGeom>
            <a:ln w="38100">
              <a:gradFill>
                <a:gsLst>
                  <a:gs pos="0">
                    <a:srgbClr val="116063"/>
                  </a:gs>
                  <a:gs pos="100000">
                    <a:srgbClr val="1F857E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6" name="直接连接符 3095"/>
            <p:cNvCxnSpPr/>
            <p:nvPr/>
          </p:nvCxnSpPr>
          <p:spPr>
            <a:xfrm flipV="1">
              <a:off x="10992544" y="2024844"/>
              <a:ext cx="1199456" cy="756084"/>
            </a:xfrm>
            <a:prstGeom prst="line">
              <a:avLst/>
            </a:prstGeom>
            <a:ln w="25400">
              <a:gradFill>
                <a:gsLst>
                  <a:gs pos="0">
                    <a:srgbClr val="1F857E"/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81" name="组合 87"/>
          <p:cNvGrpSpPr/>
          <p:nvPr/>
        </p:nvGrpSpPr>
        <p:grpSpPr>
          <a:xfrm flipV="1">
            <a:off x="-96838" y="3954463"/>
            <a:ext cx="12288838" cy="2781300"/>
            <a:chOff x="-96688" y="0"/>
            <a:chExt cx="12288688" cy="2780928"/>
          </a:xfrm>
        </p:grpSpPr>
        <p:cxnSp>
          <p:nvCxnSpPr>
            <p:cNvPr id="89" name="直接连接符 88"/>
            <p:cNvCxnSpPr/>
            <p:nvPr/>
          </p:nvCxnSpPr>
          <p:spPr>
            <a:xfrm flipV="1">
              <a:off x="7464483" y="1938079"/>
              <a:ext cx="935027" cy="842849"/>
            </a:xfrm>
            <a:prstGeom prst="line">
              <a:avLst/>
            </a:prstGeom>
            <a:ln>
              <a:solidFill>
                <a:srgbClr val="1F857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接连接符 89"/>
            <p:cNvCxnSpPr/>
            <p:nvPr/>
          </p:nvCxnSpPr>
          <p:spPr>
            <a:xfrm flipV="1">
              <a:off x="8400256" y="0"/>
              <a:ext cx="3791744" cy="1938728"/>
            </a:xfrm>
            <a:prstGeom prst="line">
              <a:avLst/>
            </a:prstGeom>
            <a:ln w="47625">
              <a:gradFill>
                <a:gsLst>
                  <a:gs pos="0">
                    <a:srgbClr val="1F857E"/>
                  </a:gs>
                  <a:gs pos="100000">
                    <a:srgbClr val="116063">
                      <a:alpha val="25000"/>
                    </a:srgb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直接连接符 90"/>
            <p:cNvCxnSpPr/>
            <p:nvPr/>
          </p:nvCxnSpPr>
          <p:spPr>
            <a:xfrm flipH="1" flipV="1">
              <a:off x="3648179" y="1988872"/>
              <a:ext cx="1150924" cy="792056"/>
            </a:xfrm>
            <a:prstGeom prst="line">
              <a:avLst/>
            </a:prstGeom>
            <a:ln>
              <a:solidFill>
                <a:srgbClr val="1F857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接连接符 91"/>
            <p:cNvCxnSpPr/>
            <p:nvPr/>
          </p:nvCxnSpPr>
          <p:spPr>
            <a:xfrm flipH="1" flipV="1">
              <a:off x="0" y="0"/>
              <a:ext cx="3647727" cy="1988840"/>
            </a:xfrm>
            <a:prstGeom prst="line">
              <a:avLst/>
            </a:prstGeom>
            <a:ln w="76200">
              <a:gradFill>
                <a:gsLst>
                  <a:gs pos="0">
                    <a:srgbClr val="116063"/>
                  </a:gs>
                  <a:gs pos="100000">
                    <a:srgbClr val="116063">
                      <a:alpha val="10000"/>
                    </a:srgb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接连接符 92"/>
            <p:cNvCxnSpPr/>
            <p:nvPr/>
          </p:nvCxnSpPr>
          <p:spPr>
            <a:xfrm flipH="1" flipV="1">
              <a:off x="5159896" y="1484784"/>
              <a:ext cx="972109" cy="720080"/>
            </a:xfrm>
            <a:prstGeom prst="line">
              <a:avLst/>
            </a:prstGeom>
            <a:ln w="38100">
              <a:gradFill>
                <a:gsLst>
                  <a:gs pos="0">
                    <a:srgbClr val="116063"/>
                  </a:gs>
                  <a:gs pos="100000">
                    <a:srgbClr val="116063">
                      <a:alpha val="54000"/>
                    </a:srgb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接连接符 93"/>
            <p:cNvCxnSpPr/>
            <p:nvPr/>
          </p:nvCxnSpPr>
          <p:spPr>
            <a:xfrm flipH="1">
              <a:off x="1271464" y="1484784"/>
              <a:ext cx="3906435" cy="1296144"/>
            </a:xfrm>
            <a:prstGeom prst="line">
              <a:avLst/>
            </a:prstGeom>
            <a:ln w="38100">
              <a:gradFill>
                <a:gsLst>
                  <a:gs pos="0">
                    <a:srgbClr val="116063"/>
                  </a:gs>
                  <a:gs pos="100000">
                    <a:srgbClr val="1F857E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接连接符 94"/>
            <p:cNvCxnSpPr/>
            <p:nvPr/>
          </p:nvCxnSpPr>
          <p:spPr>
            <a:xfrm flipH="1" flipV="1">
              <a:off x="-96688" y="1988840"/>
              <a:ext cx="1368152" cy="792088"/>
            </a:xfrm>
            <a:prstGeom prst="line">
              <a:avLst/>
            </a:prstGeom>
            <a:ln w="25400">
              <a:gradFill>
                <a:gsLst>
                  <a:gs pos="100000">
                    <a:schemeClr val="tx1">
                      <a:alpha val="25000"/>
                    </a:schemeClr>
                  </a:gs>
                  <a:gs pos="0">
                    <a:srgbClr val="1F857E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直接连接符 95"/>
            <p:cNvCxnSpPr/>
            <p:nvPr/>
          </p:nvCxnSpPr>
          <p:spPr>
            <a:xfrm flipV="1">
              <a:off x="6132004" y="1484784"/>
              <a:ext cx="864096" cy="720080"/>
            </a:xfrm>
            <a:prstGeom prst="line">
              <a:avLst/>
            </a:prstGeom>
            <a:ln w="38100">
              <a:gradFill>
                <a:gsLst>
                  <a:gs pos="0">
                    <a:srgbClr val="116063"/>
                  </a:gs>
                  <a:gs pos="100000">
                    <a:srgbClr val="116063">
                      <a:alpha val="44000"/>
                    </a:srgb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直接连接符 96"/>
            <p:cNvCxnSpPr/>
            <p:nvPr/>
          </p:nvCxnSpPr>
          <p:spPr>
            <a:xfrm>
              <a:off x="6996100" y="1484784"/>
              <a:ext cx="3996444" cy="1296144"/>
            </a:xfrm>
            <a:prstGeom prst="line">
              <a:avLst/>
            </a:prstGeom>
            <a:ln w="38100">
              <a:gradFill>
                <a:gsLst>
                  <a:gs pos="0">
                    <a:srgbClr val="116063"/>
                  </a:gs>
                  <a:gs pos="100000">
                    <a:srgbClr val="1F857E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接连接符 97"/>
            <p:cNvCxnSpPr/>
            <p:nvPr/>
          </p:nvCxnSpPr>
          <p:spPr>
            <a:xfrm flipV="1">
              <a:off x="10992544" y="2024844"/>
              <a:ext cx="1199456" cy="756084"/>
            </a:xfrm>
            <a:prstGeom prst="line">
              <a:avLst/>
            </a:prstGeom>
            <a:ln w="25400">
              <a:gradFill>
                <a:gsLst>
                  <a:gs pos="0">
                    <a:srgbClr val="1F857E"/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0" name="直接连接符 19"/>
          <p:cNvCxnSpPr>
            <a:stCxn id="6" idx="3"/>
          </p:cNvCxnSpPr>
          <p:nvPr/>
        </p:nvCxnSpPr>
        <p:spPr>
          <a:xfrm flipH="1" flipV="1">
            <a:off x="6096000" y="-48986"/>
            <a:ext cx="36004" cy="2253850"/>
          </a:xfrm>
          <a:prstGeom prst="line">
            <a:avLst/>
          </a:prstGeom>
          <a:ln w="76200">
            <a:gradFill>
              <a:gsLst>
                <a:gs pos="0">
                  <a:srgbClr val="116063"/>
                </a:gs>
                <a:gs pos="100000">
                  <a:srgbClr val="116063">
                    <a:alpha val="10000"/>
                  </a:srgb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接连接符 98"/>
          <p:cNvCxnSpPr/>
          <p:nvPr/>
        </p:nvCxnSpPr>
        <p:spPr>
          <a:xfrm flipH="1">
            <a:off x="6114001" y="4509120"/>
            <a:ext cx="36004" cy="2253850"/>
          </a:xfrm>
          <a:prstGeom prst="line">
            <a:avLst/>
          </a:prstGeom>
          <a:ln w="76200">
            <a:gradFill>
              <a:gsLst>
                <a:gs pos="0">
                  <a:srgbClr val="116063"/>
                </a:gs>
                <a:gs pos="100000">
                  <a:srgbClr val="116063">
                    <a:alpha val="10000"/>
                  </a:srgb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六边形 5"/>
          <p:cNvSpPr/>
          <p:nvPr/>
        </p:nvSpPr>
        <p:spPr>
          <a:xfrm rot="5400000">
            <a:off x="4979876" y="2024844"/>
            <a:ext cx="2304256" cy="2664296"/>
          </a:xfrm>
          <a:prstGeom prst="hexagon">
            <a:avLst/>
          </a:prstGeom>
          <a:noFill/>
          <a:ln w="76200">
            <a:gradFill>
              <a:gsLst>
                <a:gs pos="0">
                  <a:srgbClr val="1F857E">
                    <a:lumMod val="86000"/>
                    <a:lumOff val="14000"/>
                  </a:srgbClr>
                </a:gs>
                <a:gs pos="74000">
                  <a:srgbClr val="1F857E">
                    <a:lumMod val="76000"/>
                    <a:lumOff val="24000"/>
                  </a:srgbClr>
                </a:gs>
                <a:gs pos="40000">
                  <a:srgbClr val="116063">
                    <a:lumMod val="76000"/>
                    <a:lumOff val="24000"/>
                  </a:srgbClr>
                </a:gs>
                <a:gs pos="100000">
                  <a:srgbClr val="1F857E"/>
                </a:gs>
              </a:gsLst>
              <a:lin ang="5400000" scaled="1"/>
            </a:gradFill>
          </a:ln>
          <a:effectLst>
            <a:outerShdw algn="ctr" blurRad="63500" rotWithShape="0" sx="102000" sy="102000">
              <a:prstClr val="black">
                <a:alpha val="6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altLang="en-US" lang="zh-CN"/>
          </a:p>
        </p:txBody>
      </p:sp>
      <p:pic>
        <p:nvPicPr>
          <p:cNvPr id="3252" name="图片 32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3754" y="2409911"/>
            <a:ext cx="1982846" cy="1926808"/>
          </a:xfrm>
          <a:prstGeom prst="rect">
            <a:avLst/>
          </a:prstGeom>
          <a:effectLst>
            <a:glow rad="101600">
              <a:srgbClr val="1F857E">
                <a:alpha val="14000"/>
              </a:srgbClr>
            </a:glow>
          </a:effectLst>
        </p:spPr>
      </p:pic>
      <p:sp>
        <p:nvSpPr>
          <p:cNvPr id="111" name="文本框 110"/>
          <p:cNvSpPr txBox="1"/>
          <p:nvPr/>
        </p:nvSpPr>
        <p:spPr>
          <a:xfrm>
            <a:off x="5263240" y="2348880"/>
            <a:ext cx="1590480" cy="17373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 marL="36000">
              <a:defRPr/>
            </a:pPr>
            <a:r>
              <a:rPr altLang="en-US" b="1" lang="zh-CN" sz="5400">
                <a:blipFill>
                  <a:blip r:embed="rId3"/>
                  <a:stretch>
                    <a:fillRect/>
                  </a:stretch>
                </a:blip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b0503020204020204" pitchFamily="34" typeface="微软雅黑"/>
                <a:ea charset="-122" panose="020b0503020204020204" pitchFamily="34" typeface="微软雅黑"/>
              </a:rPr>
              <a:t>谢谢</a:t>
            </a:r>
          </a:p>
          <a:p>
            <a:pPr eaLnBrk="1" hangingPunct="1" marL="36000">
              <a:defRPr/>
            </a:pPr>
            <a:r>
              <a:rPr altLang="en-US" b="1" lang="zh-CN" sz="5400">
                <a:blipFill>
                  <a:blip r:embed="rId3"/>
                  <a:stretch>
                    <a:fillRect/>
                  </a:stretch>
                </a:blip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b0503020204020204" pitchFamily="34" typeface="微软雅黑"/>
                <a:ea charset="-122" panose="020b0503020204020204" pitchFamily="34" typeface="微软雅黑"/>
              </a:rPr>
              <a:t>观赏</a:t>
            </a:r>
          </a:p>
        </p:txBody>
      </p:sp>
      <p:grpSp>
        <p:nvGrpSpPr>
          <p:cNvPr id="3084" name="组合 66"/>
          <p:cNvGrpSpPr/>
          <p:nvPr/>
        </p:nvGrpSpPr>
        <p:grpSpPr>
          <a:xfrm>
            <a:off x="4672013" y="2640013"/>
            <a:ext cx="290512" cy="379412"/>
            <a:chOff x="4671571" y="2640563"/>
            <a:chExt cx="290890" cy="378175"/>
          </a:xfrm>
        </p:grpSpPr>
        <p:sp>
          <p:nvSpPr>
            <p:cNvPr id="66" name="梯形 65"/>
            <p:cNvSpPr/>
            <p:nvPr/>
          </p:nvSpPr>
          <p:spPr>
            <a:xfrm rot="18147434">
              <a:off x="4778756" y="2846160"/>
              <a:ext cx="299059" cy="46098"/>
            </a:xfrm>
            <a:prstGeom prst="trapezoid">
              <a:avLst>
                <a:gd fmla="val 109156" name="adj"/>
              </a:avLst>
            </a:prstGeom>
            <a:gradFill>
              <a:gsLst>
                <a:gs pos="0">
                  <a:schemeClr val="bg1">
                    <a:alpha val="60000"/>
                  </a:schemeClr>
                </a:gs>
                <a:gs pos="50000">
                  <a:srgbClr val="FFFFFF"/>
                </a:gs>
                <a:gs pos="100000">
                  <a:schemeClr val="bg1">
                    <a:alpha val="58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altLang="en-US" lang="zh-CN"/>
            </a:p>
          </p:txBody>
        </p:sp>
        <p:sp>
          <p:nvSpPr>
            <p:cNvPr id="113" name="梯形 112"/>
            <p:cNvSpPr/>
            <p:nvPr/>
          </p:nvSpPr>
          <p:spPr>
            <a:xfrm rot="4937820">
              <a:off x="4553012" y="2822415"/>
              <a:ext cx="287983" cy="50866"/>
            </a:xfrm>
            <a:prstGeom prst="trapezoid">
              <a:avLst>
                <a:gd fmla="val 109156" name="adj"/>
              </a:avLst>
            </a:prstGeom>
            <a:gradFill>
              <a:gsLst>
                <a:gs pos="0">
                  <a:schemeClr val="bg1">
                    <a:alpha val="60000"/>
                  </a:schemeClr>
                </a:gs>
                <a:gs pos="50000">
                  <a:srgbClr val="FFFFFF"/>
                </a:gs>
                <a:gs pos="100000">
                  <a:schemeClr val="bg1">
                    <a:alpha val="58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altLang="en-US" lang="zh-CN"/>
            </a:p>
          </p:txBody>
        </p:sp>
        <p:sp>
          <p:nvSpPr>
            <p:cNvPr id="114" name="梯形 113"/>
            <p:cNvSpPr/>
            <p:nvPr/>
          </p:nvSpPr>
          <p:spPr>
            <a:xfrm rot="9966663">
              <a:off x="4684288" y="2640563"/>
              <a:ext cx="278173" cy="45887"/>
            </a:xfrm>
            <a:prstGeom prst="trapezoid">
              <a:avLst>
                <a:gd fmla="val 109156" name="adj"/>
              </a:avLst>
            </a:prstGeom>
            <a:gradFill>
              <a:gsLst>
                <a:gs pos="0">
                  <a:schemeClr val="bg1">
                    <a:alpha val="60000"/>
                  </a:schemeClr>
                </a:gs>
                <a:gs pos="50000">
                  <a:srgbClr val="FFFFFF"/>
                </a:gs>
                <a:gs pos="100000">
                  <a:schemeClr val="bg1">
                    <a:alpha val="58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altLang="en-US" lang="zh-CN"/>
            </a:p>
          </p:txBody>
        </p:sp>
      </p:grpSp>
      <p:grpSp>
        <p:nvGrpSpPr>
          <p:cNvPr id="3085" name="组合 115"/>
          <p:cNvGrpSpPr/>
          <p:nvPr/>
        </p:nvGrpSpPr>
        <p:grpSpPr>
          <a:xfrm rot="3501114">
            <a:off x="5915025" y="2005013"/>
            <a:ext cx="336550" cy="438150"/>
            <a:chOff x="4671571" y="2640563"/>
            <a:chExt cx="290890" cy="378175"/>
          </a:xfrm>
        </p:grpSpPr>
        <p:sp>
          <p:nvSpPr>
            <p:cNvPr id="117" name="梯形 116"/>
            <p:cNvSpPr/>
            <p:nvPr/>
          </p:nvSpPr>
          <p:spPr>
            <a:xfrm rot="18147434">
              <a:off x="4779325" y="2846765"/>
              <a:ext cx="298703" cy="45280"/>
            </a:xfrm>
            <a:prstGeom prst="trapezoid">
              <a:avLst>
                <a:gd fmla="val 109156" name="adj"/>
              </a:avLst>
            </a:prstGeom>
            <a:gradFill>
              <a:gsLst>
                <a:gs pos="0">
                  <a:schemeClr val="bg1">
                    <a:alpha val="60000"/>
                  </a:schemeClr>
                </a:gs>
                <a:gs pos="50000">
                  <a:srgbClr val="FFFFFF"/>
                </a:gs>
                <a:gs pos="100000">
                  <a:schemeClr val="bg1">
                    <a:alpha val="58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altLang="en-US" lang="zh-CN"/>
            </a:p>
          </p:txBody>
        </p:sp>
        <p:sp>
          <p:nvSpPr>
            <p:cNvPr id="118" name="梯形 117"/>
            <p:cNvSpPr/>
            <p:nvPr/>
          </p:nvSpPr>
          <p:spPr>
            <a:xfrm rot="4937820">
              <a:off x="4545764" y="2827649"/>
              <a:ext cx="286372" cy="50769"/>
            </a:xfrm>
            <a:prstGeom prst="trapezoid">
              <a:avLst>
                <a:gd fmla="val 109156" name="adj"/>
              </a:avLst>
            </a:prstGeom>
            <a:gradFill>
              <a:gsLst>
                <a:gs pos="0">
                  <a:schemeClr val="bg1">
                    <a:alpha val="60000"/>
                  </a:schemeClr>
                </a:gs>
                <a:gs pos="50000">
                  <a:srgbClr val="FFFFFF"/>
                </a:gs>
                <a:gs pos="100000">
                  <a:schemeClr val="bg1">
                    <a:alpha val="58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altLang="en-US" lang="zh-CN"/>
            </a:p>
          </p:txBody>
        </p:sp>
        <p:sp>
          <p:nvSpPr>
            <p:cNvPr id="119" name="梯形 118"/>
            <p:cNvSpPr/>
            <p:nvPr/>
          </p:nvSpPr>
          <p:spPr>
            <a:xfrm rot="9966663">
              <a:off x="4675806" y="2642860"/>
              <a:ext cx="277169" cy="45217"/>
            </a:xfrm>
            <a:prstGeom prst="trapezoid">
              <a:avLst>
                <a:gd fmla="val 109156" name="adj"/>
              </a:avLst>
            </a:prstGeom>
            <a:gradFill>
              <a:gsLst>
                <a:gs pos="0">
                  <a:schemeClr val="bg1">
                    <a:alpha val="60000"/>
                  </a:schemeClr>
                </a:gs>
                <a:gs pos="50000">
                  <a:srgbClr val="FFFFFF"/>
                </a:gs>
                <a:gs pos="100000">
                  <a:schemeClr val="bg1">
                    <a:alpha val="58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altLang="en-US" lang="zh-CN"/>
            </a:p>
          </p:txBody>
        </p:sp>
      </p:grpSp>
      <p:grpSp>
        <p:nvGrpSpPr>
          <p:cNvPr id="3086" name="组合 119"/>
          <p:cNvGrpSpPr/>
          <p:nvPr/>
        </p:nvGrpSpPr>
        <p:grpSpPr>
          <a:xfrm flipH="1">
            <a:off x="7296150" y="2636838"/>
            <a:ext cx="292100" cy="377825"/>
            <a:chOff x="4671571" y="2640563"/>
            <a:chExt cx="290890" cy="378175"/>
          </a:xfrm>
        </p:grpSpPr>
        <p:sp>
          <p:nvSpPr>
            <p:cNvPr id="121" name="梯形 120"/>
            <p:cNvSpPr/>
            <p:nvPr/>
          </p:nvSpPr>
          <p:spPr>
            <a:xfrm rot="18147434">
              <a:off x="4779107" y="2846451"/>
              <a:ext cx="298726" cy="45846"/>
            </a:xfrm>
            <a:prstGeom prst="trapezoid">
              <a:avLst>
                <a:gd fmla="val 109156" name="adj"/>
              </a:avLst>
            </a:prstGeom>
            <a:gradFill>
              <a:gsLst>
                <a:gs pos="0">
                  <a:schemeClr val="bg1">
                    <a:alpha val="60000"/>
                  </a:schemeClr>
                </a:gs>
                <a:gs pos="50000">
                  <a:srgbClr val="FFFFFF"/>
                </a:gs>
                <a:gs pos="100000">
                  <a:schemeClr val="bg1">
                    <a:alpha val="58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altLang="en-US" lang="zh-CN"/>
            </a:p>
          </p:txBody>
        </p:sp>
        <p:sp>
          <p:nvSpPr>
            <p:cNvPr id="122" name="梯形 121"/>
            <p:cNvSpPr/>
            <p:nvPr/>
          </p:nvSpPr>
          <p:spPr>
            <a:xfrm rot="4937820">
              <a:off x="4553065" y="2822629"/>
              <a:ext cx="287603" cy="50590"/>
            </a:xfrm>
            <a:prstGeom prst="trapezoid">
              <a:avLst>
                <a:gd fmla="val 109156" name="adj"/>
              </a:avLst>
            </a:prstGeom>
            <a:gradFill>
              <a:gsLst>
                <a:gs pos="0">
                  <a:schemeClr val="bg1">
                    <a:alpha val="60000"/>
                  </a:schemeClr>
                </a:gs>
                <a:gs pos="50000">
                  <a:srgbClr val="FFFFFF"/>
                </a:gs>
                <a:gs pos="100000">
                  <a:schemeClr val="bg1">
                    <a:alpha val="58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altLang="en-US" lang="zh-CN"/>
            </a:p>
          </p:txBody>
        </p:sp>
        <p:sp>
          <p:nvSpPr>
            <p:cNvPr id="123" name="梯形 122"/>
            <p:cNvSpPr/>
            <p:nvPr/>
          </p:nvSpPr>
          <p:spPr>
            <a:xfrm rot="9966663">
              <a:off x="4684218" y="2640563"/>
              <a:ext cx="278243" cy="46080"/>
            </a:xfrm>
            <a:prstGeom prst="trapezoid">
              <a:avLst>
                <a:gd fmla="val 109156" name="adj"/>
              </a:avLst>
            </a:prstGeom>
            <a:gradFill>
              <a:gsLst>
                <a:gs pos="0">
                  <a:schemeClr val="bg1">
                    <a:alpha val="60000"/>
                  </a:schemeClr>
                </a:gs>
                <a:gs pos="50000">
                  <a:srgbClr val="FFFFFF"/>
                </a:gs>
                <a:gs pos="100000">
                  <a:schemeClr val="bg1">
                    <a:alpha val="58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altLang="en-US" lang="zh-CN"/>
            </a:p>
          </p:txBody>
        </p:sp>
      </p:grpSp>
      <p:grpSp>
        <p:nvGrpSpPr>
          <p:cNvPr id="3087" name="组合 123"/>
          <p:cNvGrpSpPr/>
          <p:nvPr/>
        </p:nvGrpSpPr>
        <p:grpSpPr>
          <a:xfrm flipV="1">
            <a:off x="4687888" y="3724275"/>
            <a:ext cx="290512" cy="377825"/>
            <a:chOff x="4671571" y="2640563"/>
            <a:chExt cx="290890" cy="378175"/>
          </a:xfrm>
        </p:grpSpPr>
        <p:sp>
          <p:nvSpPr>
            <p:cNvPr id="125" name="梯形 124"/>
            <p:cNvSpPr/>
            <p:nvPr/>
          </p:nvSpPr>
          <p:spPr>
            <a:xfrm rot="18147434">
              <a:off x="4778922" y="2846326"/>
              <a:ext cx="298726" cy="46098"/>
            </a:xfrm>
            <a:prstGeom prst="trapezoid">
              <a:avLst>
                <a:gd fmla="val 109156" name="adj"/>
              </a:avLst>
            </a:prstGeom>
            <a:gradFill>
              <a:gsLst>
                <a:gs pos="0">
                  <a:schemeClr val="bg1">
                    <a:alpha val="60000"/>
                  </a:schemeClr>
                </a:gs>
                <a:gs pos="50000">
                  <a:srgbClr val="FFFFFF"/>
                </a:gs>
                <a:gs pos="100000">
                  <a:schemeClr val="bg1">
                    <a:alpha val="58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altLang="en-US" lang="zh-CN"/>
            </a:p>
          </p:txBody>
        </p:sp>
        <p:sp>
          <p:nvSpPr>
            <p:cNvPr id="126" name="梯形 125"/>
            <p:cNvSpPr/>
            <p:nvPr/>
          </p:nvSpPr>
          <p:spPr>
            <a:xfrm rot="4937820">
              <a:off x="4553202" y="2822490"/>
              <a:ext cx="287603" cy="50866"/>
            </a:xfrm>
            <a:prstGeom prst="trapezoid">
              <a:avLst>
                <a:gd fmla="val 109156" name="adj"/>
              </a:avLst>
            </a:prstGeom>
            <a:gradFill>
              <a:gsLst>
                <a:gs pos="0">
                  <a:schemeClr val="bg1">
                    <a:alpha val="60000"/>
                  </a:schemeClr>
                </a:gs>
                <a:gs pos="50000">
                  <a:srgbClr val="FFFFFF"/>
                </a:gs>
                <a:gs pos="100000">
                  <a:schemeClr val="bg1">
                    <a:alpha val="58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altLang="en-US" lang="zh-CN"/>
            </a:p>
          </p:txBody>
        </p:sp>
        <p:sp>
          <p:nvSpPr>
            <p:cNvPr id="127" name="梯形 126"/>
            <p:cNvSpPr/>
            <p:nvPr/>
          </p:nvSpPr>
          <p:spPr>
            <a:xfrm rot="9966663">
              <a:off x="4684288" y="2640563"/>
              <a:ext cx="278173" cy="46080"/>
            </a:xfrm>
            <a:prstGeom prst="trapezoid">
              <a:avLst>
                <a:gd fmla="val 109156" name="adj"/>
              </a:avLst>
            </a:prstGeom>
            <a:gradFill>
              <a:gsLst>
                <a:gs pos="0">
                  <a:schemeClr val="bg1">
                    <a:alpha val="60000"/>
                  </a:schemeClr>
                </a:gs>
                <a:gs pos="50000">
                  <a:srgbClr val="FFFFFF"/>
                </a:gs>
                <a:gs pos="100000">
                  <a:schemeClr val="bg1">
                    <a:alpha val="58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altLang="en-US" lang="zh-CN"/>
            </a:p>
          </p:txBody>
        </p:sp>
      </p:grpSp>
      <p:grpSp>
        <p:nvGrpSpPr>
          <p:cNvPr id="3088" name="组合 127"/>
          <p:cNvGrpSpPr/>
          <p:nvPr/>
        </p:nvGrpSpPr>
        <p:grpSpPr>
          <a:xfrm flipH="1" flipV="1">
            <a:off x="7291388" y="3713163"/>
            <a:ext cx="290512" cy="377825"/>
            <a:chOff x="4671571" y="2640563"/>
            <a:chExt cx="290890" cy="378175"/>
          </a:xfrm>
        </p:grpSpPr>
        <p:sp>
          <p:nvSpPr>
            <p:cNvPr id="129" name="梯形 128"/>
            <p:cNvSpPr/>
            <p:nvPr/>
          </p:nvSpPr>
          <p:spPr>
            <a:xfrm rot="18147434">
              <a:off x="4778922" y="2846326"/>
              <a:ext cx="298726" cy="46098"/>
            </a:xfrm>
            <a:prstGeom prst="trapezoid">
              <a:avLst>
                <a:gd fmla="val 109156" name="adj"/>
              </a:avLst>
            </a:prstGeom>
            <a:gradFill>
              <a:gsLst>
                <a:gs pos="0">
                  <a:schemeClr val="bg1">
                    <a:alpha val="60000"/>
                  </a:schemeClr>
                </a:gs>
                <a:gs pos="50000">
                  <a:srgbClr val="FFFFFF"/>
                </a:gs>
                <a:gs pos="100000">
                  <a:schemeClr val="bg1">
                    <a:alpha val="58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altLang="en-US" lang="zh-CN"/>
            </a:p>
          </p:txBody>
        </p:sp>
        <p:sp>
          <p:nvSpPr>
            <p:cNvPr id="130" name="梯形 129"/>
            <p:cNvSpPr/>
            <p:nvPr/>
          </p:nvSpPr>
          <p:spPr>
            <a:xfrm rot="4937820">
              <a:off x="4553202" y="2822491"/>
              <a:ext cx="287604" cy="50866"/>
            </a:xfrm>
            <a:prstGeom prst="trapezoid">
              <a:avLst>
                <a:gd fmla="val 109156" name="adj"/>
              </a:avLst>
            </a:prstGeom>
            <a:gradFill>
              <a:gsLst>
                <a:gs pos="0">
                  <a:schemeClr val="bg1">
                    <a:alpha val="60000"/>
                  </a:schemeClr>
                </a:gs>
                <a:gs pos="50000">
                  <a:srgbClr val="FFFFFF"/>
                </a:gs>
                <a:gs pos="100000">
                  <a:schemeClr val="bg1">
                    <a:alpha val="58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altLang="en-US" lang="zh-CN"/>
            </a:p>
          </p:txBody>
        </p:sp>
        <p:sp>
          <p:nvSpPr>
            <p:cNvPr id="131" name="梯形 130"/>
            <p:cNvSpPr/>
            <p:nvPr/>
          </p:nvSpPr>
          <p:spPr>
            <a:xfrm rot="9966663">
              <a:off x="4684288" y="2640563"/>
              <a:ext cx="278173" cy="46081"/>
            </a:xfrm>
            <a:prstGeom prst="trapezoid">
              <a:avLst>
                <a:gd fmla="val 109156" name="adj"/>
              </a:avLst>
            </a:prstGeom>
            <a:gradFill>
              <a:gsLst>
                <a:gs pos="0">
                  <a:schemeClr val="bg1">
                    <a:alpha val="60000"/>
                  </a:schemeClr>
                </a:gs>
                <a:gs pos="50000">
                  <a:srgbClr val="FFFFFF"/>
                </a:gs>
                <a:gs pos="100000">
                  <a:schemeClr val="bg1">
                    <a:alpha val="58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altLang="en-US" lang="zh-CN"/>
            </a:p>
          </p:txBody>
        </p:sp>
      </p:grpSp>
      <p:grpSp>
        <p:nvGrpSpPr>
          <p:cNvPr id="3089" name="组合 131"/>
          <p:cNvGrpSpPr/>
          <p:nvPr/>
        </p:nvGrpSpPr>
        <p:grpSpPr>
          <a:xfrm flipV="1" rot="18098886">
            <a:off x="5926931" y="4279107"/>
            <a:ext cx="338137" cy="438150"/>
            <a:chOff x="4671571" y="2640563"/>
            <a:chExt cx="290890" cy="378175"/>
          </a:xfrm>
        </p:grpSpPr>
        <p:sp>
          <p:nvSpPr>
            <p:cNvPr id="133" name="梯形 132"/>
            <p:cNvSpPr/>
            <p:nvPr/>
          </p:nvSpPr>
          <p:spPr>
            <a:xfrm rot="18147434">
              <a:off x="4770569" y="2849145"/>
              <a:ext cx="298703" cy="46433"/>
            </a:xfrm>
            <a:prstGeom prst="trapezoid">
              <a:avLst>
                <a:gd fmla="val 109156" name="adj"/>
              </a:avLst>
            </a:prstGeom>
            <a:gradFill>
              <a:gsLst>
                <a:gs pos="0">
                  <a:schemeClr val="bg1">
                    <a:alpha val="60000"/>
                  </a:schemeClr>
                </a:gs>
                <a:gs pos="50000">
                  <a:srgbClr val="FFFFFF"/>
                </a:gs>
                <a:gs pos="100000">
                  <a:schemeClr val="bg1">
                    <a:alpha val="58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altLang="en-US" lang="zh-CN"/>
            </a:p>
          </p:txBody>
        </p:sp>
        <p:sp>
          <p:nvSpPr>
            <p:cNvPr id="134" name="梯形 133"/>
            <p:cNvSpPr/>
            <p:nvPr/>
          </p:nvSpPr>
          <p:spPr>
            <a:xfrm rot="4937820">
              <a:off x="4552139" y="2824900"/>
              <a:ext cx="286372" cy="50530"/>
            </a:xfrm>
            <a:prstGeom prst="trapezoid">
              <a:avLst>
                <a:gd fmla="val 109156" name="adj"/>
              </a:avLst>
            </a:prstGeom>
            <a:gradFill>
              <a:gsLst>
                <a:gs pos="0">
                  <a:schemeClr val="bg1">
                    <a:alpha val="60000"/>
                  </a:schemeClr>
                </a:gs>
                <a:gs pos="50000">
                  <a:srgbClr val="FFFFFF"/>
                </a:gs>
                <a:gs pos="100000">
                  <a:schemeClr val="bg1">
                    <a:alpha val="58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altLang="en-US" lang="zh-CN"/>
            </a:p>
          </p:txBody>
        </p:sp>
        <p:sp>
          <p:nvSpPr>
            <p:cNvPr id="135" name="梯形 134"/>
            <p:cNvSpPr/>
            <p:nvPr/>
          </p:nvSpPr>
          <p:spPr>
            <a:xfrm rot="9966663">
              <a:off x="4684148" y="2648835"/>
              <a:ext cx="277233" cy="45217"/>
            </a:xfrm>
            <a:prstGeom prst="trapezoid">
              <a:avLst>
                <a:gd fmla="val 109156" name="adj"/>
              </a:avLst>
            </a:prstGeom>
            <a:gradFill>
              <a:gsLst>
                <a:gs pos="0">
                  <a:schemeClr val="bg1">
                    <a:alpha val="60000"/>
                  </a:schemeClr>
                </a:gs>
                <a:gs pos="50000">
                  <a:srgbClr val="FFFFFF"/>
                </a:gs>
                <a:gs pos="100000">
                  <a:schemeClr val="bg1">
                    <a:alpha val="58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altLang="en-US" lang="zh-CN"/>
            </a:p>
          </p:txBody>
        </p:sp>
      </p:grpSp>
      <p:sp>
        <p:nvSpPr>
          <p:cNvPr id="68" name="等腰三角形 67"/>
          <p:cNvSpPr/>
          <p:nvPr/>
        </p:nvSpPr>
        <p:spPr>
          <a:xfrm rot="3672025">
            <a:off x="8325643" y="1802607"/>
            <a:ext cx="334963" cy="279400"/>
          </a:xfrm>
          <a:prstGeom prst="triangl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altLang="en-US" lang="zh-CN"/>
          </a:p>
        </p:txBody>
      </p:sp>
      <p:sp>
        <p:nvSpPr>
          <p:cNvPr id="137" name="等腰三角形 136"/>
          <p:cNvSpPr/>
          <p:nvPr/>
        </p:nvSpPr>
        <p:spPr>
          <a:xfrm flipV="1" rot="17927976">
            <a:off x="8262143" y="4666457"/>
            <a:ext cx="334963" cy="279400"/>
          </a:xfrm>
          <a:prstGeom prst="triangl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altLang="en-US" lang="zh-CN"/>
          </a:p>
        </p:txBody>
      </p:sp>
      <p:sp>
        <p:nvSpPr>
          <p:cNvPr id="138" name="等腰三角形 137"/>
          <p:cNvSpPr/>
          <p:nvPr/>
        </p:nvSpPr>
        <p:spPr>
          <a:xfrm flipH="1" rot="17927976">
            <a:off x="3410744" y="1835944"/>
            <a:ext cx="334962" cy="279400"/>
          </a:xfrm>
          <a:prstGeom prst="triangl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altLang="en-US" lang="zh-CN"/>
          </a:p>
        </p:txBody>
      </p:sp>
      <p:sp>
        <p:nvSpPr>
          <p:cNvPr id="139" name="等腰三角形 138"/>
          <p:cNvSpPr/>
          <p:nvPr/>
        </p:nvSpPr>
        <p:spPr>
          <a:xfrm flipH="1" flipV="1" rot="3672025">
            <a:off x="3394868" y="4656932"/>
            <a:ext cx="334963" cy="279400"/>
          </a:xfrm>
          <a:prstGeom prst="triangl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altLang="en-US" lang="zh-CN"/>
          </a:p>
        </p:txBody>
      </p:sp>
      <p:sp>
        <p:nvSpPr>
          <p:cNvPr id="309" name="文本框 308"/>
          <p:cNvSpPr txBox="1"/>
          <p:nvPr/>
        </p:nvSpPr>
        <p:spPr>
          <a:xfrm>
            <a:off x="5594653" y="3862388"/>
            <a:ext cx="99568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altLang="zh-CN" b="1" lang="en-US" sz="2400">
                <a:blipFill>
                  <a:blip r:embed="rId3"/>
                  <a:stretch>
                    <a:fillRect/>
                  </a:stretch>
                </a:blipFill>
                <a:latin charset="0" panose="02000000000000000000" pitchFamily="2" typeface="AR JULIAN"/>
              </a:rPr>
              <a:t>thank</a:t>
            </a:r>
          </a:p>
        </p:txBody>
      </p:sp>
    </p:spTree>
  </p:cSld>
  <p:clrMapOvr>
    <a:masterClrMapping/>
  </p:clrMapOvr>
  <p:transition advClick="0">
    <p:cut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7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2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6" presetSubtype="3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out)" transition="in">
                                      <p:cBhvr>
                                        <p:cTn dur="1000" id="17"/>
                                        <p:tgtEl>
                                          <p:spTgt spid="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8" nodeType="withEffect" presetClass="emph" presetID="8" presetSubtype="0" repeatCount="indefinite">
                                  <p:stCondLst>
                                    <p:cond delay="1500"/>
                                  </p:stCondLst>
                                  <p:childTnLst>
                                    <p:animRot by="21600000">
                                      <p:cBhvr>
                                        <p:cTn dur="2000" fill="hold" id="19"/>
                                        <p:tgtEl>
                                          <p:spTgt spid="32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55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4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5" nodeType="withEffect" presetClass="entr" presetID="55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9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0" nodeType="withEffect" presetClass="entr" presetID="55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34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5" nodeType="withEffect" presetClass="entr" presetID="55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39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0" nodeType="withEffect" presetClass="entr" presetID="55" presetSubtype="0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42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3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44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5" nodeType="withEffect" presetClass="entr" presetID="55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47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8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49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0" nodeType="withEffect" presetClass="entr" presetID="22" presetSubtype="4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1000" id="52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3" nodeType="withEffect" presetClass="entr" presetID="22" presetSubtype="1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1000" id="55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6" nodeType="withEffect" presetClass="entr" presetID="22" presetSubtype="1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1000" id="58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9" nodeType="withEffect" presetClass="entr" presetID="22" presetSubtype="4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1000" id="6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2" nodeType="withEffect" presetClass="entr" presetID="31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64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5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6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67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8" nodeType="withEffect" presetClass="entr" presetID="31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1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2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73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4" nodeType="withEffect" presetClass="entr" presetID="31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6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7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8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79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0" nodeType="withEffect" presetClass="entr" presetID="31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82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3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4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85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6" nodeType="withEffect" presetClass="entr" presetID="53" presetSubtype="0">
                                  <p:stCondLst>
                                    <p:cond delay="4600"/>
                                  </p:stCondLst>
                                  <p:childTnLst>
                                    <p:set>
                                      <p:cBhvr>
                                        <p:cTn dur="1" fill="hold" id="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88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9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9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91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2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3" nodeType="withEffect" presetClass="entr" presetID="22" presetSubtype="8">
                                  <p:stCondLst>
                                    <p:cond delay="5600"/>
                                  </p:stCondLst>
                                  <p:childTnLst>
                                    <p:set>
                                      <p:cBhvr>
                                        <p:cTn dur="1" fill="hold" id="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00" id="95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96" nodeType="withEffect" presetClass="emph" presetID="6" presetSubtype="0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7000" fill="hold" id="97"/>
                                        <p:tgtEl>
                                          <p:spTgt spid="307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8"/>
      <p:bldP grpId="0" spid="137"/>
      <p:bldP grpId="0" spid="138"/>
      <p:bldP grpId="0" spid="139"/>
    </p:bldLst>
  </p:timing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Template>Office Theme</Template>
  <Company/>
  <PresentationFormat>宽屏</PresentationFormat>
  <Paragraphs>40</Paragraphs>
  <Slides>8</Slides>
  <Notes>3</Notes>
  <TotalTime>614</TotalTime>
  <HiddenSlides>0</HiddenSlides>
  <MMClips>0</MMClips>
  <ScaleCrop>0</ScaleCrop>
  <HeadingPairs>
    <vt:vector baseType="variant" size="6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baseType="lpstr" size="15">
      <vt:lpstr>Arial</vt:lpstr>
      <vt:lpstr>Calibri Light</vt:lpstr>
      <vt:lpstr>Calibri</vt:lpstr>
      <vt:lpstr>宋体</vt:lpstr>
      <vt:lpstr>微软雅黑</vt:lpstr>
      <vt:lpstr>AR JULIAN</vt:lpstr>
      <vt:lpstr>默认设计模板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2015-09-25T07:20:17Z</dcterms:created>
  <cp:lastModifiedBy>Administrator</cp:lastModifiedBy>
  <dcterms:modified xsi:type="dcterms:W3CDTF">2021-08-20T11:20:20Z</dcterms:modified>
  <cp:revision>68</cp:revision>
  <dc:title>PowerPoint 演示文稿</dc:title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KSOProductBuildVer">
    <vt:lpwstr>2052-8.1.0.2424</vt:lpwstr>
  </property>
</Properties>
</file>