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65" r:id="rId8"/>
    <p:sldId id="266" r:id="rId9"/>
    <p:sldId id="267" r:id="rId10"/>
    <p:sldId id="268" r:id="rId11"/>
    <p:sldId id="261" r:id="rId12"/>
    <p:sldId id="264" r:id="rId13"/>
    <p:sldId id="269" r:id="rId14"/>
    <p:sldId id="281" r:id="rId15"/>
    <p:sldId id="282" r:id="rId16"/>
    <p:sldId id="284" r:id="rId17"/>
    <p:sldId id="262" r:id="rId18"/>
    <p:sldId id="263" r:id="rId19"/>
    <p:sldId id="277" r:id="rId20"/>
    <p:sldId id="278" r:id="rId21"/>
    <p:sldId id="279" r:id="rId22"/>
    <p:sldId id="280" r:id="rId23"/>
    <p:sldId id="272" r:id="rId24"/>
    <p:sldId id="274" r:id="rId25"/>
    <p:sldId id="273" r:id="rId26"/>
    <p:sldId id="275" r:id="rId27"/>
    <p:sldId id="259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4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CB4-6FD1-403B-AE18-0BC4163D8229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4399A-5A34-4CA6-B45B-8A712EF3E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600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053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18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402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163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4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942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6293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1715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65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6079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647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8770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0435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4882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9165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871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6531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656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09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999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80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880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026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139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56494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C43500-55C5-4569-9737-B390D29154C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232257"/>
            <a:ext cx="12192000" cy="2621279"/>
          </a:xfrm>
          <a:prstGeom prst="rect">
            <a:avLst/>
          </a:prstGeom>
        </p:spPr>
      </p:pic>
    </p:spTree>
    <p:extLst>
      <p:ext uri="{BB962C8B-B14F-4D97-AF65-F5344CB8AC3E}">
        <p14:creationId val="3517681808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52730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587234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476380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545041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124365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2DFBD6-9509-4C73-9C6B-80CA0A73D9C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503666"/>
            <a:ext cx="12192000" cy="3364992"/>
          </a:xfrm>
          <a:prstGeom prst="rect">
            <a:avLst/>
          </a:prstGeom>
        </p:spPr>
      </p:pic>
    </p:spTree>
    <p:extLst>
      <p:ext uri="{BB962C8B-B14F-4D97-AF65-F5344CB8AC3E}">
        <p14:creationId val="2146460434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5F2D2D-6440-4ADF-942A-FD2100ACD706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80213" y="354497"/>
            <a:ext cx="11431574" cy="6149005"/>
          </a:xfrm>
          <a:prstGeom prst="rect">
            <a:avLst/>
          </a:prstGeom>
        </p:spPr>
      </p:pic>
    </p:spTree>
    <p:extLst>
      <p:ext uri="{BB962C8B-B14F-4D97-AF65-F5344CB8AC3E}">
        <p14:creationId val="2347316871"/>
      </p:ext>
    </p:extLst>
  </p:cSld>
  <p:clrMapOvr>
    <a:masterClrMapping/>
  </p:clrMapOvr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45660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331320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24270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518792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26435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386864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4.pn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5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mc:AlternateContent>
    <mc:Choice Requires="p14">
      <p:transition spd="slow" advClick="0" advTm="5000" p14:dur="1500">
        <p:random/>
      </p:transition>
    </mc:Choice>
    <mc:Fallback>
      <p:transition spd="slow" advClick="0" advTm="5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8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png" Type="http://schemas.openxmlformats.org/officeDocument/2006/relationships/image"/><Relationship Id="rId11" Target="../tags/tag6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media/image5.png" Type="http://schemas.openxmlformats.org/officeDocument/2006/relationships/image"/><Relationship Id="rId5" Target="../tags/tag2.xml" Type="http://schemas.openxmlformats.org/officeDocument/2006/relationships/tags"/><Relationship Id="rId6" Target="../media/image6.png" Type="http://schemas.openxmlformats.org/officeDocument/2006/relationships/image"/><Relationship Id="rId7" Target="../tags/tag3.xml" Type="http://schemas.openxmlformats.org/officeDocument/2006/relationships/tags"/><Relationship Id="rId8" Target="../tags/tag4.xml" Type="http://schemas.openxmlformats.org/officeDocument/2006/relationships/tags"/><Relationship Id="rId9" Target="../tags/tag5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01.xml" Type="http://schemas.openxmlformats.org/officeDocument/2006/relationships/tags"/><Relationship Id="rId11" Target="../tags/tag102.xml" Type="http://schemas.openxmlformats.org/officeDocument/2006/relationships/tags"/><Relationship Id="rId12" Target="../tags/tag103.xml" Type="http://schemas.openxmlformats.org/officeDocument/2006/relationships/tags"/><Relationship Id="rId13" Target="../tags/tag104.xml" Type="http://schemas.openxmlformats.org/officeDocument/2006/relationships/tags"/><Relationship Id="rId14" Target="../tags/tag105.xml" Type="http://schemas.openxmlformats.org/officeDocument/2006/relationships/tags"/><Relationship Id="rId15" Target="../media/image17.png" Type="http://schemas.openxmlformats.org/officeDocument/2006/relationships/image"/><Relationship Id="rId16" Target="../tags/tag106.xml" Type="http://schemas.openxmlformats.org/officeDocument/2006/relationships/tags"/><Relationship Id="rId2" Target="../notesSlides/notesSlide10.xml" Type="http://schemas.openxmlformats.org/officeDocument/2006/relationships/notesSlide"/><Relationship Id="rId3" Target="../tags/tag95.xml" Type="http://schemas.openxmlformats.org/officeDocument/2006/relationships/tags"/><Relationship Id="rId4" Target="../tags/tag96.xml" Type="http://schemas.openxmlformats.org/officeDocument/2006/relationships/tags"/><Relationship Id="rId5" Target="../media/image7.png" Type="http://schemas.openxmlformats.org/officeDocument/2006/relationships/image"/><Relationship Id="rId6" Target="../tags/tag97.xml" Type="http://schemas.openxmlformats.org/officeDocument/2006/relationships/tags"/><Relationship Id="rId7" Target="../tags/tag98.xml" Type="http://schemas.openxmlformats.org/officeDocument/2006/relationships/tags"/><Relationship Id="rId8" Target="../tags/tag99.xml" Type="http://schemas.openxmlformats.org/officeDocument/2006/relationships/tags"/><Relationship Id="rId9" Target="../tags/tag10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13.xml" Type="http://schemas.openxmlformats.org/officeDocument/2006/relationships/tags"/><Relationship Id="rId11" Target="../tags/tag114.xml" Type="http://schemas.openxmlformats.org/officeDocument/2006/relationships/tags"/><Relationship Id="rId12" Target="../tags/tag115.xml" Type="http://schemas.openxmlformats.org/officeDocument/2006/relationships/tags"/><Relationship Id="rId13" Target="../tags/tag116.xml" Type="http://schemas.openxmlformats.org/officeDocument/2006/relationships/tags"/><Relationship Id="rId14" Target="../tags/tag117.xml" Type="http://schemas.openxmlformats.org/officeDocument/2006/relationships/tags"/><Relationship Id="rId15" Target="../tags/tag118.xml" Type="http://schemas.openxmlformats.org/officeDocument/2006/relationships/tags"/><Relationship Id="rId16" Target="../tags/tag119.xml" Type="http://schemas.openxmlformats.org/officeDocument/2006/relationships/tags"/><Relationship Id="rId17" Target="../tags/tag120.xml" Type="http://schemas.openxmlformats.org/officeDocument/2006/relationships/tags"/><Relationship Id="rId18" Target="../tags/tag121.xml" Type="http://schemas.openxmlformats.org/officeDocument/2006/relationships/tags"/><Relationship Id="rId19" Target="../tags/tag122.xml" Type="http://schemas.openxmlformats.org/officeDocument/2006/relationships/tags"/><Relationship Id="rId2" Target="../notesSlides/notesSlide11.xml" Type="http://schemas.openxmlformats.org/officeDocument/2006/relationships/notesSlide"/><Relationship Id="rId20" Target="../tags/tag123.xml" Type="http://schemas.openxmlformats.org/officeDocument/2006/relationships/tags"/><Relationship Id="rId21" Target="../tags/tag124.xml" Type="http://schemas.openxmlformats.org/officeDocument/2006/relationships/tags"/><Relationship Id="rId22" Target="../tags/tag125.xml" Type="http://schemas.openxmlformats.org/officeDocument/2006/relationships/tags"/><Relationship Id="rId23" Target="../tags/tag126.xml" Type="http://schemas.openxmlformats.org/officeDocument/2006/relationships/tags"/><Relationship Id="rId24" Target="../tags/tag127.xml" Type="http://schemas.openxmlformats.org/officeDocument/2006/relationships/tags"/><Relationship Id="rId25" Target="../tags/tag128.xml" Type="http://schemas.openxmlformats.org/officeDocument/2006/relationships/tags"/><Relationship Id="rId26" Target="../tags/tag129.xml" Type="http://schemas.openxmlformats.org/officeDocument/2006/relationships/tags"/><Relationship Id="rId27" Target="../media/image17.png" Type="http://schemas.openxmlformats.org/officeDocument/2006/relationships/image"/><Relationship Id="rId28" Target="../tags/tag130.xml" Type="http://schemas.openxmlformats.org/officeDocument/2006/relationships/tags"/><Relationship Id="rId3" Target="../tags/tag107.xml" Type="http://schemas.openxmlformats.org/officeDocument/2006/relationships/tags"/><Relationship Id="rId4" Target="../tags/tag108.xml" Type="http://schemas.openxmlformats.org/officeDocument/2006/relationships/tags"/><Relationship Id="rId5" Target="../media/image7.png" Type="http://schemas.openxmlformats.org/officeDocument/2006/relationships/image"/><Relationship Id="rId6" Target="../tags/tag109.xml" Type="http://schemas.openxmlformats.org/officeDocument/2006/relationships/tags"/><Relationship Id="rId7" Target="../tags/tag110.xml" Type="http://schemas.openxmlformats.org/officeDocument/2006/relationships/tags"/><Relationship Id="rId8" Target="../tags/tag111.xml" Type="http://schemas.openxmlformats.org/officeDocument/2006/relationships/tags"/><Relationship Id="rId9" Target="../tags/tag11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18.emf" Type="http://schemas.openxmlformats.org/officeDocument/2006/relationships/image"/><Relationship Id="rId11" Target="../tags/tag136.xml" Type="http://schemas.openxmlformats.org/officeDocument/2006/relationships/tags"/><Relationship Id="rId12" Target="../tags/tag137.xml" Type="http://schemas.openxmlformats.org/officeDocument/2006/relationships/tags"/><Relationship Id="rId13" Target="../tags/tag138.xml" Type="http://schemas.openxmlformats.org/officeDocument/2006/relationships/tags"/><Relationship Id="rId14" Target="../tags/tag139.xml" Type="http://schemas.openxmlformats.org/officeDocument/2006/relationships/tags"/><Relationship Id="rId15" Target="../media/image19.emf" Type="http://schemas.openxmlformats.org/officeDocument/2006/relationships/image"/><Relationship Id="rId16" Target="../tags/tag140.xml" Type="http://schemas.openxmlformats.org/officeDocument/2006/relationships/tags"/><Relationship Id="rId17" Target="../media/image20.emf" Type="http://schemas.openxmlformats.org/officeDocument/2006/relationships/image"/><Relationship Id="rId18" Target="../tags/tag141.xml" Type="http://schemas.openxmlformats.org/officeDocument/2006/relationships/tags"/><Relationship Id="rId19" Target="../tags/tag142.xml" Type="http://schemas.openxmlformats.org/officeDocument/2006/relationships/tags"/><Relationship Id="rId2" Target="../notesSlides/notesSlide12.xml" Type="http://schemas.openxmlformats.org/officeDocument/2006/relationships/notesSlide"/><Relationship Id="rId20" Target="../media/image21.emf" Type="http://schemas.openxmlformats.org/officeDocument/2006/relationships/image"/><Relationship Id="rId21" Target="../tags/tag143.xml" Type="http://schemas.openxmlformats.org/officeDocument/2006/relationships/tags"/><Relationship Id="rId22" Target="../tags/tag144.xml" Type="http://schemas.openxmlformats.org/officeDocument/2006/relationships/tags"/><Relationship Id="rId23" Target="../tags/tag145.xml" Type="http://schemas.openxmlformats.org/officeDocument/2006/relationships/tags"/><Relationship Id="rId24" Target="../tags/tag146.xml" Type="http://schemas.openxmlformats.org/officeDocument/2006/relationships/tags"/><Relationship Id="rId25" Target="../media/image22.emf" Type="http://schemas.openxmlformats.org/officeDocument/2006/relationships/image"/><Relationship Id="rId26" Target="../tags/tag147.xml" Type="http://schemas.openxmlformats.org/officeDocument/2006/relationships/tags"/><Relationship Id="rId27" Target="../tags/tag148.xml" Type="http://schemas.openxmlformats.org/officeDocument/2006/relationships/tags"/><Relationship Id="rId28" Target="../tags/tag149.xml" Type="http://schemas.openxmlformats.org/officeDocument/2006/relationships/tags"/><Relationship Id="rId29" Target="../tags/tag150.xml" Type="http://schemas.openxmlformats.org/officeDocument/2006/relationships/tags"/><Relationship Id="rId3" Target="../tags/tag131.xml" Type="http://schemas.openxmlformats.org/officeDocument/2006/relationships/tags"/><Relationship Id="rId30" Target="../tags/tag151.xml" Type="http://schemas.openxmlformats.org/officeDocument/2006/relationships/tags"/><Relationship Id="rId31" Target="../tags/tag152.xml" Type="http://schemas.openxmlformats.org/officeDocument/2006/relationships/tags"/><Relationship Id="rId32" Target="../tags/tag153.xml" Type="http://schemas.openxmlformats.org/officeDocument/2006/relationships/tags"/><Relationship Id="rId33" Target="../tags/tag154.xml" Type="http://schemas.openxmlformats.org/officeDocument/2006/relationships/tags"/><Relationship Id="rId34" Target="../tags/tag155.xml" Type="http://schemas.openxmlformats.org/officeDocument/2006/relationships/tags"/><Relationship Id="rId35" Target="../tags/tag156.xml" Type="http://schemas.openxmlformats.org/officeDocument/2006/relationships/tags"/><Relationship Id="rId36" Target="../tags/tag157.xml" Type="http://schemas.openxmlformats.org/officeDocument/2006/relationships/tags"/><Relationship Id="rId37" Target="../tags/tag158.xml" Type="http://schemas.openxmlformats.org/officeDocument/2006/relationships/tags"/><Relationship Id="rId38" Target="../media/image23.png" Type="http://schemas.openxmlformats.org/officeDocument/2006/relationships/image"/><Relationship Id="rId39" Target="../tags/tag159.xml" Type="http://schemas.openxmlformats.org/officeDocument/2006/relationships/tags"/><Relationship Id="rId4" Target="../tags/tag132.xml" Type="http://schemas.openxmlformats.org/officeDocument/2006/relationships/tags"/><Relationship Id="rId40" Target="../tags/tag160.xml" Type="http://schemas.openxmlformats.org/officeDocument/2006/relationships/tags"/><Relationship Id="rId41" Target="../media/image24.png" Type="http://schemas.openxmlformats.org/officeDocument/2006/relationships/image"/><Relationship Id="rId42" Target="../tags/tag161.xml" Type="http://schemas.openxmlformats.org/officeDocument/2006/relationships/tags"/><Relationship Id="rId5" Target="../media/image7.png" Type="http://schemas.openxmlformats.org/officeDocument/2006/relationships/image"/><Relationship Id="rId6" Target="../tags/tag133.xml" Type="http://schemas.openxmlformats.org/officeDocument/2006/relationships/tags"/><Relationship Id="rId7" Target="../media/image17.png" Type="http://schemas.openxmlformats.org/officeDocument/2006/relationships/image"/><Relationship Id="rId8" Target="../tags/tag134.xml" Type="http://schemas.openxmlformats.org/officeDocument/2006/relationships/tags"/><Relationship Id="rId9" Target="../tags/tag135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25.png" Type="http://schemas.openxmlformats.org/officeDocument/2006/relationships/image"/><Relationship Id="rId11" Target="../tags/tag167.xml" Type="http://schemas.openxmlformats.org/officeDocument/2006/relationships/tags"/><Relationship Id="rId12" Target="../tags/tag168.xml" Type="http://schemas.openxmlformats.org/officeDocument/2006/relationships/tags"/><Relationship Id="rId13" Target="../tags/tag169.xml" Type="http://schemas.openxmlformats.org/officeDocument/2006/relationships/tags"/><Relationship Id="rId14" Target="../tags/tag170.xml" Type="http://schemas.openxmlformats.org/officeDocument/2006/relationships/tags"/><Relationship Id="rId15" Target="../tags/tag171.xml" Type="http://schemas.openxmlformats.org/officeDocument/2006/relationships/tags"/><Relationship Id="rId16" Target="../media/image26.png" Type="http://schemas.openxmlformats.org/officeDocument/2006/relationships/image"/><Relationship Id="rId17" Target="../tags/tag172.xml" Type="http://schemas.openxmlformats.org/officeDocument/2006/relationships/tags"/><Relationship Id="rId18" Target="../tags/tag173.xml" Type="http://schemas.openxmlformats.org/officeDocument/2006/relationships/tags"/><Relationship Id="rId19" Target="../tags/tag174.xml" Type="http://schemas.openxmlformats.org/officeDocument/2006/relationships/tags"/><Relationship Id="rId2" Target="../notesSlides/notesSlide13.xml" Type="http://schemas.openxmlformats.org/officeDocument/2006/relationships/notesSlide"/><Relationship Id="rId20" Target="../media/image27.png" Type="http://schemas.openxmlformats.org/officeDocument/2006/relationships/image"/><Relationship Id="rId21" Target="../tags/tag175.xml" Type="http://schemas.openxmlformats.org/officeDocument/2006/relationships/tags"/><Relationship Id="rId22" Target="../tags/tag176.xml" Type="http://schemas.openxmlformats.org/officeDocument/2006/relationships/tags"/><Relationship Id="rId23" Target="../tags/tag177.xml" Type="http://schemas.openxmlformats.org/officeDocument/2006/relationships/tags"/><Relationship Id="rId24" Target="../tags/tag178.xml" Type="http://schemas.openxmlformats.org/officeDocument/2006/relationships/tags"/><Relationship Id="rId25" Target="../media/image28.png" Type="http://schemas.openxmlformats.org/officeDocument/2006/relationships/image"/><Relationship Id="rId26" Target="../tags/tag179.xml" Type="http://schemas.openxmlformats.org/officeDocument/2006/relationships/tags"/><Relationship Id="rId27" Target="../tags/tag180.xml" Type="http://schemas.openxmlformats.org/officeDocument/2006/relationships/tags"/><Relationship Id="rId28" Target="../tags/tag181.xml" Type="http://schemas.openxmlformats.org/officeDocument/2006/relationships/tags"/><Relationship Id="rId29" Target="../tags/tag182.xml" Type="http://schemas.openxmlformats.org/officeDocument/2006/relationships/tags"/><Relationship Id="rId3" Target="../tags/tag162.xml" Type="http://schemas.openxmlformats.org/officeDocument/2006/relationships/tags"/><Relationship Id="rId30" Target="../media/image29.png" Type="http://schemas.openxmlformats.org/officeDocument/2006/relationships/image"/><Relationship Id="rId31" Target="../tags/tag183.xml" Type="http://schemas.openxmlformats.org/officeDocument/2006/relationships/tags"/><Relationship Id="rId32" Target="../tags/tag184.xml" Type="http://schemas.openxmlformats.org/officeDocument/2006/relationships/tags"/><Relationship Id="rId33" Target="../tags/tag185.xml" Type="http://schemas.openxmlformats.org/officeDocument/2006/relationships/tags"/><Relationship Id="rId34" Target="../tags/tag186.xml" Type="http://schemas.openxmlformats.org/officeDocument/2006/relationships/tags"/><Relationship Id="rId35" Target="../media/image30.png" Type="http://schemas.openxmlformats.org/officeDocument/2006/relationships/image"/><Relationship Id="rId36" Target="../tags/tag187.xml" Type="http://schemas.openxmlformats.org/officeDocument/2006/relationships/tags"/><Relationship Id="rId37" Target="../tags/tag188.xml" Type="http://schemas.openxmlformats.org/officeDocument/2006/relationships/tags"/><Relationship Id="rId38" Target="../tags/tag189.xml" Type="http://schemas.openxmlformats.org/officeDocument/2006/relationships/tags"/><Relationship Id="rId4" Target="../tags/tag163.xml" Type="http://schemas.openxmlformats.org/officeDocument/2006/relationships/tags"/><Relationship Id="rId5" Target="../media/image7.png" Type="http://schemas.openxmlformats.org/officeDocument/2006/relationships/image"/><Relationship Id="rId6" Target="../tags/tag164.xml" Type="http://schemas.openxmlformats.org/officeDocument/2006/relationships/tags"/><Relationship Id="rId7" Target="../media/image17.png" Type="http://schemas.openxmlformats.org/officeDocument/2006/relationships/image"/><Relationship Id="rId8" Target="../tags/tag165.xml" Type="http://schemas.openxmlformats.org/officeDocument/2006/relationships/tags"/><Relationship Id="rId9" Target="../tags/tag16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95.xml" Type="http://schemas.openxmlformats.org/officeDocument/2006/relationships/tags"/><Relationship Id="rId11" Target="../tags/tag196.xml" Type="http://schemas.openxmlformats.org/officeDocument/2006/relationships/tags"/><Relationship Id="rId12" Target="../tags/tag197.xml" Type="http://schemas.openxmlformats.org/officeDocument/2006/relationships/tags"/><Relationship Id="rId13" Target="../tags/tag198.xml" Type="http://schemas.openxmlformats.org/officeDocument/2006/relationships/tags"/><Relationship Id="rId14" Target="../tags/tag199.xml" Type="http://schemas.openxmlformats.org/officeDocument/2006/relationships/tags"/><Relationship Id="rId15" Target="../tags/tag200.xml" Type="http://schemas.openxmlformats.org/officeDocument/2006/relationships/tags"/><Relationship Id="rId16" Target="../tags/tag201.xml" Type="http://schemas.openxmlformats.org/officeDocument/2006/relationships/tags"/><Relationship Id="rId17" Target="../tags/tag202.xml" Type="http://schemas.openxmlformats.org/officeDocument/2006/relationships/tags"/><Relationship Id="rId18" Target="../tags/tag203.xml" Type="http://schemas.openxmlformats.org/officeDocument/2006/relationships/tags"/><Relationship Id="rId19" Target="../tags/tag204.xml" Type="http://schemas.openxmlformats.org/officeDocument/2006/relationships/tags"/><Relationship Id="rId2" Target="../notesSlides/notesSlide14.xml" Type="http://schemas.openxmlformats.org/officeDocument/2006/relationships/notesSlide"/><Relationship Id="rId20" Target="../media/image31.png" Type="http://schemas.openxmlformats.org/officeDocument/2006/relationships/image"/><Relationship Id="rId21" Target="../tags/tag205.xml" Type="http://schemas.openxmlformats.org/officeDocument/2006/relationships/tags"/><Relationship Id="rId22" Target="../tags/tag206.xml" Type="http://schemas.openxmlformats.org/officeDocument/2006/relationships/tags"/><Relationship Id="rId23" Target="../tags/tag207.xml" Type="http://schemas.openxmlformats.org/officeDocument/2006/relationships/tags"/><Relationship Id="rId24" Target="../tags/tag208.xml" Type="http://schemas.openxmlformats.org/officeDocument/2006/relationships/tags"/><Relationship Id="rId25" Target="../tags/tag209.xml" Type="http://schemas.openxmlformats.org/officeDocument/2006/relationships/tags"/><Relationship Id="rId26" Target="../tags/tag210.xml" Type="http://schemas.openxmlformats.org/officeDocument/2006/relationships/tags"/><Relationship Id="rId3" Target="../tags/tag190.xml" Type="http://schemas.openxmlformats.org/officeDocument/2006/relationships/tags"/><Relationship Id="rId4" Target="../tags/tag191.xml" Type="http://schemas.openxmlformats.org/officeDocument/2006/relationships/tags"/><Relationship Id="rId5" Target="../media/image7.png" Type="http://schemas.openxmlformats.org/officeDocument/2006/relationships/image"/><Relationship Id="rId6" Target="../tags/tag192.xml" Type="http://schemas.openxmlformats.org/officeDocument/2006/relationships/tags"/><Relationship Id="rId7" Target="../media/image17.png" Type="http://schemas.openxmlformats.org/officeDocument/2006/relationships/image"/><Relationship Id="rId8" Target="../tags/tag193.xml" Type="http://schemas.openxmlformats.org/officeDocument/2006/relationships/tags"/><Relationship Id="rId9" Target="../tags/tag19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tags/tag211.xml" Type="http://schemas.openxmlformats.org/officeDocument/2006/relationships/tags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tags/tag212.xml" Type="http://schemas.openxmlformats.org/officeDocument/2006/relationships/tags"/><Relationship Id="rId7" Target="../tags/tag213.xml" Type="http://schemas.openxmlformats.org/officeDocument/2006/relationships/tags"/><Relationship Id="rId8" Target="../tags/tag214.xml" Type="http://schemas.openxmlformats.org/officeDocument/2006/relationships/tags"/><Relationship Id="rId9" Target="../tags/tag2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22.xml" Type="http://schemas.openxmlformats.org/officeDocument/2006/relationships/tags"/><Relationship Id="rId11" Target="../media/image32.png" Type="http://schemas.openxmlformats.org/officeDocument/2006/relationships/image"/><Relationship Id="rId12" Target="../tags/tag223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216.xml" Type="http://schemas.openxmlformats.org/officeDocument/2006/relationships/tags"/><Relationship Id="rId4" Target="../tags/tag217.xml" Type="http://schemas.openxmlformats.org/officeDocument/2006/relationships/tags"/><Relationship Id="rId5" Target="../media/image7.png" Type="http://schemas.openxmlformats.org/officeDocument/2006/relationships/image"/><Relationship Id="rId6" Target="../tags/tag218.xml" Type="http://schemas.openxmlformats.org/officeDocument/2006/relationships/tags"/><Relationship Id="rId7" Target="../tags/tag219.xml" Type="http://schemas.openxmlformats.org/officeDocument/2006/relationships/tags"/><Relationship Id="rId8" Target="../tags/tag220.xml" Type="http://schemas.openxmlformats.org/officeDocument/2006/relationships/tags"/><Relationship Id="rId9" Target="../tags/tag221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30.xml" Type="http://schemas.openxmlformats.org/officeDocument/2006/relationships/tags"/><Relationship Id="rId11" Target="../tags/tag231.xml" Type="http://schemas.openxmlformats.org/officeDocument/2006/relationships/tags"/><Relationship Id="rId12" Target="../tags/tag232.xml" Type="http://schemas.openxmlformats.org/officeDocument/2006/relationships/tags"/><Relationship Id="rId13" Target="../tags/tag233.xml" Type="http://schemas.openxmlformats.org/officeDocument/2006/relationships/tags"/><Relationship Id="rId14" Target="../tags/tag234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224.xml" Type="http://schemas.openxmlformats.org/officeDocument/2006/relationships/tags"/><Relationship Id="rId4" Target="../tags/tag225.xml" Type="http://schemas.openxmlformats.org/officeDocument/2006/relationships/tags"/><Relationship Id="rId5" Target="../media/image7.png" Type="http://schemas.openxmlformats.org/officeDocument/2006/relationships/image"/><Relationship Id="rId6" Target="../tags/tag226.xml" Type="http://schemas.openxmlformats.org/officeDocument/2006/relationships/tags"/><Relationship Id="rId7" Target="../tags/tag227.xml" Type="http://schemas.openxmlformats.org/officeDocument/2006/relationships/tags"/><Relationship Id="rId8" Target="../tags/tag228.xml" Type="http://schemas.openxmlformats.org/officeDocument/2006/relationships/tags"/><Relationship Id="rId9" Target="../tags/tag229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41.xml" Type="http://schemas.openxmlformats.org/officeDocument/2006/relationships/tags"/><Relationship Id="rId11" Target="../tags/tag242.xml" Type="http://schemas.openxmlformats.org/officeDocument/2006/relationships/tags"/><Relationship Id="rId12" Target="../tags/tag243.xml" Type="http://schemas.openxmlformats.org/officeDocument/2006/relationships/tags"/><Relationship Id="rId13" Target="../tags/tag244.xml" Type="http://schemas.openxmlformats.org/officeDocument/2006/relationships/tags"/><Relationship Id="rId14" Target="../tags/tag245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235.xml" Type="http://schemas.openxmlformats.org/officeDocument/2006/relationships/tags"/><Relationship Id="rId4" Target="../tags/tag236.xml" Type="http://schemas.openxmlformats.org/officeDocument/2006/relationships/tags"/><Relationship Id="rId5" Target="../media/image7.png" Type="http://schemas.openxmlformats.org/officeDocument/2006/relationships/image"/><Relationship Id="rId6" Target="../tags/tag237.xml" Type="http://schemas.openxmlformats.org/officeDocument/2006/relationships/tags"/><Relationship Id="rId7" Target="../tags/tag238.xml" Type="http://schemas.openxmlformats.org/officeDocument/2006/relationships/tags"/><Relationship Id="rId8" Target="../tags/tag239.xml" Type="http://schemas.openxmlformats.org/officeDocument/2006/relationships/tags"/><Relationship Id="rId9" Target="../tags/tag240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52.xml" Type="http://schemas.openxmlformats.org/officeDocument/2006/relationships/tags"/><Relationship Id="rId11" Target="../tags/tag253.xml" Type="http://schemas.openxmlformats.org/officeDocument/2006/relationships/tags"/><Relationship Id="rId12" Target="../tags/tag254.xml" Type="http://schemas.openxmlformats.org/officeDocument/2006/relationships/tags"/><Relationship Id="rId13" Target="../tags/tag255.xml" Type="http://schemas.openxmlformats.org/officeDocument/2006/relationships/tags"/><Relationship Id="rId14" Target="../tags/tag256.xml" Type="http://schemas.openxmlformats.org/officeDocument/2006/relationships/tags"/><Relationship Id="rId15" Target="../tags/tag257.xml" Type="http://schemas.openxmlformats.org/officeDocument/2006/relationships/tags"/><Relationship Id="rId16" Target="../tags/tag258.xml" Type="http://schemas.openxmlformats.org/officeDocument/2006/relationships/tags"/><Relationship Id="rId17" Target="../media/image33.png" Type="http://schemas.openxmlformats.org/officeDocument/2006/relationships/image"/><Relationship Id="rId18" Target="../tags/tag259.xml" Type="http://schemas.openxmlformats.org/officeDocument/2006/relationships/tags"/><Relationship Id="rId2" Target="../notesSlides/notesSlide19.xml" Type="http://schemas.openxmlformats.org/officeDocument/2006/relationships/notesSlide"/><Relationship Id="rId3" Target="../tags/tag246.xml" Type="http://schemas.openxmlformats.org/officeDocument/2006/relationships/tags"/><Relationship Id="rId4" Target="../tags/tag247.xml" Type="http://schemas.openxmlformats.org/officeDocument/2006/relationships/tags"/><Relationship Id="rId5" Target="../media/image7.png" Type="http://schemas.openxmlformats.org/officeDocument/2006/relationships/image"/><Relationship Id="rId6" Target="../tags/tag248.xml" Type="http://schemas.openxmlformats.org/officeDocument/2006/relationships/tags"/><Relationship Id="rId7" Target="../tags/tag249.xml" Type="http://schemas.openxmlformats.org/officeDocument/2006/relationships/tags"/><Relationship Id="rId8" Target="../tags/tag250.xml" Type="http://schemas.openxmlformats.org/officeDocument/2006/relationships/tags"/><Relationship Id="rId9" Target="../tags/tag251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12" Target="../tags/tag15.xml" Type="http://schemas.openxmlformats.org/officeDocument/2006/relationships/tags"/><Relationship Id="rId13" Target="../tags/tag16.xml" Type="http://schemas.openxmlformats.org/officeDocument/2006/relationships/tags"/><Relationship Id="rId14" Target="../tags/tag17.xml" Type="http://schemas.openxmlformats.org/officeDocument/2006/relationships/tags"/><Relationship Id="rId15" Target="../media/image8.png" Type="http://schemas.openxmlformats.org/officeDocument/2006/relationships/image"/><Relationship Id="rId16" Target="../tags/tag18.xml" Type="http://schemas.openxmlformats.org/officeDocument/2006/relationships/tags"/><Relationship Id="rId2" Target="../notesSlides/notesSlide2.xml" Type="http://schemas.openxmlformats.org/officeDocument/2006/relationships/notesSlide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media/image7.png" Type="http://schemas.openxmlformats.org/officeDocument/2006/relationships/image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266.xml" Type="http://schemas.openxmlformats.org/officeDocument/2006/relationships/tags"/><Relationship Id="rId11" Target="../tags/tag267.xml" Type="http://schemas.openxmlformats.org/officeDocument/2006/relationships/tags"/><Relationship Id="rId12" Target="../tags/tag268.xml" Type="http://schemas.openxmlformats.org/officeDocument/2006/relationships/tags"/><Relationship Id="rId13" Target="../tags/tag269.xml" Type="http://schemas.openxmlformats.org/officeDocument/2006/relationships/tags"/><Relationship Id="rId14" Target="../tags/tag270.xml" Type="http://schemas.openxmlformats.org/officeDocument/2006/relationships/tags"/><Relationship Id="rId15" Target="../tags/tag271.xml" Type="http://schemas.openxmlformats.org/officeDocument/2006/relationships/tags"/><Relationship Id="rId16" Target="../tags/tag272.xml" Type="http://schemas.openxmlformats.org/officeDocument/2006/relationships/tags"/><Relationship Id="rId17" Target="../tags/tag273.xml" Type="http://schemas.openxmlformats.org/officeDocument/2006/relationships/tags"/><Relationship Id="rId18" Target="../tags/tag274.xml" Type="http://schemas.openxmlformats.org/officeDocument/2006/relationships/tags"/><Relationship Id="rId19" Target="../tags/tag275.xml" Type="http://schemas.openxmlformats.org/officeDocument/2006/relationships/tags"/><Relationship Id="rId2" Target="../notesSlides/notesSlide20.xml" Type="http://schemas.openxmlformats.org/officeDocument/2006/relationships/notesSlide"/><Relationship Id="rId20" Target="../tags/tag276.xml" Type="http://schemas.openxmlformats.org/officeDocument/2006/relationships/tags"/><Relationship Id="rId21" Target="../tags/tag277.xml" Type="http://schemas.openxmlformats.org/officeDocument/2006/relationships/tags"/><Relationship Id="rId22" Target="../tags/tag278.xml" Type="http://schemas.openxmlformats.org/officeDocument/2006/relationships/tags"/><Relationship Id="rId23" Target="../tags/tag279.xml" Type="http://schemas.openxmlformats.org/officeDocument/2006/relationships/tags"/><Relationship Id="rId24" Target="../tags/tag280.xml" Type="http://schemas.openxmlformats.org/officeDocument/2006/relationships/tags"/><Relationship Id="rId25" Target="../tags/tag281.xml" Type="http://schemas.openxmlformats.org/officeDocument/2006/relationships/tags"/><Relationship Id="rId26" Target="../tags/tag282.xml" Type="http://schemas.openxmlformats.org/officeDocument/2006/relationships/tags"/><Relationship Id="rId27" Target="../tags/tag283.xml" Type="http://schemas.openxmlformats.org/officeDocument/2006/relationships/tags"/><Relationship Id="rId28" Target="../tags/tag284.xml" Type="http://schemas.openxmlformats.org/officeDocument/2006/relationships/tags"/><Relationship Id="rId29" Target="../tags/tag285.xml" Type="http://schemas.openxmlformats.org/officeDocument/2006/relationships/tags"/><Relationship Id="rId3" Target="../tags/tag260.xml" Type="http://schemas.openxmlformats.org/officeDocument/2006/relationships/tags"/><Relationship Id="rId30" Target="../tags/tag286.xml" Type="http://schemas.openxmlformats.org/officeDocument/2006/relationships/tags"/><Relationship Id="rId4" Target="../tags/tag261.xml" Type="http://schemas.openxmlformats.org/officeDocument/2006/relationships/tags"/><Relationship Id="rId5" Target="../media/image7.png" Type="http://schemas.openxmlformats.org/officeDocument/2006/relationships/image"/><Relationship Id="rId6" Target="../tags/tag262.xml" Type="http://schemas.openxmlformats.org/officeDocument/2006/relationships/tags"/><Relationship Id="rId7" Target="../tags/tag263.xml" Type="http://schemas.openxmlformats.org/officeDocument/2006/relationships/tags"/><Relationship Id="rId8" Target="../tags/tag264.xml" Type="http://schemas.openxmlformats.org/officeDocument/2006/relationships/tags"/><Relationship Id="rId9" Target="../tags/tag265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34.png" Type="http://schemas.openxmlformats.org/officeDocument/2006/relationships/image"/><Relationship Id="rId11" Target="../tags/tag293.xml" Type="http://schemas.openxmlformats.org/officeDocument/2006/relationships/tags"/><Relationship Id="rId12" Target="../tags/tag294.xml" Type="http://schemas.openxmlformats.org/officeDocument/2006/relationships/tags"/><Relationship Id="rId13" Target="../tags/tag295.xml" Type="http://schemas.openxmlformats.org/officeDocument/2006/relationships/tags"/><Relationship Id="rId14" Target="../tags/tag296.xml" Type="http://schemas.openxmlformats.org/officeDocument/2006/relationships/tags"/><Relationship Id="rId15" Target="../tags/tag297.xml" Type="http://schemas.openxmlformats.org/officeDocument/2006/relationships/tags"/><Relationship Id="rId16" Target="../tags/tag298.xml" Type="http://schemas.openxmlformats.org/officeDocument/2006/relationships/tags"/><Relationship Id="rId17" Target="../tags/tag299.xml" Type="http://schemas.openxmlformats.org/officeDocument/2006/relationships/tags"/><Relationship Id="rId18" Target="../media/image35.png" Type="http://schemas.openxmlformats.org/officeDocument/2006/relationships/image"/><Relationship Id="rId19" Target="../tags/tag300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287.xml" Type="http://schemas.openxmlformats.org/officeDocument/2006/relationships/tags"/><Relationship Id="rId4" Target="../tags/tag288.xml" Type="http://schemas.openxmlformats.org/officeDocument/2006/relationships/tags"/><Relationship Id="rId5" Target="../media/image7.png" Type="http://schemas.openxmlformats.org/officeDocument/2006/relationships/image"/><Relationship Id="rId6" Target="../tags/tag289.xml" Type="http://schemas.openxmlformats.org/officeDocument/2006/relationships/tags"/><Relationship Id="rId7" Target="../tags/tag290.xml" Type="http://schemas.openxmlformats.org/officeDocument/2006/relationships/tags"/><Relationship Id="rId8" Target="../tags/tag291.xml" Type="http://schemas.openxmlformats.org/officeDocument/2006/relationships/tags"/><Relationship Id="rId9" Target="../tags/tag292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307.xml" Type="http://schemas.openxmlformats.org/officeDocument/2006/relationships/tags"/><Relationship Id="rId11" Target="../tags/tag308.xml" Type="http://schemas.openxmlformats.org/officeDocument/2006/relationships/tags"/><Relationship Id="rId12" Target="../tags/tag309.xml" Type="http://schemas.openxmlformats.org/officeDocument/2006/relationships/tags"/><Relationship Id="rId2" Target="../notesSlides/notesSlide22.xml" Type="http://schemas.openxmlformats.org/officeDocument/2006/relationships/notesSlide"/><Relationship Id="rId3" Target="../tags/tag301.xml" Type="http://schemas.openxmlformats.org/officeDocument/2006/relationships/tags"/><Relationship Id="rId4" Target="../tags/tag302.xml" Type="http://schemas.openxmlformats.org/officeDocument/2006/relationships/tags"/><Relationship Id="rId5" Target="../media/image7.png" Type="http://schemas.openxmlformats.org/officeDocument/2006/relationships/image"/><Relationship Id="rId6" Target="../tags/tag303.xml" Type="http://schemas.openxmlformats.org/officeDocument/2006/relationships/tags"/><Relationship Id="rId7" Target="../tags/tag304.xml" Type="http://schemas.openxmlformats.org/officeDocument/2006/relationships/tags"/><Relationship Id="rId8" Target="../tags/tag305.xml" Type="http://schemas.openxmlformats.org/officeDocument/2006/relationships/tags"/><Relationship Id="rId9" Target="../tags/tag306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37.png" Type="http://schemas.openxmlformats.org/officeDocument/2006/relationships/image"/><Relationship Id="rId11" Target="../tags/tag315.xml" Type="http://schemas.openxmlformats.org/officeDocument/2006/relationships/tags"/><Relationship Id="rId12" Target="../tags/tag316.xml" Type="http://schemas.openxmlformats.org/officeDocument/2006/relationships/tags"/><Relationship Id="rId13" Target="../tags/tag317.xml" Type="http://schemas.openxmlformats.org/officeDocument/2006/relationships/tags"/><Relationship Id="rId14" Target="../tags/tag318.xml" Type="http://schemas.openxmlformats.org/officeDocument/2006/relationships/tags"/><Relationship Id="rId15" Target="../media/image38.png" Type="http://schemas.openxmlformats.org/officeDocument/2006/relationships/image"/><Relationship Id="rId16" Target="../tags/tag319.xml" Type="http://schemas.openxmlformats.org/officeDocument/2006/relationships/tags"/><Relationship Id="rId17" Target="../tags/tag320.xml" Type="http://schemas.openxmlformats.org/officeDocument/2006/relationships/tags"/><Relationship Id="rId18" Target="../tags/tag321.xml" Type="http://schemas.openxmlformats.org/officeDocument/2006/relationships/tags"/><Relationship Id="rId19" Target="../tags/tag322.xml" Type="http://schemas.openxmlformats.org/officeDocument/2006/relationships/tags"/><Relationship Id="rId2" Target="../notesSlides/notesSlide23.xml" Type="http://schemas.openxmlformats.org/officeDocument/2006/relationships/notesSlide"/><Relationship Id="rId20" Target="../tags/tag323.xml" Type="http://schemas.openxmlformats.org/officeDocument/2006/relationships/tags"/><Relationship Id="rId21" Target="../tags/tag324.xml" Type="http://schemas.openxmlformats.org/officeDocument/2006/relationships/tags"/><Relationship Id="rId22" Target="../media/image39.png" Type="http://schemas.openxmlformats.org/officeDocument/2006/relationships/image"/><Relationship Id="rId23" Target="../tags/tag325.xml" Type="http://schemas.openxmlformats.org/officeDocument/2006/relationships/tags"/><Relationship Id="rId3" Target="../tags/tag310.xml" Type="http://schemas.openxmlformats.org/officeDocument/2006/relationships/tags"/><Relationship Id="rId4" Target="../tags/tag311.xml" Type="http://schemas.openxmlformats.org/officeDocument/2006/relationships/tags"/><Relationship Id="rId5" Target="../media/image7.png" Type="http://schemas.openxmlformats.org/officeDocument/2006/relationships/image"/><Relationship Id="rId6" Target="../tags/tag312.xml" Type="http://schemas.openxmlformats.org/officeDocument/2006/relationships/tags"/><Relationship Id="rId7" Target="../tags/tag313.xml" Type="http://schemas.openxmlformats.org/officeDocument/2006/relationships/tags"/><Relationship Id="rId8" Target="../media/image36.png" Type="http://schemas.openxmlformats.org/officeDocument/2006/relationships/image"/><Relationship Id="rId9" Target="../tags/tag314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332.xml" Type="http://schemas.openxmlformats.org/officeDocument/2006/relationships/tags"/><Relationship Id="rId11" Target="../tags/tag333.xml" Type="http://schemas.openxmlformats.org/officeDocument/2006/relationships/tags"/><Relationship Id="rId2" Target="../notesSlides/notesSlide24.xml" Type="http://schemas.openxmlformats.org/officeDocument/2006/relationships/notesSlide"/><Relationship Id="rId3" Target="../tags/tag326.xml" Type="http://schemas.openxmlformats.org/officeDocument/2006/relationships/tags"/><Relationship Id="rId4" Target="../tags/tag327.xml" Type="http://schemas.openxmlformats.org/officeDocument/2006/relationships/tags"/><Relationship Id="rId5" Target="../media/image7.png" Type="http://schemas.openxmlformats.org/officeDocument/2006/relationships/image"/><Relationship Id="rId6" Target="../tags/tag328.xml" Type="http://schemas.openxmlformats.org/officeDocument/2006/relationships/tags"/><Relationship Id="rId7" Target="../tags/tag329.xml" Type="http://schemas.openxmlformats.org/officeDocument/2006/relationships/tags"/><Relationship Id="rId8" Target="../tags/tag330.xml" Type="http://schemas.openxmlformats.org/officeDocument/2006/relationships/tags"/><Relationship Id="rId9" Target="../tags/tag331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338.xml" Type="http://schemas.openxmlformats.org/officeDocument/2006/relationships/tags"/><Relationship Id="rId11" Target="../tags/tag339.xml" Type="http://schemas.openxmlformats.org/officeDocument/2006/relationships/tags"/><Relationship Id="rId12" Target="../media/image7.png" Type="http://schemas.openxmlformats.org/officeDocument/2006/relationships/image"/><Relationship Id="rId13" Target="../tags/tag340.xml" Type="http://schemas.openxmlformats.org/officeDocument/2006/relationships/tags"/><Relationship Id="rId2" Target="../notesSlides/notesSlide25.xml" Type="http://schemas.openxmlformats.org/officeDocument/2006/relationships/notesSlide"/><Relationship Id="rId3" Target="../tags/tag334.xml" Type="http://schemas.openxmlformats.org/officeDocument/2006/relationships/tags"/><Relationship Id="rId4" Target="../media/image5.png" Type="http://schemas.openxmlformats.org/officeDocument/2006/relationships/image"/><Relationship Id="rId5" Target="../tags/tag335.xml" Type="http://schemas.openxmlformats.org/officeDocument/2006/relationships/tags"/><Relationship Id="rId6" Target="../media/image40.png" Type="http://schemas.openxmlformats.org/officeDocument/2006/relationships/image"/><Relationship Id="rId7" Target="../tags/tag336.xml" Type="http://schemas.openxmlformats.org/officeDocument/2006/relationships/tags"/><Relationship Id="rId8" Target="../media/image6.png" Type="http://schemas.openxmlformats.org/officeDocument/2006/relationships/image"/><Relationship Id="rId9" Target="../tags/tag337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5.xml" Type="http://schemas.openxmlformats.org/officeDocument/2006/relationships/tags"/><Relationship Id="rId11" Target="../tags/tag26.xml" Type="http://schemas.openxmlformats.org/officeDocument/2006/relationships/tags"/><Relationship Id="rId12" Target="../tags/tag27.xml" Type="http://schemas.openxmlformats.org/officeDocument/2006/relationships/tags"/><Relationship Id="rId13" Target="../tags/tag28.xml" Type="http://schemas.openxmlformats.org/officeDocument/2006/relationships/tags"/><Relationship Id="rId14" Target="../tags/tag29.xml" Type="http://schemas.openxmlformats.org/officeDocument/2006/relationships/tags"/><Relationship Id="rId15" Target="../tags/tag30.xml" Type="http://schemas.openxmlformats.org/officeDocument/2006/relationships/tags"/><Relationship Id="rId16" Target="../tags/tag31.xml" Type="http://schemas.openxmlformats.org/officeDocument/2006/relationships/tags"/><Relationship Id="rId17" Target="../media/image9.png" Type="http://schemas.openxmlformats.org/officeDocument/2006/relationships/image"/><Relationship Id="rId18" Target="../tags/tag32.xml" Type="http://schemas.openxmlformats.org/officeDocument/2006/relationships/tags"/><Relationship Id="rId2" Target="../notesSlides/notesSlide3.xml" Type="http://schemas.openxmlformats.org/officeDocument/2006/relationships/notesSlide"/><Relationship Id="rId3" Target="../tags/tag19.xml" Type="http://schemas.openxmlformats.org/officeDocument/2006/relationships/tags"/><Relationship Id="rId4" Target="../media/image7.png" Type="http://schemas.openxmlformats.org/officeDocument/2006/relationships/image"/><Relationship Id="rId5" Target="../tags/tag20.xml" Type="http://schemas.openxmlformats.org/officeDocument/2006/relationships/tags"/><Relationship Id="rId6" Target="../tags/tag21.xml" Type="http://schemas.openxmlformats.org/officeDocument/2006/relationships/tags"/><Relationship Id="rId7" Target="../tags/tag22.xml" Type="http://schemas.openxmlformats.org/officeDocument/2006/relationships/tags"/><Relationship Id="rId8" Target="../tags/tag23.xml" Type="http://schemas.openxmlformats.org/officeDocument/2006/relationships/tags"/><Relationship Id="rId9" Target="../tags/tag2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33.xml" Type="http://schemas.openxmlformats.org/officeDocument/2006/relationships/tags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tags/tag3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44.xml" Type="http://schemas.openxmlformats.org/officeDocument/2006/relationships/tags"/><Relationship Id="rId11" Target="../tags/tag45.xml" Type="http://schemas.openxmlformats.org/officeDocument/2006/relationships/tags"/><Relationship Id="rId12" Target="../tags/tag46.xml" Type="http://schemas.openxmlformats.org/officeDocument/2006/relationships/tags"/><Relationship Id="rId13" Target="../tags/tag47.xml" Type="http://schemas.openxmlformats.org/officeDocument/2006/relationships/tags"/><Relationship Id="rId14" Target="../tags/tag48.xml" Type="http://schemas.openxmlformats.org/officeDocument/2006/relationships/tags"/><Relationship Id="rId15" Target="../tags/tag49.xml" Type="http://schemas.openxmlformats.org/officeDocument/2006/relationships/tags"/><Relationship Id="rId16" Target="../tags/tag50.xml" Type="http://schemas.openxmlformats.org/officeDocument/2006/relationships/tags"/><Relationship Id="rId17" Target="../tags/tag51.xml" Type="http://schemas.openxmlformats.org/officeDocument/2006/relationships/tags"/><Relationship Id="rId18" Target="../tags/tag52.xml" Type="http://schemas.openxmlformats.org/officeDocument/2006/relationships/tags"/><Relationship Id="rId19" Target="../media/image10.png" Type="http://schemas.openxmlformats.org/officeDocument/2006/relationships/image"/><Relationship Id="rId2" Target="../notesSlides/notesSlide5.xml" Type="http://schemas.openxmlformats.org/officeDocument/2006/relationships/notesSlide"/><Relationship Id="rId20" Target="../tags/tag53.xml" Type="http://schemas.openxmlformats.org/officeDocument/2006/relationships/tags"/><Relationship Id="rId21" Target="../media/image11.png" Type="http://schemas.openxmlformats.org/officeDocument/2006/relationships/image"/><Relationship Id="rId22" Target="../tags/tag54.xml" Type="http://schemas.openxmlformats.org/officeDocument/2006/relationships/tags"/><Relationship Id="rId23" Target="../media/image12.png" Type="http://schemas.openxmlformats.org/officeDocument/2006/relationships/image"/><Relationship Id="rId24" Target="../tags/tag55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media/image7.png" Type="http://schemas.openxmlformats.org/officeDocument/2006/relationships/image"/><Relationship Id="rId6" Target="../tags/tag40.xml" Type="http://schemas.openxmlformats.org/officeDocument/2006/relationships/tags"/><Relationship Id="rId7" Target="../tags/tag41.xml" Type="http://schemas.openxmlformats.org/officeDocument/2006/relationships/tags"/><Relationship Id="rId8" Target="../tags/tag42.xml" Type="http://schemas.openxmlformats.org/officeDocument/2006/relationships/tags"/><Relationship Id="rId9" Target="../tags/tag43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61.xml" Type="http://schemas.openxmlformats.org/officeDocument/2006/relationships/tags"/><Relationship Id="rId11" Target="../media/image14.png" Type="http://schemas.openxmlformats.org/officeDocument/2006/relationships/image"/><Relationship Id="rId12" Target="../tags/tag62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56.xml" Type="http://schemas.openxmlformats.org/officeDocument/2006/relationships/tags"/><Relationship Id="rId4" Target="../tags/tag57.xml" Type="http://schemas.openxmlformats.org/officeDocument/2006/relationships/tags"/><Relationship Id="rId5" Target="../media/image7.png" Type="http://schemas.openxmlformats.org/officeDocument/2006/relationships/image"/><Relationship Id="rId6" Target="../tags/tag58.xml" Type="http://schemas.openxmlformats.org/officeDocument/2006/relationships/tags"/><Relationship Id="rId7" Target="../tags/tag59.xml" Type="http://schemas.openxmlformats.org/officeDocument/2006/relationships/tags"/><Relationship Id="rId8" Target="../tags/tag60.xml" Type="http://schemas.openxmlformats.org/officeDocument/2006/relationships/tags"/><Relationship Id="rId9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68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63.xml" Type="http://schemas.openxmlformats.org/officeDocument/2006/relationships/tags"/><Relationship Id="rId4" Target="../tags/tag64.xml" Type="http://schemas.openxmlformats.org/officeDocument/2006/relationships/tags"/><Relationship Id="rId5" Target="../media/image7.png" Type="http://schemas.openxmlformats.org/officeDocument/2006/relationships/image"/><Relationship Id="rId6" Target="../tags/tag65.xml" Type="http://schemas.openxmlformats.org/officeDocument/2006/relationships/tags"/><Relationship Id="rId7" Target="../tags/tag66.xml" Type="http://schemas.openxmlformats.org/officeDocument/2006/relationships/tags"/><Relationship Id="rId8" Target="../media/image15.png" Type="http://schemas.openxmlformats.org/officeDocument/2006/relationships/image"/><Relationship Id="rId9" Target="../tags/tag6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74.xml" Type="http://schemas.openxmlformats.org/officeDocument/2006/relationships/tags"/><Relationship Id="rId11" Target="../tags/tag75.xml" Type="http://schemas.openxmlformats.org/officeDocument/2006/relationships/tags"/><Relationship Id="rId12" Target="../tags/tag76.xml" Type="http://schemas.openxmlformats.org/officeDocument/2006/relationships/tags"/><Relationship Id="rId13" Target="../tags/tag77.xml" Type="http://schemas.openxmlformats.org/officeDocument/2006/relationships/tags"/><Relationship Id="rId14" Target="../tags/tag78.xml" Type="http://schemas.openxmlformats.org/officeDocument/2006/relationships/tags"/><Relationship Id="rId15" Target="../tags/tag79.xml" Type="http://schemas.openxmlformats.org/officeDocument/2006/relationships/tags"/><Relationship Id="rId16" Target="../tags/tag80.xml" Type="http://schemas.openxmlformats.org/officeDocument/2006/relationships/tags"/><Relationship Id="rId17" Target="../tags/tag81.xml" Type="http://schemas.openxmlformats.org/officeDocument/2006/relationships/tags"/><Relationship Id="rId18" Target="../tags/tag82.xml" Type="http://schemas.openxmlformats.org/officeDocument/2006/relationships/tags"/><Relationship Id="rId19" Target="../tags/tag83.xml" Type="http://schemas.openxmlformats.org/officeDocument/2006/relationships/tags"/><Relationship Id="rId2" Target="../notesSlides/notesSlide8.xml" Type="http://schemas.openxmlformats.org/officeDocument/2006/relationships/notesSlide"/><Relationship Id="rId20" Target="../tags/tag84.xml" Type="http://schemas.openxmlformats.org/officeDocument/2006/relationships/tags"/><Relationship Id="rId21" Target="../tags/tag85.xml" Type="http://schemas.openxmlformats.org/officeDocument/2006/relationships/tags"/><Relationship Id="rId22" Target="../tags/tag86.xml" Type="http://schemas.openxmlformats.org/officeDocument/2006/relationships/tags"/><Relationship Id="rId23" Target="../tags/tag87.xml" Type="http://schemas.openxmlformats.org/officeDocument/2006/relationships/tags"/><Relationship Id="rId24" Target="../tags/tag88.xml" Type="http://schemas.openxmlformats.org/officeDocument/2006/relationships/tags"/><Relationship Id="rId25" Target="../tags/tag89.xml" Type="http://schemas.openxmlformats.org/officeDocument/2006/relationships/tags"/><Relationship Id="rId3" Target="../tags/tag69.xml" Type="http://schemas.openxmlformats.org/officeDocument/2006/relationships/tags"/><Relationship Id="rId4" Target="../media/image16.jpeg" Type="http://schemas.openxmlformats.org/officeDocument/2006/relationships/image"/><Relationship Id="rId5" Target="../tags/tag70.xml" Type="http://schemas.openxmlformats.org/officeDocument/2006/relationships/tags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media/image7.png" Type="http://schemas.openxmlformats.org/officeDocument/2006/relationships/image"/><Relationship Id="rId9" Target="../tags/tag7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90.xml" Type="http://schemas.openxmlformats.org/officeDocument/2006/relationships/tags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tags/tag91.xml" Type="http://schemas.openxmlformats.org/officeDocument/2006/relationships/tags"/><Relationship Id="rId7" Target="../tags/tag92.xml" Type="http://schemas.openxmlformats.org/officeDocument/2006/relationships/tags"/><Relationship Id="rId8" Target="../tags/tag93.xml" Type="http://schemas.openxmlformats.org/officeDocument/2006/relationships/tags"/><Relationship Id="rId9" Target="../tags/tag94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PA-10221">
            <a:extLst>
              <a:ext uri="{FF2B5EF4-FFF2-40B4-BE49-F238E27FC236}">
                <a16:creationId xmlns:a16="http://schemas.microsoft.com/office/drawing/2014/main" id="{57878505-9B91-409F-ADB9-F2F65FA4FC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75826" y="1846774"/>
            <a:ext cx="790477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字魂35号-经典雅黑"/>
                <a:ea charset="-122" panose="02000000000000000000" pitchFamily="2" typeface="字魂35号-经典雅黑"/>
              </a:rPr>
              <a:t>垃圾分类 从我做起</a:t>
            </a:r>
          </a:p>
        </p:txBody>
      </p:sp>
      <p:pic>
        <p:nvPicPr>
          <p:cNvPr id="30" name="PA-10222">
            <a:extLst>
              <a:ext uri="{FF2B5EF4-FFF2-40B4-BE49-F238E27FC236}">
                <a16:creationId xmlns:a16="http://schemas.microsoft.com/office/drawing/2014/main" id="{E22D2F92-261C-4E30-BDD7-ED1CF4067D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83520" y="3466951"/>
            <a:ext cx="4624960" cy="669402"/>
          </a:xfrm>
          <a:custGeom>
            <a:gdLst>
              <a:gd fmla="*/ 0 w 4628562" name="connsiteX0"/>
              <a:gd fmla="*/ 0 h 669402" name="connsiteY0"/>
              <a:gd fmla="*/ 4628562 w 4628562" name="connsiteX1"/>
              <a:gd fmla="*/ 0 h 669402" name="connsiteY1"/>
              <a:gd fmla="*/ 4628562 w 4628562" name="connsiteX2"/>
              <a:gd fmla="*/ 669402 h 669402" name="connsiteY2"/>
              <a:gd fmla="*/ 4512297 w 4628562" name="connsiteX3"/>
              <a:gd fmla="*/ 669402 h 669402" name="connsiteY3"/>
              <a:gd fmla="*/ 4512297 w 4628562" name="connsiteX4"/>
              <a:gd fmla="*/ 544479 h 669402" name="connsiteY4"/>
              <a:gd fmla="*/ 4467211 w 4628562" name="connsiteX5"/>
              <a:gd fmla="*/ 499393 h 669402" name="connsiteY5"/>
              <a:gd fmla="*/ 4286873 w 4628562" name="connsiteX6"/>
              <a:gd fmla="*/ 499393 h 669402" name="connsiteY6"/>
              <a:gd fmla="*/ 4241787 w 4628562" name="connsiteX7"/>
              <a:gd fmla="*/ 544479 h 669402" name="connsiteY7"/>
              <a:gd fmla="*/ 4241787 w 4628562" name="connsiteX8"/>
              <a:gd fmla="*/ 669402 h 669402" name="connsiteY8"/>
              <a:gd fmla="*/ 0 w 4628562" name="connsiteX9"/>
              <a:gd fmla="*/ 669402 h 66940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9402" w="4628562">
                <a:moveTo>
                  <a:pt x="0" y="0"/>
                </a:moveTo>
                <a:lnTo>
                  <a:pt x="4628562" y="0"/>
                </a:lnTo>
                <a:lnTo>
                  <a:pt x="4628562" y="669402"/>
                </a:lnTo>
                <a:lnTo>
                  <a:pt x="4512297" y="669402"/>
                </a:lnTo>
                <a:lnTo>
                  <a:pt x="4512297" y="544479"/>
                </a:lnTo>
                <a:cubicBezTo>
                  <a:pt x="4512297" y="519579"/>
                  <a:pt x="4492111" y="499393"/>
                  <a:pt x="4467211" y="499393"/>
                </a:cubicBezTo>
                <a:lnTo>
                  <a:pt x="4286873" y="499393"/>
                </a:lnTo>
                <a:cubicBezTo>
                  <a:pt x="4261973" y="499393"/>
                  <a:pt x="4241787" y="519579"/>
                  <a:pt x="4241787" y="544479"/>
                </a:cubicBezTo>
                <a:lnTo>
                  <a:pt x="4241787" y="669402"/>
                </a:lnTo>
                <a:lnTo>
                  <a:pt x="0" y="669402"/>
                </a:lnTo>
                <a:close/>
              </a:path>
            </a:pathLst>
          </a:custGeom>
        </p:spPr>
      </p:pic>
      <p:pic>
        <p:nvPicPr>
          <p:cNvPr id="20" name="PA-10224">
            <a:extLst>
              <a:ext uri="{FF2B5EF4-FFF2-40B4-BE49-F238E27FC236}">
                <a16:creationId xmlns:a16="http://schemas.microsoft.com/office/drawing/2014/main" id="{622EA191-C0D1-4C80-8A3D-092D9FBE4B9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98351" y="0"/>
            <a:ext cx="1493649" cy="3932261"/>
          </a:xfrm>
          <a:prstGeom prst="rect">
            <a:avLst/>
          </a:prstGeom>
        </p:spPr>
      </p:pic>
      <p:sp>
        <p:nvSpPr>
          <p:cNvPr id="23" name="PA-10225">
            <a:extLst>
              <a:ext uri="{FF2B5EF4-FFF2-40B4-BE49-F238E27FC236}">
                <a16:creationId xmlns:a16="http://schemas.microsoft.com/office/drawing/2014/main" id="{6113785F-7D61-4286-ACCB-98D1DD12B34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01440" y="1323300"/>
            <a:ext cx="43891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地球，人类赖以生存的唯一家园</a:t>
            </a:r>
          </a:p>
        </p:txBody>
      </p:sp>
      <p:sp>
        <p:nvSpPr>
          <p:cNvPr id="25" name="PA-10226">
            <a:extLst>
              <a:ext uri="{FF2B5EF4-FFF2-40B4-BE49-F238E27FC236}">
                <a16:creationId xmlns:a16="http://schemas.microsoft.com/office/drawing/2014/main" id="{29E15F30-6FED-435E-8FF9-ACBD447BDF3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43611" y="1834299"/>
            <a:ext cx="790477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blipFill>
                  <a:blip r:embed="rId10"/>
                  <a:stretch>
                    <a:fillRect/>
                  </a:stretch>
                </a:blipFill>
                <a:latin charset="-122" panose="02000000000000000000" pitchFamily="2" typeface="字魂35号-经典雅黑"/>
                <a:ea charset="-122" panose="02000000000000000000" pitchFamily="2" typeface="字魂35号-经典雅黑"/>
              </a:rPr>
              <a:t>垃圾分类 从我做起</a:t>
            </a:r>
          </a:p>
        </p:txBody>
      </p:sp>
      <p:sp>
        <p:nvSpPr>
          <p:cNvPr id="28" name="PA-10227">
            <a:extLst>
              <a:ext uri="{FF2B5EF4-FFF2-40B4-BE49-F238E27FC236}">
                <a16:creationId xmlns:a16="http://schemas.microsoft.com/office/drawing/2014/main" id="{F93B0856-C903-40FC-ADBF-1520B92B1C7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901440" y="3088518"/>
            <a:ext cx="4389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—垃圾少一分·城市美十分—</a:t>
            </a:r>
          </a:p>
        </p:txBody>
      </p:sp>
    </p:spTree>
    <p:extLst>
      <p:ext uri="{BB962C8B-B14F-4D97-AF65-F5344CB8AC3E}">
        <p14:creationId val="39794490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86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87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PA-102288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生活垃圾如何分类</a:t>
            </a:r>
          </a:p>
        </p:txBody>
      </p:sp>
      <p:sp>
        <p:nvSpPr>
          <p:cNvPr id="11" name="PA-102289">
            <a:extLst>
              <a:ext uri="{FF2B5EF4-FFF2-40B4-BE49-F238E27FC236}">
                <a16:creationId xmlns:a16="http://schemas.microsoft.com/office/drawing/2014/main" id="{2D938466-4C5C-45C0-8F39-49894A74592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48584" y="2325748"/>
            <a:ext cx="2434964" cy="755900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 bIns="60958" lIns="121917" rIns="121917" tIns="60958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600">
                <a:latin typeface="+mn-ea"/>
              </a:rPr>
              <a:t>适宜回收、可循环利用的生活废弃物</a:t>
            </a:r>
          </a:p>
        </p:txBody>
      </p:sp>
      <p:sp>
        <p:nvSpPr>
          <p:cNvPr id="12" name="PA-102290">
            <a:extLst>
              <a:ext uri="{FF2B5EF4-FFF2-40B4-BE49-F238E27FC236}">
                <a16:creationId xmlns:a16="http://schemas.microsoft.com/office/drawing/2014/main" id="{E3860B83-1424-4883-82F9-75BA0E632BB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34222" y="2136835"/>
            <a:ext cx="2262275" cy="1072892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 bIns="60958" lIns="121917" rIns="121917" tIns="60958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600">
                <a:latin typeface="+mn-ea"/>
              </a:rPr>
              <a:t>对人体健康或者自然环境造成直接或者潜在危害的生活废弃物</a:t>
            </a:r>
          </a:p>
        </p:txBody>
      </p:sp>
      <p:sp>
        <p:nvSpPr>
          <p:cNvPr id="13" name="PA-102291">
            <a:extLst>
              <a:ext uri="{FF2B5EF4-FFF2-40B4-BE49-F238E27FC236}">
                <a16:creationId xmlns:a16="http://schemas.microsoft.com/office/drawing/2014/main" id="{34F2653A-804B-4402-AC96-D6477FD6E99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48584" y="3918011"/>
            <a:ext cx="2409564" cy="755900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 bIns="60958" lIns="121917" rIns="121917" tIns="60958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600">
                <a:latin typeface="+mn-ea"/>
              </a:rPr>
              <a:t>易腐的生物质生活废弃物</a:t>
            </a:r>
          </a:p>
        </p:txBody>
      </p:sp>
      <p:sp>
        <p:nvSpPr>
          <p:cNvPr id="14" name="PA-102292">
            <a:extLst>
              <a:ext uri="{FF2B5EF4-FFF2-40B4-BE49-F238E27FC236}">
                <a16:creationId xmlns:a16="http://schemas.microsoft.com/office/drawing/2014/main" id="{25576A70-DD5C-46AD-B842-3E3CC71D55F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26283" y="3778311"/>
            <a:ext cx="2408238" cy="1072892"/>
          </a:xfrm>
          <a:prstGeom prst="rect">
            <a:avLst/>
          </a:prstGeom>
          <a:noFill/>
          <a:ln w="28575">
            <a:noFill/>
          </a:ln>
        </p:spPr>
        <p:txBody>
          <a:bodyPr bIns="60958" lIns="121917" rIns="121917" tIns="60958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600">
                <a:latin typeface="+mn-ea"/>
              </a:rPr>
              <a:t>除可回收物、有害垃圾、湿垃圾以外的其他生活废弃物</a:t>
            </a:r>
          </a:p>
        </p:txBody>
      </p:sp>
      <p:sp>
        <p:nvSpPr>
          <p:cNvPr id="18" name="PA-102293">
            <a:extLst>
              <a:ext uri="{FF2B5EF4-FFF2-40B4-BE49-F238E27FC236}">
                <a16:creationId xmlns:a16="http://schemas.microsoft.com/office/drawing/2014/main" id="{6D4794C1-2DBD-4658-8001-4426A554090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67247" y="2236848"/>
            <a:ext cx="2371725" cy="1225550"/>
          </a:xfrm>
          <a:prstGeom prst="flowChartAlternateProcess">
            <a:avLst/>
          </a:prstGeom>
          <a:noFill/>
          <a:ln w="28575">
            <a:solidFill>
              <a:srgbClr val="10488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600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PA-102294">
            <a:extLst>
              <a:ext uri="{FF2B5EF4-FFF2-40B4-BE49-F238E27FC236}">
                <a16:creationId xmlns:a16="http://schemas.microsoft.com/office/drawing/2014/main" id="{FF4C9CA5-F1C0-4773-9FD6-A3B24797634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061209" y="2236848"/>
            <a:ext cx="2373313" cy="1214438"/>
          </a:xfrm>
          <a:prstGeom prst="flowChartAlternateProcess">
            <a:avLst/>
          </a:prstGeom>
          <a:noFill/>
          <a:ln w="28575">
            <a:solidFill>
              <a:srgbClr val="E531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600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PA-102295">
            <a:extLst>
              <a:ext uri="{FF2B5EF4-FFF2-40B4-BE49-F238E27FC236}">
                <a16:creationId xmlns:a16="http://schemas.microsoft.com/office/drawing/2014/main" id="{B1A4AACA-FDF9-4017-86A3-6CC677BE566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591059" y="3833874"/>
            <a:ext cx="2373313" cy="1214438"/>
          </a:xfrm>
          <a:prstGeom prst="flowChartAlternateProcess">
            <a:avLst/>
          </a:prstGeom>
          <a:noFill/>
          <a:ln w="28575">
            <a:solidFill>
              <a:srgbClr val="6640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600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PA-102296">
            <a:extLst>
              <a:ext uri="{FF2B5EF4-FFF2-40B4-BE49-F238E27FC236}">
                <a16:creationId xmlns:a16="http://schemas.microsoft.com/office/drawing/2014/main" id="{3571A02B-CAE4-40C3-9C82-31E107EA88B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048509" y="3822761"/>
            <a:ext cx="2373313" cy="1185863"/>
          </a:xfrm>
          <a:prstGeom prst="flowChartAlternateProcess">
            <a:avLst/>
          </a:prstGeom>
          <a:noFill/>
          <a:ln w="28575">
            <a:solidFill>
              <a:srgbClr val="2C2B2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600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A-102297">
            <a:extLst>
              <a:ext uri="{FF2B5EF4-FFF2-40B4-BE49-F238E27FC236}">
                <a16:creationId xmlns:a16="http://schemas.microsoft.com/office/drawing/2014/main" id="{18A54CE1-82D4-435C-B47C-B1FE86039C9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8016" y="275381"/>
            <a:ext cx="6191350" cy="6307238"/>
          </a:xfrm>
          <a:prstGeom prst="rect">
            <a:avLst/>
          </a:prstGeom>
        </p:spPr>
      </p:pic>
    </p:spTree>
    <p:extLst>
      <p:ext uri="{BB962C8B-B14F-4D97-AF65-F5344CB8AC3E}">
        <p14:creationId val="24586321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98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99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PA-1022100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生活垃圾如何分类</a:t>
            </a:r>
          </a:p>
        </p:txBody>
      </p:sp>
      <p:sp>
        <p:nvSpPr>
          <p:cNvPr id="8" name="PA-1022101">
            <a:extLst>
              <a:ext uri="{FF2B5EF4-FFF2-40B4-BE49-F238E27FC236}">
                <a16:creationId xmlns:a16="http://schemas.microsoft.com/office/drawing/2014/main" id="{A3BD6682-D741-4957-A559-8920EF256DB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16034" y="1981123"/>
            <a:ext cx="5115383" cy="62865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9" name="PA-1022102">
            <a:extLst>
              <a:ext uri="{FF2B5EF4-FFF2-40B4-BE49-F238E27FC236}">
                <a16:creationId xmlns:a16="http://schemas.microsoft.com/office/drawing/2014/main" id="{0B94F5F9-BEB7-4D8F-A4D8-707117E0CD9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96000" y="2023489"/>
            <a:ext cx="4362722" cy="54406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主要包括报纸、期刊、图书、各种包装纸、办公用纸、广告纸、纸盒等等</a:t>
            </a:r>
          </a:p>
        </p:txBody>
      </p:sp>
      <p:sp>
        <p:nvSpPr>
          <p:cNvPr id="10" name="PA-1022103">
            <a:extLst>
              <a:ext uri="{FF2B5EF4-FFF2-40B4-BE49-F238E27FC236}">
                <a16:creationId xmlns:a16="http://schemas.microsoft.com/office/drawing/2014/main" id="{95B46B61-2C80-416E-9142-8347878D2E9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57921" y="2100186"/>
            <a:ext cx="904875" cy="390525"/>
          </a:xfrm>
          <a:prstGeom prst="homePlate">
            <a:avLst>
              <a:gd fmla="val 28049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11" name="PA-1022104">
            <a:extLst>
              <a:ext uri="{FF2B5EF4-FFF2-40B4-BE49-F238E27FC236}">
                <a16:creationId xmlns:a16="http://schemas.microsoft.com/office/drawing/2014/main" id="{F5901C81-71F9-4325-9F84-EDD9F7F9CE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57921" y="2122324"/>
            <a:ext cx="781050" cy="342900"/>
          </a:xfrm>
          <a:prstGeom prst="rect">
            <a:avLst/>
          </a:prstGeom>
          <a:solidFill>
            <a:schemeClr val="accent5"/>
          </a:solidFill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zh-CN" b="1" lang="zh-CN" sz="18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废 纸</a:t>
            </a:r>
          </a:p>
        </p:txBody>
      </p:sp>
      <p:sp>
        <p:nvSpPr>
          <p:cNvPr id="12" name="PA-1022105">
            <a:extLst>
              <a:ext uri="{FF2B5EF4-FFF2-40B4-BE49-F238E27FC236}">
                <a16:creationId xmlns:a16="http://schemas.microsoft.com/office/drawing/2014/main" id="{D678D0C7-C469-475F-B745-CE147380A41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716034" y="2719036"/>
            <a:ext cx="5115383" cy="62865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13" name="PA-1022106">
            <a:extLst>
              <a:ext uri="{FF2B5EF4-FFF2-40B4-BE49-F238E27FC236}">
                <a16:creationId xmlns:a16="http://schemas.microsoft.com/office/drawing/2014/main" id="{AC6D7978-20BD-4EDF-828B-32E9C81E85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096000" y="2761402"/>
            <a:ext cx="4362722" cy="54406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主要包括各种塑料袋、塑料包装物、一次性塑料餐盒和餐具、牙刷、杯子、矿泉水瓶等</a:t>
            </a:r>
          </a:p>
        </p:txBody>
      </p:sp>
      <p:sp>
        <p:nvSpPr>
          <p:cNvPr id="14" name="PA-1022107">
            <a:extLst>
              <a:ext uri="{FF2B5EF4-FFF2-40B4-BE49-F238E27FC236}">
                <a16:creationId xmlns:a16="http://schemas.microsoft.com/office/drawing/2014/main" id="{8C99112E-313B-468A-BC1E-BB7C3884BB0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57921" y="2838099"/>
            <a:ext cx="904875" cy="390525"/>
          </a:xfrm>
          <a:prstGeom prst="homePlate">
            <a:avLst>
              <a:gd fmla="val 28049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15" name="PA-1022108">
            <a:extLst>
              <a:ext uri="{FF2B5EF4-FFF2-40B4-BE49-F238E27FC236}">
                <a16:creationId xmlns:a16="http://schemas.microsoft.com/office/drawing/2014/main" id="{91050C75-1211-44A1-8499-AB0D6DD042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657921" y="2860237"/>
            <a:ext cx="781050" cy="3429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塑 料</a:t>
            </a:r>
          </a:p>
        </p:txBody>
      </p:sp>
      <p:sp>
        <p:nvSpPr>
          <p:cNvPr id="16" name="PA-1022109">
            <a:extLst>
              <a:ext uri="{FF2B5EF4-FFF2-40B4-BE49-F238E27FC236}">
                <a16:creationId xmlns:a16="http://schemas.microsoft.com/office/drawing/2014/main" id="{410F6B71-6040-419F-8D8E-81F2CDDB451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716034" y="3458130"/>
            <a:ext cx="5115383" cy="62865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17" name="PA-1022110">
            <a:extLst>
              <a:ext uri="{FF2B5EF4-FFF2-40B4-BE49-F238E27FC236}">
                <a16:creationId xmlns:a16="http://schemas.microsoft.com/office/drawing/2014/main" id="{6B12E108-49AE-4D00-A2FD-FA4314E267E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096000" y="3591567"/>
            <a:ext cx="4362722" cy="32613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主要包括各种玻璃瓶、碎玻璃片、镜子、灯泡、暖瓶等</a:t>
            </a:r>
          </a:p>
        </p:txBody>
      </p:sp>
      <p:sp>
        <p:nvSpPr>
          <p:cNvPr id="18" name="PA-1022111">
            <a:extLst>
              <a:ext uri="{FF2B5EF4-FFF2-40B4-BE49-F238E27FC236}">
                <a16:creationId xmlns:a16="http://schemas.microsoft.com/office/drawing/2014/main" id="{FC7D9B06-4CB7-414E-B660-16416EC2D2F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657921" y="3577193"/>
            <a:ext cx="904875" cy="390525"/>
          </a:xfrm>
          <a:prstGeom prst="homePlate">
            <a:avLst>
              <a:gd fmla="val 28049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19" name="PA-1022112">
            <a:extLst>
              <a:ext uri="{FF2B5EF4-FFF2-40B4-BE49-F238E27FC236}">
                <a16:creationId xmlns:a16="http://schemas.microsoft.com/office/drawing/2014/main" id="{4486B5DF-73A2-4F98-A9D5-C25ACD61F6E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657921" y="3599331"/>
            <a:ext cx="781050" cy="3429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玻 璃</a:t>
            </a:r>
          </a:p>
        </p:txBody>
      </p:sp>
      <p:sp>
        <p:nvSpPr>
          <p:cNvPr id="20" name="PA-1022113">
            <a:extLst>
              <a:ext uri="{FF2B5EF4-FFF2-40B4-BE49-F238E27FC236}">
                <a16:creationId xmlns:a16="http://schemas.microsoft.com/office/drawing/2014/main" id="{5963B313-3BA6-46C6-9305-F4FACA0DF80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716034" y="4193079"/>
            <a:ext cx="5115383" cy="62865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21" name="PA-1022114">
            <a:extLst>
              <a:ext uri="{FF2B5EF4-FFF2-40B4-BE49-F238E27FC236}">
                <a16:creationId xmlns:a16="http://schemas.microsoft.com/office/drawing/2014/main" id="{A853F1A8-83A9-439E-9DF7-5F92D3D688B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096000" y="4351541"/>
            <a:ext cx="4362722" cy="32613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主要包括易拉罐、罐头盒、牙膏皮等</a:t>
            </a:r>
          </a:p>
        </p:txBody>
      </p:sp>
      <p:sp>
        <p:nvSpPr>
          <p:cNvPr id="22" name="PA-1022115">
            <a:extLst>
              <a:ext uri="{FF2B5EF4-FFF2-40B4-BE49-F238E27FC236}">
                <a16:creationId xmlns:a16="http://schemas.microsoft.com/office/drawing/2014/main" id="{1AB66C3B-00CF-41EB-B9B8-4324D483504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657921" y="4312142"/>
            <a:ext cx="904875" cy="390525"/>
          </a:xfrm>
          <a:prstGeom prst="homePlate">
            <a:avLst>
              <a:gd fmla="val 28049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23" name="PA-1022116">
            <a:extLst>
              <a:ext uri="{FF2B5EF4-FFF2-40B4-BE49-F238E27FC236}">
                <a16:creationId xmlns:a16="http://schemas.microsoft.com/office/drawing/2014/main" id="{019FC723-5811-4AD5-B8F5-4C9C0CB9171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657920" y="4334280"/>
            <a:ext cx="864097" cy="3429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金属物</a:t>
            </a:r>
          </a:p>
        </p:txBody>
      </p:sp>
      <p:sp>
        <p:nvSpPr>
          <p:cNvPr id="24" name="PA-1022117">
            <a:extLst>
              <a:ext uri="{FF2B5EF4-FFF2-40B4-BE49-F238E27FC236}">
                <a16:creationId xmlns:a16="http://schemas.microsoft.com/office/drawing/2014/main" id="{41E9FAE5-7CE5-4D41-94CC-C9325CE1696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716034" y="4932173"/>
            <a:ext cx="5115383" cy="62865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25" name="PA-1022118">
            <a:extLst>
              <a:ext uri="{FF2B5EF4-FFF2-40B4-BE49-F238E27FC236}">
                <a16:creationId xmlns:a16="http://schemas.microsoft.com/office/drawing/2014/main" id="{E8FAD21D-D53F-42DC-BB44-732315071AE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096000" y="5065610"/>
            <a:ext cx="4362722" cy="32613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主要包括废弃衣服、桌布、洗脸巾、书包、鞋等</a:t>
            </a:r>
          </a:p>
        </p:txBody>
      </p:sp>
      <p:sp>
        <p:nvSpPr>
          <p:cNvPr id="26" name="PA-1022119">
            <a:extLst>
              <a:ext uri="{FF2B5EF4-FFF2-40B4-BE49-F238E27FC236}">
                <a16:creationId xmlns:a16="http://schemas.microsoft.com/office/drawing/2014/main" id="{8AC1EBB3-3088-4312-B5F8-30F6B189B13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657921" y="5051236"/>
            <a:ext cx="904875" cy="390525"/>
          </a:xfrm>
          <a:prstGeom prst="homePlate">
            <a:avLst>
              <a:gd fmla="val 28049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 sz="1800">
              <a:latin charset="-122" panose="020b0300000000000000" pitchFamily="34" typeface="思源黑体 CN Light"/>
              <a:ea charset="-122" panose="020b0300000000000000" pitchFamily="34" typeface="思源黑体 CN Light"/>
            </a:endParaRPr>
          </a:p>
        </p:txBody>
      </p:sp>
      <p:sp>
        <p:nvSpPr>
          <p:cNvPr id="27" name="PA-1022120">
            <a:extLst>
              <a:ext uri="{FF2B5EF4-FFF2-40B4-BE49-F238E27FC236}">
                <a16:creationId xmlns:a16="http://schemas.microsoft.com/office/drawing/2014/main" id="{016C3CA8-8081-40E2-B18E-197A2B7704D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657921" y="5073374"/>
            <a:ext cx="781050" cy="3429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布 料</a:t>
            </a:r>
          </a:p>
        </p:txBody>
      </p:sp>
      <p:pic>
        <p:nvPicPr>
          <p:cNvPr id="32" name="PA-1022121">
            <a:extLst>
              <a:ext uri="{FF2B5EF4-FFF2-40B4-BE49-F238E27FC236}">
                <a16:creationId xmlns:a16="http://schemas.microsoft.com/office/drawing/2014/main" id="{A5FD67A0-1281-4048-B870-4D4C0ECB6A4B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rcRect b="21314" r="73101" t="24825"/>
          <a:stretch>
            <a:fillRect/>
          </a:stretch>
        </p:blipFill>
        <p:spPr>
          <a:xfrm>
            <a:off x="1050701" y="1275137"/>
            <a:ext cx="2422340" cy="4941019"/>
          </a:xfrm>
          <a:prstGeom prst="rect">
            <a:avLst/>
          </a:prstGeom>
        </p:spPr>
      </p:pic>
    </p:spTree>
    <p:extLst>
      <p:ext uri="{BB962C8B-B14F-4D97-AF65-F5344CB8AC3E}">
        <p14:creationId val="40788208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122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123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PA-1022124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生活垃圾如何分类</a:t>
            </a:r>
          </a:p>
        </p:txBody>
      </p:sp>
      <p:pic>
        <p:nvPicPr>
          <p:cNvPr id="32" name="PA-1022125">
            <a:extLst>
              <a:ext uri="{FF2B5EF4-FFF2-40B4-BE49-F238E27FC236}">
                <a16:creationId xmlns:a16="http://schemas.microsoft.com/office/drawing/2014/main" id="{A5FD67A0-1281-4048-B870-4D4C0ECB6A4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1475" l="27733" r="48809" t="24664"/>
          <a:stretch>
            <a:fillRect/>
          </a:stretch>
        </p:blipFill>
        <p:spPr>
          <a:xfrm>
            <a:off x="8455864" y="1046308"/>
            <a:ext cx="2112458" cy="4941019"/>
          </a:xfrm>
          <a:prstGeom prst="rect">
            <a:avLst/>
          </a:prstGeom>
        </p:spPr>
      </p:pic>
      <p:grpSp>
        <p:nvGrpSpPr>
          <p:cNvPr id="52" name="PA-1022126">
            <a:extLst>
              <a:ext uri="{FF2B5EF4-FFF2-40B4-BE49-F238E27FC236}">
                <a16:creationId xmlns:a16="http://schemas.microsoft.com/office/drawing/2014/main" id="{C90796FA-C3D8-4CE7-9566-D53E06C37234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987810" y="1924626"/>
            <a:ext cx="1034857" cy="1136508"/>
            <a:chOff x="5206084" y="1067824"/>
            <a:chExt cx="1034857" cy="1136508"/>
          </a:xfrm>
        </p:grpSpPr>
        <p:pic>
          <p:nvPicPr>
            <p:cNvPr id="53" name="PA-图片 52">
              <a:extLst>
                <a:ext uri="{FF2B5EF4-FFF2-40B4-BE49-F238E27FC236}">
                  <a16:creationId xmlns:a16="http://schemas.microsoft.com/office/drawing/2014/main" id="{D5FA3D16-46F5-4B2C-BD43-5CC4F93DE12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206084" y="1067824"/>
              <a:ext cx="1034857" cy="772610"/>
            </a:xfrm>
            <a:prstGeom prst="rect">
              <a:avLst/>
            </a:prstGeom>
          </p:spPr>
        </p:pic>
        <p:sp>
          <p:nvSpPr>
            <p:cNvPr id="54" name="PA-文本框 23">
              <a:extLst>
                <a:ext uri="{FF2B5EF4-FFF2-40B4-BE49-F238E27FC236}">
                  <a16:creationId xmlns:a16="http://schemas.microsoft.com/office/drawing/2014/main" id="{9355E9DF-FDF7-43CD-9926-7DB4F430AD9F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327273" y="1927333"/>
              <a:ext cx="7924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2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过期药品</a:t>
              </a:r>
            </a:p>
          </p:txBody>
        </p:sp>
      </p:grpSp>
      <p:grpSp>
        <p:nvGrpSpPr>
          <p:cNvPr id="55" name="PA-1022127">
            <a:extLst>
              <a:ext uri="{FF2B5EF4-FFF2-40B4-BE49-F238E27FC236}">
                <a16:creationId xmlns:a16="http://schemas.microsoft.com/office/drawing/2014/main" id="{757890DE-34E3-47EA-8F41-87BEF48497F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2337056" y="1924626"/>
            <a:ext cx="1046488" cy="1136508"/>
            <a:chOff x="3811114" y="1079688"/>
            <a:chExt cx="1046488" cy="1136508"/>
          </a:xfrm>
        </p:grpSpPr>
        <p:sp>
          <p:nvSpPr>
            <p:cNvPr id="56" name="PA-文本框 23">
              <a:extLst>
                <a:ext uri="{FF2B5EF4-FFF2-40B4-BE49-F238E27FC236}">
                  <a16:creationId xmlns:a16="http://schemas.microsoft.com/office/drawing/2014/main" id="{420046E5-B7E8-415E-9B3B-06F224BAB668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005384" y="1939197"/>
              <a:ext cx="6400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2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杀虫剂</a:t>
              </a: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10E90ED4-910E-49B5-A005-9ABD156A70D9}"/>
                </a:ext>
              </a:extLst>
            </p:cNvPr>
            <p:cNvGrpSpPr/>
            <p:nvPr/>
          </p:nvGrpSpPr>
          <p:grpSpPr>
            <a:xfrm>
              <a:off x="3811114" y="1079688"/>
              <a:ext cx="1046488" cy="860406"/>
              <a:chOff x="3501276" y="1079688"/>
              <a:chExt cx="1046488" cy="860406"/>
            </a:xfrm>
          </p:grpSpPr>
          <p:pic>
            <p:nvPicPr>
              <p:cNvPr id="58" name="PA-图片 57">
                <a:extLst>
                  <a:ext uri="{FF2B5EF4-FFF2-40B4-BE49-F238E27FC236}">
                    <a16:creationId xmlns:a16="http://schemas.microsoft.com/office/drawing/2014/main" id="{F0EE1DFF-7A79-4B2E-B57D-C82BA95C374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3609412" y="1132484"/>
                <a:ext cx="938352" cy="781587"/>
              </a:xfrm>
              <a:prstGeom prst="rect">
                <a:avLst/>
              </a:prstGeom>
            </p:spPr>
          </p:pic>
          <p:pic>
            <p:nvPicPr>
              <p:cNvPr id="59" name="PA-图片 58">
                <a:extLst>
                  <a:ext uri="{FF2B5EF4-FFF2-40B4-BE49-F238E27FC236}">
                    <a16:creationId xmlns:a16="http://schemas.microsoft.com/office/drawing/2014/main" id="{40FE1D83-EA08-4977-9243-FB0C5CD207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3501276" y="1079688"/>
                <a:ext cx="191202" cy="860406"/>
              </a:xfrm>
              <a:prstGeom prst="rect">
                <a:avLst/>
              </a:prstGeom>
            </p:spPr>
          </p:pic>
        </p:grpSp>
      </p:grpSp>
      <p:grpSp>
        <p:nvGrpSpPr>
          <p:cNvPr id="60" name="PA-1022128">
            <a:extLst>
              <a:ext uri="{FF2B5EF4-FFF2-40B4-BE49-F238E27FC236}">
                <a16:creationId xmlns:a16="http://schemas.microsoft.com/office/drawing/2014/main" id="{2194DFC9-3E99-4356-9FF6-349F67F51794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5710914" y="1810627"/>
            <a:ext cx="1062244" cy="1250507"/>
            <a:chOff x="6721492" y="953825"/>
            <a:chExt cx="1062244" cy="1250507"/>
          </a:xfrm>
        </p:grpSpPr>
        <p:pic>
          <p:nvPicPr>
            <p:cNvPr id="61" name="PA-图片 60">
              <a:extLst>
                <a:ext uri="{FF2B5EF4-FFF2-40B4-BE49-F238E27FC236}">
                  <a16:creationId xmlns:a16="http://schemas.microsoft.com/office/drawing/2014/main" id="{8E6388A6-5BA3-4398-8337-93DAC633C66D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6798436" y="953825"/>
              <a:ext cx="985300" cy="970550"/>
            </a:xfrm>
            <a:prstGeom prst="rect">
              <a:avLst/>
            </a:prstGeom>
          </p:spPr>
        </p:pic>
        <p:sp>
          <p:nvSpPr>
            <p:cNvPr id="62" name="PA-文本框 23">
              <a:extLst>
                <a:ext uri="{FF2B5EF4-FFF2-40B4-BE49-F238E27FC236}">
                  <a16:creationId xmlns:a16="http://schemas.microsoft.com/office/drawing/2014/main" id="{7C25C6AF-3782-4849-BDAE-463B9DF48866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6726107" y="1927333"/>
              <a:ext cx="9448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2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废旧油漆桶</a:t>
              </a:r>
            </a:p>
          </p:txBody>
        </p:sp>
      </p:grpSp>
      <p:sp>
        <p:nvSpPr>
          <p:cNvPr id="65" name="PA-1022129">
            <a:extLst>
              <a:ext uri="{FF2B5EF4-FFF2-40B4-BE49-F238E27FC236}">
                <a16:creationId xmlns:a16="http://schemas.microsoft.com/office/drawing/2014/main" id="{FD2059FA-2DC0-4E56-BF52-9DEE09BE0F7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403515" y="4161987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废旧电池</a:t>
            </a:r>
          </a:p>
        </p:txBody>
      </p:sp>
      <p:grpSp>
        <p:nvGrpSpPr>
          <p:cNvPr id="66" name="PA-1022130">
            <a:extLst>
              <a:ext uri="{FF2B5EF4-FFF2-40B4-BE49-F238E27FC236}">
                <a16:creationId xmlns:a16="http://schemas.microsoft.com/office/drawing/2014/main" id="{2AD40F5F-C670-48E7-86A9-3D9FDD6FEDCD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3106287" y="3312312"/>
            <a:ext cx="954107" cy="1102291"/>
            <a:chOff x="4730656" y="2301779"/>
            <a:chExt cx="954107" cy="1102291"/>
          </a:xfrm>
        </p:grpSpPr>
        <p:pic>
          <p:nvPicPr>
            <p:cNvPr id="67" name="PA-图片 66">
              <a:extLst>
                <a:ext uri="{FF2B5EF4-FFF2-40B4-BE49-F238E27FC236}">
                  <a16:creationId xmlns:a16="http://schemas.microsoft.com/office/drawing/2014/main" id="{F409668A-6245-4B95-B82E-6731E996B200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4734650" y="2301779"/>
              <a:ext cx="942867" cy="768886"/>
            </a:xfrm>
            <a:prstGeom prst="rect">
              <a:avLst/>
            </a:prstGeom>
          </p:spPr>
        </p:pic>
        <p:sp>
          <p:nvSpPr>
            <p:cNvPr id="68" name="PA-文本框 23">
              <a:extLst>
                <a:ext uri="{FF2B5EF4-FFF2-40B4-BE49-F238E27FC236}">
                  <a16:creationId xmlns:a16="http://schemas.microsoft.com/office/drawing/2014/main" id="{A26C0689-2CCA-4A57-883D-6289CA0D36EC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4735270" y="3127071"/>
              <a:ext cx="9448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1200">
                  <a:latin charset="-122" panose="020b0800000000000000" pitchFamily="34" typeface="思源黑体 CN Bold"/>
                  <a:ea charset="-122" panose="020b0800000000000000" pitchFamily="34" typeface="思源黑体 CN Bold"/>
                  <a:cs typeface="+mn-ea"/>
                  <a:sym typeface="+mn-lt"/>
                </a:rPr>
                <a:t>破损温度计</a:t>
              </a:r>
            </a:p>
          </p:txBody>
        </p:sp>
      </p:grpSp>
      <p:sp>
        <p:nvSpPr>
          <p:cNvPr id="71" name="PA-1022131">
            <a:extLst>
              <a:ext uri="{FF2B5EF4-FFF2-40B4-BE49-F238E27FC236}">
                <a16:creationId xmlns:a16="http://schemas.microsoft.com/office/drawing/2014/main" id="{7E94964E-9D04-437A-A188-D3AF2738BCA0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5136717" y="4161987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电器元件</a:t>
            </a:r>
          </a:p>
        </p:txBody>
      </p:sp>
      <p:sp>
        <p:nvSpPr>
          <p:cNvPr id="74" name="PA-1022132">
            <a:extLst>
              <a:ext uri="{FF2B5EF4-FFF2-40B4-BE49-F238E27FC236}">
                <a16:creationId xmlns:a16="http://schemas.microsoft.com/office/drawing/2014/main" id="{5ECB5438-6A1A-4763-A918-1C190829F694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007453" y="4161987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破损灯管</a:t>
            </a:r>
          </a:p>
        </p:txBody>
      </p:sp>
      <p:cxnSp>
        <p:nvCxnSpPr>
          <p:cNvPr id="75" name="PA-1022133">
            <a:extLst>
              <a:ext uri="{FF2B5EF4-FFF2-40B4-BE49-F238E27FC236}">
                <a16:creationId xmlns:a16="http://schemas.microsoft.com/office/drawing/2014/main" id="{CA8EC5D1-47CC-4B8D-BA51-83A1CA821A2C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996446" y="3149469"/>
            <a:ext cx="726689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A-1022134">
            <a:extLst>
              <a:ext uri="{FF2B5EF4-FFF2-40B4-BE49-F238E27FC236}">
                <a16:creationId xmlns:a16="http://schemas.microsoft.com/office/drawing/2014/main" id="{101A56C1-0207-4212-AB94-3C37843C0FCF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 flipH="1">
            <a:off x="5475391" y="2198672"/>
            <a:ext cx="0" cy="9207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A-1022135">
            <a:extLst>
              <a:ext uri="{FF2B5EF4-FFF2-40B4-BE49-F238E27FC236}">
                <a16:creationId xmlns:a16="http://schemas.microsoft.com/office/drawing/2014/main" id="{AC636E48-88FC-45DC-8FD3-626A6CDEC327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 flipH="1">
            <a:off x="3719743" y="2198672"/>
            <a:ext cx="0" cy="9207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A-1022136">
            <a:extLst>
              <a:ext uri="{FF2B5EF4-FFF2-40B4-BE49-F238E27FC236}">
                <a16:creationId xmlns:a16="http://schemas.microsoft.com/office/drawing/2014/main" id="{EEF515D9-1EFE-4E32-8415-1AA219B53083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 flipH="1">
            <a:off x="2651230" y="3247005"/>
            <a:ext cx="0" cy="9207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A-1022137">
            <a:extLst>
              <a:ext uri="{FF2B5EF4-FFF2-40B4-BE49-F238E27FC236}">
                <a16:creationId xmlns:a16="http://schemas.microsoft.com/office/drawing/2014/main" id="{52A70F28-00E3-4671-97EC-86B8FA4582E5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 flipH="1">
            <a:off x="6575884" y="3216934"/>
            <a:ext cx="0" cy="9207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A-1022138">
            <a:extLst>
              <a:ext uri="{FF2B5EF4-FFF2-40B4-BE49-F238E27FC236}">
                <a16:creationId xmlns:a16="http://schemas.microsoft.com/office/drawing/2014/main" id="{EACE5C42-6281-4E81-8C5F-074A186EC6FB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 flipH="1">
            <a:off x="4538397" y="3216934"/>
            <a:ext cx="0" cy="9207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A-1022139">
            <a:extLst>
              <a:ext uri="{FF2B5EF4-FFF2-40B4-BE49-F238E27FC236}">
                <a16:creationId xmlns:a16="http://schemas.microsoft.com/office/drawing/2014/main" id="{8819CB08-F2B1-4D6E-8F85-3E9D5D0BDBD6}"/>
              </a:ext>
            </a:extLst>
          </p:cNvPr>
          <p:cNvSpPr txBox="1">
            <a:spLocks noChangeArrowheads="1" noRot="1"/>
          </p:cNvSpPr>
          <p:nvPr>
            <p:custDataLst>
              <p:tags r:id="rId36"/>
            </p:custDataLst>
          </p:nvPr>
        </p:nvSpPr>
        <p:spPr>
          <a:xfrm>
            <a:off x="1252943" y="4596329"/>
            <a:ext cx="6851904" cy="964172"/>
          </a:xfrm>
          <a:prstGeom prst="rect">
            <a:avLst/>
          </a:prstGeom>
        </p:spPr>
        <p:txBody>
          <a:bodyPr bIns="34290" lIns="68580" rIns="68580" tIns="34290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30000"/>
              </a:lnSpc>
              <a:buNone/>
            </a:pPr>
            <a:r>
              <a:rPr altLang="en-US" lang="zh-CN" sz="140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</a:p>
        </p:txBody>
      </p:sp>
      <p:sp>
        <p:nvSpPr>
          <p:cNvPr id="82" name="PA-1022140">
            <a:extLst>
              <a:ext uri="{FF2B5EF4-FFF2-40B4-BE49-F238E27FC236}">
                <a16:creationId xmlns:a16="http://schemas.microsoft.com/office/drawing/2014/main" id="{63579BBD-3E5F-41E3-9306-13E7AE9F1D2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82259" y="4519389"/>
            <a:ext cx="7181078" cy="133216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6" name="PA-1022141">
            <a:extLst>
              <a:ext uri="{FF2B5EF4-FFF2-40B4-BE49-F238E27FC236}">
                <a16:creationId xmlns:a16="http://schemas.microsoft.com/office/drawing/2014/main" id="{50C3B439-8C70-4EBE-9DB0-E0378383B0EC}"/>
              </a:ext>
            </a:extLst>
          </p:cNvPr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38">
            <a:extLst>
              <a:ext uri="{28A0092B-C50C-407E-A947-70E740481C1C}">
                <a14:useLocalDpi val="0"/>
              </a:ext>
            </a:extLst>
          </a:blip>
          <a:srcRect l="49232" t="53750"/>
          <a:stretch>
            <a:fillRect/>
          </a:stretch>
        </p:blipFill>
        <p:spPr>
          <a:xfrm>
            <a:off x="6650519" y="3354798"/>
            <a:ext cx="1965979" cy="1265460"/>
          </a:xfrm>
          <a:prstGeom prst="rect">
            <a:avLst/>
          </a:prstGeom>
        </p:spPr>
      </p:pic>
      <p:pic>
        <p:nvPicPr>
          <p:cNvPr id="88" name="PA-1022142">
            <a:extLst>
              <a:ext uri="{FF2B5EF4-FFF2-40B4-BE49-F238E27FC236}">
                <a16:creationId xmlns:a16="http://schemas.microsoft.com/office/drawing/2014/main" id="{072B8BFD-2AF3-4253-9BD7-3C1D3BFB561B}"/>
              </a:ext>
            </a:extLst>
          </p:cNvPr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38">
            <a:extLst>
              <a:ext uri="{28A0092B-C50C-407E-A947-70E740481C1C}">
                <a14:useLocalDpi val="0"/>
              </a:ext>
            </a:extLst>
          </a:blip>
          <a:srcRect b="48784" l="55912"/>
          <a:stretch>
            <a:fillRect/>
          </a:stretch>
        </p:blipFill>
        <p:spPr>
          <a:xfrm>
            <a:off x="1196914" y="2870647"/>
            <a:ext cx="1707306" cy="1401342"/>
          </a:xfrm>
          <a:prstGeom prst="rect">
            <a:avLst/>
          </a:prstGeom>
        </p:spPr>
      </p:pic>
      <p:pic>
        <p:nvPicPr>
          <p:cNvPr id="89" name="PA-1022143">
            <a:extLst>
              <a:ext uri="{FF2B5EF4-FFF2-40B4-BE49-F238E27FC236}">
                <a16:creationId xmlns:a16="http://schemas.microsoft.com/office/drawing/2014/main" id="{A04B8C86-723F-409B-B44B-1CF90D918771}"/>
              </a:ext>
            </a:extLst>
          </p:cNvPr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1">
            <a:extLst>
              <a:ext uri="{28A0092B-C50C-407E-A947-70E740481C1C}">
                <a14:useLocalDpi val="0"/>
              </a:ext>
            </a:extLst>
          </a:blip>
          <a:srcRect b="45473" r="49518"/>
          <a:stretch>
            <a:fillRect/>
          </a:stretch>
        </p:blipFill>
        <p:spPr>
          <a:xfrm>
            <a:off x="4662301" y="3100787"/>
            <a:ext cx="1351130" cy="1031129"/>
          </a:xfrm>
          <a:prstGeom prst="rect">
            <a:avLst/>
          </a:prstGeom>
        </p:spPr>
      </p:pic>
    </p:spTree>
    <p:extLst>
      <p:ext uri="{BB962C8B-B14F-4D97-AF65-F5344CB8AC3E}">
        <p14:creationId val="6228481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8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144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145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PA-1022146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生活垃圾如何分类</a:t>
            </a:r>
          </a:p>
        </p:txBody>
      </p:sp>
      <p:pic>
        <p:nvPicPr>
          <p:cNvPr id="32" name="PA-1022147">
            <a:extLst>
              <a:ext uri="{FF2B5EF4-FFF2-40B4-BE49-F238E27FC236}">
                <a16:creationId xmlns:a16="http://schemas.microsoft.com/office/drawing/2014/main" id="{A5FD67A0-1281-4048-B870-4D4C0ECB6A4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0936" l="50438" r="26419" t="25203"/>
          <a:stretch>
            <a:fillRect/>
          </a:stretch>
        </p:blipFill>
        <p:spPr>
          <a:xfrm>
            <a:off x="1388961" y="1275137"/>
            <a:ext cx="2084079" cy="4941019"/>
          </a:xfrm>
          <a:prstGeom prst="rect">
            <a:avLst/>
          </a:prstGeom>
        </p:spPr>
      </p:pic>
      <p:grpSp>
        <p:nvGrpSpPr>
          <p:cNvPr id="65" name="PA-1022148">
            <a:extLst>
              <a:ext uri="{FF2B5EF4-FFF2-40B4-BE49-F238E27FC236}">
                <a16:creationId xmlns:a16="http://schemas.microsoft.com/office/drawing/2014/main" id="{C98FA105-F95E-4C0D-AEFD-2002FFA7191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547112" y="1962366"/>
            <a:ext cx="1372153" cy="1788645"/>
            <a:chOff x="2143125" y="828675"/>
            <a:chExt cx="1419225" cy="1850006"/>
          </a:xfrm>
        </p:grpSpPr>
        <p:pic>
          <p:nvPicPr>
            <p:cNvPr id="66" name="PA-图片 65">
              <a:extLst>
                <a:ext uri="{FF2B5EF4-FFF2-40B4-BE49-F238E27FC236}">
                  <a16:creationId xmlns:a16="http://schemas.microsoft.com/office/drawing/2014/main" id="{61F60BAC-773E-40BF-B1D6-28DF5FE8141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09800" y="895349"/>
              <a:ext cx="1285876" cy="1285876"/>
            </a:xfrm>
            <a:prstGeom prst="rect">
              <a:avLst/>
            </a:prstGeom>
          </p:spPr>
        </p:pic>
        <p:sp>
          <p:nvSpPr>
            <p:cNvPr id="67" name="PA-圆角矩形 2">
              <a:extLst>
                <a:ext uri="{FF2B5EF4-FFF2-40B4-BE49-F238E27FC236}">
                  <a16:creationId xmlns:a16="http://schemas.microsoft.com/office/drawing/2014/main" id="{03F2A784-6E26-4D3B-9896-3013EE90B98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43125" y="828675"/>
              <a:ext cx="1419225" cy="1419225"/>
            </a:xfrm>
            <a:prstGeom prst="roundRect">
              <a:avLst>
                <a:gd fmla="val 8613" name="adj"/>
              </a:avLst>
            </a:pr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endParaRPr>
            </a:p>
          </p:txBody>
        </p:sp>
        <p:sp>
          <p:nvSpPr>
            <p:cNvPr id="68" name="PA-文本框 3">
              <a:extLst>
                <a:ext uri="{FF2B5EF4-FFF2-40B4-BE49-F238E27FC236}">
                  <a16:creationId xmlns:a16="http://schemas.microsoft.com/office/drawing/2014/main" id="{BA8C0823-061F-4DE7-B589-5C7EC3E6BEA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228850" y="2286001"/>
              <a:ext cx="1238251" cy="3888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宠物粪便</a:t>
              </a:r>
            </a:p>
          </p:txBody>
        </p:sp>
      </p:grpSp>
      <p:grpSp>
        <p:nvGrpSpPr>
          <p:cNvPr id="69" name="PA-1022149">
            <a:extLst>
              <a:ext uri="{FF2B5EF4-FFF2-40B4-BE49-F238E27FC236}">
                <a16:creationId xmlns:a16="http://schemas.microsoft.com/office/drawing/2014/main" id="{1CB17A31-A1E6-4B40-BE17-DFF3F6E9D698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6622169" y="1962366"/>
            <a:ext cx="1372153" cy="1829554"/>
            <a:chOff x="2781300" y="600075"/>
            <a:chExt cx="1419225" cy="1892318"/>
          </a:xfrm>
        </p:grpSpPr>
        <p:sp>
          <p:nvSpPr>
            <p:cNvPr id="70" name="PA-圆角矩形 5">
              <a:extLst>
                <a:ext uri="{FF2B5EF4-FFF2-40B4-BE49-F238E27FC236}">
                  <a16:creationId xmlns:a16="http://schemas.microsoft.com/office/drawing/2014/main" id="{94EB4DCE-809B-48AB-A8E0-AD1C2408642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81300" y="600075"/>
              <a:ext cx="1419225" cy="1419225"/>
            </a:xfrm>
            <a:prstGeom prst="roundRect">
              <a:avLst>
                <a:gd fmla="val 8613" name="adj"/>
              </a:avLst>
            </a:pr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endParaRPr>
            </a:p>
          </p:txBody>
        </p:sp>
        <p:pic>
          <p:nvPicPr>
            <p:cNvPr id="71" name="PA-图片 70">
              <a:extLst>
                <a:ext uri="{FF2B5EF4-FFF2-40B4-BE49-F238E27FC236}">
                  <a16:creationId xmlns:a16="http://schemas.microsoft.com/office/drawing/2014/main" id="{4A61713C-004A-4667-89D0-AAA64D800C40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6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28925" y="654366"/>
              <a:ext cx="1314450" cy="1317308"/>
            </a:xfrm>
            <a:prstGeom prst="rect">
              <a:avLst/>
            </a:prstGeom>
          </p:spPr>
        </p:pic>
        <p:sp>
          <p:nvSpPr>
            <p:cNvPr id="72" name="PA-文本框 7">
              <a:extLst>
                <a:ext uri="{FF2B5EF4-FFF2-40B4-BE49-F238E27FC236}">
                  <a16:creationId xmlns:a16="http://schemas.microsoft.com/office/drawing/2014/main" id="{C63BF635-B7CC-412E-AFCE-9305BB0521D6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3105152" y="2057402"/>
              <a:ext cx="895350" cy="4307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133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灰土</a:t>
              </a:r>
            </a:p>
          </p:txBody>
        </p:sp>
      </p:grpSp>
      <p:grpSp>
        <p:nvGrpSpPr>
          <p:cNvPr id="73" name="PA-1022150">
            <a:extLst>
              <a:ext uri="{FF2B5EF4-FFF2-40B4-BE49-F238E27FC236}">
                <a16:creationId xmlns:a16="http://schemas.microsoft.com/office/drawing/2014/main" id="{1D14FA11-8BFA-44B2-B95E-BC76029D2039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8697225" y="1962366"/>
            <a:ext cx="1372153" cy="1788645"/>
            <a:chOff x="4895850" y="647700"/>
            <a:chExt cx="1419225" cy="1850006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81DA701E-20B0-4C05-8A63-48D46BEAB76A}"/>
                </a:ext>
              </a:extLst>
            </p:cNvPr>
            <p:cNvGrpSpPr/>
            <p:nvPr/>
          </p:nvGrpSpPr>
          <p:grpSpPr>
            <a:xfrm>
              <a:off x="4895850" y="647700"/>
              <a:ext cx="1419225" cy="1419225"/>
              <a:chOff x="4895850" y="647700"/>
              <a:chExt cx="1419225" cy="1419225"/>
            </a:xfrm>
          </p:grpSpPr>
          <p:pic>
            <p:nvPicPr>
              <p:cNvPr id="76" name="PA-图片 75">
                <a:extLst>
                  <a:ext uri="{FF2B5EF4-FFF2-40B4-BE49-F238E27FC236}">
                    <a16:creationId xmlns:a16="http://schemas.microsoft.com/office/drawing/2014/main" id="{E856D67D-5F7F-4A6A-96C2-E3FEEA518B2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0">
                <a:grayscl/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000626" y="828675"/>
                <a:ext cx="1209674" cy="1209674"/>
              </a:xfrm>
              <a:prstGeom prst="rect">
                <a:avLst/>
              </a:prstGeom>
            </p:spPr>
          </p:pic>
          <p:sp>
            <p:nvSpPr>
              <p:cNvPr id="77" name="PA-圆角矩形 10">
                <a:extLst>
                  <a:ext uri="{FF2B5EF4-FFF2-40B4-BE49-F238E27FC236}">
                    <a16:creationId xmlns:a16="http://schemas.microsoft.com/office/drawing/2014/main" id="{260814E4-5653-478B-B3C4-43C67406094C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4895850" y="647700"/>
                <a:ext cx="1419225" cy="1419225"/>
              </a:xfrm>
              <a:prstGeom prst="roundRect">
                <a:avLst>
                  <a:gd fmla="val 8613" name="adj"/>
                </a:avLst>
              </a:pr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endParaRPr>
              </a:p>
            </p:txBody>
          </p:sp>
        </p:grpSp>
        <p:sp>
          <p:nvSpPr>
            <p:cNvPr id="75" name="PA-文本框 12">
              <a:extLst>
                <a:ext uri="{FF2B5EF4-FFF2-40B4-BE49-F238E27FC236}">
                  <a16:creationId xmlns:a16="http://schemas.microsoft.com/office/drawing/2014/main" id="{C6F35B53-95D5-4CD7-85B5-614410F4DA4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4962524" y="2105026"/>
              <a:ext cx="1238251" cy="3888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废旧陶瓷</a:t>
              </a:r>
            </a:p>
          </p:txBody>
        </p:sp>
      </p:grpSp>
      <p:grpSp>
        <p:nvGrpSpPr>
          <p:cNvPr id="78" name="PA-1022151">
            <a:extLst>
              <a:ext uri="{FF2B5EF4-FFF2-40B4-BE49-F238E27FC236}">
                <a16:creationId xmlns:a16="http://schemas.microsoft.com/office/drawing/2014/main" id="{7F2BCDE9-6293-4184-8E61-721C6B1EB90F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8697225" y="4018206"/>
            <a:ext cx="1372153" cy="1788645"/>
            <a:chOff x="7048500" y="619125"/>
            <a:chExt cx="1419225" cy="185000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BD567910-3857-4ABC-9DE1-2130C9F1ED98}"/>
                </a:ext>
              </a:extLst>
            </p:cNvPr>
            <p:cNvGrpSpPr/>
            <p:nvPr/>
          </p:nvGrpSpPr>
          <p:grpSpPr>
            <a:xfrm>
              <a:off x="7048500" y="619125"/>
              <a:ext cx="1419225" cy="1419225"/>
              <a:chOff x="7048500" y="619125"/>
              <a:chExt cx="1419225" cy="1419225"/>
            </a:xfrm>
          </p:grpSpPr>
          <p:pic>
            <p:nvPicPr>
              <p:cNvPr id="81" name="PA-图片 80">
                <a:extLst>
                  <a:ext uri="{FF2B5EF4-FFF2-40B4-BE49-F238E27FC236}">
                    <a16:creationId xmlns:a16="http://schemas.microsoft.com/office/drawing/2014/main" id="{6639D43B-6371-4D3D-A9BE-D05878C57C1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25">
                <a:grayscl/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424107" y="736808"/>
                <a:ext cx="776918" cy="1168192"/>
              </a:xfrm>
              <a:prstGeom prst="rect">
                <a:avLst/>
              </a:prstGeom>
            </p:spPr>
          </p:pic>
          <p:sp>
            <p:nvSpPr>
              <p:cNvPr id="82" name="PA-圆角矩形 15">
                <a:extLst>
                  <a:ext uri="{FF2B5EF4-FFF2-40B4-BE49-F238E27FC236}">
                    <a16:creationId xmlns:a16="http://schemas.microsoft.com/office/drawing/2014/main" id="{B643D746-6D44-43A5-BDAE-81D13FCB839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048500" y="619125"/>
                <a:ext cx="1419225" cy="1419225"/>
              </a:xfrm>
              <a:prstGeom prst="roundRect">
                <a:avLst>
                  <a:gd fmla="val 8613" name="adj"/>
                </a:avLst>
              </a:prstGeom>
              <a:noFill/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endParaRPr>
              </a:p>
            </p:txBody>
          </p:sp>
        </p:grpSp>
        <p:sp>
          <p:nvSpPr>
            <p:cNvPr id="80" name="PA-文本框 17">
              <a:extLst>
                <a:ext uri="{FF2B5EF4-FFF2-40B4-BE49-F238E27FC236}">
                  <a16:creationId xmlns:a16="http://schemas.microsoft.com/office/drawing/2014/main" id="{02880D1E-CBFC-4D91-A787-10C0B5CB3618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7153276" y="2076450"/>
              <a:ext cx="1238251" cy="3888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污染纸张</a:t>
              </a:r>
            </a:p>
          </p:txBody>
        </p:sp>
      </p:grpSp>
      <p:grpSp>
        <p:nvGrpSpPr>
          <p:cNvPr id="83" name="PA-1022152">
            <a:extLst>
              <a:ext uri="{FF2B5EF4-FFF2-40B4-BE49-F238E27FC236}">
                <a16:creationId xmlns:a16="http://schemas.microsoft.com/office/drawing/2014/main" id="{50A46583-3140-4B8F-9F7E-CB82EA4C9DC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4547111" y="4018206"/>
            <a:ext cx="1372153" cy="1829554"/>
            <a:chOff x="2838450" y="2905125"/>
            <a:chExt cx="1419225" cy="1892318"/>
          </a:xfrm>
        </p:grpSpPr>
        <p:pic>
          <p:nvPicPr>
            <p:cNvPr id="84" name="PA-图片 83">
              <a:extLst>
                <a:ext uri="{FF2B5EF4-FFF2-40B4-BE49-F238E27FC236}">
                  <a16:creationId xmlns:a16="http://schemas.microsoft.com/office/drawing/2014/main" id="{95D48F87-5409-431A-9D3C-19424FA7B824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0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37147" y="3019425"/>
              <a:ext cx="1206227" cy="1206227"/>
            </a:xfrm>
            <a:prstGeom prst="rect">
              <a:avLst/>
            </a:prstGeom>
          </p:spPr>
        </p:pic>
        <p:sp>
          <p:nvSpPr>
            <p:cNvPr id="85" name="PA-圆角矩形 20">
              <a:extLst>
                <a:ext uri="{FF2B5EF4-FFF2-40B4-BE49-F238E27FC236}">
                  <a16:creationId xmlns:a16="http://schemas.microsoft.com/office/drawing/2014/main" id="{6153AE7E-4DA7-4703-927A-A3FE284B55B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38450" y="2905125"/>
              <a:ext cx="1419225" cy="1419225"/>
            </a:xfrm>
            <a:prstGeom prst="roundRect">
              <a:avLst>
                <a:gd fmla="val 8613" name="adj"/>
              </a:avLst>
            </a:pr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endParaRPr>
            </a:p>
          </p:txBody>
        </p:sp>
        <p:sp>
          <p:nvSpPr>
            <p:cNvPr id="86" name="PA-文本框 21">
              <a:extLst>
                <a:ext uri="{FF2B5EF4-FFF2-40B4-BE49-F238E27FC236}">
                  <a16:creationId xmlns:a16="http://schemas.microsoft.com/office/drawing/2014/main" id="{55546059-73A2-4B7E-98C6-7EA121D11CE2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3086100" y="4362451"/>
              <a:ext cx="895350" cy="4307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133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烟头</a:t>
              </a:r>
            </a:p>
          </p:txBody>
        </p:sp>
      </p:grpSp>
      <p:grpSp>
        <p:nvGrpSpPr>
          <p:cNvPr id="87" name="PA-1022153">
            <a:extLst>
              <a:ext uri="{FF2B5EF4-FFF2-40B4-BE49-F238E27FC236}">
                <a16:creationId xmlns:a16="http://schemas.microsoft.com/office/drawing/2014/main" id="{2F1B541C-33AD-4828-A60B-AD3D72DEC1E6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6557704" y="4018206"/>
            <a:ext cx="1501080" cy="1779437"/>
            <a:chOff x="2790824" y="2819400"/>
            <a:chExt cx="1552575" cy="1840482"/>
          </a:xfrm>
        </p:grpSpPr>
        <p:pic>
          <p:nvPicPr>
            <p:cNvPr id="88" name="PA-图片 87">
              <a:extLst>
                <a:ext uri="{FF2B5EF4-FFF2-40B4-BE49-F238E27FC236}">
                  <a16:creationId xmlns:a16="http://schemas.microsoft.com/office/drawing/2014/main" id="{C92EAB32-8E50-40C3-80E0-2E19C69801D5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5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49806" y="2933700"/>
              <a:ext cx="1203094" cy="1203094"/>
            </a:xfrm>
            <a:prstGeom prst="rect">
              <a:avLst/>
            </a:prstGeom>
          </p:spPr>
        </p:pic>
        <p:sp>
          <p:nvSpPr>
            <p:cNvPr id="89" name="PA-圆角矩形 24">
              <a:extLst>
                <a:ext uri="{FF2B5EF4-FFF2-40B4-BE49-F238E27FC236}">
                  <a16:creationId xmlns:a16="http://schemas.microsoft.com/office/drawing/2014/main" id="{D29BDEE8-D5A9-47A6-8663-104F2838F4E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67025" y="2819400"/>
              <a:ext cx="1419225" cy="1419225"/>
            </a:xfrm>
            <a:prstGeom prst="roundRect">
              <a:avLst>
                <a:gd fmla="val 8613" name="adj"/>
              </a:avLst>
            </a:pr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endParaRPr>
            </a:p>
          </p:txBody>
        </p:sp>
        <p:sp>
          <p:nvSpPr>
            <p:cNvPr id="90" name="PA-文本框 25">
              <a:extLst>
                <a:ext uri="{FF2B5EF4-FFF2-40B4-BE49-F238E27FC236}">
                  <a16:creationId xmlns:a16="http://schemas.microsoft.com/office/drawing/2014/main" id="{60CE27EB-9C24-4BE2-A569-3D367DEB4D7D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2790823" y="4267202"/>
              <a:ext cx="1552575" cy="3888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一次性餐盒</a:t>
              </a:r>
            </a:p>
          </p:txBody>
        </p:sp>
      </p:grpSp>
    </p:spTree>
    <p:extLst>
      <p:ext uri="{BB962C8B-B14F-4D97-AF65-F5344CB8AC3E}">
        <p14:creationId val="4104859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154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155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" name="PA-1022156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生活垃圾如何分类</a:t>
            </a:r>
          </a:p>
        </p:txBody>
      </p:sp>
      <p:pic>
        <p:nvPicPr>
          <p:cNvPr id="32" name="PA-1022157">
            <a:extLst>
              <a:ext uri="{FF2B5EF4-FFF2-40B4-BE49-F238E27FC236}">
                <a16:creationId xmlns:a16="http://schemas.microsoft.com/office/drawing/2014/main" id="{A5FD67A0-1281-4048-B870-4D4C0ECB6A4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2112" l="73949" r="2593" t="24027"/>
          <a:stretch>
            <a:fillRect/>
          </a:stretch>
        </p:blipFill>
        <p:spPr>
          <a:xfrm>
            <a:off x="8455864" y="1046308"/>
            <a:ext cx="2112458" cy="4941019"/>
          </a:xfrm>
          <a:prstGeom prst="rect">
            <a:avLst/>
          </a:prstGeom>
        </p:spPr>
      </p:pic>
      <p:sp>
        <p:nvSpPr>
          <p:cNvPr id="33" name="PA-1022158">
            <a:extLst>
              <a:ext uri="{FF2B5EF4-FFF2-40B4-BE49-F238E27FC236}">
                <a16:creationId xmlns:a16="http://schemas.microsoft.com/office/drawing/2014/main" id="{5E297C58-3908-4C92-B9C6-F9FB66435B5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06483" y="2997865"/>
            <a:ext cx="1706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盆景等植物的残枝落叶</a:t>
            </a:r>
          </a:p>
        </p:txBody>
      </p:sp>
      <p:sp>
        <p:nvSpPr>
          <p:cNvPr id="34" name="PA-1022159">
            <a:extLst>
              <a:ext uri="{FF2B5EF4-FFF2-40B4-BE49-F238E27FC236}">
                <a16:creationId xmlns:a16="http://schemas.microsoft.com/office/drawing/2014/main" id="{24B4C48E-C247-4DBB-9F49-4E134E75219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032896" y="2997865"/>
            <a:ext cx="1249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动物骨骼和内脏</a:t>
            </a:r>
          </a:p>
        </p:txBody>
      </p:sp>
      <p:sp>
        <p:nvSpPr>
          <p:cNvPr id="35" name="PA-1022160">
            <a:extLst>
              <a:ext uri="{FF2B5EF4-FFF2-40B4-BE49-F238E27FC236}">
                <a16:creationId xmlns:a16="http://schemas.microsoft.com/office/drawing/2014/main" id="{0FD4AF53-BA91-483E-A628-0F113B7F4FE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286348" y="2997865"/>
            <a:ext cx="487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蛋壳</a:t>
            </a:r>
          </a:p>
        </p:txBody>
      </p:sp>
      <p:sp>
        <p:nvSpPr>
          <p:cNvPr id="36" name="PA-1022161">
            <a:extLst>
              <a:ext uri="{FF2B5EF4-FFF2-40B4-BE49-F238E27FC236}">
                <a16:creationId xmlns:a16="http://schemas.microsoft.com/office/drawing/2014/main" id="{707FB9D5-F5BE-45AF-B91D-48B0393372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363682" y="4400793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过期食品</a:t>
            </a:r>
          </a:p>
        </p:txBody>
      </p:sp>
      <p:sp>
        <p:nvSpPr>
          <p:cNvPr id="37" name="PA-1022162">
            <a:extLst>
              <a:ext uri="{FF2B5EF4-FFF2-40B4-BE49-F238E27FC236}">
                <a16:creationId xmlns:a16="http://schemas.microsoft.com/office/drawing/2014/main" id="{AEA0FDF9-FC6E-4B5C-993B-00F5BBC7CFE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261497" y="4400793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瓜果皮核</a:t>
            </a:r>
          </a:p>
        </p:txBody>
      </p:sp>
      <p:sp>
        <p:nvSpPr>
          <p:cNvPr id="38" name="PA-1022163">
            <a:extLst>
              <a:ext uri="{FF2B5EF4-FFF2-40B4-BE49-F238E27FC236}">
                <a16:creationId xmlns:a16="http://schemas.microsoft.com/office/drawing/2014/main" id="{396D9A30-9444-436F-B272-A8F310300AF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133947" y="4400793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200">
                <a:latin charset="-122" panose="020b0800000000000000" pitchFamily="34" typeface="思源黑体 CN Bold"/>
                <a:ea charset="-122" panose="020b0800000000000000" pitchFamily="34" typeface="思源黑体 CN Bold"/>
                <a:cs typeface="+mn-ea"/>
                <a:sym typeface="+mn-lt"/>
              </a:rPr>
              <a:t>剩菜剩饭</a:t>
            </a:r>
          </a:p>
        </p:txBody>
      </p:sp>
      <p:sp>
        <p:nvSpPr>
          <p:cNvPr id="39" name="PA-1022164">
            <a:extLst>
              <a:ext uri="{FF2B5EF4-FFF2-40B4-BE49-F238E27FC236}">
                <a16:creationId xmlns:a16="http://schemas.microsoft.com/office/drawing/2014/main" id="{D6CE9B01-1438-438B-829E-260AEBCAF556}"/>
              </a:ext>
            </a:extLst>
          </p:cNvPr>
          <p:cNvSpPr txBox="1">
            <a:spLocks noChangeArrowheads="1" noRot="1"/>
          </p:cNvSpPr>
          <p:nvPr>
            <p:custDataLst>
              <p:tags r:id="rId15"/>
            </p:custDataLst>
          </p:nvPr>
        </p:nvSpPr>
        <p:spPr>
          <a:xfrm>
            <a:off x="1934046" y="4955974"/>
            <a:ext cx="5479108" cy="964172"/>
          </a:xfrm>
          <a:prstGeom prst="rect">
            <a:avLst/>
          </a:prstGeom>
        </p:spPr>
        <p:txBody>
          <a:bodyPr bIns="34290" lIns="68580" rIns="68580" tIns="34290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30000"/>
              </a:lnSpc>
              <a:buNone/>
            </a:pPr>
            <a:r>
              <a:rPr altLang="zh-CN" lang="zh-CN" sz="1400"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包括剩菜剩饭、骨头、菜根菜叶、果皮等食品类废物。 这些废弃物经过堆肥处理，可生产有机肥料。餐余垃圾的集中处理减少了和其他垃圾混杂之后形成的蚊虫、苍蝇的滋生。</a:t>
            </a:r>
          </a:p>
        </p:txBody>
      </p:sp>
      <p:sp>
        <p:nvSpPr>
          <p:cNvPr id="40" name="PA-1022165">
            <a:extLst>
              <a:ext uri="{FF2B5EF4-FFF2-40B4-BE49-F238E27FC236}">
                <a16:creationId xmlns:a16="http://schemas.microsoft.com/office/drawing/2014/main" id="{CA72E26F-2A45-44C5-AF6A-3973BB0CE34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727200" y="4807839"/>
            <a:ext cx="5892800" cy="1179488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1" name="PA-1022166">
            <a:extLst>
              <a:ext uri="{FF2B5EF4-FFF2-40B4-BE49-F238E27FC236}">
                <a16:creationId xmlns:a16="http://schemas.microsoft.com/office/drawing/2014/main" id="{75335DE3-9FDC-4816-8BCB-F49A79CE18F7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1727200" y="3437918"/>
            <a:ext cx="58928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A-1022167">
            <a:extLst>
              <a:ext uri="{FF2B5EF4-FFF2-40B4-BE49-F238E27FC236}">
                <a16:creationId xmlns:a16="http://schemas.microsoft.com/office/drawing/2014/main" id="{97751B40-E5F1-49C4-A362-B8FD17354889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3747008" y="2487121"/>
            <a:ext cx="0" cy="18414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A-1022168">
            <a:extLst>
              <a:ext uri="{FF2B5EF4-FFF2-40B4-BE49-F238E27FC236}">
                <a16:creationId xmlns:a16="http://schemas.microsoft.com/office/drawing/2014/main" id="{6E523DC9-FFD3-41D9-B4F8-F74535D24559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5610594" y="2487121"/>
            <a:ext cx="0" cy="18414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A-1022169">
            <a:extLst>
              <a:ext uri="{FF2B5EF4-FFF2-40B4-BE49-F238E27FC236}">
                <a16:creationId xmlns:a16="http://schemas.microsoft.com/office/drawing/2014/main" id="{3DE87210-A62B-4CFD-9C25-9DC333BBC6CD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4139" y="3527068"/>
            <a:ext cx="1112082" cy="784575"/>
          </a:xfrm>
          <a:prstGeom prst="rect">
            <a:avLst/>
          </a:prstGeom>
        </p:spPr>
      </p:pic>
      <p:pic>
        <p:nvPicPr>
          <p:cNvPr id="45" name="PA-1022170">
            <a:extLst>
              <a:ext uri="{FF2B5EF4-FFF2-40B4-BE49-F238E27FC236}">
                <a16:creationId xmlns:a16="http://schemas.microsoft.com/office/drawing/2014/main" id="{40DBD62F-FDB6-4E5D-8CB1-71C8E2B7B36B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4139" y="2009223"/>
            <a:ext cx="1112082" cy="784575"/>
          </a:xfrm>
          <a:prstGeom prst="rect">
            <a:avLst/>
          </a:prstGeom>
        </p:spPr>
      </p:pic>
      <p:pic>
        <p:nvPicPr>
          <p:cNvPr id="46" name="PA-1022171">
            <a:extLst>
              <a:ext uri="{FF2B5EF4-FFF2-40B4-BE49-F238E27FC236}">
                <a16:creationId xmlns:a16="http://schemas.microsoft.com/office/drawing/2014/main" id="{71B051F7-288D-4EF6-9A41-4A0457B9F2BA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5319" y="3518914"/>
            <a:ext cx="1112082" cy="784575"/>
          </a:xfrm>
          <a:prstGeom prst="rect">
            <a:avLst/>
          </a:prstGeom>
        </p:spPr>
      </p:pic>
      <p:pic>
        <p:nvPicPr>
          <p:cNvPr id="47" name="PA-1022172">
            <a:extLst>
              <a:ext uri="{FF2B5EF4-FFF2-40B4-BE49-F238E27FC236}">
                <a16:creationId xmlns:a16="http://schemas.microsoft.com/office/drawing/2014/main" id="{02F69BE7-9024-4678-BD59-5C38A7E58F70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5319" y="2001069"/>
            <a:ext cx="1112082" cy="784575"/>
          </a:xfrm>
          <a:prstGeom prst="rect">
            <a:avLst/>
          </a:prstGeom>
        </p:spPr>
      </p:pic>
      <p:pic>
        <p:nvPicPr>
          <p:cNvPr id="48" name="PA-1022173">
            <a:extLst>
              <a:ext uri="{FF2B5EF4-FFF2-40B4-BE49-F238E27FC236}">
                <a16:creationId xmlns:a16="http://schemas.microsoft.com/office/drawing/2014/main" id="{04AEBD08-E9E9-4852-A477-68C7557FC941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6904" y="3483258"/>
            <a:ext cx="1112082" cy="784575"/>
          </a:xfrm>
          <a:prstGeom prst="rect">
            <a:avLst/>
          </a:prstGeom>
        </p:spPr>
      </p:pic>
      <p:pic>
        <p:nvPicPr>
          <p:cNvPr id="49" name="PA-1022174">
            <a:extLst>
              <a:ext uri="{FF2B5EF4-FFF2-40B4-BE49-F238E27FC236}">
                <a16:creationId xmlns:a16="http://schemas.microsoft.com/office/drawing/2014/main" id="{A5BDCD87-03D9-4A91-AD96-5DAC7647E2E0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6904" y="1965413"/>
            <a:ext cx="1112082" cy="784575"/>
          </a:xfrm>
          <a:prstGeom prst="rect">
            <a:avLst/>
          </a:prstGeom>
        </p:spPr>
      </p:pic>
    </p:spTree>
    <p:extLst>
      <p:ext uri="{BB962C8B-B14F-4D97-AF65-F5344CB8AC3E}">
        <p14:creationId val="6817229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965" id="1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PA-1022175">
            <a:extLst>
              <a:ext uri="{FF2B5EF4-FFF2-40B4-BE49-F238E27FC236}">
                <a16:creationId xmlns:a16="http://schemas.microsoft.com/office/drawing/2014/main" id="{2EC9BC61-DFC8-4BC3-83F6-1E80DB26AC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84448" y="3348167"/>
            <a:ext cx="5023104" cy="457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800">
              <a:solidFill>
                <a:srgbClr val="3B7E87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24" name="PA-1022176">
            <a:extLst>
              <a:ext uri="{FF2B5EF4-FFF2-40B4-BE49-F238E27FC236}">
                <a16:creationId xmlns:a16="http://schemas.microsoft.com/office/drawing/2014/main" id="{1EFCAF95-3E28-409E-AE79-BBD016D73EA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4594" y="3888266"/>
            <a:ext cx="4624960" cy="669402"/>
          </a:xfrm>
          <a:custGeom>
            <a:gdLst>
              <a:gd fmla="*/ 0 w 4628562" name="connsiteX0"/>
              <a:gd fmla="*/ 0 h 669402" name="connsiteY0"/>
              <a:gd fmla="*/ 4628562 w 4628562" name="connsiteX1"/>
              <a:gd fmla="*/ 0 h 669402" name="connsiteY1"/>
              <a:gd fmla="*/ 4628562 w 4628562" name="connsiteX2"/>
              <a:gd fmla="*/ 669402 h 669402" name="connsiteY2"/>
              <a:gd fmla="*/ 4512297 w 4628562" name="connsiteX3"/>
              <a:gd fmla="*/ 669402 h 669402" name="connsiteY3"/>
              <a:gd fmla="*/ 4512297 w 4628562" name="connsiteX4"/>
              <a:gd fmla="*/ 544479 h 669402" name="connsiteY4"/>
              <a:gd fmla="*/ 4467211 w 4628562" name="connsiteX5"/>
              <a:gd fmla="*/ 499393 h 669402" name="connsiteY5"/>
              <a:gd fmla="*/ 4286873 w 4628562" name="connsiteX6"/>
              <a:gd fmla="*/ 499393 h 669402" name="connsiteY6"/>
              <a:gd fmla="*/ 4241787 w 4628562" name="connsiteX7"/>
              <a:gd fmla="*/ 544479 h 669402" name="connsiteY7"/>
              <a:gd fmla="*/ 4241787 w 4628562" name="connsiteX8"/>
              <a:gd fmla="*/ 669402 h 669402" name="connsiteY8"/>
              <a:gd fmla="*/ 0 w 4628562" name="connsiteX9"/>
              <a:gd fmla="*/ 669402 h 66940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9402" w="4628562">
                <a:moveTo>
                  <a:pt x="0" y="0"/>
                </a:moveTo>
                <a:lnTo>
                  <a:pt x="4628562" y="0"/>
                </a:lnTo>
                <a:lnTo>
                  <a:pt x="4628562" y="669402"/>
                </a:lnTo>
                <a:lnTo>
                  <a:pt x="4512297" y="669402"/>
                </a:lnTo>
                <a:lnTo>
                  <a:pt x="4512297" y="544479"/>
                </a:lnTo>
                <a:cubicBezTo>
                  <a:pt x="4512297" y="519579"/>
                  <a:pt x="4492111" y="499393"/>
                  <a:pt x="4467211" y="499393"/>
                </a:cubicBezTo>
                <a:lnTo>
                  <a:pt x="4286873" y="499393"/>
                </a:lnTo>
                <a:cubicBezTo>
                  <a:pt x="4261973" y="499393"/>
                  <a:pt x="4241787" y="519579"/>
                  <a:pt x="4241787" y="544479"/>
                </a:cubicBezTo>
                <a:lnTo>
                  <a:pt x="4241787" y="669402"/>
                </a:lnTo>
                <a:lnTo>
                  <a:pt x="0" y="669402"/>
                </a:lnTo>
                <a:close/>
              </a:path>
            </a:pathLst>
          </a:custGeom>
        </p:spPr>
      </p:pic>
      <p:sp>
        <p:nvSpPr>
          <p:cNvPr id="25" name="PA-1022177">
            <a:extLst>
              <a:ext uri="{FF2B5EF4-FFF2-40B4-BE49-F238E27FC236}">
                <a16:creationId xmlns:a16="http://schemas.microsoft.com/office/drawing/2014/main" id="{DF8C793E-2DF9-4B40-95CA-9CF41E8773B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62514" y="3509833"/>
            <a:ext cx="4389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—垃圾少一分·城市美十分—</a:t>
            </a:r>
          </a:p>
        </p:txBody>
      </p:sp>
      <p:sp>
        <p:nvSpPr>
          <p:cNvPr id="26" name="PA-1022178">
            <a:extLst>
              <a:ext uri="{FF2B5EF4-FFF2-40B4-BE49-F238E27FC236}">
                <a16:creationId xmlns:a16="http://schemas.microsoft.com/office/drawing/2014/main" id="{B76A24DB-F939-44AA-9935-0CC866D8B5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98322" y="1449139"/>
            <a:ext cx="1795348" cy="64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27" name="PA-1022179">
            <a:extLst>
              <a:ext uri="{FF2B5EF4-FFF2-40B4-BE49-F238E27FC236}">
                <a16:creationId xmlns:a16="http://schemas.microsoft.com/office/drawing/2014/main" id="{25684BE7-BF56-4348-BED5-4AA231DDD29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1759" y="2212621"/>
            <a:ext cx="68884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600"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</a:rPr>
              <a:t>工作的要求及目标</a:t>
            </a:r>
          </a:p>
        </p:txBody>
      </p:sp>
    </p:spTree>
    <p:extLst>
      <p:ext uri="{BB962C8B-B14F-4D97-AF65-F5344CB8AC3E}">
        <p14:creationId val="33518200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180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181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182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12" name="PA-1022183">
            <a:extLst>
              <a:ext uri="{FF2B5EF4-FFF2-40B4-BE49-F238E27FC236}">
                <a16:creationId xmlns:a16="http://schemas.microsoft.com/office/drawing/2014/main" id="{BC95C420-68BB-4FA1-AD7A-938D077DC3C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27680" y="2890706"/>
            <a:ext cx="7092948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</a:rPr>
              <a:t>普遍推行垃圾分类制度，关系13亿多人生活环境改善，关系垃圾能不能减量化、资源化、无害化处理。要加快建立分类投放、分类收集、分类运输、分类处理的垃圾处理系统，形成以法治为基础、政府推动、全民参与、城乡统筹、因地制宜的垃圾分类制度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</a:rPr>
              <a:t>-----在2016年12月21日中央财经领导小组第十四次会议上讲话</a:t>
            </a:r>
          </a:p>
        </p:txBody>
      </p:sp>
      <p:sp>
        <p:nvSpPr>
          <p:cNvPr id="13" name="PA-1022184">
            <a:extLst>
              <a:ext uri="{FF2B5EF4-FFF2-40B4-BE49-F238E27FC236}">
                <a16:creationId xmlns:a16="http://schemas.microsoft.com/office/drawing/2014/main" id="{93D6EA19-721E-48D0-BBF4-18F600ED69E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195480" y="2241221"/>
            <a:ext cx="3688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300" sz="2000"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习近平总书记发表重要讲话</a:t>
            </a:r>
          </a:p>
        </p:txBody>
      </p:sp>
      <p:cxnSp>
        <p:nvCxnSpPr>
          <p:cNvPr id="14" name="PA-1022185">
            <a:extLst>
              <a:ext uri="{FF2B5EF4-FFF2-40B4-BE49-F238E27FC236}">
                <a16:creationId xmlns:a16="http://schemas.microsoft.com/office/drawing/2014/main" id="{623E3323-B8C8-4DA1-94A5-8A1B2531AB1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261659" y="2750994"/>
            <a:ext cx="3734861" cy="0"/>
          </a:xfrm>
          <a:prstGeom prst="line">
            <a:avLst/>
          </a:prstGeom>
          <a:ln w="38100">
            <a:solidFill>
              <a:srgbClr val="007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-1022186">
            <a:extLst>
              <a:ext uri="{FF2B5EF4-FFF2-40B4-BE49-F238E27FC236}">
                <a16:creationId xmlns:a16="http://schemas.microsoft.com/office/drawing/2014/main" id="{67F033EA-FDFB-459D-8CDB-D8BAEAD1AF5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27680" y="4869332"/>
            <a:ext cx="7092948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</a:rPr>
              <a:t>垃圾分类工作就是新时尚。我关注着这件事，希望上海抓实办好。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</a:rPr>
              <a:t>----2018年11月6日在虹口区市民驿站嘉兴路街道第一分站 </a:t>
            </a:r>
          </a:p>
        </p:txBody>
      </p:sp>
      <p:pic>
        <p:nvPicPr>
          <p:cNvPr id="16" name="PA-1022187">
            <a:extLst>
              <a:ext uri="{FF2B5EF4-FFF2-40B4-BE49-F238E27FC236}">
                <a16:creationId xmlns:a16="http://schemas.microsoft.com/office/drawing/2014/main" id="{3A192999-31DC-4A95-9524-590072989A5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4190" y="1396511"/>
            <a:ext cx="4512120" cy="4512120"/>
          </a:xfrm>
          <a:prstGeom prst="rect">
            <a:avLst/>
          </a:prstGeom>
        </p:spPr>
      </p:pic>
    </p:spTree>
    <p:extLst>
      <p:ext uri="{BB962C8B-B14F-4D97-AF65-F5344CB8AC3E}">
        <p14:creationId val="24821592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2" uiExpand="1"/>
      <p:bldP grpId="0" spid="13"/>
      <p:bldP build="p" grpId="0" spid="15" uiExpand="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188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189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190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6" name="PA-1022191">
            <a:extLst>
              <a:ext uri="{FF2B5EF4-FFF2-40B4-BE49-F238E27FC236}">
                <a16:creationId xmlns:a16="http://schemas.microsoft.com/office/drawing/2014/main" id="{8DCA5513-6F0A-433C-886A-5C022F6940C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0330" y="3445271"/>
            <a:ext cx="2388458" cy="2560320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 wrap="square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800">
                <a:latin typeface="+mn-ea"/>
              </a:rPr>
              <a:t>市委书记李强：垃圾分类是一件势在必行的事，必须更加积极地行动起来；是一件没有退路的事，必须更加主动地寻求作为；是一件引领时尚的事，必须更富创造地探索实践。</a:t>
            </a:r>
          </a:p>
        </p:txBody>
      </p:sp>
      <p:sp>
        <p:nvSpPr>
          <p:cNvPr id="7" name="PA-1022192">
            <a:extLst>
              <a:ext uri="{FF2B5EF4-FFF2-40B4-BE49-F238E27FC236}">
                <a16:creationId xmlns:a16="http://schemas.microsoft.com/office/drawing/2014/main" id="{0D8EA88C-4FF0-40BE-BB8B-687E5A8773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42992" y="1852145"/>
            <a:ext cx="1962538" cy="2011680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800">
                <a:latin typeface="+mn-ea"/>
              </a:rPr>
              <a:t>市长应勇：各区、各部门、各单位要各司其职、狠抓落实，齐心协力、共同努力使垃圾分类成为新时尚。</a:t>
            </a:r>
          </a:p>
        </p:txBody>
      </p:sp>
      <p:sp>
        <p:nvSpPr>
          <p:cNvPr id="8" name="PA-1022193">
            <a:extLst>
              <a:ext uri="{FF2B5EF4-FFF2-40B4-BE49-F238E27FC236}">
                <a16:creationId xmlns:a16="http://schemas.microsoft.com/office/drawing/2014/main" id="{37761A06-88F5-4079-9E12-9104DFF8B31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859308" y="3750071"/>
            <a:ext cx="1890126" cy="1737360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800">
                <a:latin typeface="+mn-ea"/>
              </a:rPr>
              <a:t>市人大常委会主任殷一璀：垃圾分类工作不能一蹴而就，要持之以恒的做垃圾分类工作。</a:t>
            </a:r>
          </a:p>
        </p:txBody>
      </p:sp>
      <p:sp>
        <p:nvSpPr>
          <p:cNvPr id="9" name="PA-1022194">
            <a:extLst>
              <a:ext uri="{FF2B5EF4-FFF2-40B4-BE49-F238E27FC236}">
                <a16:creationId xmlns:a16="http://schemas.microsoft.com/office/drawing/2014/main" id="{DDAD1F2D-F11E-4E6C-8024-F37896DFDBD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797082" y="4241265"/>
            <a:ext cx="1684800" cy="1684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图片</a:t>
            </a:r>
          </a:p>
        </p:txBody>
      </p:sp>
      <p:sp>
        <p:nvSpPr>
          <p:cNvPr id="10" name="PA-1022195">
            <a:extLst>
              <a:ext uri="{FF2B5EF4-FFF2-40B4-BE49-F238E27FC236}">
                <a16:creationId xmlns:a16="http://schemas.microsoft.com/office/drawing/2014/main" id="{01731B66-9962-4027-9FAD-F8BE994F80B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741492" y="1744200"/>
            <a:ext cx="1684800" cy="1684800"/>
          </a:xfrm>
          <a:prstGeom prst="ellipse">
            <a:avLst/>
          </a:prstGeom>
          <a:solidFill>
            <a:srgbClr val="007E99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图片</a:t>
            </a:r>
          </a:p>
        </p:txBody>
      </p:sp>
      <p:sp>
        <p:nvSpPr>
          <p:cNvPr id="11" name="PA-1022196">
            <a:extLst>
              <a:ext uri="{FF2B5EF4-FFF2-40B4-BE49-F238E27FC236}">
                <a16:creationId xmlns:a16="http://schemas.microsoft.com/office/drawing/2014/main" id="{E5081FB6-2F68-4B12-8D8B-403E7DFA3A4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32722" y="1744722"/>
            <a:ext cx="1683756" cy="1683756"/>
          </a:xfrm>
          <a:prstGeom prst="ellipse">
            <a:avLst/>
          </a:prstGeom>
          <a:solidFill>
            <a:srgbClr val="007E99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图片</a:t>
            </a:r>
          </a:p>
        </p:txBody>
      </p:sp>
      <p:sp>
        <p:nvSpPr>
          <p:cNvPr id="12" name="PA-1022197">
            <a:extLst>
              <a:ext uri="{FF2B5EF4-FFF2-40B4-BE49-F238E27FC236}">
                <a16:creationId xmlns:a16="http://schemas.microsoft.com/office/drawing/2014/main" id="{F7E67A17-01E9-4DD0-A49D-93D3D81D5A7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375173" y="4240312"/>
            <a:ext cx="1684800" cy="168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图片</a:t>
            </a:r>
          </a:p>
        </p:txBody>
      </p:sp>
      <p:sp>
        <p:nvSpPr>
          <p:cNvPr id="13" name="PA-1022198">
            <a:extLst>
              <a:ext uri="{FF2B5EF4-FFF2-40B4-BE49-F238E27FC236}">
                <a16:creationId xmlns:a16="http://schemas.microsoft.com/office/drawing/2014/main" id="{F3AA0DA3-DD72-4DAD-A3F5-888E082A391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164187" y="1852145"/>
            <a:ext cx="1998351" cy="2011680"/>
          </a:xfrm>
          <a:prstGeom prst="roundRect">
            <a:avLst>
              <a:gd fmla="val 16667" name="adj"/>
            </a:avLst>
          </a:prstGeom>
          <a:noFill/>
          <a:ln w="2857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just" indent="0" lvl="0" marL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en-US" lang="zh-CN" sz="1800">
                <a:latin typeface="+mn-ea"/>
              </a:rPr>
              <a:t>市政协主席董云虎：上海建设卓越全球城市，一定要进一步加强城市精细化管理，同时必须破解垃圾综合治理难题。</a:t>
            </a:r>
          </a:p>
        </p:txBody>
      </p:sp>
    </p:spTree>
    <p:extLst>
      <p:ext uri="{BB962C8B-B14F-4D97-AF65-F5344CB8AC3E}">
        <p14:creationId val="40077054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199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00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01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30" name="PA-1022202">
            <a:extLst>
              <a:ext uri="{FF2B5EF4-FFF2-40B4-BE49-F238E27FC236}">
                <a16:creationId xmlns:a16="http://schemas.microsoft.com/office/drawing/2014/main" id="{C8AA17EC-884C-48FF-88D8-F267333D7A2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49481" y="2210026"/>
            <a:ext cx="3241675" cy="3241675"/>
          </a:xfrm>
          <a:prstGeom prst="ellipse">
            <a:avLst/>
          </a:prstGeom>
          <a:solidFill>
            <a:srgbClr val="007E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altLang="en-US" b="1" lang="zh-CN" sz="6000">
                <a:solidFill>
                  <a:schemeClr val="bg1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0" panose="020b0604020202020204" pitchFamily="34" typeface="Arial"/>
              </a:rPr>
              <a:t>推出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altLang="en-US" b="1" lang="zh-CN" sz="6000">
                <a:solidFill>
                  <a:schemeClr val="bg1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  <a:sym charset="0" panose="020b0604020202020204" pitchFamily="34" typeface="Arial"/>
              </a:rPr>
              <a:t>过程</a:t>
            </a:r>
          </a:p>
        </p:txBody>
      </p:sp>
      <p:sp>
        <p:nvSpPr>
          <p:cNvPr id="31" name="PA-1022203">
            <a:extLst>
              <a:ext uri="{FF2B5EF4-FFF2-40B4-BE49-F238E27FC236}">
                <a16:creationId xmlns:a16="http://schemas.microsoft.com/office/drawing/2014/main" id="{0947EC22-2422-4C43-B7DD-915110FE231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9268" y="1633764"/>
            <a:ext cx="4160838" cy="4319587"/>
          </a:xfrm>
          <a:prstGeom prst="arc">
            <a:avLst>
              <a:gd fmla="val 17204711" name="adj1"/>
              <a:gd fmla="val 4458108" name="adj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srgbClr val="FFFF00"/>
              </a:solidFill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2" name="PA-1022204">
            <a:extLst>
              <a:ext uri="{FF2B5EF4-FFF2-40B4-BE49-F238E27FC236}">
                <a16:creationId xmlns:a16="http://schemas.microsoft.com/office/drawing/2014/main" id="{1105E146-9F98-4B3B-B121-B0E536F088D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103793" y="1990951"/>
            <a:ext cx="719138" cy="720725"/>
          </a:xfrm>
          <a:prstGeom prst="ellipse">
            <a:avLst/>
          </a:prstGeom>
          <a:solidFill>
            <a:srgbClr val="007E99"/>
          </a:solidFill>
          <a:ln w="25400">
            <a:noFill/>
          </a:ln>
          <a:effectLst>
            <a:outerShdw algn="tl" blurRad="50800" dir="2700000" dist="12700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 eaLnBrk="1" hangingPunct="1">
              <a:defRPr/>
            </a:pPr>
            <a:r>
              <a:rPr altLang="zh-CN" lang="en-US" sz="2400">
                <a:solidFill>
                  <a:schemeClr val="bg1"/>
                </a:solidFill>
                <a:latin typeface="+mj-ea"/>
                <a:ea typeface="+mj-ea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33" name="PA-1022205">
            <a:extLst>
              <a:ext uri="{FF2B5EF4-FFF2-40B4-BE49-F238E27FC236}">
                <a16:creationId xmlns:a16="http://schemas.microsoft.com/office/drawing/2014/main" id="{B47162B1-256D-4249-999B-D5BD0E6FFDB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64217" y="1732189"/>
            <a:ext cx="6394450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上海市推进生活垃圾分类促进源头减量支撑政策实施方案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（沪府办发[2012]109号）</a:t>
            </a:r>
          </a:p>
        </p:txBody>
      </p:sp>
      <p:sp>
        <p:nvSpPr>
          <p:cNvPr id="34" name="PA-1022206">
            <a:extLst>
              <a:ext uri="{FF2B5EF4-FFF2-40B4-BE49-F238E27FC236}">
                <a16:creationId xmlns:a16="http://schemas.microsoft.com/office/drawing/2014/main" id="{ACF86830-05A5-4B48-AB2A-76A8FE17C23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732443" y="3145064"/>
            <a:ext cx="720725" cy="719137"/>
          </a:xfrm>
          <a:prstGeom prst="ellipse">
            <a:avLst/>
          </a:prstGeom>
          <a:solidFill>
            <a:srgbClr val="007E99"/>
          </a:solidFill>
          <a:ln w="25400">
            <a:noFill/>
          </a:ln>
          <a:effectLst>
            <a:outerShdw algn="tl" blurRad="50800" dir="2700000" dist="12700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 eaLnBrk="1" hangingPunct="1">
              <a:defRPr/>
            </a:pPr>
            <a:r>
              <a:rPr altLang="zh-CN" lang="en-US" sz="2400">
                <a:solidFill>
                  <a:schemeClr val="bg1"/>
                </a:solidFill>
                <a:latin typeface="+mj-ea"/>
                <a:ea typeface="+mj-ea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35" name="PA-1022207">
            <a:extLst>
              <a:ext uri="{FF2B5EF4-FFF2-40B4-BE49-F238E27FC236}">
                <a16:creationId xmlns:a16="http://schemas.microsoft.com/office/drawing/2014/main" id="{1097F404-47CC-4906-9979-D17BF919A27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089506" y="4854801"/>
            <a:ext cx="720725" cy="720725"/>
          </a:xfrm>
          <a:prstGeom prst="ellipse">
            <a:avLst/>
          </a:prstGeom>
          <a:solidFill>
            <a:srgbClr val="007E99"/>
          </a:solidFill>
          <a:ln w="25400">
            <a:noFill/>
          </a:ln>
          <a:effectLst>
            <a:outerShdw algn="tl" blurRad="50800" dir="2700000" dist="12700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 eaLnBrk="1" hangingPunct="1">
              <a:defRPr/>
            </a:pPr>
            <a:r>
              <a:rPr altLang="zh-CN" lang="en-US" sz="2400">
                <a:solidFill>
                  <a:schemeClr val="bg1"/>
                </a:solidFill>
                <a:latin typeface="+mj-ea"/>
                <a:ea typeface="+mj-ea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36" name="PA-1022208">
            <a:extLst>
              <a:ext uri="{FF2B5EF4-FFF2-40B4-BE49-F238E27FC236}">
                <a16:creationId xmlns:a16="http://schemas.microsoft.com/office/drawing/2014/main" id="{B43E5B3E-A2EA-4EC3-BD63-2801EF5E659C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9608" y="3045419"/>
            <a:ext cx="6696075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关于进一步加强本市垃圾综合治理的实施方案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（沪府发[2016]69号）</a:t>
            </a:r>
          </a:p>
        </p:txBody>
      </p:sp>
      <p:sp>
        <p:nvSpPr>
          <p:cNvPr id="37" name="PA-1022209">
            <a:extLst>
              <a:ext uri="{FF2B5EF4-FFF2-40B4-BE49-F238E27FC236}">
                <a16:creationId xmlns:a16="http://schemas.microsoft.com/office/drawing/2014/main" id="{21B92243-AB56-487D-BE9E-22DD1CB116AF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62892" y="4786633"/>
            <a:ext cx="712946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上海市生活垃圾管理条例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（上海市人民代表大会公告第11号）</a:t>
            </a:r>
          </a:p>
        </p:txBody>
      </p:sp>
    </p:spTree>
    <p:extLst>
      <p:ext uri="{BB962C8B-B14F-4D97-AF65-F5344CB8AC3E}">
        <p14:creationId val="38300862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8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07 4.07407E-06 L -0.08854 0.00023" pathEditMode="relative" ptsTypes="AA" rAng="0">
                                      <p:cBhvr>
                                        <p:cTn dur="1000" fill="hold" id="9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6" nodeType="withEffect" presetClass="path" presetID="42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17" spd="-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1" nodeType="withEffect" presetClass="path" presetID="42" presetSubtype="0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22" spd="-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26" nodeType="withEffect" presetClass="path" presetID="42" presetSubtype="0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8.33333E-07 -7.40741E-07 L 0.14518 -0.00023" pathEditMode="relative" ptsTypes="AA" rAng="0">
                                      <p:cBhvr>
                                        <p:cTn dur="1000" fill="hold" id="27" spd="-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1" spid="30"/>
      <p:bldP grpId="0" spid="32"/>
      <p:bldP grpId="1" spid="32"/>
      <p:bldP grpId="0" spid="33"/>
      <p:bldP grpId="0" spid="34"/>
      <p:bldP grpId="1" spid="34"/>
      <p:bldP grpId="0" spid="35"/>
      <p:bldP grpId="1" spid="35"/>
      <p:bldP grpId="0" spid="36"/>
      <p:bldP grpId="0" spid="3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210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11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12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22" name="PA-1022213">
            <a:extLst>
              <a:ext uri="{FF2B5EF4-FFF2-40B4-BE49-F238E27FC236}">
                <a16:creationId xmlns:a16="http://schemas.microsoft.com/office/drawing/2014/main" id="{383956CA-F3B9-41BC-8B03-41137F3282C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51315" y="2822257"/>
            <a:ext cx="2201863" cy="365760"/>
          </a:xfrm>
          <a:prstGeom prst="rect">
            <a:avLst/>
          </a:prstGeom>
          <a:noFill/>
          <a:ln w="9525">
            <a:noFill/>
          </a:ln>
        </p:spPr>
        <p:txBody>
          <a:bodyPr anchor="ctr" bIns="0" lIns="0" rIns="0" tIns="0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rgbClr val="007E99"/>
                </a:solidFill>
                <a:latin typeface="+mj-ea"/>
                <a:ea typeface="+mj-ea"/>
              </a:rPr>
              <a:t>分类收集</a:t>
            </a:r>
          </a:p>
        </p:txBody>
      </p:sp>
      <p:sp>
        <p:nvSpPr>
          <p:cNvPr id="23" name="PA-1022214">
            <a:extLst>
              <a:ext uri="{FF2B5EF4-FFF2-40B4-BE49-F238E27FC236}">
                <a16:creationId xmlns:a16="http://schemas.microsoft.com/office/drawing/2014/main" id="{B4CB6C22-073C-4208-AF04-210273AA54E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719315" y="2822257"/>
            <a:ext cx="2201863" cy="365760"/>
          </a:xfrm>
          <a:prstGeom prst="rect">
            <a:avLst/>
          </a:prstGeom>
          <a:noFill/>
          <a:ln w="9525">
            <a:noFill/>
          </a:ln>
        </p:spPr>
        <p:txBody>
          <a:bodyPr anchor="ctr" bIns="0" lIns="0" rIns="0" tIns="0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latin typeface="+mj-ea"/>
                <a:ea typeface="+mj-ea"/>
              </a:rPr>
              <a:t>分类驳运</a:t>
            </a:r>
          </a:p>
        </p:txBody>
      </p:sp>
      <p:sp>
        <p:nvSpPr>
          <p:cNvPr id="24" name="PA-1022215">
            <a:extLst>
              <a:ext uri="{FF2B5EF4-FFF2-40B4-BE49-F238E27FC236}">
                <a16:creationId xmlns:a16="http://schemas.microsoft.com/office/drawing/2014/main" id="{EC2C4189-8BAE-47ED-9B56-789315D9634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42337" y="4201000"/>
            <a:ext cx="2201863" cy="365760"/>
          </a:xfrm>
          <a:prstGeom prst="rect">
            <a:avLst/>
          </a:prstGeom>
          <a:noFill/>
          <a:ln w="9525">
            <a:noFill/>
          </a:ln>
        </p:spPr>
        <p:txBody>
          <a:bodyPr anchor="ctr" bIns="0" lIns="0" rIns="0" tIns="0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latin typeface="+mj-ea"/>
                <a:ea typeface="+mj-ea"/>
              </a:rPr>
              <a:t>分类运输</a:t>
            </a:r>
          </a:p>
        </p:txBody>
      </p:sp>
      <p:sp>
        <p:nvSpPr>
          <p:cNvPr id="25" name="PA-1022216">
            <a:extLst>
              <a:ext uri="{FF2B5EF4-FFF2-40B4-BE49-F238E27FC236}">
                <a16:creationId xmlns:a16="http://schemas.microsoft.com/office/drawing/2014/main" id="{0CED4992-9900-4577-9DCB-F2A10709B44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79615" y="2874168"/>
            <a:ext cx="490538" cy="319088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400" u="none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ea"/>
              <a:ea typeface="+mj-ea"/>
              <a:cs typeface="+mn-cs"/>
              <a:sym charset="0" panose="020b0502020202020204" pitchFamily="34" typeface="Century Gothic"/>
            </a:endParaRPr>
          </a:p>
        </p:txBody>
      </p:sp>
      <p:sp>
        <p:nvSpPr>
          <p:cNvPr id="26" name="PA-1022217">
            <a:extLst>
              <a:ext uri="{FF2B5EF4-FFF2-40B4-BE49-F238E27FC236}">
                <a16:creationId xmlns:a16="http://schemas.microsoft.com/office/drawing/2014/main" id="{67BE4AE4-3DC1-48EE-8760-2DDE9246F40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35428" y="2874168"/>
            <a:ext cx="490538" cy="319088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400" u="none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ea"/>
              <a:ea typeface="+mj-ea"/>
              <a:cs typeface="+mn-cs"/>
              <a:sym charset="0" panose="020b0502020202020204" pitchFamily="34" typeface="Century Gothic"/>
            </a:endParaRPr>
          </a:p>
        </p:txBody>
      </p:sp>
      <p:sp>
        <p:nvSpPr>
          <p:cNvPr id="28" name="PA-1022218">
            <a:extLst>
              <a:ext uri="{FF2B5EF4-FFF2-40B4-BE49-F238E27FC236}">
                <a16:creationId xmlns:a16="http://schemas.microsoft.com/office/drawing/2014/main" id="{6CEE8B9D-C697-4CCC-BC44-D7CE2133AB4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692079" y="2822257"/>
            <a:ext cx="2201862" cy="365760"/>
          </a:xfrm>
          <a:prstGeom prst="rect">
            <a:avLst/>
          </a:prstGeom>
          <a:noFill/>
          <a:ln w="9525">
            <a:noFill/>
          </a:ln>
        </p:spPr>
        <p:txBody>
          <a:bodyPr anchor="ctr" bIns="0" lIns="0" rIns="0" tIns="0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rgbClr val="007E99"/>
                </a:solidFill>
                <a:latin typeface="+mj-ea"/>
                <a:ea typeface="+mj-ea"/>
              </a:rPr>
              <a:t>分类投放</a:t>
            </a:r>
          </a:p>
        </p:txBody>
      </p:sp>
      <p:sp>
        <p:nvSpPr>
          <p:cNvPr id="38" name="PA-1022219">
            <a:extLst>
              <a:ext uri="{FF2B5EF4-FFF2-40B4-BE49-F238E27FC236}">
                <a16:creationId xmlns:a16="http://schemas.microsoft.com/office/drawing/2014/main" id="{CA1CE6D6-CF97-4F63-A636-4514035F01E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647338" y="4201000"/>
            <a:ext cx="2201863" cy="365760"/>
          </a:xfrm>
          <a:prstGeom prst="rect">
            <a:avLst/>
          </a:prstGeom>
          <a:noFill/>
          <a:ln w="9525">
            <a:noFill/>
          </a:ln>
        </p:spPr>
        <p:txBody>
          <a:bodyPr anchor="ctr" bIns="0" lIns="0" rIns="0" tIns="0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solidFill>
                  <a:srgbClr val="007E99"/>
                </a:solidFill>
                <a:latin typeface="+mj-ea"/>
                <a:ea typeface="+mj-ea"/>
              </a:rPr>
              <a:t>分类处置</a:t>
            </a:r>
          </a:p>
        </p:txBody>
      </p:sp>
      <p:sp>
        <p:nvSpPr>
          <p:cNvPr id="39" name="PA-1022220">
            <a:extLst>
              <a:ext uri="{FF2B5EF4-FFF2-40B4-BE49-F238E27FC236}">
                <a16:creationId xmlns:a16="http://schemas.microsoft.com/office/drawing/2014/main" id="{3348C7D3-2FD8-48EF-99E3-7661C8FF754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558438" y="4252911"/>
            <a:ext cx="490538" cy="319088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400" u="none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ea"/>
              <a:ea typeface="+mj-ea"/>
              <a:cs typeface="+mn-cs"/>
              <a:sym charset="0" panose="020b0502020202020204" pitchFamily="34" typeface="Century Gothic"/>
            </a:endParaRPr>
          </a:p>
        </p:txBody>
      </p:sp>
      <p:sp>
        <p:nvSpPr>
          <p:cNvPr id="40" name="PA-1022221">
            <a:extLst>
              <a:ext uri="{FF2B5EF4-FFF2-40B4-BE49-F238E27FC236}">
                <a16:creationId xmlns:a16="http://schemas.microsoft.com/office/drawing/2014/main" id="{43C1228F-E8E5-4ED9-8169-F301227DE42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733731" y="4201000"/>
            <a:ext cx="2201863" cy="365760"/>
          </a:xfrm>
          <a:prstGeom prst="rect">
            <a:avLst/>
          </a:prstGeom>
          <a:noFill/>
          <a:ln w="9525">
            <a:noFill/>
          </a:ln>
        </p:spPr>
        <p:txBody>
          <a:bodyPr anchor="ctr" bIns="0" lIns="0" rIns="0" tIns="0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2400">
                <a:latin typeface="+mj-ea"/>
                <a:ea typeface="+mj-ea"/>
              </a:rPr>
              <a:t>环境修复</a:t>
            </a:r>
          </a:p>
        </p:txBody>
      </p:sp>
      <p:sp>
        <p:nvSpPr>
          <p:cNvPr id="41" name="PA-1022222">
            <a:extLst>
              <a:ext uri="{FF2B5EF4-FFF2-40B4-BE49-F238E27FC236}">
                <a16:creationId xmlns:a16="http://schemas.microsoft.com/office/drawing/2014/main" id="{063B5CC2-D385-4FA6-A1D1-5A780A98F6B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619431" y="4252911"/>
            <a:ext cx="490538" cy="319088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400" u="none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ea"/>
              <a:ea typeface="+mj-ea"/>
              <a:cs typeface="+mn-cs"/>
              <a:sym charset="0" panose="020b0502020202020204" pitchFamily="34" typeface="Century Gothic"/>
            </a:endParaRPr>
          </a:p>
        </p:txBody>
      </p:sp>
      <p:pic>
        <p:nvPicPr>
          <p:cNvPr id="50" name="PA-1022223">
            <a:extLst>
              <a:ext uri="{FF2B5EF4-FFF2-40B4-BE49-F238E27FC236}">
                <a16:creationId xmlns:a16="http://schemas.microsoft.com/office/drawing/2014/main" id="{520948A8-049D-47CF-A626-FE4571E2B96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3402" y="2448268"/>
            <a:ext cx="4728676" cy="2207369"/>
          </a:xfrm>
          <a:prstGeom prst="rect">
            <a:avLst/>
          </a:prstGeom>
        </p:spPr>
      </p:pic>
    </p:spTree>
    <p:extLst>
      <p:ext uri="{BB962C8B-B14F-4D97-AF65-F5344CB8AC3E}">
        <p14:creationId val="248561804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8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9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00</a:t>
            </a:r>
          </a:p>
        </p:txBody>
      </p:sp>
      <p:sp>
        <p:nvSpPr>
          <p:cNvPr id="4" name="PA-102210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前言导读</a:t>
            </a:r>
          </a:p>
        </p:txBody>
      </p:sp>
      <p:sp>
        <p:nvSpPr>
          <p:cNvPr id="14" name="PA-102211">
            <a:extLst>
              <a:ext uri="{FF2B5EF4-FFF2-40B4-BE49-F238E27FC236}">
                <a16:creationId xmlns:a16="http://schemas.microsoft.com/office/drawing/2014/main" id="{635F720B-0FAF-41A5-A5FF-15E720449F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32644" y="2569767"/>
            <a:ext cx="8261060" cy="2830302"/>
          </a:xfrm>
          <a:prstGeom prst="rect">
            <a:avLst/>
          </a:prstGeom>
          <a:noFill/>
          <a:ln algn="ctr" cap="flat" cmpd="sng" w="19050">
            <a:solidFill>
              <a:srgbClr val="007E99"/>
            </a:solidFill>
            <a:prstDash val="sysDot"/>
          </a:ln>
          <a:effectLst/>
        </p:spPr>
        <p:txBody>
          <a:bodyPr anchor="ctr" rtlCol="0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b="1" kern="0" lang="zh-CN" sz="4000">
              <a:solidFill>
                <a:srgbClr val="FFFDFB"/>
              </a:solidFill>
              <a:cs typeface="+mn-ea"/>
              <a:sym typeface="+mn-lt"/>
            </a:endParaRPr>
          </a:p>
        </p:txBody>
      </p:sp>
      <p:sp>
        <p:nvSpPr>
          <p:cNvPr id="15" name="PA-102212">
            <a:extLst>
              <a:ext uri="{FF2B5EF4-FFF2-40B4-BE49-F238E27FC236}">
                <a16:creationId xmlns:a16="http://schemas.microsoft.com/office/drawing/2014/main" id="{90F83188-6805-417C-82D4-4DEDE79E70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99750" y="3984918"/>
            <a:ext cx="6357890" cy="1161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latin typeface="+mn-ea"/>
                <a:sym typeface="+mn-lt"/>
              </a:rPr>
              <a:t>《上海市生活垃圾管理条例》是上海市人大制定的地方法规，该《条例》已由上海市第十五届人民代表大会第二次会议于2019年1月31日通过，自2019年7月1日起施行。</a:t>
            </a:r>
          </a:p>
        </p:txBody>
      </p:sp>
      <p:grpSp>
        <p:nvGrpSpPr>
          <p:cNvPr id="6" name="PA-102213">
            <a:extLst>
              <a:ext uri="{FF2B5EF4-FFF2-40B4-BE49-F238E27FC236}">
                <a16:creationId xmlns:a16="http://schemas.microsoft.com/office/drawing/2014/main" id="{CBCD9EB7-8D94-4D83-BDC9-92D0670D057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flipH="1">
            <a:off x="1064268" y="2569767"/>
            <a:ext cx="3327403" cy="3810087"/>
            <a:chOff x="7645398" y="2999850"/>
            <a:chExt cx="3327403" cy="381008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D2859B6-35DB-4DBF-B630-A3CBB6A42BFE}"/>
                </a:ext>
              </a:extLst>
            </p:cNvPr>
            <p:cNvGrpSpPr/>
            <p:nvPr/>
          </p:nvGrpSpPr>
          <p:grpSpPr>
            <a:xfrm>
              <a:off x="7645398" y="2999850"/>
              <a:ext cx="3327403" cy="3810087"/>
              <a:chOff x="4444997" y="2197100"/>
              <a:chExt cx="3852087" cy="4410884"/>
            </a:xfrm>
          </p:grpSpPr>
          <p:sp>
            <p:nvSpPr>
              <p:cNvPr id="10" name="PA-椭圆 9">
                <a:extLst>
                  <a:ext uri="{FF2B5EF4-FFF2-40B4-BE49-F238E27FC236}">
                    <a16:creationId xmlns:a16="http://schemas.microsoft.com/office/drawing/2014/main" id="{100FF8BC-B362-458D-9021-9AE347BF138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44997" y="2197100"/>
                <a:ext cx="3276601" cy="3276601"/>
              </a:xfrm>
              <a:prstGeom prst="ellipse">
                <a:avLst/>
              </a:prstGeom>
              <a:solidFill>
                <a:schemeClr val="bg1"/>
              </a:solidFill>
              <a:ln algn="ctr" cap="flat" cmpd="sng" w="76200">
                <a:solidFill>
                  <a:srgbClr val="007E99"/>
                </a:solidFill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b="1" kern="0" lang="zh-CN" sz="1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PA-矩形 10">
                <a:extLst>
                  <a:ext uri="{FF2B5EF4-FFF2-40B4-BE49-F238E27FC236}">
                    <a16:creationId xmlns:a16="http://schemas.microsoft.com/office/drawing/2014/main" id="{D95B0FF5-15CD-423E-A98C-545C36066CC4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18900000">
                <a:off x="7332554" y="4938604"/>
                <a:ext cx="127000" cy="406400"/>
              </a:xfrm>
              <a:prstGeom prst="rect">
                <a:avLst/>
              </a:prstGeom>
              <a:solidFill>
                <a:srgbClr val="007E99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b="1" kern="0" lang="zh-CN">
                  <a:solidFill>
                    <a:srgbClr val="9B0D1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PA-矩形 11">
                <a:extLst>
                  <a:ext uri="{FF2B5EF4-FFF2-40B4-BE49-F238E27FC236}">
                    <a16:creationId xmlns:a16="http://schemas.microsoft.com/office/drawing/2014/main" id="{3E1D36B7-B7EF-42FF-9A8B-95AB0BE9074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8900000">
                <a:off x="7877984" y="5058584"/>
                <a:ext cx="419100" cy="1549400"/>
              </a:xfrm>
              <a:prstGeom prst="rect">
                <a:avLst/>
              </a:prstGeom>
              <a:solidFill>
                <a:srgbClr val="007E99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b="1" kern="0" lang="zh-CN">
                  <a:solidFill>
                    <a:srgbClr val="9B0D1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PA-矩形 12">
                <a:extLst>
                  <a:ext uri="{FF2B5EF4-FFF2-40B4-BE49-F238E27FC236}">
                    <a16:creationId xmlns:a16="http://schemas.microsoft.com/office/drawing/2014/main" id="{400557DC-8F1E-4840-86A0-D68323BFFA8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18900000">
                <a:off x="8118035" y="5032162"/>
                <a:ext cx="76200" cy="1460500"/>
              </a:xfrm>
              <a:prstGeom prst="rect">
                <a:avLst/>
              </a:prstGeom>
              <a:solidFill>
                <a:schemeClr val="bg1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>
                  <a:defRPr/>
                </a:pPr>
                <a:endParaRPr altLang="en-US" b="1" kern="0" lang="zh-CN">
                  <a:solidFill>
                    <a:srgbClr val="9B0D1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PA-文本框 12">
              <a:extLst>
                <a:ext uri="{FF2B5EF4-FFF2-40B4-BE49-F238E27FC236}">
                  <a16:creationId xmlns:a16="http://schemas.microsoft.com/office/drawing/2014/main" id="{29752F4F-31AD-4A48-B08A-B4D411603094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810369" y="3499287"/>
              <a:ext cx="2527223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defRPr/>
              </a:pPr>
              <a:r>
                <a:rPr altLang="en-US" b="1" kern="0" lang="zh-CN" sz="6000">
                  <a:solidFill>
                    <a:srgbClr val="007E99"/>
                  </a:solidFill>
                  <a:latin typeface="+mj-ea"/>
                  <a:ea typeface="+mj-ea"/>
                  <a:cs typeface="+mn-ea"/>
                  <a:sym typeface="+mn-lt"/>
                </a:rPr>
                <a:t>出台</a:t>
              </a:r>
            </a:p>
            <a:p>
              <a:pPr algn="ctr">
                <a:defRPr/>
              </a:pPr>
              <a:r>
                <a:rPr altLang="en-US" b="1" kern="0" lang="zh-CN" sz="6000">
                  <a:solidFill>
                    <a:srgbClr val="007E99"/>
                  </a:solidFill>
                  <a:latin typeface="+mj-ea"/>
                  <a:ea typeface="+mj-ea"/>
                  <a:cs typeface="+mn-ea"/>
                  <a:sym typeface="+mn-lt"/>
                </a:rPr>
                <a:t>背景</a:t>
              </a:r>
            </a:p>
          </p:txBody>
        </p:sp>
      </p:grpSp>
      <p:pic>
        <p:nvPicPr>
          <p:cNvPr id="22" name="PA-102214">
            <a:extLst>
              <a:ext uri="{FF2B5EF4-FFF2-40B4-BE49-F238E27FC236}">
                <a16:creationId xmlns:a16="http://schemas.microsoft.com/office/drawing/2014/main" id="{B663E83E-CAA4-4304-9B01-41E2BFF0EA3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7866" y="193819"/>
            <a:ext cx="4450237" cy="4450237"/>
          </a:xfrm>
          <a:prstGeom prst="rect">
            <a:avLst/>
          </a:prstGeom>
        </p:spPr>
      </p:pic>
    </p:spTree>
    <p:extLst>
      <p:ext uri="{BB962C8B-B14F-4D97-AF65-F5344CB8AC3E}">
        <p14:creationId val="26699302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224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25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26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6" name="PA-1022227">
            <a:extLst>
              <a:ext uri="{FF2B5EF4-FFF2-40B4-BE49-F238E27FC236}">
                <a16:creationId xmlns:a16="http://schemas.microsoft.com/office/drawing/2014/main" id="{C60E061E-57B7-4F03-B852-3107C0F938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21225" y="792163"/>
            <a:ext cx="2782888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dist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3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七类主体</a:t>
            </a:r>
          </a:p>
        </p:txBody>
      </p:sp>
      <p:cxnSp>
        <p:nvCxnSpPr>
          <p:cNvPr id="10" name="PA-1022228">
            <a:extLst>
              <a:ext uri="{FF2B5EF4-FFF2-40B4-BE49-F238E27FC236}">
                <a16:creationId xmlns:a16="http://schemas.microsoft.com/office/drawing/2014/main" id="{E9FD7577-CBEF-432E-993B-20A3B3AF41A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V="1">
            <a:off x="4096677" y="4677885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-1022229">
            <a:extLst>
              <a:ext uri="{FF2B5EF4-FFF2-40B4-BE49-F238E27FC236}">
                <a16:creationId xmlns:a16="http://schemas.microsoft.com/office/drawing/2014/main" id="{1EB7411A-E486-482F-9D68-1D048C9A40B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V="1">
            <a:off x="9778809" y="2861357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-1022230">
            <a:extLst>
              <a:ext uri="{FF2B5EF4-FFF2-40B4-BE49-F238E27FC236}">
                <a16:creationId xmlns:a16="http://schemas.microsoft.com/office/drawing/2014/main" id="{98DA0ABD-E359-4ED8-B60B-BA8FCE65C3A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V="1">
            <a:off x="5675880" y="2861357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-1022231">
            <a:extLst>
              <a:ext uri="{FF2B5EF4-FFF2-40B4-BE49-F238E27FC236}">
                <a16:creationId xmlns:a16="http://schemas.microsoft.com/office/drawing/2014/main" id="{621A068A-8D4D-4E00-9495-93B64191C90B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V="1">
            <a:off x="7407026" y="2861357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-1022232">
            <a:extLst>
              <a:ext uri="{FF2B5EF4-FFF2-40B4-BE49-F238E27FC236}">
                <a16:creationId xmlns:a16="http://schemas.microsoft.com/office/drawing/2014/main" id="{29044C6D-0177-43CD-A7E1-0CF87507927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V="1">
            <a:off x="4096677" y="2861357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-1022233">
            <a:extLst>
              <a:ext uri="{FF2B5EF4-FFF2-40B4-BE49-F238E27FC236}">
                <a16:creationId xmlns:a16="http://schemas.microsoft.com/office/drawing/2014/main" id="{ABAE7C1B-15F5-497D-BDC2-8CAD50570A24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V="1">
            <a:off x="9646083" y="4731007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-1022234">
            <a:extLst>
              <a:ext uri="{FF2B5EF4-FFF2-40B4-BE49-F238E27FC236}">
                <a16:creationId xmlns:a16="http://schemas.microsoft.com/office/drawing/2014/main" id="{DC90073C-CCD6-4469-A019-B0AD282DC53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V="1">
            <a:off x="7492499" y="4612626"/>
            <a:ext cx="127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-1022235">
            <a:extLst>
              <a:ext uri="{FF2B5EF4-FFF2-40B4-BE49-F238E27FC236}">
                <a16:creationId xmlns:a16="http://schemas.microsoft.com/office/drawing/2014/main" id="{5EE8A6E5-7D36-4ECC-9097-E89D85DF8E7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240339" y="2981054"/>
            <a:ext cx="1603375" cy="4480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基层组织</a:t>
            </a:r>
          </a:p>
        </p:txBody>
      </p:sp>
      <p:sp>
        <p:nvSpPr>
          <p:cNvPr id="21" name="PA-1022236">
            <a:extLst>
              <a:ext uri="{FF2B5EF4-FFF2-40B4-BE49-F238E27FC236}">
                <a16:creationId xmlns:a16="http://schemas.microsoft.com/office/drawing/2014/main" id="{06A04587-01D8-417F-B407-D3A9DB42FE2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493318" y="3029278"/>
            <a:ext cx="1394336" cy="4480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政府部门</a:t>
            </a:r>
          </a:p>
        </p:txBody>
      </p:sp>
      <p:sp>
        <p:nvSpPr>
          <p:cNvPr id="22" name="PA-1022237">
            <a:extLst>
              <a:ext uri="{FF2B5EF4-FFF2-40B4-BE49-F238E27FC236}">
                <a16:creationId xmlns:a16="http://schemas.microsoft.com/office/drawing/2014/main" id="{38FA10D8-9CC3-41A8-8E04-91D4AF41A8C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929990" y="2981054"/>
            <a:ext cx="1603375" cy="4480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垃圾产生者</a:t>
            </a:r>
          </a:p>
        </p:txBody>
      </p:sp>
      <p:sp>
        <p:nvSpPr>
          <p:cNvPr id="23" name="PA-1022238">
            <a:extLst>
              <a:ext uri="{FF2B5EF4-FFF2-40B4-BE49-F238E27FC236}">
                <a16:creationId xmlns:a16="http://schemas.microsoft.com/office/drawing/2014/main" id="{F357377A-74CB-47BB-86F0-92EF69314FD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3539" y="2993754"/>
            <a:ext cx="1932431" cy="8046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旅馆餐饮快递物业等行业单位</a:t>
            </a:r>
          </a:p>
        </p:txBody>
      </p:sp>
      <p:sp>
        <p:nvSpPr>
          <p:cNvPr id="24" name="PA-1022239">
            <a:extLst>
              <a:ext uri="{FF2B5EF4-FFF2-40B4-BE49-F238E27FC236}">
                <a16:creationId xmlns:a16="http://schemas.microsoft.com/office/drawing/2014/main" id="{02C5EF1C-86B9-420A-892F-E46A45BF460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489190" y="4822982"/>
            <a:ext cx="2484974" cy="4480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垃圾收运处置行业单位</a:t>
            </a:r>
          </a:p>
        </p:txBody>
      </p:sp>
      <p:sp>
        <p:nvSpPr>
          <p:cNvPr id="25" name="PA-1022240">
            <a:extLst>
              <a:ext uri="{FF2B5EF4-FFF2-40B4-BE49-F238E27FC236}">
                <a16:creationId xmlns:a16="http://schemas.microsoft.com/office/drawing/2014/main" id="{EC4A14D3-0CFF-451C-8DA8-8ADDBFB0461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341687" y="4745023"/>
            <a:ext cx="1603375" cy="4480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群团组织</a:t>
            </a:r>
          </a:p>
        </p:txBody>
      </p:sp>
      <p:sp>
        <p:nvSpPr>
          <p:cNvPr id="26" name="PA-1022241">
            <a:extLst>
              <a:ext uri="{FF2B5EF4-FFF2-40B4-BE49-F238E27FC236}">
                <a16:creationId xmlns:a16="http://schemas.microsoft.com/office/drawing/2014/main" id="{51540DBB-5A59-4A52-B5CC-16F7C707EE2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509559" y="4863403"/>
            <a:ext cx="1603375" cy="4480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altLang="zh-CN" lang="zh-CN" sz="1800">
                <a:latin typeface="+mn-ea"/>
              </a:rPr>
              <a:t>社会组织</a:t>
            </a:r>
          </a:p>
        </p:txBody>
      </p:sp>
      <p:sp>
        <p:nvSpPr>
          <p:cNvPr id="27" name="PA-1022242">
            <a:extLst>
              <a:ext uri="{FF2B5EF4-FFF2-40B4-BE49-F238E27FC236}">
                <a16:creationId xmlns:a16="http://schemas.microsoft.com/office/drawing/2014/main" id="{19242526-FA08-4A64-8460-1B54FF93EAE4}"/>
              </a:ext>
            </a:extLst>
          </p:cNvPr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4341678" y="2116642"/>
            <a:ext cx="779998" cy="581202"/>
          </a:xfrm>
          <a:custGeom>
            <a:rect b="0" l="0" r="0" t="0"/>
            <a:pathLst>
              <a:path h="422900" w="569431">
                <a:moveTo>
                  <a:pt x="87166" y="225085"/>
                </a:moveTo>
                <a:cubicBezTo>
                  <a:pt x="90394" y="225085"/>
                  <a:pt x="92546" y="225085"/>
                  <a:pt x="94699" y="226160"/>
                </a:cubicBezTo>
                <a:lnTo>
                  <a:pt x="138820" y="285290"/>
                </a:lnTo>
                <a:lnTo>
                  <a:pt x="171103" y="258413"/>
                </a:lnTo>
                <a:lnTo>
                  <a:pt x="172179" y="258413"/>
                </a:lnTo>
                <a:lnTo>
                  <a:pt x="204463" y="285290"/>
                </a:lnTo>
                <a:lnTo>
                  <a:pt x="248584" y="226160"/>
                </a:lnTo>
                <a:cubicBezTo>
                  <a:pt x="250736" y="225085"/>
                  <a:pt x="252889" y="225085"/>
                  <a:pt x="256117" y="225085"/>
                </a:cubicBezTo>
                <a:cubicBezTo>
                  <a:pt x="337903" y="236911"/>
                  <a:pt x="343283" y="422900"/>
                  <a:pt x="343283" y="422900"/>
                </a:cubicBezTo>
                <a:lnTo>
                  <a:pt x="172179" y="422900"/>
                </a:lnTo>
                <a:lnTo>
                  <a:pt x="0" y="422900"/>
                </a:lnTo>
                <a:cubicBezTo>
                  <a:pt x="0" y="422900"/>
                  <a:pt x="5380" y="236911"/>
                  <a:pt x="87166" y="225085"/>
                </a:cubicBezTo>
                <a:close/>
                <a:moveTo>
                  <a:pt x="498370" y="207981"/>
                </a:moveTo>
                <a:cubicBezTo>
                  <a:pt x="565124" y="217652"/>
                  <a:pt x="569431" y="368095"/>
                  <a:pt x="569431" y="368095"/>
                </a:cubicBezTo>
                <a:lnTo>
                  <a:pt x="429463" y="369170"/>
                </a:lnTo>
                <a:lnTo>
                  <a:pt x="351942" y="369170"/>
                </a:lnTo>
                <a:cubicBezTo>
                  <a:pt x="348712" y="345529"/>
                  <a:pt x="344405" y="317590"/>
                  <a:pt x="336868" y="298247"/>
                </a:cubicBezTo>
                <a:cubicBezTo>
                  <a:pt x="329332" y="277830"/>
                  <a:pt x="320718" y="262785"/>
                  <a:pt x="314258" y="253114"/>
                </a:cubicBezTo>
                <a:cubicBezTo>
                  <a:pt x="325025" y="229473"/>
                  <a:pt x="340098" y="211205"/>
                  <a:pt x="361632" y="209056"/>
                </a:cubicBezTo>
                <a:cubicBezTo>
                  <a:pt x="363785" y="207981"/>
                  <a:pt x="365939" y="209056"/>
                  <a:pt x="367015" y="209056"/>
                </a:cubicBezTo>
                <a:lnTo>
                  <a:pt x="402546" y="257412"/>
                </a:lnTo>
                <a:lnTo>
                  <a:pt x="429463" y="235920"/>
                </a:lnTo>
                <a:lnTo>
                  <a:pt x="456380" y="256338"/>
                </a:lnTo>
                <a:lnTo>
                  <a:pt x="491910" y="209056"/>
                </a:lnTo>
                <a:cubicBezTo>
                  <a:pt x="494064" y="207981"/>
                  <a:pt x="496217" y="207981"/>
                  <a:pt x="498370" y="207981"/>
                </a:cubicBezTo>
                <a:close/>
                <a:moveTo>
                  <a:pt x="411120" y="87617"/>
                </a:moveTo>
                <a:cubicBezTo>
                  <a:pt x="406811" y="95141"/>
                  <a:pt x="371266" y="109114"/>
                  <a:pt x="352955" y="115563"/>
                </a:cubicBezTo>
                <a:cubicBezTo>
                  <a:pt x="352955" y="117713"/>
                  <a:pt x="352955" y="119863"/>
                  <a:pt x="352955" y="122013"/>
                </a:cubicBezTo>
                <a:cubicBezTo>
                  <a:pt x="352955" y="163933"/>
                  <a:pt x="386346" y="210152"/>
                  <a:pt x="430508" y="210152"/>
                </a:cubicBezTo>
                <a:cubicBezTo>
                  <a:pt x="474670" y="210152"/>
                  <a:pt x="509138" y="162858"/>
                  <a:pt x="509138" y="122013"/>
                </a:cubicBezTo>
                <a:cubicBezTo>
                  <a:pt x="509138" y="119863"/>
                  <a:pt x="509138" y="118788"/>
                  <a:pt x="509138" y="116638"/>
                </a:cubicBezTo>
                <a:cubicBezTo>
                  <a:pt x="484364" y="113414"/>
                  <a:pt x="427277" y="104815"/>
                  <a:pt x="411120" y="87617"/>
                </a:cubicBezTo>
                <a:close/>
                <a:moveTo>
                  <a:pt x="148561" y="76776"/>
                </a:moveTo>
                <a:cubicBezTo>
                  <a:pt x="143183" y="85378"/>
                  <a:pt x="100156" y="102581"/>
                  <a:pt x="77567" y="111183"/>
                </a:cubicBezTo>
                <a:cubicBezTo>
                  <a:pt x="77567" y="113334"/>
                  <a:pt x="76491" y="116559"/>
                  <a:pt x="77567" y="118710"/>
                </a:cubicBezTo>
                <a:cubicBezTo>
                  <a:pt x="77567" y="170321"/>
                  <a:pt x="117367" y="227308"/>
                  <a:pt x="172226" y="227308"/>
                </a:cubicBezTo>
                <a:cubicBezTo>
                  <a:pt x="227085" y="227308"/>
                  <a:pt x="269037" y="169245"/>
                  <a:pt x="269037" y="118710"/>
                </a:cubicBezTo>
                <a:cubicBezTo>
                  <a:pt x="269037" y="116559"/>
                  <a:pt x="269037" y="114409"/>
                  <a:pt x="269037" y="112258"/>
                </a:cubicBezTo>
                <a:cubicBezTo>
                  <a:pt x="237842" y="109033"/>
                  <a:pt x="167923" y="97205"/>
                  <a:pt x="148561" y="76776"/>
                </a:cubicBezTo>
                <a:close/>
                <a:moveTo>
                  <a:pt x="444241" y="25677"/>
                </a:moveTo>
                <a:cubicBezTo>
                  <a:pt x="456898" y="26349"/>
                  <a:pt x="470900" y="29574"/>
                  <a:pt x="485441" y="36023"/>
                </a:cubicBezTo>
                <a:cubicBezTo>
                  <a:pt x="513447" y="47846"/>
                  <a:pt x="519909" y="76868"/>
                  <a:pt x="520986" y="112339"/>
                </a:cubicBezTo>
                <a:cubicBezTo>
                  <a:pt x="520986" y="113414"/>
                  <a:pt x="520986" y="114488"/>
                  <a:pt x="520986" y="114488"/>
                </a:cubicBezTo>
                <a:cubicBezTo>
                  <a:pt x="524218" y="116638"/>
                  <a:pt x="527449" y="119863"/>
                  <a:pt x="526372" y="124162"/>
                </a:cubicBezTo>
                <a:lnTo>
                  <a:pt x="525295" y="139211"/>
                </a:lnTo>
                <a:cubicBezTo>
                  <a:pt x="525295" y="143510"/>
                  <a:pt x="522064" y="146735"/>
                  <a:pt x="517755" y="146735"/>
                </a:cubicBezTo>
                <a:cubicBezTo>
                  <a:pt x="506984" y="186505"/>
                  <a:pt x="473593" y="221976"/>
                  <a:pt x="430508" y="221976"/>
                </a:cubicBezTo>
                <a:cubicBezTo>
                  <a:pt x="388500" y="221976"/>
                  <a:pt x="355109" y="186505"/>
                  <a:pt x="344338" y="146735"/>
                </a:cubicBezTo>
                <a:cubicBezTo>
                  <a:pt x="340030" y="146735"/>
                  <a:pt x="336798" y="143510"/>
                  <a:pt x="335721" y="139211"/>
                </a:cubicBezTo>
                <a:lnTo>
                  <a:pt x="334644" y="123087"/>
                </a:lnTo>
                <a:cubicBezTo>
                  <a:pt x="334644" y="118788"/>
                  <a:pt x="336798" y="115563"/>
                  <a:pt x="341107" y="114488"/>
                </a:cubicBezTo>
                <a:cubicBezTo>
                  <a:pt x="341107" y="113414"/>
                  <a:pt x="341107" y="112339"/>
                  <a:pt x="341107" y="112339"/>
                </a:cubicBezTo>
                <a:cubicBezTo>
                  <a:pt x="338953" y="81167"/>
                  <a:pt x="351878" y="41397"/>
                  <a:pt x="393886" y="36023"/>
                </a:cubicBezTo>
                <a:cubicBezTo>
                  <a:pt x="397117" y="34948"/>
                  <a:pt x="403580" y="37097"/>
                  <a:pt x="404657" y="36023"/>
                </a:cubicBezTo>
                <a:cubicBezTo>
                  <a:pt x="405734" y="36023"/>
                  <a:pt x="408966" y="31723"/>
                  <a:pt x="411120" y="30648"/>
                </a:cubicBezTo>
                <a:cubicBezTo>
                  <a:pt x="420275" y="26886"/>
                  <a:pt x="431585" y="25005"/>
                  <a:pt x="444241" y="25677"/>
                </a:cubicBezTo>
                <a:close/>
                <a:moveTo>
                  <a:pt x="189437" y="166"/>
                </a:moveTo>
                <a:cubicBezTo>
                  <a:pt x="204765" y="972"/>
                  <a:pt x="221707" y="4736"/>
                  <a:pt x="239994" y="12262"/>
                </a:cubicBezTo>
                <a:cubicBezTo>
                  <a:pt x="274415" y="27315"/>
                  <a:pt x="283020" y="62798"/>
                  <a:pt x="283020" y="106882"/>
                </a:cubicBezTo>
                <a:cubicBezTo>
                  <a:pt x="284096" y="107957"/>
                  <a:pt x="284096" y="109033"/>
                  <a:pt x="284096" y="110108"/>
                </a:cubicBezTo>
                <a:cubicBezTo>
                  <a:pt x="288399" y="111183"/>
                  <a:pt x="291626" y="115484"/>
                  <a:pt x="290550" y="120860"/>
                </a:cubicBezTo>
                <a:lnTo>
                  <a:pt x="289475" y="140214"/>
                </a:lnTo>
                <a:cubicBezTo>
                  <a:pt x="288399" y="145590"/>
                  <a:pt x="285172" y="148816"/>
                  <a:pt x="279793" y="149891"/>
                </a:cubicBezTo>
                <a:cubicBezTo>
                  <a:pt x="266885" y="198277"/>
                  <a:pt x="224934" y="242361"/>
                  <a:pt x="172226" y="242361"/>
                </a:cubicBezTo>
                <a:cubicBezTo>
                  <a:pt x="120594" y="242361"/>
                  <a:pt x="78642" y="198277"/>
                  <a:pt x="66810" y="148816"/>
                </a:cubicBezTo>
                <a:cubicBezTo>
                  <a:pt x="61432" y="148816"/>
                  <a:pt x="57129" y="145590"/>
                  <a:pt x="56053" y="139139"/>
                </a:cubicBezTo>
                <a:lnTo>
                  <a:pt x="54978" y="120860"/>
                </a:lnTo>
                <a:cubicBezTo>
                  <a:pt x="53902" y="115484"/>
                  <a:pt x="57129" y="110108"/>
                  <a:pt x="62507" y="109033"/>
                </a:cubicBezTo>
                <a:cubicBezTo>
                  <a:pt x="62507" y="107957"/>
                  <a:pt x="62507" y="106882"/>
                  <a:pt x="62507" y="105807"/>
                </a:cubicBezTo>
                <a:cubicBezTo>
                  <a:pt x="59280" y="68174"/>
                  <a:pt x="76491" y="19789"/>
                  <a:pt x="128123" y="12262"/>
                </a:cubicBezTo>
                <a:cubicBezTo>
                  <a:pt x="131350" y="11187"/>
                  <a:pt x="139956" y="14413"/>
                  <a:pt x="141031" y="13337"/>
                </a:cubicBezTo>
                <a:cubicBezTo>
                  <a:pt x="142107" y="12262"/>
                  <a:pt x="146410" y="6886"/>
                  <a:pt x="148561" y="5811"/>
                </a:cubicBezTo>
                <a:cubicBezTo>
                  <a:pt x="160394" y="1510"/>
                  <a:pt x="174109" y="-640"/>
                  <a:pt x="189437" y="166"/>
                </a:cubicBezTo>
                <a:close/>
              </a:path>
            </a:pathLst>
          </a:custGeom>
          <a:solidFill>
            <a:srgbClr val="647284">
              <a:alpha val="100000"/>
            </a:srgbClr>
          </a:solidFill>
          <a:ln cap="flat" cmpd="sng" w="9525">
            <a:solidFill>
              <a:srgbClr val="647284">
                <a:alpha val="100000"/>
              </a:srgbClr>
            </a:solidFill>
            <a:prstDash val="solid"/>
            <a:round/>
            <a:headEnd len="med" type="none" w="med"/>
            <a:tailEnd len="med" type="none" w="med"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28" name="PA-1022243">
            <a:extLst>
              <a:ext uri="{FF2B5EF4-FFF2-40B4-BE49-F238E27FC236}">
                <a16:creationId xmlns:a16="http://schemas.microsoft.com/office/drawing/2014/main" id="{B285C046-79FD-4EFF-9EC9-E526EA64D5B5}"/>
              </a:ext>
            </a:extLst>
          </p:cNvPr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5840741" y="1948217"/>
            <a:ext cx="779998" cy="749627"/>
          </a:xfrm>
          <a:custGeom>
            <a:rect b="0" l="0" r="0" t="0"/>
            <a:pathLst>
              <a:path h="583012" w="608191">
                <a:moveTo>
                  <a:pt x="444260" y="468555"/>
                </a:moveTo>
                <a:lnTo>
                  <a:pt x="470879" y="468555"/>
                </a:lnTo>
                <a:cubicBezTo>
                  <a:pt x="474880" y="468555"/>
                  <a:pt x="477575" y="471169"/>
                  <a:pt x="477575" y="475171"/>
                </a:cubicBezTo>
                <a:lnTo>
                  <a:pt x="477575" y="501879"/>
                </a:lnTo>
                <a:cubicBezTo>
                  <a:pt x="477575" y="505882"/>
                  <a:pt x="474880" y="508495"/>
                  <a:pt x="470879" y="508495"/>
                </a:cubicBezTo>
                <a:lnTo>
                  <a:pt x="444260" y="508495"/>
                </a:lnTo>
                <a:cubicBezTo>
                  <a:pt x="440259" y="508495"/>
                  <a:pt x="437564" y="505882"/>
                  <a:pt x="437564" y="501879"/>
                </a:cubicBezTo>
                <a:lnTo>
                  <a:pt x="437564" y="475171"/>
                </a:lnTo>
                <a:cubicBezTo>
                  <a:pt x="437564" y="471169"/>
                  <a:pt x="440259" y="468555"/>
                  <a:pt x="444260" y="468555"/>
                </a:cubicBezTo>
                <a:close/>
                <a:moveTo>
                  <a:pt x="389583" y="468555"/>
                </a:moveTo>
                <a:lnTo>
                  <a:pt x="416250" y="468555"/>
                </a:lnTo>
                <a:cubicBezTo>
                  <a:pt x="420258" y="468555"/>
                  <a:pt x="422957" y="471169"/>
                  <a:pt x="422957" y="475171"/>
                </a:cubicBezTo>
                <a:lnTo>
                  <a:pt x="422957" y="501879"/>
                </a:lnTo>
                <a:cubicBezTo>
                  <a:pt x="422957" y="505882"/>
                  <a:pt x="420258" y="508495"/>
                  <a:pt x="416250" y="508495"/>
                </a:cubicBezTo>
                <a:lnTo>
                  <a:pt x="389583" y="508495"/>
                </a:lnTo>
                <a:cubicBezTo>
                  <a:pt x="385575" y="508495"/>
                  <a:pt x="382876" y="505882"/>
                  <a:pt x="382876" y="501879"/>
                </a:cubicBezTo>
                <a:lnTo>
                  <a:pt x="382876" y="475171"/>
                </a:lnTo>
                <a:cubicBezTo>
                  <a:pt x="382876" y="471169"/>
                  <a:pt x="385575" y="468555"/>
                  <a:pt x="389583" y="468555"/>
                </a:cubicBezTo>
                <a:close/>
                <a:moveTo>
                  <a:pt x="192261" y="468555"/>
                </a:moveTo>
                <a:lnTo>
                  <a:pt x="218969" y="468555"/>
                </a:lnTo>
                <a:cubicBezTo>
                  <a:pt x="222971" y="468555"/>
                  <a:pt x="225585" y="471169"/>
                  <a:pt x="225585" y="475171"/>
                </a:cubicBezTo>
                <a:lnTo>
                  <a:pt x="225585" y="501879"/>
                </a:lnTo>
                <a:cubicBezTo>
                  <a:pt x="225585" y="505882"/>
                  <a:pt x="222971" y="508495"/>
                  <a:pt x="218969" y="508495"/>
                </a:cubicBezTo>
                <a:lnTo>
                  <a:pt x="192261" y="508495"/>
                </a:lnTo>
                <a:cubicBezTo>
                  <a:pt x="188259" y="508495"/>
                  <a:pt x="185645" y="505882"/>
                  <a:pt x="185645" y="501879"/>
                </a:cubicBezTo>
                <a:lnTo>
                  <a:pt x="185645" y="475171"/>
                </a:lnTo>
                <a:cubicBezTo>
                  <a:pt x="185645" y="471169"/>
                  <a:pt x="188259" y="468555"/>
                  <a:pt x="192261" y="468555"/>
                </a:cubicBezTo>
                <a:close/>
                <a:moveTo>
                  <a:pt x="137594" y="468555"/>
                </a:moveTo>
                <a:lnTo>
                  <a:pt x="164261" y="468555"/>
                </a:lnTo>
                <a:cubicBezTo>
                  <a:pt x="168269" y="468555"/>
                  <a:pt x="170968" y="471169"/>
                  <a:pt x="170968" y="475171"/>
                </a:cubicBezTo>
                <a:lnTo>
                  <a:pt x="170968" y="501879"/>
                </a:lnTo>
                <a:cubicBezTo>
                  <a:pt x="170968" y="505882"/>
                  <a:pt x="168269" y="508495"/>
                  <a:pt x="164261" y="508495"/>
                </a:cubicBezTo>
                <a:lnTo>
                  <a:pt x="137594" y="508495"/>
                </a:lnTo>
                <a:cubicBezTo>
                  <a:pt x="133586" y="508495"/>
                  <a:pt x="130887" y="505882"/>
                  <a:pt x="130887" y="501879"/>
                </a:cubicBezTo>
                <a:lnTo>
                  <a:pt x="130887" y="475171"/>
                </a:lnTo>
                <a:cubicBezTo>
                  <a:pt x="130887" y="471169"/>
                  <a:pt x="133586" y="468555"/>
                  <a:pt x="137594" y="468555"/>
                </a:cubicBezTo>
                <a:close/>
                <a:moveTo>
                  <a:pt x="444260" y="416619"/>
                </a:moveTo>
                <a:lnTo>
                  <a:pt x="470879" y="416619"/>
                </a:lnTo>
                <a:cubicBezTo>
                  <a:pt x="474880" y="416619"/>
                  <a:pt x="477575" y="419309"/>
                  <a:pt x="477575" y="423303"/>
                </a:cubicBezTo>
                <a:lnTo>
                  <a:pt x="477575" y="449875"/>
                </a:lnTo>
                <a:cubicBezTo>
                  <a:pt x="477575" y="453869"/>
                  <a:pt x="474880" y="456559"/>
                  <a:pt x="470879" y="456559"/>
                </a:cubicBezTo>
                <a:lnTo>
                  <a:pt x="444260" y="456559"/>
                </a:lnTo>
                <a:cubicBezTo>
                  <a:pt x="440259" y="456559"/>
                  <a:pt x="437564" y="453869"/>
                  <a:pt x="437564" y="449875"/>
                </a:cubicBezTo>
                <a:lnTo>
                  <a:pt x="437564" y="423303"/>
                </a:lnTo>
                <a:cubicBezTo>
                  <a:pt x="437564" y="419309"/>
                  <a:pt x="440259" y="416619"/>
                  <a:pt x="444260" y="416619"/>
                </a:cubicBezTo>
                <a:close/>
                <a:moveTo>
                  <a:pt x="389583" y="416619"/>
                </a:moveTo>
                <a:lnTo>
                  <a:pt x="416250" y="416619"/>
                </a:lnTo>
                <a:cubicBezTo>
                  <a:pt x="420258" y="416619"/>
                  <a:pt x="422957" y="419309"/>
                  <a:pt x="422957" y="423303"/>
                </a:cubicBezTo>
                <a:lnTo>
                  <a:pt x="422957" y="449875"/>
                </a:lnTo>
                <a:cubicBezTo>
                  <a:pt x="422957" y="453869"/>
                  <a:pt x="420258" y="456559"/>
                  <a:pt x="416250" y="456559"/>
                </a:cubicBezTo>
                <a:lnTo>
                  <a:pt x="389583" y="456559"/>
                </a:lnTo>
                <a:cubicBezTo>
                  <a:pt x="385575" y="456559"/>
                  <a:pt x="382876" y="453869"/>
                  <a:pt x="382876" y="449875"/>
                </a:cubicBezTo>
                <a:lnTo>
                  <a:pt x="382876" y="423303"/>
                </a:lnTo>
                <a:cubicBezTo>
                  <a:pt x="382876" y="419309"/>
                  <a:pt x="385575" y="416619"/>
                  <a:pt x="389583" y="416619"/>
                </a:cubicBezTo>
                <a:close/>
                <a:moveTo>
                  <a:pt x="192261" y="416619"/>
                </a:moveTo>
                <a:lnTo>
                  <a:pt x="218969" y="416619"/>
                </a:lnTo>
                <a:cubicBezTo>
                  <a:pt x="222971" y="416619"/>
                  <a:pt x="225585" y="419309"/>
                  <a:pt x="225585" y="423303"/>
                </a:cubicBezTo>
                <a:lnTo>
                  <a:pt x="225585" y="449875"/>
                </a:lnTo>
                <a:cubicBezTo>
                  <a:pt x="225585" y="453869"/>
                  <a:pt x="222971" y="456559"/>
                  <a:pt x="218969" y="456559"/>
                </a:cubicBezTo>
                <a:lnTo>
                  <a:pt x="192261" y="456559"/>
                </a:lnTo>
                <a:cubicBezTo>
                  <a:pt x="188259" y="456559"/>
                  <a:pt x="185645" y="453869"/>
                  <a:pt x="185645" y="449875"/>
                </a:cubicBezTo>
                <a:lnTo>
                  <a:pt x="185645" y="423303"/>
                </a:lnTo>
                <a:cubicBezTo>
                  <a:pt x="185645" y="419309"/>
                  <a:pt x="188259" y="416619"/>
                  <a:pt x="192261" y="416619"/>
                </a:cubicBezTo>
                <a:close/>
                <a:moveTo>
                  <a:pt x="137653" y="416619"/>
                </a:moveTo>
                <a:lnTo>
                  <a:pt x="164272" y="416619"/>
                </a:lnTo>
                <a:cubicBezTo>
                  <a:pt x="168273" y="416619"/>
                  <a:pt x="170968" y="419309"/>
                  <a:pt x="170968" y="423303"/>
                </a:cubicBezTo>
                <a:lnTo>
                  <a:pt x="170968" y="449875"/>
                </a:lnTo>
                <a:cubicBezTo>
                  <a:pt x="170968" y="453869"/>
                  <a:pt x="168273" y="456559"/>
                  <a:pt x="164272" y="456559"/>
                </a:cubicBezTo>
                <a:lnTo>
                  <a:pt x="137653" y="456559"/>
                </a:lnTo>
                <a:cubicBezTo>
                  <a:pt x="133652" y="456559"/>
                  <a:pt x="130957" y="453869"/>
                  <a:pt x="130957" y="449875"/>
                </a:cubicBezTo>
                <a:lnTo>
                  <a:pt x="130957" y="423303"/>
                </a:lnTo>
                <a:cubicBezTo>
                  <a:pt x="130957" y="419309"/>
                  <a:pt x="133652" y="416619"/>
                  <a:pt x="137653" y="416619"/>
                </a:cubicBezTo>
                <a:close/>
                <a:moveTo>
                  <a:pt x="104289" y="374048"/>
                </a:moveTo>
                <a:lnTo>
                  <a:pt x="104289" y="541741"/>
                </a:lnTo>
                <a:lnTo>
                  <a:pt x="250910" y="541741"/>
                </a:lnTo>
                <a:lnTo>
                  <a:pt x="250910" y="463196"/>
                </a:lnTo>
                <a:cubicBezTo>
                  <a:pt x="250910" y="433915"/>
                  <a:pt x="276232" y="408631"/>
                  <a:pt x="305556" y="408631"/>
                </a:cubicBezTo>
                <a:cubicBezTo>
                  <a:pt x="334880" y="408631"/>
                  <a:pt x="360202" y="432610"/>
                  <a:pt x="360202" y="463196"/>
                </a:cubicBezTo>
                <a:lnTo>
                  <a:pt x="360202" y="541741"/>
                </a:lnTo>
                <a:lnTo>
                  <a:pt x="506904" y="541741"/>
                </a:lnTo>
                <a:cubicBezTo>
                  <a:pt x="506904" y="541741"/>
                  <a:pt x="506904" y="374048"/>
                  <a:pt x="509518" y="374048"/>
                </a:cubicBezTo>
                <a:lnTo>
                  <a:pt x="104289" y="374048"/>
                </a:lnTo>
                <a:close/>
                <a:moveTo>
                  <a:pt x="88279" y="275520"/>
                </a:moveTo>
                <a:lnTo>
                  <a:pt x="54953" y="334082"/>
                </a:lnTo>
                <a:lnTo>
                  <a:pt x="81663" y="334082"/>
                </a:lnTo>
                <a:lnTo>
                  <a:pt x="526835" y="334082"/>
                </a:lnTo>
                <a:lnTo>
                  <a:pt x="552238" y="334082"/>
                </a:lnTo>
                <a:lnTo>
                  <a:pt x="518912" y="275520"/>
                </a:lnTo>
                <a:lnTo>
                  <a:pt x="88279" y="275520"/>
                </a:lnTo>
                <a:close/>
                <a:moveTo>
                  <a:pt x="304249" y="153094"/>
                </a:moveTo>
                <a:lnTo>
                  <a:pt x="252299" y="182375"/>
                </a:lnTo>
                <a:lnTo>
                  <a:pt x="252299" y="234249"/>
                </a:lnTo>
                <a:lnTo>
                  <a:pt x="356281" y="234249"/>
                </a:lnTo>
                <a:lnTo>
                  <a:pt x="356281" y="182375"/>
                </a:lnTo>
                <a:lnTo>
                  <a:pt x="304249" y="153094"/>
                </a:lnTo>
                <a:close/>
                <a:moveTo>
                  <a:pt x="304249" y="0"/>
                </a:moveTo>
                <a:cubicBezTo>
                  <a:pt x="310947" y="0"/>
                  <a:pt x="318952" y="3997"/>
                  <a:pt x="321566" y="10603"/>
                </a:cubicBezTo>
                <a:lnTo>
                  <a:pt x="389608" y="10603"/>
                </a:lnTo>
                <a:cubicBezTo>
                  <a:pt x="400226" y="10603"/>
                  <a:pt x="409538" y="19983"/>
                  <a:pt x="409538" y="30586"/>
                </a:cubicBezTo>
                <a:lnTo>
                  <a:pt x="409538" y="73244"/>
                </a:lnTo>
                <a:cubicBezTo>
                  <a:pt x="409538" y="83847"/>
                  <a:pt x="400226" y="93145"/>
                  <a:pt x="389608" y="93145"/>
                </a:cubicBezTo>
                <a:lnTo>
                  <a:pt x="324261" y="93145"/>
                </a:lnTo>
                <a:lnTo>
                  <a:pt x="324261" y="117125"/>
                </a:lnTo>
                <a:lnTo>
                  <a:pt x="385605" y="153094"/>
                </a:lnTo>
                <a:cubicBezTo>
                  <a:pt x="392221" y="157090"/>
                  <a:pt x="396224" y="163697"/>
                  <a:pt x="396224" y="170385"/>
                </a:cubicBezTo>
                <a:lnTo>
                  <a:pt x="396224" y="235636"/>
                </a:lnTo>
                <a:lnTo>
                  <a:pt x="530837" y="235636"/>
                </a:lnTo>
                <a:cubicBezTo>
                  <a:pt x="537535" y="235636"/>
                  <a:pt x="544233" y="239632"/>
                  <a:pt x="548236" y="246239"/>
                </a:cubicBezTo>
                <a:lnTo>
                  <a:pt x="604189" y="342075"/>
                </a:lnTo>
                <a:cubicBezTo>
                  <a:pt x="606884" y="344767"/>
                  <a:pt x="608191" y="350068"/>
                  <a:pt x="608191" y="356757"/>
                </a:cubicBezTo>
                <a:cubicBezTo>
                  <a:pt x="608191" y="367360"/>
                  <a:pt x="598879" y="376658"/>
                  <a:pt x="588179" y="376658"/>
                </a:cubicBezTo>
                <a:lnTo>
                  <a:pt x="546847" y="376658"/>
                </a:lnTo>
                <a:lnTo>
                  <a:pt x="546847" y="563029"/>
                </a:lnTo>
                <a:cubicBezTo>
                  <a:pt x="546847" y="573714"/>
                  <a:pt x="537535" y="583012"/>
                  <a:pt x="526835" y="583012"/>
                </a:cubicBezTo>
                <a:lnTo>
                  <a:pt x="81663" y="583012"/>
                </a:lnTo>
                <a:cubicBezTo>
                  <a:pt x="70963" y="583012"/>
                  <a:pt x="61651" y="573714"/>
                  <a:pt x="61651" y="563029"/>
                </a:cubicBezTo>
                <a:lnTo>
                  <a:pt x="61651" y="376658"/>
                </a:lnTo>
                <a:lnTo>
                  <a:pt x="20319" y="376658"/>
                </a:lnTo>
                <a:cubicBezTo>
                  <a:pt x="13621" y="376658"/>
                  <a:pt x="7005" y="372743"/>
                  <a:pt x="3002" y="366055"/>
                </a:cubicBezTo>
                <a:cubicBezTo>
                  <a:pt x="-1000" y="359367"/>
                  <a:pt x="-1000" y="352760"/>
                  <a:pt x="3002" y="346072"/>
                </a:cubicBezTo>
                <a:lnTo>
                  <a:pt x="60262" y="247544"/>
                </a:lnTo>
                <a:cubicBezTo>
                  <a:pt x="64265" y="240937"/>
                  <a:pt x="70963" y="236941"/>
                  <a:pt x="77661" y="236941"/>
                </a:cubicBezTo>
                <a:lnTo>
                  <a:pt x="212274" y="236941"/>
                </a:lnTo>
                <a:lnTo>
                  <a:pt x="212274" y="171690"/>
                </a:lnTo>
                <a:cubicBezTo>
                  <a:pt x="212274" y="165084"/>
                  <a:pt x="216276" y="158396"/>
                  <a:pt x="222974" y="154399"/>
                </a:cubicBezTo>
                <a:lnTo>
                  <a:pt x="284237" y="118430"/>
                </a:lnTo>
                <a:lnTo>
                  <a:pt x="284237" y="74549"/>
                </a:lnTo>
                <a:lnTo>
                  <a:pt x="284237" y="30586"/>
                </a:lnTo>
                <a:lnTo>
                  <a:pt x="284237" y="19983"/>
                </a:lnTo>
                <a:cubicBezTo>
                  <a:pt x="284237" y="9298"/>
                  <a:pt x="293549" y="0"/>
                  <a:pt x="304249" y="0"/>
                </a:cubicBezTo>
                <a:close/>
              </a:path>
            </a:pathLst>
          </a:custGeom>
          <a:solidFill>
            <a:srgbClr val="647284">
              <a:alpha val="100000"/>
            </a:srgbClr>
          </a:solidFill>
          <a:ln w="9525">
            <a:noFill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29" name="PA-1022244">
            <a:extLst>
              <a:ext uri="{FF2B5EF4-FFF2-40B4-BE49-F238E27FC236}">
                <a16:creationId xmlns:a16="http://schemas.microsoft.com/office/drawing/2014/main" id="{47AE13EF-5484-46E9-B0EE-72DE8B52F69E}"/>
              </a:ext>
            </a:extLst>
          </p:cNvPr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7752115" y="1917846"/>
            <a:ext cx="579822" cy="779998"/>
          </a:xfrm>
          <a:custGeom>
            <a:cxnLst>
              <a:cxn ang="0">
                <a:pos x="706880" y="781363"/>
              </a:cxn>
              <a:cxn ang="0">
                <a:pos x="803881" y="878082"/>
              </a:cxn>
              <a:cxn ang="0">
                <a:pos x="706880" y="974801"/>
              </a:cxn>
              <a:cxn ang="0">
                <a:pos x="609880" y="878082"/>
              </a:cxn>
              <a:cxn ang="0">
                <a:pos x="706880" y="781363"/>
              </a:cxn>
              <a:cxn ang="0">
                <a:pos x="706732" y="678190"/>
              </a:cxn>
              <a:cxn ang="0">
                <a:pos x="506351" y="877998"/>
              </a:cxn>
              <a:cxn ang="0">
                <a:pos x="549588" y="1001738"/>
              </a:cxn>
              <a:cxn ang="0">
                <a:pos x="706732" y="1198855"/>
              </a:cxn>
              <a:cxn ang="0">
                <a:pos x="864082" y="1001738"/>
              </a:cxn>
              <a:cxn ang="0">
                <a:pos x="907110" y="877998"/>
              </a:cxn>
              <a:cxn ang="0">
                <a:pos x="706732" y="678190"/>
              </a:cxn>
              <a:cxn ang="0">
                <a:pos x="207861" y="649347"/>
              </a:cxn>
              <a:cxn ang="0">
                <a:pos x="318875" y="649347"/>
              </a:cxn>
              <a:cxn ang="0">
                <a:pos x="318875" y="760061"/>
              </a:cxn>
              <a:cxn ang="0">
                <a:pos x="207861" y="760061"/>
              </a:cxn>
              <a:cxn ang="0">
                <a:pos x="429734" y="428390"/>
              </a:cxn>
              <a:cxn ang="0">
                <a:pos x="540436" y="428390"/>
              </a:cxn>
              <a:cxn ang="0">
                <a:pos x="540436" y="538946"/>
              </a:cxn>
              <a:cxn ang="0">
                <a:pos x="429734" y="538946"/>
              </a:cxn>
              <a:cxn ang="0">
                <a:pos x="207861" y="428390"/>
              </a:cxn>
              <a:cxn ang="0">
                <a:pos x="318875" y="428390"/>
              </a:cxn>
              <a:cxn ang="0">
                <a:pos x="318875" y="538946"/>
              </a:cxn>
              <a:cxn ang="0">
                <a:pos x="207861" y="538946"/>
              </a:cxn>
              <a:cxn ang="0">
                <a:pos x="429734" y="207276"/>
              </a:cxn>
              <a:cxn ang="0">
                <a:pos x="540436" y="207276"/>
              </a:cxn>
              <a:cxn ang="0">
                <a:pos x="540436" y="317676"/>
              </a:cxn>
              <a:cxn ang="0">
                <a:pos x="429734" y="317676"/>
              </a:cxn>
              <a:cxn ang="0">
                <a:pos x="207861" y="207276"/>
              </a:cxn>
              <a:cxn ang="0">
                <a:pos x="318875" y="207276"/>
              </a:cxn>
              <a:cxn ang="0">
                <a:pos x="318875" y="317676"/>
              </a:cxn>
              <a:cxn ang="0">
                <a:pos x="207861" y="317676"/>
              </a:cxn>
              <a:cxn ang="0">
                <a:pos x="83144" y="82910"/>
              </a:cxn>
              <a:cxn ang="0">
                <a:pos x="83144" y="1146828"/>
              </a:cxn>
              <a:cxn ang="0">
                <a:pos x="559148" y="1146828"/>
              </a:cxn>
              <a:cxn ang="0">
                <a:pos x="484527" y="1053348"/>
              </a:cxn>
              <a:cxn ang="0">
                <a:pos x="423207" y="877998"/>
              </a:cxn>
              <a:cxn ang="0">
                <a:pos x="665157" y="598390"/>
              </a:cxn>
              <a:cxn ang="0">
                <a:pos x="665157" y="82910"/>
              </a:cxn>
              <a:cxn ang="0">
                <a:pos x="0" y="0"/>
              </a:cxn>
              <a:cxn ang="0">
                <a:pos x="748304" y="0"/>
              </a:cxn>
              <a:cxn ang="0">
                <a:pos x="748304" y="598390"/>
              </a:cxn>
              <a:cxn ang="0">
                <a:pos x="990254" y="877998"/>
              </a:cxn>
              <a:cxn ang="0">
                <a:pos x="929352" y="1053142"/>
              </a:cxn>
              <a:cxn ang="0">
                <a:pos x="706732" y="1332128"/>
              </a:cxn>
              <a:cxn ang="0">
                <a:pos x="625249" y="1229738"/>
              </a:cxn>
              <a:cxn ang="0">
                <a:pos x="0" y="1229738"/>
              </a:cxn>
            </a:cxnLst>
            <a:rect b="0" l="0" r="0" t="0"/>
            <a:pathLst>
              <a:path h="604534" w="448796">
                <a:moveTo>
                  <a:pt x="320367" y="354591"/>
                </a:moveTo>
                <a:cubicBezTo>
                  <a:pt x="344647" y="354591"/>
                  <a:pt x="364329" y="374242"/>
                  <a:pt x="364329" y="398483"/>
                </a:cubicBezTo>
                <a:cubicBezTo>
                  <a:pt x="364329" y="422724"/>
                  <a:pt x="344647" y="442375"/>
                  <a:pt x="320367" y="442375"/>
                </a:cubicBezTo>
                <a:cubicBezTo>
                  <a:pt x="296087" y="442375"/>
                  <a:pt x="276405" y="422724"/>
                  <a:pt x="276405" y="398483"/>
                </a:cubicBezTo>
                <a:cubicBezTo>
                  <a:pt x="276405" y="374242"/>
                  <a:pt x="296087" y="354591"/>
                  <a:pt x="320367" y="354591"/>
                </a:cubicBezTo>
                <a:close/>
                <a:moveTo>
                  <a:pt x="320300" y="307770"/>
                </a:moveTo>
                <a:cubicBezTo>
                  <a:pt x="270276" y="307770"/>
                  <a:pt x="229485" y="348498"/>
                  <a:pt x="229485" y="398445"/>
                </a:cubicBezTo>
                <a:cubicBezTo>
                  <a:pt x="229485" y="419045"/>
                  <a:pt x="236268" y="438515"/>
                  <a:pt x="249080" y="454600"/>
                </a:cubicBezTo>
                <a:lnTo>
                  <a:pt x="320300" y="544053"/>
                </a:lnTo>
                <a:lnTo>
                  <a:pt x="391613" y="454600"/>
                </a:lnTo>
                <a:cubicBezTo>
                  <a:pt x="404425" y="438515"/>
                  <a:pt x="411114" y="419045"/>
                  <a:pt x="411114" y="398445"/>
                </a:cubicBezTo>
                <a:cubicBezTo>
                  <a:pt x="411114" y="348498"/>
                  <a:pt x="370417" y="307770"/>
                  <a:pt x="320300" y="307770"/>
                </a:cubicBezTo>
                <a:close/>
                <a:moveTo>
                  <a:pt x="94205" y="294681"/>
                </a:moveTo>
                <a:lnTo>
                  <a:pt x="144518" y="294681"/>
                </a:lnTo>
                <a:lnTo>
                  <a:pt x="144518" y="344924"/>
                </a:lnTo>
                <a:lnTo>
                  <a:pt x="94205" y="344924"/>
                </a:lnTo>
                <a:lnTo>
                  <a:pt x="94205" y="294681"/>
                </a:lnTo>
                <a:close/>
                <a:moveTo>
                  <a:pt x="194761" y="194408"/>
                </a:moveTo>
                <a:lnTo>
                  <a:pt x="244933" y="194408"/>
                </a:lnTo>
                <a:lnTo>
                  <a:pt x="244933" y="244580"/>
                </a:lnTo>
                <a:lnTo>
                  <a:pt x="194761" y="244580"/>
                </a:lnTo>
                <a:lnTo>
                  <a:pt x="194761" y="194408"/>
                </a:lnTo>
                <a:close/>
                <a:moveTo>
                  <a:pt x="94205" y="194408"/>
                </a:moveTo>
                <a:lnTo>
                  <a:pt x="144518" y="194408"/>
                </a:lnTo>
                <a:lnTo>
                  <a:pt x="144518" y="244580"/>
                </a:lnTo>
                <a:lnTo>
                  <a:pt x="94205" y="244580"/>
                </a:lnTo>
                <a:lnTo>
                  <a:pt x="94205" y="194408"/>
                </a:lnTo>
                <a:close/>
                <a:moveTo>
                  <a:pt x="194761" y="94064"/>
                </a:moveTo>
                <a:lnTo>
                  <a:pt x="244933" y="94064"/>
                </a:lnTo>
                <a:lnTo>
                  <a:pt x="244933" y="144165"/>
                </a:lnTo>
                <a:lnTo>
                  <a:pt x="194761" y="144165"/>
                </a:lnTo>
                <a:lnTo>
                  <a:pt x="194761" y="94064"/>
                </a:lnTo>
                <a:close/>
                <a:moveTo>
                  <a:pt x="94205" y="94064"/>
                </a:moveTo>
                <a:lnTo>
                  <a:pt x="144518" y="94064"/>
                </a:lnTo>
                <a:lnTo>
                  <a:pt x="144518" y="144165"/>
                </a:lnTo>
                <a:lnTo>
                  <a:pt x="94205" y="144165"/>
                </a:lnTo>
                <a:lnTo>
                  <a:pt x="94205" y="94064"/>
                </a:lnTo>
                <a:close/>
                <a:moveTo>
                  <a:pt x="37682" y="37625"/>
                </a:moveTo>
                <a:lnTo>
                  <a:pt x="37682" y="520443"/>
                </a:lnTo>
                <a:lnTo>
                  <a:pt x="253413" y="520443"/>
                </a:lnTo>
                <a:lnTo>
                  <a:pt x="219594" y="478021"/>
                </a:lnTo>
                <a:cubicBezTo>
                  <a:pt x="201412" y="455070"/>
                  <a:pt x="191803" y="427604"/>
                  <a:pt x="191803" y="398445"/>
                </a:cubicBezTo>
                <a:cubicBezTo>
                  <a:pt x="191803" y="334107"/>
                  <a:pt x="239565" y="280680"/>
                  <a:pt x="301458" y="271556"/>
                </a:cubicBezTo>
                <a:lnTo>
                  <a:pt x="301458" y="37625"/>
                </a:lnTo>
                <a:lnTo>
                  <a:pt x="37682" y="37625"/>
                </a:lnTo>
                <a:close/>
                <a:moveTo>
                  <a:pt x="0" y="0"/>
                </a:moveTo>
                <a:lnTo>
                  <a:pt x="339141" y="0"/>
                </a:lnTo>
                <a:lnTo>
                  <a:pt x="339141" y="271556"/>
                </a:lnTo>
                <a:cubicBezTo>
                  <a:pt x="401128" y="280680"/>
                  <a:pt x="448796" y="334107"/>
                  <a:pt x="448796" y="398445"/>
                </a:cubicBezTo>
                <a:cubicBezTo>
                  <a:pt x="448796" y="427604"/>
                  <a:pt x="439281" y="455070"/>
                  <a:pt x="421194" y="477927"/>
                </a:cubicBezTo>
                <a:lnTo>
                  <a:pt x="320300" y="604534"/>
                </a:lnTo>
                <a:lnTo>
                  <a:pt x="283371" y="558068"/>
                </a:lnTo>
                <a:lnTo>
                  <a:pt x="0" y="558068"/>
                </a:lnTo>
                <a:lnTo>
                  <a:pt x="0" y="0"/>
                </a:lnTo>
                <a:close/>
              </a:path>
            </a:pathLst>
          </a:custGeom>
          <a:solidFill>
            <a:srgbClr val="647284">
              <a:alpha val="100000"/>
            </a:srgbClr>
          </a:solidFill>
          <a:ln w="9525">
            <a:noFill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30" name="PA-1022245">
            <a:extLst>
              <a:ext uri="{FF2B5EF4-FFF2-40B4-BE49-F238E27FC236}">
                <a16:creationId xmlns:a16="http://schemas.microsoft.com/office/drawing/2014/main" id="{6E302B4B-898E-4BF6-B803-9B7A7E42FC9B}"/>
              </a:ext>
            </a:extLst>
          </p:cNvPr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9863664" y="1917846"/>
            <a:ext cx="779998" cy="779998"/>
          </a:xfrm>
          <a:custGeom>
            <a:rect b="0" l="0" r="0" t="0"/>
            <a:pathLst>
              <a:path h="606722" w="607376">
                <a:moveTo>
                  <a:pt x="405046" y="505602"/>
                </a:moveTo>
                <a:lnTo>
                  <a:pt x="455712" y="505602"/>
                </a:lnTo>
                <a:lnTo>
                  <a:pt x="455712" y="606722"/>
                </a:lnTo>
                <a:lnTo>
                  <a:pt x="405046" y="606722"/>
                </a:lnTo>
                <a:lnTo>
                  <a:pt x="405046" y="505602"/>
                </a:lnTo>
                <a:close/>
                <a:moveTo>
                  <a:pt x="405063" y="379301"/>
                </a:moveTo>
                <a:cubicBezTo>
                  <a:pt x="391089" y="379301"/>
                  <a:pt x="379786" y="390588"/>
                  <a:pt x="379786" y="404541"/>
                </a:cubicBezTo>
                <a:cubicBezTo>
                  <a:pt x="379786" y="418405"/>
                  <a:pt x="391089" y="429780"/>
                  <a:pt x="405063" y="429780"/>
                </a:cubicBezTo>
                <a:lnTo>
                  <a:pt x="455707" y="429780"/>
                </a:lnTo>
                <a:cubicBezTo>
                  <a:pt x="469770" y="429780"/>
                  <a:pt x="480985" y="418405"/>
                  <a:pt x="480985" y="404541"/>
                </a:cubicBezTo>
                <a:cubicBezTo>
                  <a:pt x="480985" y="390677"/>
                  <a:pt x="469770" y="379301"/>
                  <a:pt x="455707" y="379301"/>
                </a:cubicBezTo>
                <a:lnTo>
                  <a:pt x="405063" y="379301"/>
                </a:lnTo>
                <a:close/>
                <a:moveTo>
                  <a:pt x="126692" y="379289"/>
                </a:moveTo>
                <a:lnTo>
                  <a:pt x="177322" y="379289"/>
                </a:lnTo>
                <a:cubicBezTo>
                  <a:pt x="191382" y="379289"/>
                  <a:pt x="202593" y="390586"/>
                  <a:pt x="202593" y="404552"/>
                </a:cubicBezTo>
                <a:cubicBezTo>
                  <a:pt x="202593" y="418428"/>
                  <a:pt x="191382" y="429814"/>
                  <a:pt x="177322" y="429814"/>
                </a:cubicBezTo>
                <a:lnTo>
                  <a:pt x="126692" y="429814"/>
                </a:lnTo>
                <a:cubicBezTo>
                  <a:pt x="112722" y="429814"/>
                  <a:pt x="101332" y="418428"/>
                  <a:pt x="101421" y="404552"/>
                </a:cubicBezTo>
                <a:cubicBezTo>
                  <a:pt x="101421" y="390675"/>
                  <a:pt x="112722" y="379289"/>
                  <a:pt x="126692" y="379289"/>
                </a:cubicBezTo>
                <a:close/>
                <a:moveTo>
                  <a:pt x="126679" y="278099"/>
                </a:moveTo>
                <a:lnTo>
                  <a:pt x="177319" y="278099"/>
                </a:lnTo>
                <a:cubicBezTo>
                  <a:pt x="191380" y="278099"/>
                  <a:pt x="202594" y="289469"/>
                  <a:pt x="202594" y="303326"/>
                </a:cubicBezTo>
                <a:cubicBezTo>
                  <a:pt x="202594" y="317183"/>
                  <a:pt x="191380" y="328553"/>
                  <a:pt x="177319" y="328553"/>
                </a:cubicBezTo>
                <a:lnTo>
                  <a:pt x="126679" y="328553"/>
                </a:lnTo>
                <a:cubicBezTo>
                  <a:pt x="112706" y="328553"/>
                  <a:pt x="101403" y="317183"/>
                  <a:pt x="101403" y="303326"/>
                </a:cubicBezTo>
                <a:cubicBezTo>
                  <a:pt x="101403" y="289469"/>
                  <a:pt x="112706" y="278099"/>
                  <a:pt x="126679" y="278099"/>
                </a:cubicBezTo>
                <a:close/>
                <a:moveTo>
                  <a:pt x="405063" y="278077"/>
                </a:moveTo>
                <a:cubicBezTo>
                  <a:pt x="391089" y="278077"/>
                  <a:pt x="379786" y="289453"/>
                  <a:pt x="379786" y="303317"/>
                </a:cubicBezTo>
                <a:cubicBezTo>
                  <a:pt x="379786" y="317181"/>
                  <a:pt x="391089" y="328556"/>
                  <a:pt x="405063" y="328556"/>
                </a:cubicBezTo>
                <a:lnTo>
                  <a:pt x="455707" y="328556"/>
                </a:lnTo>
                <a:cubicBezTo>
                  <a:pt x="469770" y="328556"/>
                  <a:pt x="480985" y="317181"/>
                  <a:pt x="480985" y="303317"/>
                </a:cubicBezTo>
                <a:cubicBezTo>
                  <a:pt x="480985" y="289453"/>
                  <a:pt x="469770" y="278077"/>
                  <a:pt x="455707" y="278077"/>
                </a:cubicBezTo>
                <a:lnTo>
                  <a:pt x="405063" y="278077"/>
                </a:lnTo>
                <a:close/>
                <a:moveTo>
                  <a:pt x="50733" y="252749"/>
                </a:moveTo>
                <a:lnTo>
                  <a:pt x="50733" y="556066"/>
                </a:lnTo>
                <a:lnTo>
                  <a:pt x="253131" y="556066"/>
                </a:lnTo>
                <a:lnTo>
                  <a:pt x="253309" y="556066"/>
                </a:lnTo>
                <a:lnTo>
                  <a:pt x="253309" y="252749"/>
                </a:lnTo>
                <a:lnTo>
                  <a:pt x="50733" y="252749"/>
                </a:lnTo>
                <a:close/>
                <a:moveTo>
                  <a:pt x="379875" y="75807"/>
                </a:moveTo>
                <a:cubicBezTo>
                  <a:pt x="365901" y="75807"/>
                  <a:pt x="354597" y="87094"/>
                  <a:pt x="354597" y="101047"/>
                </a:cubicBezTo>
                <a:lnTo>
                  <a:pt x="354597" y="202271"/>
                </a:lnTo>
                <a:cubicBezTo>
                  <a:pt x="354597" y="216134"/>
                  <a:pt x="365901" y="227510"/>
                  <a:pt x="379875" y="227510"/>
                </a:cubicBezTo>
                <a:cubicBezTo>
                  <a:pt x="393938" y="227510"/>
                  <a:pt x="405152" y="216223"/>
                  <a:pt x="405152" y="202271"/>
                </a:cubicBezTo>
                <a:lnTo>
                  <a:pt x="405152" y="177031"/>
                </a:lnTo>
                <a:lnTo>
                  <a:pt x="455885" y="177031"/>
                </a:lnTo>
                <a:lnTo>
                  <a:pt x="455885" y="202271"/>
                </a:lnTo>
                <a:cubicBezTo>
                  <a:pt x="455885" y="216134"/>
                  <a:pt x="467100" y="227510"/>
                  <a:pt x="481163" y="227510"/>
                </a:cubicBezTo>
                <a:cubicBezTo>
                  <a:pt x="495137" y="227510"/>
                  <a:pt x="506440" y="216223"/>
                  <a:pt x="506440" y="202271"/>
                </a:cubicBezTo>
                <a:lnTo>
                  <a:pt x="506262" y="202271"/>
                </a:lnTo>
                <a:lnTo>
                  <a:pt x="506262" y="101047"/>
                </a:lnTo>
                <a:cubicBezTo>
                  <a:pt x="506262" y="87183"/>
                  <a:pt x="495048" y="75807"/>
                  <a:pt x="480985" y="75807"/>
                </a:cubicBezTo>
                <a:cubicBezTo>
                  <a:pt x="467011" y="75807"/>
                  <a:pt x="455707" y="87094"/>
                  <a:pt x="455707" y="101047"/>
                </a:cubicBezTo>
                <a:lnTo>
                  <a:pt x="455707" y="126286"/>
                </a:lnTo>
                <a:lnTo>
                  <a:pt x="405152" y="126286"/>
                </a:lnTo>
                <a:lnTo>
                  <a:pt x="405152" y="101047"/>
                </a:lnTo>
                <a:cubicBezTo>
                  <a:pt x="405152" y="87183"/>
                  <a:pt x="393938" y="75807"/>
                  <a:pt x="379875" y="75807"/>
                </a:cubicBezTo>
                <a:close/>
                <a:moveTo>
                  <a:pt x="278587" y="0"/>
                </a:moveTo>
                <a:lnTo>
                  <a:pt x="582362" y="0"/>
                </a:lnTo>
                <a:cubicBezTo>
                  <a:pt x="596336" y="0"/>
                  <a:pt x="607639" y="11376"/>
                  <a:pt x="607372" y="25240"/>
                </a:cubicBezTo>
                <a:lnTo>
                  <a:pt x="607372" y="581483"/>
                </a:lnTo>
                <a:cubicBezTo>
                  <a:pt x="607372" y="595347"/>
                  <a:pt x="596158" y="606722"/>
                  <a:pt x="582095" y="606722"/>
                </a:cubicBezTo>
                <a:lnTo>
                  <a:pt x="506173" y="606722"/>
                </a:lnTo>
                <a:lnTo>
                  <a:pt x="506173" y="480259"/>
                </a:lnTo>
                <a:cubicBezTo>
                  <a:pt x="506173" y="466395"/>
                  <a:pt x="494870" y="455020"/>
                  <a:pt x="480896" y="455020"/>
                </a:cubicBezTo>
                <a:lnTo>
                  <a:pt x="379697" y="455020"/>
                </a:lnTo>
                <a:cubicBezTo>
                  <a:pt x="365634" y="455020"/>
                  <a:pt x="354419" y="466306"/>
                  <a:pt x="354419" y="480259"/>
                </a:cubicBezTo>
                <a:lnTo>
                  <a:pt x="354419" y="606722"/>
                </a:lnTo>
                <a:lnTo>
                  <a:pt x="278409" y="606722"/>
                </a:lnTo>
                <a:lnTo>
                  <a:pt x="25278" y="606722"/>
                </a:lnTo>
                <a:cubicBezTo>
                  <a:pt x="11304" y="606722"/>
                  <a:pt x="0" y="595347"/>
                  <a:pt x="0" y="581483"/>
                </a:cubicBezTo>
                <a:lnTo>
                  <a:pt x="0" y="227510"/>
                </a:lnTo>
                <a:cubicBezTo>
                  <a:pt x="0" y="213557"/>
                  <a:pt x="11304" y="202271"/>
                  <a:pt x="25456" y="202182"/>
                </a:cubicBezTo>
                <a:lnTo>
                  <a:pt x="253309" y="202182"/>
                </a:lnTo>
                <a:lnTo>
                  <a:pt x="253309" y="25240"/>
                </a:lnTo>
                <a:cubicBezTo>
                  <a:pt x="253309" y="11376"/>
                  <a:pt x="264524" y="0"/>
                  <a:pt x="278587" y="0"/>
                </a:cubicBezTo>
                <a:close/>
              </a:path>
            </a:pathLst>
          </a:custGeom>
          <a:solidFill>
            <a:srgbClr val="647284">
              <a:alpha val="100000"/>
            </a:srgbClr>
          </a:solidFill>
          <a:ln w="9525">
            <a:noFill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31" name="PA-1022246">
            <a:extLst>
              <a:ext uri="{FF2B5EF4-FFF2-40B4-BE49-F238E27FC236}">
                <a16:creationId xmlns:a16="http://schemas.microsoft.com/office/drawing/2014/main" id="{5103DF0D-AC8C-49CE-92CB-5E7729F06741}"/>
              </a:ext>
            </a:extLst>
          </p:cNvPr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7716574" y="3893866"/>
            <a:ext cx="779998" cy="542547"/>
          </a:xfrm>
          <a:custGeom>
            <a:cxnLst>
              <a:cxn ang="0">
                <a:pos x="307412669" y="23203811"/>
              </a:cxn>
              <a:cxn ang="0">
                <a:pos x="300199529" y="18353371"/>
              </a:cxn>
              <a:cxn ang="0">
                <a:pos x="202362452" y="13634160"/>
              </a:cxn>
              <a:cxn ang="0">
                <a:pos x="144132491" y="14551684"/>
              </a:cxn>
              <a:cxn ang="0">
                <a:pos x="82230084" y="42081740"/>
              </a:cxn>
              <a:cxn ang="0">
                <a:pos x="0" y="126638548"/>
              </a:cxn>
              <a:cxn ang="0">
                <a:pos x="55475807" y="150891475"/>
              </a:cxn>
              <a:cxn ang="0">
                <a:pos x="75935237" y="177110680"/>
              </a:cxn>
              <a:cxn ang="0">
                <a:pos x="81181124" y="182879007"/>
              </a:cxn>
              <a:cxn ang="0">
                <a:pos x="105443668" y="193104446"/>
              </a:cxn>
              <a:cxn ang="0">
                <a:pos x="130493113" y="209884505"/>
              </a:cxn>
              <a:cxn ang="0">
                <a:pos x="136525901" y="217226143"/>
              </a:cxn>
              <a:cxn ang="0">
                <a:pos x="166165361" y="219454518"/>
              </a:cxn>
              <a:cxn ang="0">
                <a:pos x="182296835" y="191924462"/>
              </a:cxn>
              <a:cxn ang="0">
                <a:pos x="209969043" y="173833189"/>
              </a:cxn>
              <a:cxn ang="0">
                <a:pos x="237903671" y="152857753"/>
              </a:cxn>
              <a:cxn ang="0">
                <a:pos x="253379273" y="151153573"/>
              </a:cxn>
              <a:cxn ang="0">
                <a:pos x="320002725" y="133586858"/>
              </a:cxn>
              <a:cxn ang="0">
                <a:pos x="324199652" y="126901008"/>
              </a:cxn>
              <a:cxn ang="0">
                <a:pos x="153706335" y="219716978"/>
              </a:cxn>
              <a:cxn ang="0">
                <a:pos x="130493113" y="204116541"/>
              </a:cxn>
              <a:cxn ang="0">
                <a:pos x="102296063" y="187467349"/>
              </a:cxn>
              <a:cxn ang="0">
                <a:pos x="75935237" y="171211486"/>
              </a:cxn>
              <a:cxn ang="0">
                <a:pos x="71082438" y="138437299"/>
              </a:cxn>
              <a:cxn ang="0">
                <a:pos x="93377729" y="148925198"/>
              </a:cxn>
              <a:cxn ang="0">
                <a:pos x="111345426" y="134111054"/>
              </a:cxn>
              <a:cxn ang="0">
                <a:pos x="143083169" y="142108118"/>
              </a:cxn>
              <a:cxn ang="0">
                <a:pos x="168919515" y="159281505"/>
              </a:cxn>
              <a:cxn ang="0">
                <a:pos x="161312925" y="216177389"/>
              </a:cxn>
              <a:cxn ang="0">
                <a:pos x="266100721" y="133324761"/>
              </a:cxn>
              <a:cxn ang="0">
                <a:pos x="277772847" y="96748887"/>
              </a:cxn>
              <a:cxn ang="0">
                <a:pos x="190558935" y="45752559"/>
              </a:cxn>
              <a:cxn ang="0">
                <a:pos x="166821233" y="55322573"/>
              </a:cxn>
              <a:cxn ang="0">
                <a:pos x="149115957" y="97273082"/>
              </a:cxn>
              <a:cxn ang="0">
                <a:pos x="131280014" y="33691711"/>
              </a:cxn>
              <a:cxn ang="0">
                <a:pos x="241051276" y="39328807"/>
              </a:cxn>
              <a:cxn ang="0">
                <a:pos x="301641940" y="24121697"/>
              </a:cxn>
              <a:cxn ang="0">
                <a:pos x="265444849" y="142632314"/>
              </a:cxn>
            </a:cxnLst>
            <a:rect b="0" l="0" r="0" t="0"/>
            <a:pathLst>
              <a:path h="1721" w="2478">
                <a:moveTo>
                  <a:pt x="2472" y="968"/>
                </a:moveTo>
                <a:lnTo>
                  <a:pt x="2344" y="177"/>
                </a:lnTo>
                <a:lnTo>
                  <a:pt x="2336" y="128"/>
                </a:lnTo>
                <a:lnTo>
                  <a:pt x="2289" y="140"/>
                </a:lnTo>
                <a:lnTo>
                  <a:pt x="1835" y="256"/>
                </a:lnTo>
                <a:cubicBezTo>
                  <a:pt x="1798" y="256"/>
                  <a:pt x="1632" y="157"/>
                  <a:pt x="1543" y="104"/>
                </a:cubicBezTo>
                <a:cubicBezTo>
                  <a:pt x="1411" y="25"/>
                  <a:pt x="1366" y="0"/>
                  <a:pt x="1336" y="0"/>
                </a:cubicBezTo>
                <a:cubicBezTo>
                  <a:pt x="1300" y="0"/>
                  <a:pt x="1192" y="51"/>
                  <a:pt x="1099" y="111"/>
                </a:cubicBezTo>
                <a:cubicBezTo>
                  <a:pt x="1084" y="97"/>
                  <a:pt x="1071" y="89"/>
                  <a:pt x="1063" y="90"/>
                </a:cubicBezTo>
                <a:cubicBezTo>
                  <a:pt x="967" y="106"/>
                  <a:pt x="684" y="335"/>
                  <a:pt x="627" y="321"/>
                </a:cubicBezTo>
                <a:cubicBezTo>
                  <a:pt x="571" y="307"/>
                  <a:pt x="120" y="190"/>
                  <a:pt x="120" y="190"/>
                </a:cubicBezTo>
                <a:lnTo>
                  <a:pt x="0" y="966"/>
                </a:lnTo>
                <a:cubicBezTo>
                  <a:pt x="0" y="966"/>
                  <a:pt x="325" y="1053"/>
                  <a:pt x="464" y="1090"/>
                </a:cubicBezTo>
                <a:lnTo>
                  <a:pt x="423" y="1151"/>
                </a:lnTo>
                <a:cubicBezTo>
                  <a:pt x="403" y="1180"/>
                  <a:pt x="401" y="1218"/>
                  <a:pt x="421" y="1255"/>
                </a:cubicBezTo>
                <a:cubicBezTo>
                  <a:pt x="450" y="1311"/>
                  <a:pt x="516" y="1351"/>
                  <a:pt x="579" y="1351"/>
                </a:cubicBezTo>
                <a:cubicBezTo>
                  <a:pt x="585" y="1351"/>
                  <a:pt x="590" y="1351"/>
                  <a:pt x="596" y="1350"/>
                </a:cubicBezTo>
                <a:cubicBezTo>
                  <a:pt x="601" y="1366"/>
                  <a:pt x="609" y="1381"/>
                  <a:pt x="619" y="1395"/>
                </a:cubicBezTo>
                <a:cubicBezTo>
                  <a:pt x="654" y="1443"/>
                  <a:pt x="719" y="1475"/>
                  <a:pt x="780" y="1475"/>
                </a:cubicBezTo>
                <a:cubicBezTo>
                  <a:pt x="788" y="1475"/>
                  <a:pt x="796" y="1474"/>
                  <a:pt x="804" y="1473"/>
                </a:cubicBezTo>
                <a:cubicBezTo>
                  <a:pt x="811" y="1492"/>
                  <a:pt x="821" y="1510"/>
                  <a:pt x="835" y="1526"/>
                </a:cubicBezTo>
                <a:cubicBezTo>
                  <a:pt x="874" y="1573"/>
                  <a:pt x="935" y="1601"/>
                  <a:pt x="995" y="1601"/>
                </a:cubicBezTo>
                <a:cubicBezTo>
                  <a:pt x="1001" y="1601"/>
                  <a:pt x="1007" y="1601"/>
                  <a:pt x="1012" y="1601"/>
                </a:cubicBezTo>
                <a:cubicBezTo>
                  <a:pt x="1018" y="1621"/>
                  <a:pt x="1027" y="1640"/>
                  <a:pt x="1041" y="1657"/>
                </a:cubicBezTo>
                <a:cubicBezTo>
                  <a:pt x="1073" y="1696"/>
                  <a:pt x="1123" y="1721"/>
                  <a:pt x="1172" y="1721"/>
                </a:cubicBezTo>
                <a:cubicBezTo>
                  <a:pt x="1212" y="1721"/>
                  <a:pt x="1247" y="1704"/>
                  <a:pt x="1267" y="1674"/>
                </a:cubicBezTo>
                <a:cubicBezTo>
                  <a:pt x="1288" y="1642"/>
                  <a:pt x="1328" y="1573"/>
                  <a:pt x="1366" y="1506"/>
                </a:cubicBezTo>
                <a:cubicBezTo>
                  <a:pt x="1374" y="1492"/>
                  <a:pt x="1383" y="1477"/>
                  <a:pt x="1390" y="1464"/>
                </a:cubicBezTo>
                <a:cubicBezTo>
                  <a:pt x="1444" y="1487"/>
                  <a:pt x="1478" y="1501"/>
                  <a:pt x="1478" y="1501"/>
                </a:cubicBezTo>
                <a:cubicBezTo>
                  <a:pt x="1595" y="1547"/>
                  <a:pt x="1655" y="1373"/>
                  <a:pt x="1601" y="1326"/>
                </a:cubicBezTo>
                <a:lnTo>
                  <a:pt x="1682" y="1355"/>
                </a:lnTo>
                <a:cubicBezTo>
                  <a:pt x="1802" y="1403"/>
                  <a:pt x="1908" y="1256"/>
                  <a:pt x="1814" y="1166"/>
                </a:cubicBezTo>
                <a:cubicBezTo>
                  <a:pt x="1859" y="1187"/>
                  <a:pt x="1901" y="1177"/>
                  <a:pt x="1932" y="1153"/>
                </a:cubicBezTo>
                <a:lnTo>
                  <a:pt x="2036" y="1132"/>
                </a:lnTo>
                <a:lnTo>
                  <a:pt x="2440" y="1019"/>
                </a:lnTo>
                <a:lnTo>
                  <a:pt x="2478" y="1008"/>
                </a:lnTo>
                <a:lnTo>
                  <a:pt x="2472" y="968"/>
                </a:lnTo>
                <a:close/>
                <a:moveTo>
                  <a:pt x="1230" y="1649"/>
                </a:moveTo>
                <a:cubicBezTo>
                  <a:pt x="1217" y="1667"/>
                  <a:pt x="1196" y="1676"/>
                  <a:pt x="1172" y="1676"/>
                </a:cubicBezTo>
                <a:cubicBezTo>
                  <a:pt x="1112" y="1676"/>
                  <a:pt x="1038" y="1622"/>
                  <a:pt x="1055" y="1541"/>
                </a:cubicBezTo>
                <a:cubicBezTo>
                  <a:pt x="1037" y="1552"/>
                  <a:pt x="1016" y="1557"/>
                  <a:pt x="995" y="1557"/>
                </a:cubicBezTo>
                <a:cubicBezTo>
                  <a:pt x="915" y="1557"/>
                  <a:pt x="829" y="1488"/>
                  <a:pt x="843" y="1411"/>
                </a:cubicBezTo>
                <a:cubicBezTo>
                  <a:pt x="825" y="1424"/>
                  <a:pt x="803" y="1430"/>
                  <a:pt x="780" y="1430"/>
                </a:cubicBezTo>
                <a:cubicBezTo>
                  <a:pt x="703" y="1430"/>
                  <a:pt x="615" y="1363"/>
                  <a:pt x="639" y="1286"/>
                </a:cubicBezTo>
                <a:cubicBezTo>
                  <a:pt x="621" y="1300"/>
                  <a:pt x="600" y="1306"/>
                  <a:pt x="579" y="1306"/>
                </a:cubicBezTo>
                <a:cubicBezTo>
                  <a:pt x="502" y="1306"/>
                  <a:pt x="426" y="1225"/>
                  <a:pt x="460" y="1176"/>
                </a:cubicBezTo>
                <a:lnTo>
                  <a:pt x="542" y="1056"/>
                </a:lnTo>
                <a:cubicBezTo>
                  <a:pt x="555" y="1034"/>
                  <a:pt x="575" y="1025"/>
                  <a:pt x="597" y="1025"/>
                </a:cubicBezTo>
                <a:cubicBezTo>
                  <a:pt x="652" y="1025"/>
                  <a:pt x="719" y="1085"/>
                  <a:pt x="712" y="1136"/>
                </a:cubicBezTo>
                <a:cubicBezTo>
                  <a:pt x="747" y="1079"/>
                  <a:pt x="782" y="1034"/>
                  <a:pt x="826" y="1025"/>
                </a:cubicBezTo>
                <a:cubicBezTo>
                  <a:pt x="833" y="1023"/>
                  <a:pt x="841" y="1023"/>
                  <a:pt x="849" y="1023"/>
                </a:cubicBezTo>
                <a:cubicBezTo>
                  <a:pt x="923" y="1023"/>
                  <a:pt x="989" y="1092"/>
                  <a:pt x="986" y="1148"/>
                </a:cubicBezTo>
                <a:cubicBezTo>
                  <a:pt x="1014" y="1102"/>
                  <a:pt x="1052" y="1084"/>
                  <a:pt x="1091" y="1084"/>
                </a:cubicBezTo>
                <a:cubicBezTo>
                  <a:pt x="1175" y="1084"/>
                  <a:pt x="1260" y="1172"/>
                  <a:pt x="1232" y="1235"/>
                </a:cubicBezTo>
                <a:cubicBezTo>
                  <a:pt x="1248" y="1221"/>
                  <a:pt x="1267" y="1215"/>
                  <a:pt x="1288" y="1215"/>
                </a:cubicBezTo>
                <a:cubicBezTo>
                  <a:pt x="1359" y="1215"/>
                  <a:pt x="1441" y="1291"/>
                  <a:pt x="1388" y="1379"/>
                </a:cubicBezTo>
                <a:cubicBezTo>
                  <a:pt x="1348" y="1446"/>
                  <a:pt x="1263" y="1600"/>
                  <a:pt x="1230" y="1649"/>
                </a:cubicBezTo>
                <a:close/>
                <a:moveTo>
                  <a:pt x="2024" y="1088"/>
                </a:moveTo>
                <a:cubicBezTo>
                  <a:pt x="2031" y="1064"/>
                  <a:pt x="2033" y="1040"/>
                  <a:pt x="2029" y="1017"/>
                </a:cubicBezTo>
                <a:cubicBezTo>
                  <a:pt x="2088" y="1007"/>
                  <a:pt x="2141" y="962"/>
                  <a:pt x="2162" y="902"/>
                </a:cubicBezTo>
                <a:cubicBezTo>
                  <a:pt x="2184" y="841"/>
                  <a:pt x="2167" y="778"/>
                  <a:pt x="2118" y="738"/>
                </a:cubicBezTo>
                <a:lnTo>
                  <a:pt x="2111" y="734"/>
                </a:lnTo>
                <a:cubicBezTo>
                  <a:pt x="2108" y="732"/>
                  <a:pt x="1772" y="545"/>
                  <a:pt x="1453" y="349"/>
                </a:cubicBezTo>
                <a:lnTo>
                  <a:pt x="1364" y="352"/>
                </a:lnTo>
                <a:cubicBezTo>
                  <a:pt x="1341" y="363"/>
                  <a:pt x="1280" y="393"/>
                  <a:pt x="1272" y="422"/>
                </a:cubicBezTo>
                <a:cubicBezTo>
                  <a:pt x="1262" y="458"/>
                  <a:pt x="1216" y="628"/>
                  <a:pt x="1194" y="711"/>
                </a:cubicBezTo>
                <a:cubicBezTo>
                  <a:pt x="1189" y="732"/>
                  <a:pt x="1166" y="742"/>
                  <a:pt x="1137" y="742"/>
                </a:cubicBezTo>
                <a:cubicBezTo>
                  <a:pt x="1054" y="742"/>
                  <a:pt x="915" y="671"/>
                  <a:pt x="928" y="607"/>
                </a:cubicBezTo>
                <a:cubicBezTo>
                  <a:pt x="947" y="519"/>
                  <a:pt x="984" y="316"/>
                  <a:pt x="1001" y="257"/>
                </a:cubicBezTo>
                <a:cubicBezTo>
                  <a:pt x="1017" y="198"/>
                  <a:pt x="1286" y="44"/>
                  <a:pt x="1336" y="44"/>
                </a:cubicBezTo>
                <a:cubicBezTo>
                  <a:pt x="1384" y="44"/>
                  <a:pt x="1747" y="300"/>
                  <a:pt x="1838" y="300"/>
                </a:cubicBezTo>
                <a:cubicBezTo>
                  <a:pt x="1841" y="300"/>
                  <a:pt x="1844" y="300"/>
                  <a:pt x="1846" y="299"/>
                </a:cubicBezTo>
                <a:cubicBezTo>
                  <a:pt x="1921" y="281"/>
                  <a:pt x="2300" y="184"/>
                  <a:pt x="2300" y="184"/>
                </a:cubicBezTo>
                <a:lnTo>
                  <a:pt x="2428" y="975"/>
                </a:lnTo>
                <a:lnTo>
                  <a:pt x="2024" y="1088"/>
                </a:lnTo>
                <a:close/>
              </a:path>
            </a:pathLst>
          </a:custGeom>
          <a:solidFill>
            <a:srgbClr val="647284">
              <a:alpha val="100000"/>
            </a:srgbClr>
          </a:solidFill>
          <a:ln w="9525">
            <a:noFill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32" name="PA-1022247">
            <a:extLst>
              <a:ext uri="{FF2B5EF4-FFF2-40B4-BE49-F238E27FC236}">
                <a16:creationId xmlns:a16="http://schemas.microsoft.com/office/drawing/2014/main" id="{7485F5A7-9127-400A-A547-0B4C03F5A2C9}"/>
              </a:ext>
            </a:extLst>
          </p:cNvPr>
          <p:cNvSpPr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4341678" y="3750940"/>
            <a:ext cx="779998" cy="763432"/>
          </a:xfrm>
          <a:custGeom>
            <a:rect b="0" l="0" r="0" t="0"/>
            <a:pathLst>
              <a:path h="595290" w="608413">
                <a:moveTo>
                  <a:pt x="481530" y="304843"/>
                </a:moveTo>
                <a:lnTo>
                  <a:pt x="515488" y="304843"/>
                </a:lnTo>
                <a:cubicBezTo>
                  <a:pt x="530239" y="304843"/>
                  <a:pt x="542224" y="316816"/>
                  <a:pt x="542224" y="331552"/>
                </a:cubicBezTo>
                <a:cubicBezTo>
                  <a:pt x="542224" y="346288"/>
                  <a:pt x="530239" y="358261"/>
                  <a:pt x="515488" y="358261"/>
                </a:cubicBezTo>
                <a:lnTo>
                  <a:pt x="481530" y="358261"/>
                </a:lnTo>
                <a:cubicBezTo>
                  <a:pt x="466779" y="358261"/>
                  <a:pt x="454793" y="346288"/>
                  <a:pt x="454793" y="331552"/>
                </a:cubicBezTo>
                <a:cubicBezTo>
                  <a:pt x="454793" y="316816"/>
                  <a:pt x="466779" y="304843"/>
                  <a:pt x="481530" y="304843"/>
                </a:cubicBezTo>
                <a:close/>
                <a:moveTo>
                  <a:pt x="304207" y="304843"/>
                </a:moveTo>
                <a:cubicBezTo>
                  <a:pt x="311277" y="304843"/>
                  <a:pt x="318194" y="307606"/>
                  <a:pt x="323112" y="312672"/>
                </a:cubicBezTo>
                <a:cubicBezTo>
                  <a:pt x="328031" y="317584"/>
                  <a:pt x="330951" y="324491"/>
                  <a:pt x="330951" y="331552"/>
                </a:cubicBezTo>
                <a:cubicBezTo>
                  <a:pt x="330951" y="338613"/>
                  <a:pt x="328031" y="345367"/>
                  <a:pt x="323112" y="350433"/>
                </a:cubicBezTo>
                <a:cubicBezTo>
                  <a:pt x="318194" y="355345"/>
                  <a:pt x="311277" y="358261"/>
                  <a:pt x="304207" y="358261"/>
                </a:cubicBezTo>
                <a:cubicBezTo>
                  <a:pt x="297136" y="358261"/>
                  <a:pt x="290220" y="355345"/>
                  <a:pt x="285301" y="350433"/>
                </a:cubicBezTo>
                <a:cubicBezTo>
                  <a:pt x="280383" y="345367"/>
                  <a:pt x="277462" y="338613"/>
                  <a:pt x="277462" y="331552"/>
                </a:cubicBezTo>
                <a:cubicBezTo>
                  <a:pt x="277462" y="324491"/>
                  <a:pt x="280383" y="317584"/>
                  <a:pt x="285301" y="312672"/>
                </a:cubicBezTo>
                <a:cubicBezTo>
                  <a:pt x="290220" y="307606"/>
                  <a:pt x="297136" y="304843"/>
                  <a:pt x="304207" y="304843"/>
                </a:cubicBezTo>
                <a:close/>
                <a:moveTo>
                  <a:pt x="110011" y="304843"/>
                </a:moveTo>
                <a:cubicBezTo>
                  <a:pt x="116927" y="304843"/>
                  <a:pt x="123844" y="307606"/>
                  <a:pt x="128916" y="312672"/>
                </a:cubicBezTo>
                <a:cubicBezTo>
                  <a:pt x="133835" y="317584"/>
                  <a:pt x="136755" y="324491"/>
                  <a:pt x="136755" y="331552"/>
                </a:cubicBezTo>
                <a:cubicBezTo>
                  <a:pt x="136755" y="338613"/>
                  <a:pt x="133835" y="345367"/>
                  <a:pt x="128916" y="350433"/>
                </a:cubicBezTo>
                <a:cubicBezTo>
                  <a:pt x="123844" y="355345"/>
                  <a:pt x="117081" y="358261"/>
                  <a:pt x="110011" y="358261"/>
                </a:cubicBezTo>
                <a:cubicBezTo>
                  <a:pt x="102940" y="358261"/>
                  <a:pt x="96024" y="355345"/>
                  <a:pt x="91105" y="350433"/>
                </a:cubicBezTo>
                <a:cubicBezTo>
                  <a:pt x="86033" y="345367"/>
                  <a:pt x="83266" y="338613"/>
                  <a:pt x="83266" y="331552"/>
                </a:cubicBezTo>
                <a:cubicBezTo>
                  <a:pt x="83266" y="324491"/>
                  <a:pt x="86033" y="317584"/>
                  <a:pt x="91105" y="312672"/>
                </a:cubicBezTo>
                <a:cubicBezTo>
                  <a:pt x="96024" y="307606"/>
                  <a:pt x="102940" y="304843"/>
                  <a:pt x="110011" y="304843"/>
                </a:cubicBezTo>
                <a:close/>
                <a:moveTo>
                  <a:pt x="444490" y="290423"/>
                </a:moveTo>
                <a:lnTo>
                  <a:pt x="467384" y="541896"/>
                </a:lnTo>
                <a:lnTo>
                  <a:pt x="529612" y="541896"/>
                </a:lnTo>
                <a:lnTo>
                  <a:pt x="552506" y="290423"/>
                </a:lnTo>
                <a:lnTo>
                  <a:pt x="444490" y="290423"/>
                </a:lnTo>
                <a:close/>
                <a:moveTo>
                  <a:pt x="250275" y="290423"/>
                </a:moveTo>
                <a:lnTo>
                  <a:pt x="273169" y="541896"/>
                </a:lnTo>
                <a:lnTo>
                  <a:pt x="335244" y="541896"/>
                </a:lnTo>
                <a:lnTo>
                  <a:pt x="358138" y="290423"/>
                </a:lnTo>
                <a:lnTo>
                  <a:pt x="250275" y="290423"/>
                </a:lnTo>
                <a:close/>
                <a:moveTo>
                  <a:pt x="55907" y="290423"/>
                </a:moveTo>
                <a:lnTo>
                  <a:pt x="78801" y="541896"/>
                </a:lnTo>
                <a:lnTo>
                  <a:pt x="141030" y="541896"/>
                </a:lnTo>
                <a:lnTo>
                  <a:pt x="163924" y="290423"/>
                </a:lnTo>
                <a:lnTo>
                  <a:pt x="55907" y="290423"/>
                </a:lnTo>
                <a:close/>
                <a:moveTo>
                  <a:pt x="26714" y="237029"/>
                </a:moveTo>
                <a:lnTo>
                  <a:pt x="581699" y="237029"/>
                </a:lnTo>
                <a:cubicBezTo>
                  <a:pt x="589228" y="237029"/>
                  <a:pt x="596450" y="240251"/>
                  <a:pt x="601520" y="245774"/>
                </a:cubicBezTo>
                <a:cubicBezTo>
                  <a:pt x="606437" y="251298"/>
                  <a:pt x="609049" y="258662"/>
                  <a:pt x="608281" y="266181"/>
                </a:cubicBezTo>
                <a:lnTo>
                  <a:pt x="580624" y="571048"/>
                </a:lnTo>
                <a:cubicBezTo>
                  <a:pt x="579395" y="584704"/>
                  <a:pt x="567717" y="595290"/>
                  <a:pt x="553889" y="595290"/>
                </a:cubicBezTo>
                <a:lnTo>
                  <a:pt x="442953" y="595290"/>
                </a:lnTo>
                <a:cubicBezTo>
                  <a:pt x="429125" y="595290"/>
                  <a:pt x="417601" y="584704"/>
                  <a:pt x="416372" y="571048"/>
                </a:cubicBezTo>
                <a:lnTo>
                  <a:pt x="401314" y="406110"/>
                </a:lnTo>
                <a:lnTo>
                  <a:pt x="386256" y="571048"/>
                </a:lnTo>
                <a:cubicBezTo>
                  <a:pt x="385027" y="584704"/>
                  <a:pt x="373503" y="595290"/>
                  <a:pt x="359675" y="595290"/>
                </a:cubicBezTo>
                <a:lnTo>
                  <a:pt x="248739" y="595290"/>
                </a:lnTo>
                <a:cubicBezTo>
                  <a:pt x="234910" y="595290"/>
                  <a:pt x="223387" y="584704"/>
                  <a:pt x="222157" y="571048"/>
                </a:cubicBezTo>
                <a:lnTo>
                  <a:pt x="207100" y="406110"/>
                </a:lnTo>
                <a:lnTo>
                  <a:pt x="192042" y="571048"/>
                </a:lnTo>
                <a:cubicBezTo>
                  <a:pt x="190813" y="584704"/>
                  <a:pt x="179289" y="595290"/>
                  <a:pt x="165460" y="595290"/>
                </a:cubicBezTo>
                <a:lnTo>
                  <a:pt x="54524" y="595290"/>
                </a:lnTo>
                <a:cubicBezTo>
                  <a:pt x="40696" y="595290"/>
                  <a:pt x="29018" y="584704"/>
                  <a:pt x="27789" y="571048"/>
                </a:cubicBezTo>
                <a:lnTo>
                  <a:pt x="132" y="266181"/>
                </a:lnTo>
                <a:cubicBezTo>
                  <a:pt x="-636" y="258662"/>
                  <a:pt x="1976" y="251298"/>
                  <a:pt x="6893" y="245774"/>
                </a:cubicBezTo>
                <a:cubicBezTo>
                  <a:pt x="11963" y="240251"/>
                  <a:pt x="19185" y="237029"/>
                  <a:pt x="26714" y="237029"/>
                </a:cubicBezTo>
                <a:close/>
                <a:moveTo>
                  <a:pt x="385166" y="113479"/>
                </a:moveTo>
                <a:cubicBezTo>
                  <a:pt x="391774" y="115301"/>
                  <a:pt x="397689" y="119636"/>
                  <a:pt x="401300" y="126081"/>
                </a:cubicBezTo>
                <a:lnTo>
                  <a:pt x="433107" y="182396"/>
                </a:lnTo>
                <a:cubicBezTo>
                  <a:pt x="437716" y="190529"/>
                  <a:pt x="437716" y="200657"/>
                  <a:pt x="432953" y="208943"/>
                </a:cubicBezTo>
                <a:cubicBezTo>
                  <a:pt x="428190" y="217076"/>
                  <a:pt x="419278" y="222140"/>
                  <a:pt x="409905" y="222140"/>
                </a:cubicBezTo>
                <a:lnTo>
                  <a:pt x="338916" y="222140"/>
                </a:lnTo>
                <a:cubicBezTo>
                  <a:pt x="324165" y="222140"/>
                  <a:pt x="312180" y="210171"/>
                  <a:pt x="312180" y="195440"/>
                </a:cubicBezTo>
                <a:cubicBezTo>
                  <a:pt x="312180" y="180708"/>
                  <a:pt x="324165" y="168739"/>
                  <a:pt x="338916" y="168739"/>
                </a:cubicBezTo>
                <a:lnTo>
                  <a:pt x="364116" y="168739"/>
                </a:lnTo>
                <a:lnTo>
                  <a:pt x="354743" y="152320"/>
                </a:lnTo>
                <a:cubicBezTo>
                  <a:pt x="347521" y="139584"/>
                  <a:pt x="351977" y="123165"/>
                  <a:pt x="364884" y="115953"/>
                </a:cubicBezTo>
                <a:cubicBezTo>
                  <a:pt x="371261" y="112347"/>
                  <a:pt x="378559" y="111656"/>
                  <a:pt x="385166" y="113479"/>
                </a:cubicBezTo>
                <a:close/>
                <a:moveTo>
                  <a:pt x="235573" y="113479"/>
                </a:moveTo>
                <a:cubicBezTo>
                  <a:pt x="242160" y="111656"/>
                  <a:pt x="249418" y="112347"/>
                  <a:pt x="255794" y="115953"/>
                </a:cubicBezTo>
                <a:cubicBezTo>
                  <a:pt x="268698" y="123165"/>
                  <a:pt x="273307" y="139584"/>
                  <a:pt x="265933" y="152320"/>
                </a:cubicBezTo>
                <a:lnTo>
                  <a:pt x="256715" y="168739"/>
                </a:lnTo>
                <a:lnTo>
                  <a:pt x="276840" y="168739"/>
                </a:lnTo>
                <a:cubicBezTo>
                  <a:pt x="291588" y="168739"/>
                  <a:pt x="303571" y="180708"/>
                  <a:pt x="303571" y="195440"/>
                </a:cubicBezTo>
                <a:cubicBezTo>
                  <a:pt x="303571" y="210171"/>
                  <a:pt x="291588" y="222140"/>
                  <a:pt x="276840" y="222140"/>
                </a:cubicBezTo>
                <a:lnTo>
                  <a:pt x="210935" y="222140"/>
                </a:lnTo>
                <a:cubicBezTo>
                  <a:pt x="201410" y="222140"/>
                  <a:pt x="192654" y="217076"/>
                  <a:pt x="187738" y="208943"/>
                </a:cubicBezTo>
                <a:cubicBezTo>
                  <a:pt x="182975" y="200657"/>
                  <a:pt x="182975" y="190529"/>
                  <a:pt x="187584" y="182396"/>
                </a:cubicBezTo>
                <a:lnTo>
                  <a:pt x="219384" y="126081"/>
                </a:lnTo>
                <a:cubicBezTo>
                  <a:pt x="223072" y="119636"/>
                  <a:pt x="228986" y="115301"/>
                  <a:pt x="235573" y="113479"/>
                </a:cubicBezTo>
                <a:close/>
                <a:moveTo>
                  <a:pt x="310346" y="0"/>
                </a:moveTo>
                <a:cubicBezTo>
                  <a:pt x="320026" y="0"/>
                  <a:pt x="328937" y="5217"/>
                  <a:pt x="333700" y="13503"/>
                </a:cubicBezTo>
                <a:lnTo>
                  <a:pt x="365505" y="69819"/>
                </a:lnTo>
                <a:cubicBezTo>
                  <a:pt x="372726" y="82709"/>
                  <a:pt x="368271" y="98975"/>
                  <a:pt x="355364" y="106187"/>
                </a:cubicBezTo>
                <a:cubicBezTo>
                  <a:pt x="351216" y="108488"/>
                  <a:pt x="346760" y="109716"/>
                  <a:pt x="342304" y="109716"/>
                </a:cubicBezTo>
                <a:cubicBezTo>
                  <a:pt x="332932" y="109716"/>
                  <a:pt x="323867" y="104806"/>
                  <a:pt x="318950" y="96059"/>
                </a:cubicBezTo>
                <a:lnTo>
                  <a:pt x="310346" y="81021"/>
                </a:lnTo>
                <a:lnTo>
                  <a:pt x="301742" y="96059"/>
                </a:lnTo>
                <a:cubicBezTo>
                  <a:pt x="294521" y="108949"/>
                  <a:pt x="278234" y="113399"/>
                  <a:pt x="265328" y="106187"/>
                </a:cubicBezTo>
                <a:cubicBezTo>
                  <a:pt x="252576" y="98975"/>
                  <a:pt x="247966" y="82709"/>
                  <a:pt x="255341" y="69819"/>
                </a:cubicBezTo>
                <a:lnTo>
                  <a:pt x="287146" y="13657"/>
                </a:lnTo>
                <a:cubicBezTo>
                  <a:pt x="291909" y="5217"/>
                  <a:pt x="300667" y="0"/>
                  <a:pt x="310346" y="0"/>
                </a:cubicBezTo>
                <a:close/>
              </a:path>
            </a:pathLst>
          </a:custGeom>
          <a:solidFill>
            <a:srgbClr val="647284">
              <a:alpha val="100000"/>
            </a:srgbClr>
          </a:solidFill>
          <a:ln w="9525">
            <a:noFill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33" name="PA-1022248">
            <a:extLst>
              <a:ext uri="{FF2B5EF4-FFF2-40B4-BE49-F238E27FC236}">
                <a16:creationId xmlns:a16="http://schemas.microsoft.com/office/drawing/2014/main" id="{D606B8BB-CF55-49FE-8FC4-C01DAA01CFCE}"/>
              </a:ext>
            </a:extLst>
          </p:cNvPr>
          <p:cNvSpPr>
            <a:spLocks noChangeAspect="1"/>
          </p:cNvSpPr>
          <p:nvPr>
            <p:custDataLst>
              <p:tags r:id="rId28"/>
            </p:custDataLst>
          </p:nvPr>
        </p:nvSpPr>
        <p:spPr>
          <a:xfrm>
            <a:off x="9935008" y="3774796"/>
            <a:ext cx="755149" cy="779998"/>
          </a:xfrm>
          <a:custGeom>
            <a:cxnLst>
              <a:cxn ang="0">
                <a:pos x="20029087" y="50179888"/>
              </a:cxn>
              <a:cxn ang="0">
                <a:pos x="76583844" y="50179888"/>
              </a:cxn>
              <a:cxn ang="0">
                <a:pos x="23537242" y="50179888"/>
              </a:cxn>
              <a:cxn ang="0">
                <a:pos x="29849345" y="47954473"/>
              </a:cxn>
              <a:cxn ang="0">
                <a:pos x="36100853" y="58803234"/>
              </a:cxn>
              <a:cxn ang="0">
                <a:pos x="41065682" y="70401860"/>
              </a:cxn>
              <a:cxn ang="0">
                <a:pos x="46625210" y="67087920"/>
              </a:cxn>
              <a:cxn ang="0">
                <a:pos x="43809035" y="53530101"/>
              </a:cxn>
              <a:cxn ang="0">
                <a:pos x="36088734" y="46067827"/>
              </a:cxn>
              <a:cxn ang="0">
                <a:pos x="45824051" y="44773644"/>
              </a:cxn>
              <a:cxn ang="0">
                <a:pos x="47062256" y="38629736"/>
              </a:cxn>
              <a:cxn ang="0">
                <a:pos x="45156418" y="27321405"/>
              </a:cxn>
              <a:cxn ang="0">
                <a:pos x="57574494" y="27297222"/>
              </a:cxn>
              <a:cxn ang="0">
                <a:pos x="55765827" y="41193700"/>
              </a:cxn>
              <a:cxn ang="0">
                <a:pos x="57999311" y="51764257"/>
              </a:cxn>
              <a:cxn ang="0">
                <a:pos x="64979156" y="58355754"/>
              </a:cxn>
              <a:cxn ang="0">
                <a:pos x="64748459" y="63822454"/>
              </a:cxn>
              <a:cxn ang="0">
                <a:pos x="65088445" y="68321538"/>
              </a:cxn>
              <a:cxn ang="0">
                <a:pos x="23537242" y="50179888"/>
              </a:cxn>
              <a:cxn ang="0">
                <a:pos x="2257832" y="36077752"/>
              </a:cxn>
              <a:cxn ang="0">
                <a:pos x="48154706" y="0"/>
              </a:cxn>
              <a:cxn ang="0">
                <a:pos x="87472424" y="18323126"/>
              </a:cxn>
              <a:cxn ang="0">
                <a:pos x="92752780" y="17948193"/>
              </a:cxn>
              <a:cxn ang="0">
                <a:pos x="90531415" y="33525878"/>
              </a:cxn>
              <a:cxn ang="0">
                <a:pos x="78101220" y="23826098"/>
              </a:cxn>
              <a:cxn ang="0">
                <a:pos x="65100564" y="11296240"/>
              </a:cxn>
              <a:cxn ang="0">
                <a:pos x="7987353" y="34287835"/>
              </a:cxn>
              <a:cxn ang="0">
                <a:pos x="48555285" y="98690770"/>
              </a:cxn>
              <a:cxn ang="0">
                <a:pos x="7562536" y="78275340"/>
              </a:cxn>
              <a:cxn ang="0">
                <a:pos x="2269951" y="78359978"/>
              </a:cxn>
              <a:cxn ang="0">
                <a:pos x="5304704" y="62927495"/>
              </a:cxn>
              <a:cxn ang="0">
                <a:pos x="17200682" y="73256120"/>
              </a:cxn>
              <a:cxn ang="0">
                <a:pos x="29533817" y="86451207"/>
              </a:cxn>
              <a:cxn ang="0">
                <a:pos x="87703010" y="66628350"/>
              </a:cxn>
              <a:cxn ang="0">
                <a:pos x="93590406" y="64983525"/>
              </a:cxn>
              <a:cxn ang="0">
                <a:pos x="48555285" y="98690770"/>
              </a:cxn>
            </a:cxnLst>
            <a:rect b="0" l="0" r="0" t="0"/>
            <a:pathLst>
              <a:path h="8160" w="7882">
                <a:moveTo>
                  <a:pt x="3979" y="1820"/>
                </a:moveTo>
                <a:cubicBezTo>
                  <a:pt x="2695" y="1820"/>
                  <a:pt x="1650" y="2865"/>
                  <a:pt x="1650" y="4149"/>
                </a:cubicBezTo>
                <a:cubicBezTo>
                  <a:pt x="1650" y="5434"/>
                  <a:pt x="2695" y="6479"/>
                  <a:pt x="3979" y="6479"/>
                </a:cubicBezTo>
                <a:cubicBezTo>
                  <a:pt x="5264" y="6479"/>
                  <a:pt x="6309" y="5434"/>
                  <a:pt x="6309" y="4149"/>
                </a:cubicBezTo>
                <a:cubicBezTo>
                  <a:pt x="6309" y="2865"/>
                  <a:pt x="5264" y="1820"/>
                  <a:pt x="3979" y="1820"/>
                </a:cubicBezTo>
                <a:close/>
                <a:moveTo>
                  <a:pt x="1939" y="4149"/>
                </a:moveTo>
                <a:cubicBezTo>
                  <a:pt x="1939" y="3808"/>
                  <a:pt x="2023" y="3485"/>
                  <a:pt x="2173" y="3202"/>
                </a:cubicBezTo>
                <a:cubicBezTo>
                  <a:pt x="2172" y="3568"/>
                  <a:pt x="2368" y="3873"/>
                  <a:pt x="2459" y="3965"/>
                </a:cubicBezTo>
                <a:cubicBezTo>
                  <a:pt x="2759" y="4264"/>
                  <a:pt x="3193" y="4170"/>
                  <a:pt x="3249" y="4420"/>
                </a:cubicBezTo>
                <a:cubicBezTo>
                  <a:pt x="3305" y="4670"/>
                  <a:pt x="2950" y="4671"/>
                  <a:pt x="2974" y="4862"/>
                </a:cubicBezTo>
                <a:cubicBezTo>
                  <a:pt x="2998" y="5054"/>
                  <a:pt x="3460" y="5104"/>
                  <a:pt x="3357" y="5281"/>
                </a:cubicBezTo>
                <a:cubicBezTo>
                  <a:pt x="3221" y="5515"/>
                  <a:pt x="3448" y="5532"/>
                  <a:pt x="3383" y="5821"/>
                </a:cubicBezTo>
                <a:cubicBezTo>
                  <a:pt x="3347" y="5979"/>
                  <a:pt x="3575" y="6009"/>
                  <a:pt x="3659" y="5890"/>
                </a:cubicBezTo>
                <a:cubicBezTo>
                  <a:pt x="3724" y="5798"/>
                  <a:pt x="3711" y="5685"/>
                  <a:pt x="3841" y="5547"/>
                </a:cubicBezTo>
                <a:cubicBezTo>
                  <a:pt x="3999" y="5378"/>
                  <a:pt x="4368" y="5351"/>
                  <a:pt x="4326" y="5071"/>
                </a:cubicBezTo>
                <a:cubicBezTo>
                  <a:pt x="4257" y="4607"/>
                  <a:pt x="3806" y="4535"/>
                  <a:pt x="3609" y="4426"/>
                </a:cubicBezTo>
                <a:cubicBezTo>
                  <a:pt x="3386" y="4303"/>
                  <a:pt x="3440" y="4009"/>
                  <a:pt x="3392" y="3869"/>
                </a:cubicBezTo>
                <a:cubicBezTo>
                  <a:pt x="3325" y="3670"/>
                  <a:pt x="3095" y="3925"/>
                  <a:pt x="2973" y="3809"/>
                </a:cubicBezTo>
                <a:cubicBezTo>
                  <a:pt x="2771" y="3618"/>
                  <a:pt x="3009" y="3350"/>
                  <a:pt x="3178" y="3355"/>
                </a:cubicBezTo>
                <a:cubicBezTo>
                  <a:pt x="3535" y="3366"/>
                  <a:pt x="3644" y="3714"/>
                  <a:pt x="3775" y="3702"/>
                </a:cubicBezTo>
                <a:cubicBezTo>
                  <a:pt x="3904" y="3690"/>
                  <a:pt x="3987" y="3511"/>
                  <a:pt x="4009" y="3416"/>
                </a:cubicBezTo>
                <a:cubicBezTo>
                  <a:pt x="4057" y="3209"/>
                  <a:pt x="3929" y="3302"/>
                  <a:pt x="3877" y="3194"/>
                </a:cubicBezTo>
                <a:cubicBezTo>
                  <a:pt x="3798" y="3028"/>
                  <a:pt x="4224" y="2871"/>
                  <a:pt x="4281" y="2760"/>
                </a:cubicBezTo>
                <a:cubicBezTo>
                  <a:pt x="4390" y="2546"/>
                  <a:pt x="3740" y="2487"/>
                  <a:pt x="3720" y="2259"/>
                </a:cubicBezTo>
                <a:cubicBezTo>
                  <a:pt x="3712" y="2165"/>
                  <a:pt x="3891" y="2120"/>
                  <a:pt x="4095" y="2112"/>
                </a:cubicBezTo>
                <a:cubicBezTo>
                  <a:pt x="4323" y="2125"/>
                  <a:pt x="4541" y="2175"/>
                  <a:pt x="4743" y="2257"/>
                </a:cubicBezTo>
                <a:cubicBezTo>
                  <a:pt x="4937" y="2397"/>
                  <a:pt x="5055" y="2632"/>
                  <a:pt x="5078" y="2893"/>
                </a:cubicBezTo>
                <a:cubicBezTo>
                  <a:pt x="5097" y="3123"/>
                  <a:pt x="4847" y="3330"/>
                  <a:pt x="4594" y="3406"/>
                </a:cubicBezTo>
                <a:cubicBezTo>
                  <a:pt x="4415" y="3460"/>
                  <a:pt x="4278" y="3696"/>
                  <a:pt x="4360" y="3889"/>
                </a:cubicBezTo>
                <a:cubicBezTo>
                  <a:pt x="4417" y="4022"/>
                  <a:pt x="4812" y="3997"/>
                  <a:pt x="4778" y="4280"/>
                </a:cubicBezTo>
                <a:cubicBezTo>
                  <a:pt x="4751" y="4513"/>
                  <a:pt x="5055" y="4575"/>
                  <a:pt x="5163" y="4563"/>
                </a:cubicBezTo>
                <a:cubicBezTo>
                  <a:pt x="5271" y="4551"/>
                  <a:pt x="5437" y="4741"/>
                  <a:pt x="5353" y="4825"/>
                </a:cubicBezTo>
                <a:cubicBezTo>
                  <a:pt x="5270" y="4908"/>
                  <a:pt x="5113" y="4911"/>
                  <a:pt x="5137" y="5128"/>
                </a:cubicBezTo>
                <a:cubicBezTo>
                  <a:pt x="5144" y="5190"/>
                  <a:pt x="5334" y="5183"/>
                  <a:pt x="5334" y="5277"/>
                </a:cubicBezTo>
                <a:cubicBezTo>
                  <a:pt x="5334" y="5373"/>
                  <a:pt x="5235" y="5482"/>
                  <a:pt x="5311" y="5592"/>
                </a:cubicBezTo>
                <a:cubicBezTo>
                  <a:pt x="5328" y="5617"/>
                  <a:pt x="5345" y="5635"/>
                  <a:pt x="5362" y="5649"/>
                </a:cubicBezTo>
                <a:cubicBezTo>
                  <a:pt x="4998" y="5985"/>
                  <a:pt x="4512" y="6190"/>
                  <a:pt x="3979" y="6190"/>
                </a:cubicBezTo>
                <a:cubicBezTo>
                  <a:pt x="2854" y="6190"/>
                  <a:pt x="1939" y="5275"/>
                  <a:pt x="1939" y="4149"/>
                </a:cubicBezTo>
                <a:close/>
                <a:moveTo>
                  <a:pt x="359" y="3033"/>
                </a:moveTo>
                <a:cubicBezTo>
                  <a:pt x="299" y="3033"/>
                  <a:pt x="239" y="3016"/>
                  <a:pt x="186" y="2983"/>
                </a:cubicBezTo>
                <a:cubicBezTo>
                  <a:pt x="53" y="2900"/>
                  <a:pt x="0" y="2722"/>
                  <a:pt x="65" y="2571"/>
                </a:cubicBezTo>
                <a:cubicBezTo>
                  <a:pt x="733" y="1009"/>
                  <a:pt x="2264" y="0"/>
                  <a:pt x="3967" y="0"/>
                </a:cubicBezTo>
                <a:cubicBezTo>
                  <a:pt x="4535" y="0"/>
                  <a:pt x="5090" y="113"/>
                  <a:pt x="5617" y="337"/>
                </a:cubicBezTo>
                <a:cubicBezTo>
                  <a:pt x="6229" y="597"/>
                  <a:pt x="6777" y="1004"/>
                  <a:pt x="7206" y="1515"/>
                </a:cubicBezTo>
                <a:lnTo>
                  <a:pt x="7445" y="1374"/>
                </a:lnTo>
                <a:cubicBezTo>
                  <a:pt x="7531" y="1323"/>
                  <a:pt x="7640" y="1384"/>
                  <a:pt x="7641" y="1484"/>
                </a:cubicBezTo>
                <a:lnTo>
                  <a:pt x="7652" y="2658"/>
                </a:lnTo>
                <a:cubicBezTo>
                  <a:pt x="7653" y="2758"/>
                  <a:pt x="7545" y="2821"/>
                  <a:pt x="7458" y="2772"/>
                </a:cubicBezTo>
                <a:lnTo>
                  <a:pt x="6437" y="2195"/>
                </a:lnTo>
                <a:cubicBezTo>
                  <a:pt x="6350" y="2146"/>
                  <a:pt x="6348" y="2021"/>
                  <a:pt x="6434" y="1970"/>
                </a:cubicBezTo>
                <a:lnTo>
                  <a:pt x="6640" y="1849"/>
                </a:lnTo>
                <a:cubicBezTo>
                  <a:pt x="6289" y="1456"/>
                  <a:pt x="5849" y="1141"/>
                  <a:pt x="5363" y="934"/>
                </a:cubicBezTo>
                <a:cubicBezTo>
                  <a:pt x="4917" y="745"/>
                  <a:pt x="4447" y="649"/>
                  <a:pt x="3966" y="649"/>
                </a:cubicBezTo>
                <a:cubicBezTo>
                  <a:pt x="2520" y="649"/>
                  <a:pt x="1222" y="1507"/>
                  <a:pt x="658" y="2835"/>
                </a:cubicBezTo>
                <a:cubicBezTo>
                  <a:pt x="607" y="2955"/>
                  <a:pt x="490" y="3033"/>
                  <a:pt x="359" y="3033"/>
                </a:cubicBezTo>
                <a:close/>
                <a:moveTo>
                  <a:pt x="4000" y="8160"/>
                </a:moveTo>
                <a:cubicBezTo>
                  <a:pt x="3354" y="8160"/>
                  <a:pt x="2732" y="8016"/>
                  <a:pt x="2149" y="7731"/>
                </a:cubicBezTo>
                <a:cubicBezTo>
                  <a:pt x="1551" y="7440"/>
                  <a:pt x="1024" y="7005"/>
                  <a:pt x="623" y="6472"/>
                </a:cubicBezTo>
                <a:lnTo>
                  <a:pt x="377" y="6600"/>
                </a:lnTo>
                <a:cubicBezTo>
                  <a:pt x="288" y="6646"/>
                  <a:pt x="183" y="6579"/>
                  <a:pt x="187" y="6479"/>
                </a:cubicBezTo>
                <a:lnTo>
                  <a:pt x="237" y="5307"/>
                </a:lnTo>
                <a:cubicBezTo>
                  <a:pt x="242" y="5207"/>
                  <a:pt x="352" y="5150"/>
                  <a:pt x="437" y="5203"/>
                </a:cubicBezTo>
                <a:lnTo>
                  <a:pt x="1427" y="5833"/>
                </a:lnTo>
                <a:cubicBezTo>
                  <a:pt x="1511" y="5886"/>
                  <a:pt x="1506" y="6011"/>
                  <a:pt x="1417" y="6057"/>
                </a:cubicBezTo>
                <a:lnTo>
                  <a:pt x="1206" y="6168"/>
                </a:lnTo>
                <a:cubicBezTo>
                  <a:pt x="1536" y="6578"/>
                  <a:pt x="1958" y="6916"/>
                  <a:pt x="2433" y="7148"/>
                </a:cubicBezTo>
                <a:cubicBezTo>
                  <a:pt x="2927" y="7389"/>
                  <a:pt x="3454" y="7511"/>
                  <a:pt x="4000" y="7511"/>
                </a:cubicBezTo>
                <a:cubicBezTo>
                  <a:pt x="5361" y="7511"/>
                  <a:pt x="6625" y="6725"/>
                  <a:pt x="7225" y="5509"/>
                </a:cubicBezTo>
                <a:cubicBezTo>
                  <a:pt x="7262" y="5433"/>
                  <a:pt x="7322" y="5367"/>
                  <a:pt x="7401" y="5337"/>
                </a:cubicBezTo>
                <a:cubicBezTo>
                  <a:pt x="7508" y="5296"/>
                  <a:pt x="7621" y="5311"/>
                  <a:pt x="7710" y="5373"/>
                </a:cubicBezTo>
                <a:cubicBezTo>
                  <a:pt x="7839" y="5463"/>
                  <a:pt x="7882" y="5643"/>
                  <a:pt x="7809" y="5791"/>
                </a:cubicBezTo>
                <a:cubicBezTo>
                  <a:pt x="7092" y="7252"/>
                  <a:pt x="5632" y="8160"/>
                  <a:pt x="4000" y="8160"/>
                </a:cubicBezTo>
                <a:close/>
              </a:path>
            </a:pathLst>
          </a:custGeom>
          <a:solidFill>
            <a:srgbClr val="647284">
              <a:alpha val="100000"/>
            </a:srgbClr>
          </a:solidFill>
          <a:ln w="9525">
            <a:noFill/>
          </a:ln>
        </p:spPr>
        <p:txBody>
          <a:bodyPr/>
          <a:lstStyle/>
          <a:p>
            <a:pPr algn="ctr"/>
            <a:endParaRPr altLang="en-US" lang="zh-CN"/>
          </a:p>
        </p:txBody>
      </p:sp>
      <p:sp>
        <p:nvSpPr>
          <p:cNvPr id="45" name="PA-1022249">
            <a:extLst>
              <a:ext uri="{FF2B5EF4-FFF2-40B4-BE49-F238E27FC236}">
                <a16:creationId xmlns:a16="http://schemas.microsoft.com/office/drawing/2014/main" id="{B8C55E54-5093-45C7-938C-0BC8740B4C5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457066" y="1785032"/>
            <a:ext cx="8061834" cy="3553522"/>
          </a:xfrm>
          <a:prstGeom prst="wedgeRectCallout">
            <a:avLst>
              <a:gd fmla="val -58741" name="adj1"/>
              <a:gd fmla="val 35805" name="adj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6" name="PA-1022250">
            <a:extLst>
              <a:ext uri="{FF2B5EF4-FFF2-40B4-BE49-F238E27FC236}">
                <a16:creationId xmlns:a16="http://schemas.microsoft.com/office/drawing/2014/main" id="{6C1CC7A8-63E3-465F-BD8E-16E23C8D5779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660400" y="2437092"/>
            <a:ext cx="2388870" cy="2901462"/>
          </a:xfrm>
          <a:custGeom>
            <a:gdLst>
              <a:gd fmla="*/ 440790 w 2792413" name="T0"/>
              <a:gd fmla="*/ 2575798 h 3389313" name="T1"/>
              <a:gd fmla="*/ 1147253 w 2792413" name="T2"/>
              <a:gd fmla="*/ 1201035 h 3389313" name="T3"/>
              <a:gd fmla="*/ 1223433 w 2792413" name="T4"/>
              <a:gd fmla="*/ 1473921 h 3389313" name="T5"/>
              <a:gd fmla="*/ 1315165 w 2792413" name="T6"/>
              <a:gd fmla="*/ 1458373 h 3389313" name="T7"/>
              <a:gd fmla="*/ 1462128 w 2792413" name="T8"/>
              <a:gd fmla="*/ 1368574 h 3389313" name="T9"/>
              <a:gd fmla="*/ 1552274 w 2792413" name="T10"/>
              <a:gd fmla="*/ 1517392 h 3389313" name="T11"/>
              <a:gd fmla="*/ 1632262 w 2792413" name="T12"/>
              <a:gd fmla="*/ 1262910 h 3389313" name="T13"/>
              <a:gd fmla="*/ 1689714 w 2792413" name="T14"/>
              <a:gd fmla="*/ 1093784 h 3389313" name="T15"/>
              <a:gd fmla="*/ 1947454 w 2792413" name="T16"/>
              <a:gd fmla="*/ 1176285 h 3389313" name="T17"/>
              <a:gd fmla="*/ 2040457 w 2792413" name="T18"/>
              <a:gd fmla="*/ 1240064 h 3389313" name="T19"/>
              <a:gd fmla="*/ 2124889 w 2792413" name="T20"/>
              <a:gd fmla="*/ 1394276 h 3389313" name="T21"/>
              <a:gd fmla="*/ 2358823 w 2792413" name="T22"/>
              <a:gd fmla="*/ 1575460 h 3389313" name="T23"/>
              <a:gd fmla="*/ 2669254 w 2792413" name="T24"/>
              <a:gd fmla="*/ 1240381 h 3389313" name="T25"/>
              <a:gd fmla="*/ 2738767 w 2792413" name="T26"/>
              <a:gd fmla="*/ 1227371 h 3389313" name="T27"/>
              <a:gd fmla="*/ 2783840 w 2792413" name="T28"/>
              <a:gd fmla="*/ 1283853 h 3389313" name="T29"/>
              <a:gd fmla="*/ 2705122 w 2792413" name="T30"/>
              <a:gd fmla="*/ 1422200 h 3389313" name="T31"/>
              <a:gd fmla="*/ 2761621 w 2792413" name="T32"/>
              <a:gd fmla="*/ 1492008 h 3389313" name="T33"/>
              <a:gd fmla="*/ 2775270 w 2792413" name="T34"/>
              <a:gd fmla="*/ 1582441 h 3389313" name="T35"/>
              <a:gd fmla="*/ 2740355 w 2792413" name="T36"/>
              <a:gd fmla="*/ 1669383 h 3389313" name="T37"/>
              <a:gd fmla="*/ 2438811 w 2792413" name="T38"/>
              <a:gd fmla="*/ 2001606 h 3389313" name="T39"/>
              <a:gd fmla="*/ 2326447 w 2792413" name="T40"/>
              <a:gd fmla="*/ 2083155 h 3389313" name="T41"/>
              <a:gd fmla="*/ 2234397 w 2792413" name="T42"/>
              <a:gd fmla="*/ 2095530 h 3389313" name="T43"/>
              <a:gd fmla="*/ 2140759 w 2792413" name="T44"/>
              <a:gd fmla="*/ 2059674 h 3389313" name="T45"/>
              <a:gd fmla="*/ 2049979 w 2792413" name="T46"/>
              <a:gd fmla="*/ 1965116 h 3389313" name="T47"/>
              <a:gd fmla="*/ 1428165 w 2792413" name="T48"/>
              <a:gd fmla="*/ 2143126 h 3389313" name="T49"/>
              <a:gd fmla="*/ 1429434 w 2792413" name="T50"/>
              <a:gd fmla="*/ 1759182 h 3389313" name="T51"/>
              <a:gd fmla="*/ 1368174 w 2792413" name="T52"/>
              <a:gd fmla="*/ 1755057 h 3389313" name="T53"/>
              <a:gd fmla="*/ 1337384 w 2792413" name="T54"/>
              <a:gd fmla="*/ 1826769 h 3389313" name="T55"/>
              <a:gd fmla="*/ 852376 w 2792413" name="T56"/>
              <a:gd fmla="*/ 1682710 h 3389313" name="T57"/>
              <a:gd fmla="*/ 784766 w 2792413" name="T58"/>
              <a:gd fmla="*/ 2018424 h 3389313" name="T59"/>
              <a:gd fmla="*/ 485762 w 2792413" name="T60"/>
              <a:gd fmla="*/ 1784884 h 3389313" name="T61"/>
              <a:gd fmla="*/ 583526 w 2792413" name="T62"/>
              <a:gd fmla="*/ 1432036 h 3389313" name="T63"/>
              <a:gd fmla="*/ 667641 w 2792413" name="T64"/>
              <a:gd fmla="*/ 1278141 h 3389313" name="T65"/>
              <a:gd fmla="*/ 848249 w 2792413" name="T66"/>
              <a:gd fmla="*/ 1188343 h 3389313" name="T67"/>
              <a:gd fmla="*/ 1117099 w 2792413" name="T68"/>
              <a:gd fmla="*/ 1090294 h 3389313" name="T69"/>
              <a:gd fmla="*/ 1495426 w 2792413" name="T70"/>
              <a:gd fmla="*/ 10798 h 3389313" name="T71"/>
              <a:gd fmla="*/ 1596073 w 2792413" name="T72"/>
              <a:gd fmla="*/ 50816 h 3389313" name="T73"/>
              <a:gd fmla="*/ 1679258 w 2792413" name="T74"/>
              <a:gd fmla="*/ 116241 h 3389313" name="T75"/>
              <a:gd fmla="*/ 1743076 w 2792413" name="T76"/>
              <a:gd fmla="*/ 203263 h 3389313" name="T77"/>
              <a:gd fmla="*/ 1802448 w 2792413" name="T78"/>
              <a:gd fmla="*/ 402397 h 3389313" name="T79"/>
              <a:gd fmla="*/ 1849121 w 2792413" name="T80"/>
              <a:gd fmla="*/ 458612 h 3389313" name="T81"/>
              <a:gd fmla="*/ 1861186 w 2792413" name="T82"/>
              <a:gd fmla="*/ 526260 h 3389313" name="T83"/>
              <a:gd fmla="*/ 1823086 w 2792413" name="T84"/>
              <a:gd fmla="*/ 626621 h 3389313" name="T85"/>
              <a:gd fmla="*/ 1771651 w 2792413" name="T86"/>
              <a:gd fmla="*/ 681248 h 3389313" name="T87"/>
              <a:gd fmla="*/ 1688148 w 2792413" name="T88"/>
              <a:gd fmla="*/ 863867 h 3389313" name="T89"/>
              <a:gd fmla="*/ 1552576 w 2792413" name="T90"/>
              <a:gd fmla="*/ 992176 h 3389313" name="T91"/>
              <a:gd fmla="*/ 1464628 w 2792413" name="T92"/>
              <a:gd fmla="*/ 1024254 h 3389313" name="T93"/>
              <a:gd fmla="*/ 1364933 w 2792413" name="T94"/>
              <a:gd fmla="*/ 1028383 h 3389313" name="T95"/>
              <a:gd fmla="*/ 1273493 w 2792413" name="T96"/>
              <a:gd fmla="*/ 1003928 h 3389313" name="T97"/>
              <a:gd fmla="*/ 1136333 w 2792413" name="T98"/>
              <a:gd fmla="*/ 893721 h 3389313" name="T99"/>
              <a:gd fmla="*/ 1043305 w 2792413" name="T100"/>
              <a:gd fmla="*/ 719677 h 3389313" name="T101"/>
              <a:gd fmla="*/ 984250 w 2792413" name="T102"/>
              <a:gd fmla="*/ 642183 h 3389313" name="T103"/>
              <a:gd fmla="*/ 943610 w 2792413" name="T104"/>
              <a:gd fmla="*/ 580887 h 3389313" name="T105"/>
              <a:gd fmla="*/ 930275 w 2792413" name="T106"/>
              <a:gd fmla="*/ 508792 h 3389313" name="T107"/>
              <a:gd fmla="*/ 958215 w 2792413" name="T108"/>
              <a:gd fmla="*/ 440826 h 3389313" name="T109"/>
              <a:gd fmla="*/ 1010603 w 2792413" name="T110"/>
              <a:gd fmla="*/ 336019 h 3389313" name="T111"/>
              <a:gd fmla="*/ 1081405 w 2792413" name="T112"/>
              <a:gd fmla="*/ 168327 h 3389313" name="T113"/>
              <a:gd fmla="*/ 1152525 w 2792413" name="T114"/>
              <a:gd fmla="*/ 89245 h 3389313" name="T115"/>
              <a:gd fmla="*/ 1242060 w 2792413" name="T116"/>
              <a:gd fmla="*/ 32713 h 3389313" name="T117"/>
              <a:gd fmla="*/ 1348105 w 2792413" name="T118"/>
              <a:gd fmla="*/ 3494 h 3389313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3389313" w="27924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007E99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800">
              <a:solidFill>
                <a:srgbClr val="A11752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</p:spTree>
    <p:extLst>
      <p:ext uri="{BB962C8B-B14F-4D97-AF65-F5344CB8AC3E}">
        <p14:creationId val="24613332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251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52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53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15" name="PA-1022254">
            <a:extLst>
              <a:ext uri="{FF2B5EF4-FFF2-40B4-BE49-F238E27FC236}">
                <a16:creationId xmlns:a16="http://schemas.microsoft.com/office/drawing/2014/main" id="{4E7A9E90-158D-40FC-882E-7921CD97D10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66944" y="3179726"/>
            <a:ext cx="4329056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</a:rPr>
              <a:t>业主委托物业服务企业实施物业管理的，物业服务企业为管理责任人。</a:t>
            </a:r>
          </a:p>
        </p:txBody>
      </p:sp>
      <p:grpSp>
        <p:nvGrpSpPr>
          <p:cNvPr id="16" name="PA-1022255">
            <a:extLst>
              <a:ext uri="{FF2B5EF4-FFF2-40B4-BE49-F238E27FC236}">
                <a16:creationId xmlns:a16="http://schemas.microsoft.com/office/drawing/2014/main" id="{5E9D7C81-6360-4737-B3BD-E2FB2868368C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686858" y="2363929"/>
            <a:ext cx="4409142" cy="610404"/>
            <a:chOff x="5736514" y="1962672"/>
            <a:chExt cx="4409142" cy="610404"/>
          </a:xfrm>
        </p:grpSpPr>
        <p:sp>
          <p:nvSpPr>
            <p:cNvPr id="17" name="PA-圆角矩形 16">
              <a:extLst>
                <a:ext uri="{FF2B5EF4-FFF2-40B4-BE49-F238E27FC236}">
                  <a16:creationId xmlns:a16="http://schemas.microsoft.com/office/drawing/2014/main" id="{A0A777F1-8D30-42D4-B9C9-42FC8C7020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92800" y="2026722"/>
              <a:ext cx="4252856" cy="542696"/>
            </a:xfrm>
            <a:prstGeom prst="roundRect">
              <a:avLst/>
            </a:prstGeom>
            <a:noFill/>
            <a:ln>
              <a:solidFill>
                <a:srgbClr val="007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瓶子  描述已自动生成" id="18" name="PA-图片 17">
              <a:extLst>
                <a:ext uri="{FF2B5EF4-FFF2-40B4-BE49-F238E27FC236}">
                  <a16:creationId xmlns:a16="http://schemas.microsoft.com/office/drawing/2014/main" id="{F550E33A-B197-40DC-9F5D-7885EABE5842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l="24791" r="26895" t="66511"/>
            <a:stretch>
              <a:fillRect/>
            </a:stretch>
          </p:blipFill>
          <p:spPr>
            <a:xfrm>
              <a:off x="5736514" y="1962672"/>
              <a:ext cx="590690" cy="610404"/>
            </a:xfrm>
            <a:prstGeom prst="rect">
              <a:avLst/>
            </a:prstGeom>
          </p:spPr>
        </p:pic>
        <p:sp>
          <p:nvSpPr>
            <p:cNvPr id="19" name="PA-文本框 18">
              <a:extLst>
                <a:ext uri="{FF2B5EF4-FFF2-40B4-BE49-F238E27FC236}">
                  <a16:creationId xmlns:a16="http://schemas.microsoft.com/office/drawing/2014/main" id="{F71D5DD3-0489-42EF-87D0-B253D8AEBBB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327204" y="2112756"/>
              <a:ext cx="375495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b="1" lang="zh-CN" spc="300" sz="2000">
                  <a:solidFill>
                    <a:srgbClr val="007E99"/>
                  </a:solidFill>
                  <a:latin typeface="+mj-ea"/>
                  <a:ea typeface="+mj-ea"/>
                </a:rPr>
                <a:t>住宅小区</a:t>
              </a:r>
            </a:p>
          </p:txBody>
        </p:sp>
      </p:grpSp>
      <p:sp>
        <p:nvSpPr>
          <p:cNvPr id="20" name="PA-1022256">
            <a:extLst>
              <a:ext uri="{FF2B5EF4-FFF2-40B4-BE49-F238E27FC236}">
                <a16:creationId xmlns:a16="http://schemas.microsoft.com/office/drawing/2014/main" id="{C54BE3E5-66A6-4A72-A349-EA50944F331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754244" y="5037103"/>
            <a:ext cx="5715000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</a:rPr>
              <a:t>村民委员会为管理责任人。</a:t>
            </a:r>
          </a:p>
        </p:txBody>
      </p:sp>
      <p:grpSp>
        <p:nvGrpSpPr>
          <p:cNvPr id="21" name="PA-1022257">
            <a:extLst>
              <a:ext uri="{FF2B5EF4-FFF2-40B4-BE49-F238E27FC236}">
                <a16:creationId xmlns:a16="http://schemas.microsoft.com/office/drawing/2014/main" id="{23E90EE5-044C-48D6-BB9C-EACE262B994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674158" y="4221306"/>
            <a:ext cx="4421842" cy="610404"/>
            <a:chOff x="5736514" y="1962672"/>
            <a:chExt cx="4421842" cy="610404"/>
          </a:xfrm>
        </p:grpSpPr>
        <p:sp>
          <p:nvSpPr>
            <p:cNvPr id="22" name="PA-圆角矩形 21">
              <a:extLst>
                <a:ext uri="{FF2B5EF4-FFF2-40B4-BE49-F238E27FC236}">
                  <a16:creationId xmlns:a16="http://schemas.microsoft.com/office/drawing/2014/main" id="{51F81227-0704-4EAB-9154-B2A7DE1E54A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92799" y="2026722"/>
              <a:ext cx="4265557" cy="542696"/>
            </a:xfrm>
            <a:prstGeom prst="roundRect">
              <a:avLst/>
            </a:prstGeom>
            <a:noFill/>
            <a:ln>
              <a:solidFill>
                <a:srgbClr val="007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瓶子  描述已自动生成" id="23" name="PA-图片 22">
              <a:extLst>
                <a:ext uri="{FF2B5EF4-FFF2-40B4-BE49-F238E27FC236}">
                  <a16:creationId xmlns:a16="http://schemas.microsoft.com/office/drawing/2014/main" id="{F10A547D-9BD4-499F-A36E-034E8E5D07D1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l="24791" r="26895" t="66511"/>
            <a:stretch>
              <a:fillRect/>
            </a:stretch>
          </p:blipFill>
          <p:spPr>
            <a:xfrm>
              <a:off x="5736514" y="1962672"/>
              <a:ext cx="590690" cy="610404"/>
            </a:xfrm>
            <a:prstGeom prst="rect">
              <a:avLst/>
            </a:prstGeom>
          </p:spPr>
        </p:pic>
        <p:sp>
          <p:nvSpPr>
            <p:cNvPr id="24" name="PA-文本框 23">
              <a:extLst>
                <a:ext uri="{FF2B5EF4-FFF2-40B4-BE49-F238E27FC236}">
                  <a16:creationId xmlns:a16="http://schemas.microsoft.com/office/drawing/2014/main" id="{DFBA00BD-7E89-4AFF-96D3-A5290E25959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327204" y="2112757"/>
              <a:ext cx="375495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b="1" lang="zh-CN" spc="300" sz="2000">
                  <a:solidFill>
                    <a:srgbClr val="007E99"/>
                  </a:solidFill>
                  <a:latin charset="-122" panose="020b0a00000000000000" pitchFamily="34" typeface="思源黑体 CN Heavy"/>
                  <a:ea charset="-122" panose="020b0a00000000000000" pitchFamily="34" typeface="思源黑体 CN Heavy"/>
                </a:rPr>
                <a:t>农村居民点</a:t>
              </a:r>
            </a:p>
          </p:txBody>
        </p:sp>
      </p:grpSp>
      <p:pic>
        <p:nvPicPr>
          <p:cNvPr id="25" name="PA-1022258">
            <a:extLst>
              <a:ext uri="{FF2B5EF4-FFF2-40B4-BE49-F238E27FC236}">
                <a16:creationId xmlns:a16="http://schemas.microsoft.com/office/drawing/2014/main" id="{386C978D-DB45-46DC-805C-829EFE79438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59501" y="1735380"/>
            <a:ext cx="5559379" cy="3926027"/>
          </a:xfrm>
          <a:prstGeom prst="rect">
            <a:avLst/>
          </a:prstGeom>
        </p:spPr>
      </p:pic>
    </p:spTree>
    <p:extLst>
      <p:ext uri="{BB962C8B-B14F-4D97-AF65-F5344CB8AC3E}">
        <p14:creationId val="37547551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259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60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61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24" name="PA-1022262">
            <a:extLst>
              <a:ext uri="{FF2B5EF4-FFF2-40B4-BE49-F238E27FC236}">
                <a16:creationId xmlns:a16="http://schemas.microsoft.com/office/drawing/2014/main" id="{5F53C6EA-4FE8-497F-967C-3C693BF1A1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61220" y="1692373"/>
            <a:ext cx="9359900" cy="1728788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3" lIns="121926" rIns="121926" tIns="60963"/>
          <a:lstStyle/>
          <a:p>
            <a:pPr algn="ctr" eaLnBrk="1" hangingPunct="1">
              <a:defRPr/>
            </a:pPr>
            <a:endParaRPr altLang="en-US" lang="zh-CN"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6" name="PA-1022263">
            <a:extLst>
              <a:ext uri="{FF2B5EF4-FFF2-40B4-BE49-F238E27FC236}">
                <a16:creationId xmlns:a16="http://schemas.microsoft.com/office/drawing/2014/main" id="{824D8B1A-2032-4F4D-A9E9-26665A337F4F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3907558" y="1487586"/>
            <a:ext cx="4897437" cy="636587"/>
          </a:xfrm>
          <a:prstGeom prst="roundRect">
            <a:avLst>
              <a:gd fmla="val 37579" name="adj"/>
            </a:avLst>
          </a:prstGeom>
          <a:solidFill>
            <a:srgbClr val="007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2000">
                <a:solidFill>
                  <a:srgbClr val="FFFAF0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日常生活垃圾分类投放</a:t>
            </a:r>
          </a:p>
        </p:txBody>
      </p:sp>
      <p:sp>
        <p:nvSpPr>
          <p:cNvPr id="28" name="PA-1022264">
            <a:extLst>
              <a:ext uri="{FF2B5EF4-FFF2-40B4-BE49-F238E27FC236}">
                <a16:creationId xmlns:a16="http://schemas.microsoft.com/office/drawing/2014/main" id="{4062A1A2-F713-49B0-A92B-DB04C92D4EBE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4332" y="2351185"/>
            <a:ext cx="78136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1825" lIns="103651" rIns="103651" tIns="51825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产生生活垃圾个人是分类投放的第一责任人，应当按照“可回收物、有害垃圾、湿垃圾、干垃圾”的分类标准，将生活垃圾分别投放至相应的收集容器</a:t>
            </a:r>
          </a:p>
        </p:txBody>
      </p:sp>
      <p:sp>
        <p:nvSpPr>
          <p:cNvPr id="29" name="PA-1022265">
            <a:extLst>
              <a:ext uri="{FF2B5EF4-FFF2-40B4-BE49-F238E27FC236}">
                <a16:creationId xmlns:a16="http://schemas.microsoft.com/office/drawing/2014/main" id="{7ABA89E9-8D77-45ED-880D-668BE914BA0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461220" y="3852961"/>
            <a:ext cx="9359900" cy="2232025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3" lIns="121926" rIns="121926" tIns="60963"/>
          <a:lstStyle/>
          <a:p>
            <a:pPr algn="ctr" eaLnBrk="1" hangingPunct="1">
              <a:defRPr/>
            </a:pPr>
            <a:endParaRPr altLang="en-US" lang="zh-CN"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1" name="PA-1022266">
            <a:extLst>
              <a:ext uri="{FF2B5EF4-FFF2-40B4-BE49-F238E27FC236}">
                <a16:creationId xmlns:a16="http://schemas.microsoft.com/office/drawing/2014/main" id="{66763B1C-2A13-4ABE-A985-5EB90523C26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907558" y="3648173"/>
            <a:ext cx="4897437" cy="636588"/>
          </a:xfrm>
          <a:prstGeom prst="roundRect">
            <a:avLst>
              <a:gd fmla="val 37579" name="adj"/>
            </a:avLst>
          </a:prstGeom>
          <a:solidFill>
            <a:srgbClr val="007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2000">
                <a:solidFill>
                  <a:srgbClr val="FFFAF0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非日常生活垃圾按规投放</a:t>
            </a:r>
          </a:p>
        </p:txBody>
      </p:sp>
      <p:sp>
        <p:nvSpPr>
          <p:cNvPr id="33" name="PA-1022267">
            <a:extLst>
              <a:ext uri="{FF2B5EF4-FFF2-40B4-BE49-F238E27FC236}">
                <a16:creationId xmlns:a16="http://schemas.microsoft.com/office/drawing/2014/main" id="{DF215A5A-CF45-4BD6-B90A-135231045E47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4944" y="4573686"/>
            <a:ext cx="7993063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1825" lIns="103651" rIns="103651" tIns="51825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居民房屋装饰装修中产生的废弃物按照建筑垃圾处理，单独投放到物业或其他管理责任人设置的堆放场所。废旧家具等大件垃圾则可预约回收或投放至指定场所</a:t>
            </a:r>
          </a:p>
        </p:txBody>
      </p:sp>
    </p:spTree>
    <p:extLst>
      <p:ext uri="{BB962C8B-B14F-4D97-AF65-F5344CB8AC3E}">
        <p14:creationId val="25770703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6"/>
      <p:bldP grpId="0" spid="28"/>
      <p:bldP grpId="0" spid="29"/>
      <p:bldP grpId="0" spid="31"/>
      <p:bldP grpId="0" spid="3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268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69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70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grpSp>
        <p:nvGrpSpPr>
          <p:cNvPr id="7" name="PA-1022271">
            <a:extLst>
              <a:ext uri="{FF2B5EF4-FFF2-40B4-BE49-F238E27FC236}">
                <a16:creationId xmlns:a16="http://schemas.microsoft.com/office/drawing/2014/main" id="{100DD907-D8B7-4E24-B4A7-7888C8B381E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406904" y="3306924"/>
            <a:ext cx="2478087" cy="1117600"/>
            <a:chOff x="2598173" y="3566340"/>
            <a:chExt cx="1926909" cy="868743"/>
          </a:xfrm>
        </p:grpSpPr>
        <p:pic>
          <p:nvPicPr>
            <p:cNvPr id="8" name="PA-图片 30">
              <a:extLst>
                <a:ext uri="{FF2B5EF4-FFF2-40B4-BE49-F238E27FC236}">
                  <a16:creationId xmlns:a16="http://schemas.microsoft.com/office/drawing/2014/main" id="{22EF6312-391E-40BC-A15C-BC552FB5696B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rcRect b="36394" l="56197" r="22115" t="22340"/>
            <a:stretch>
              <a:fillRect/>
            </a:stretch>
          </p:blipFill>
          <p:spPr>
            <a:xfrm>
              <a:off x="2598173" y="3566340"/>
              <a:ext cx="1068636" cy="8490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A-图片 31">
              <a:extLst>
                <a:ext uri="{FF2B5EF4-FFF2-40B4-BE49-F238E27FC236}">
                  <a16:creationId xmlns:a16="http://schemas.microsoft.com/office/drawing/2014/main" id="{7BFE72FA-2E0A-41A1-96C9-D7A37FF351D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rcRect b="34251" l="79227" r="-917" t="24483"/>
            <a:stretch>
              <a:fillRect/>
            </a:stretch>
          </p:blipFill>
          <p:spPr>
            <a:xfrm>
              <a:off x="3456446" y="3586029"/>
              <a:ext cx="1068636" cy="84905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PA-1022272">
            <a:extLst>
              <a:ext uri="{FF2B5EF4-FFF2-40B4-BE49-F238E27FC236}">
                <a16:creationId xmlns:a16="http://schemas.microsoft.com/office/drawing/2014/main" id="{4336B8BF-7C98-4A77-8DFC-AF7256C01B5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943354" y="2108361"/>
            <a:ext cx="2919413" cy="542925"/>
          </a:xfrm>
          <a:prstGeom prst="roundRect">
            <a:avLst/>
          </a:prstGeom>
          <a:solidFill>
            <a:srgbClr val="64728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PA-1022273">
            <a:extLst>
              <a:ext uri="{FF2B5EF4-FFF2-40B4-BE49-F238E27FC236}">
                <a16:creationId xmlns:a16="http://schemas.microsoft.com/office/drawing/2014/main" id="{1EE0BB4C-4A85-4A45-8505-D0847F20B18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206880" y="2202024"/>
            <a:ext cx="3043237" cy="335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600">
                <a:solidFill>
                  <a:schemeClr val="bg1"/>
                </a:solidFill>
                <a:latin typeface="+mj-ea"/>
                <a:ea typeface="+mj-ea"/>
              </a:rPr>
              <a:t>在其他公共区域成组设置</a:t>
            </a:r>
          </a:p>
        </p:txBody>
      </p:sp>
      <p:grpSp>
        <p:nvGrpSpPr>
          <p:cNvPr id="16" name="PA-1022274">
            <a:extLst>
              <a:ext uri="{FF2B5EF4-FFF2-40B4-BE49-F238E27FC236}">
                <a16:creationId xmlns:a16="http://schemas.microsoft.com/office/drawing/2014/main" id="{A51BDE09-0A6A-48CD-836A-2BCB98A52D44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2260078" y="2967199"/>
            <a:ext cx="2505075" cy="2251075"/>
            <a:chOff x="2598173" y="2708787"/>
            <a:chExt cx="1946659" cy="1750527"/>
          </a:xfrm>
        </p:grpSpPr>
        <p:pic>
          <p:nvPicPr>
            <p:cNvPr id="17" name="PA-图片 14">
              <a:extLst>
                <a:ext uri="{FF2B5EF4-FFF2-40B4-BE49-F238E27FC236}">
                  <a16:creationId xmlns:a16="http://schemas.microsoft.com/office/drawing/2014/main" id="{376C013D-3385-4248-A14F-8A7874BD2904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rcRect b="35858" l="33163" r="45148" t="22874"/>
            <a:stretch>
              <a:fillRect/>
            </a:stretch>
          </p:blipFill>
          <p:spPr>
            <a:xfrm>
              <a:off x="3476196" y="2708787"/>
              <a:ext cx="1068636" cy="8490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PA-图片 15">
              <a:extLst>
                <a:ext uri="{FF2B5EF4-FFF2-40B4-BE49-F238E27FC236}">
                  <a16:creationId xmlns:a16="http://schemas.microsoft.com/office/drawing/2014/main" id="{C7A77287-2C06-42AD-BFC1-2D7500E1E131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"/>
            <a:srcRect b="36394" l="7896" r="75240" t="22340"/>
            <a:stretch>
              <a:fillRect/>
            </a:stretch>
          </p:blipFill>
          <p:spPr>
            <a:xfrm>
              <a:off x="2598173" y="2712457"/>
              <a:ext cx="830827" cy="8490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PA-图片 16">
              <a:extLst>
                <a:ext uri="{FF2B5EF4-FFF2-40B4-BE49-F238E27FC236}">
                  <a16:creationId xmlns:a16="http://schemas.microsoft.com/office/drawing/2014/main" id="{D025CEEE-D2FC-4E67-A705-A13A25A351D8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8"/>
            <a:srcRect b="36394" l="56197" r="22115" t="22340"/>
            <a:stretch>
              <a:fillRect/>
            </a:stretch>
          </p:blipFill>
          <p:spPr>
            <a:xfrm>
              <a:off x="2598173" y="3566340"/>
              <a:ext cx="1068636" cy="8490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" name="PA-图片 17">
              <a:extLst>
                <a:ext uri="{FF2B5EF4-FFF2-40B4-BE49-F238E27FC236}">
                  <a16:creationId xmlns:a16="http://schemas.microsoft.com/office/drawing/2014/main" id="{B24968E1-748B-41BE-8D74-663955795613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0"/>
            <a:srcRect b="34251" l="79227" r="-917" t="24483"/>
            <a:stretch>
              <a:fillRect/>
            </a:stretch>
          </p:blipFill>
          <p:spPr>
            <a:xfrm>
              <a:off x="3456446" y="3610260"/>
              <a:ext cx="1068636" cy="84905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PA-1022275">
            <a:extLst>
              <a:ext uri="{FF2B5EF4-FFF2-40B4-BE49-F238E27FC236}">
                <a16:creationId xmlns:a16="http://schemas.microsoft.com/office/drawing/2014/main" id="{F668FB85-5523-41CE-BD4C-E09A62AC94C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875903" y="2108361"/>
            <a:ext cx="2919413" cy="542925"/>
          </a:xfrm>
          <a:prstGeom prst="roundRect">
            <a:avLst/>
          </a:prstGeom>
          <a:solidFill>
            <a:srgbClr val="007E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3" name="PA-1022276">
            <a:extLst>
              <a:ext uri="{FF2B5EF4-FFF2-40B4-BE49-F238E27FC236}">
                <a16:creationId xmlns:a16="http://schemas.microsoft.com/office/drawing/2014/main" id="{F8EDC731-00D0-4F7C-A885-50D88428F1A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037828" y="2209961"/>
            <a:ext cx="3043238" cy="335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b="1" lang="zh-CN" sz="1600">
                <a:solidFill>
                  <a:schemeClr val="bg1"/>
                </a:solidFill>
                <a:latin typeface="+mj-ea"/>
                <a:ea typeface="+mj-ea"/>
              </a:rPr>
              <a:t>在生活垃圾收集运输交付点</a:t>
            </a:r>
          </a:p>
        </p:txBody>
      </p:sp>
      <p:pic>
        <p:nvPicPr>
          <p:cNvPr id="31" name="PA-1022277">
            <a:extLst>
              <a:ext uri="{FF2B5EF4-FFF2-40B4-BE49-F238E27FC236}">
                <a16:creationId xmlns:a16="http://schemas.microsoft.com/office/drawing/2014/main" id="{932F23E2-6A94-4A16-9ECB-41694F3A4A8A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26488" y="3392488"/>
            <a:ext cx="3465512" cy="3465512"/>
          </a:xfrm>
          <a:prstGeom prst="rect">
            <a:avLst/>
          </a:prstGeom>
        </p:spPr>
      </p:pic>
    </p:spTree>
    <p:extLst>
      <p:ext uri="{BB962C8B-B14F-4D97-AF65-F5344CB8AC3E}">
        <p14:creationId val="16845730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278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279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" name="PA-1022280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工作的要求及目标</a:t>
            </a:r>
          </a:p>
        </p:txBody>
      </p:sp>
      <p:sp>
        <p:nvSpPr>
          <p:cNvPr id="27" name="PA-1022281">
            <a:extLst>
              <a:ext uri="{FF2B5EF4-FFF2-40B4-BE49-F238E27FC236}">
                <a16:creationId xmlns:a16="http://schemas.microsoft.com/office/drawing/2014/main" id="{6627A7C1-76CE-4BE6-BD04-184AFAFA9C2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1388" y="2220913"/>
            <a:ext cx="9359900" cy="1439862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3" lIns="121926" rIns="121926" tIns="60963"/>
          <a:lstStyle/>
          <a:p>
            <a:pPr algn="ctr" eaLnBrk="1" hangingPunct="1">
              <a:defRPr/>
            </a:pPr>
            <a:endParaRPr altLang="en-US" lang="zh-CN"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28" name="PA-1022282">
            <a:extLst>
              <a:ext uri="{FF2B5EF4-FFF2-40B4-BE49-F238E27FC236}">
                <a16:creationId xmlns:a16="http://schemas.microsoft.com/office/drawing/2014/main" id="{39F24202-C315-486D-8BAD-5BC9FA479DB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71762" y="2180827"/>
            <a:ext cx="1034838" cy="3208736"/>
          </a:xfrm>
          <a:prstGeom prst="rect">
            <a:avLst/>
          </a:prstGeom>
          <a:solidFill>
            <a:srgbClr val="007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altLang="en-US" b="1" lang="zh-CN" sz="4000">
                <a:solidFill>
                  <a:schemeClr val="bg1"/>
                </a:solidFill>
                <a:latin charset="0" panose="020b0604020202020204" pitchFamily="34" typeface="Arial"/>
                <a:sym charset="0" panose="020b0604020202020204" pitchFamily="34" typeface="Arial"/>
              </a:rPr>
              <a:t>收运企业</a:t>
            </a:r>
          </a:p>
        </p:txBody>
      </p:sp>
      <p:sp>
        <p:nvSpPr>
          <p:cNvPr id="29" name="PA-1022283">
            <a:extLst>
              <a:ext uri="{FF2B5EF4-FFF2-40B4-BE49-F238E27FC236}">
                <a16:creationId xmlns:a16="http://schemas.microsoft.com/office/drawing/2014/main" id="{DB65E296-9481-4FAC-9B1D-B52F6FC1C7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0148" y="2418357"/>
            <a:ext cx="78597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1825" lIns="103651" rIns="103651" tIns="51825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收运单位发现所交的生活垃圾不符合分类标准的，应当要求改正</a:t>
            </a:r>
          </a:p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拒不改正的，收运单位可以拒绝接收，</a:t>
            </a:r>
          </a:p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同时向所在地乡镇人民政府或者街道办事处报告</a:t>
            </a:r>
          </a:p>
        </p:txBody>
      </p:sp>
      <p:sp>
        <p:nvSpPr>
          <p:cNvPr id="30" name="PA-1022284">
            <a:extLst>
              <a:ext uri="{FF2B5EF4-FFF2-40B4-BE49-F238E27FC236}">
                <a16:creationId xmlns:a16="http://schemas.microsoft.com/office/drawing/2014/main" id="{AC2F90D7-DEC3-4AAA-9225-D76BF807F36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11388" y="4021138"/>
            <a:ext cx="9359900" cy="1368425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63" lIns="121926" rIns="121926" tIns="60963"/>
          <a:lstStyle/>
          <a:p>
            <a:pPr algn="ctr" eaLnBrk="1" hangingPunct="1">
              <a:defRPr/>
            </a:pPr>
            <a:endParaRPr altLang="en-US" lang="zh-CN">
              <a:latin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32" name="PA-1022285">
            <a:extLst>
              <a:ext uri="{FF2B5EF4-FFF2-40B4-BE49-F238E27FC236}">
                <a16:creationId xmlns:a16="http://schemas.microsoft.com/office/drawing/2014/main" id="{24B1F687-9038-4B6C-ACFC-C5842A62A176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50148" y="4345486"/>
            <a:ext cx="79216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1825" lIns="103651" rIns="103651" tIns="51825"/>
          <a:lstStyle>
            <a:lvl1pPr defTabSz="12176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typeface="+mn-ea"/>
                <a:ea typeface="+mn-ea"/>
                <a:sym charset="0" panose="020b0604020202020204" pitchFamily="34" typeface="Arial"/>
              </a:rPr>
              <a:t>由乡镇人民政府或者街道办事处及时协调处理</a:t>
            </a:r>
          </a:p>
        </p:txBody>
      </p:sp>
    </p:spTree>
    <p:extLst>
      <p:ext uri="{BB962C8B-B14F-4D97-AF65-F5344CB8AC3E}">
        <p14:creationId val="27316317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PA-1022286">
            <a:extLst>
              <a:ext uri="{FF2B5EF4-FFF2-40B4-BE49-F238E27FC236}">
                <a16:creationId xmlns:a16="http://schemas.microsoft.com/office/drawing/2014/main" id="{57878505-9B91-409F-ADB9-F2F65FA4FC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75826" y="1846774"/>
            <a:ext cx="790477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字魂35号-经典雅黑"/>
                <a:ea charset="-122" panose="02000000000000000000" pitchFamily="2" typeface="字魂35号-经典雅黑"/>
              </a:rPr>
              <a:t>感谢聆听 学习结束</a:t>
            </a:r>
          </a:p>
        </p:txBody>
      </p:sp>
      <p:pic>
        <p:nvPicPr>
          <p:cNvPr id="30" name="PA-1022287">
            <a:extLst>
              <a:ext uri="{FF2B5EF4-FFF2-40B4-BE49-F238E27FC236}">
                <a16:creationId xmlns:a16="http://schemas.microsoft.com/office/drawing/2014/main" id="{E22D2F92-261C-4E30-BDD7-ED1CF4067D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83520" y="3466951"/>
            <a:ext cx="4624960" cy="669402"/>
          </a:xfrm>
          <a:custGeom>
            <a:gdLst>
              <a:gd fmla="*/ 0 w 4628562" name="connsiteX0"/>
              <a:gd fmla="*/ 0 h 669402" name="connsiteY0"/>
              <a:gd fmla="*/ 4628562 w 4628562" name="connsiteX1"/>
              <a:gd fmla="*/ 0 h 669402" name="connsiteY1"/>
              <a:gd fmla="*/ 4628562 w 4628562" name="connsiteX2"/>
              <a:gd fmla="*/ 669402 h 669402" name="connsiteY2"/>
              <a:gd fmla="*/ 4512297 w 4628562" name="connsiteX3"/>
              <a:gd fmla="*/ 669402 h 669402" name="connsiteY3"/>
              <a:gd fmla="*/ 4512297 w 4628562" name="connsiteX4"/>
              <a:gd fmla="*/ 544479 h 669402" name="connsiteY4"/>
              <a:gd fmla="*/ 4467211 w 4628562" name="connsiteX5"/>
              <a:gd fmla="*/ 499393 h 669402" name="connsiteY5"/>
              <a:gd fmla="*/ 4286873 w 4628562" name="connsiteX6"/>
              <a:gd fmla="*/ 499393 h 669402" name="connsiteY6"/>
              <a:gd fmla="*/ 4241787 w 4628562" name="connsiteX7"/>
              <a:gd fmla="*/ 544479 h 669402" name="connsiteY7"/>
              <a:gd fmla="*/ 4241787 w 4628562" name="connsiteX8"/>
              <a:gd fmla="*/ 669402 h 669402" name="connsiteY8"/>
              <a:gd fmla="*/ 0 w 4628562" name="connsiteX9"/>
              <a:gd fmla="*/ 669402 h 66940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9402" w="4628562">
                <a:moveTo>
                  <a:pt x="0" y="0"/>
                </a:moveTo>
                <a:lnTo>
                  <a:pt x="4628562" y="0"/>
                </a:lnTo>
                <a:lnTo>
                  <a:pt x="4628562" y="669402"/>
                </a:lnTo>
                <a:lnTo>
                  <a:pt x="4512297" y="669402"/>
                </a:lnTo>
                <a:lnTo>
                  <a:pt x="4512297" y="544479"/>
                </a:lnTo>
                <a:cubicBezTo>
                  <a:pt x="4512297" y="519579"/>
                  <a:pt x="4492111" y="499393"/>
                  <a:pt x="4467211" y="499393"/>
                </a:cubicBezTo>
                <a:lnTo>
                  <a:pt x="4286873" y="499393"/>
                </a:lnTo>
                <a:cubicBezTo>
                  <a:pt x="4261973" y="499393"/>
                  <a:pt x="4241787" y="519579"/>
                  <a:pt x="4241787" y="544479"/>
                </a:cubicBezTo>
                <a:lnTo>
                  <a:pt x="4241787" y="669402"/>
                </a:lnTo>
                <a:lnTo>
                  <a:pt x="0" y="669402"/>
                </a:lnTo>
                <a:close/>
              </a:path>
            </a:pathLst>
          </a:custGeom>
        </p:spPr>
      </p:pic>
      <p:pic>
        <p:nvPicPr>
          <p:cNvPr id="19" name="PA-1022288">
            <a:extLst>
              <a:ext uri="{FF2B5EF4-FFF2-40B4-BE49-F238E27FC236}">
                <a16:creationId xmlns:a16="http://schemas.microsoft.com/office/drawing/2014/main" id="{5E4DFDF8-8FD4-46D1-A642-2E678BC851D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3209" cy="4237087"/>
          </a:xfrm>
          <a:prstGeom prst="rect">
            <a:avLst/>
          </a:prstGeom>
        </p:spPr>
      </p:pic>
      <p:pic>
        <p:nvPicPr>
          <p:cNvPr id="20" name="PA-1022289">
            <a:extLst>
              <a:ext uri="{FF2B5EF4-FFF2-40B4-BE49-F238E27FC236}">
                <a16:creationId xmlns:a16="http://schemas.microsoft.com/office/drawing/2014/main" id="{622EA191-C0D1-4C80-8A3D-092D9FBE4B9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698351" y="0"/>
            <a:ext cx="1493649" cy="3932261"/>
          </a:xfrm>
          <a:prstGeom prst="rect">
            <a:avLst/>
          </a:prstGeom>
        </p:spPr>
      </p:pic>
      <p:sp>
        <p:nvSpPr>
          <p:cNvPr id="23" name="PA-1022290">
            <a:extLst>
              <a:ext uri="{FF2B5EF4-FFF2-40B4-BE49-F238E27FC236}">
                <a16:creationId xmlns:a16="http://schemas.microsoft.com/office/drawing/2014/main" id="{6113785F-7D61-4286-ACCB-98D1DD12B34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901440" y="1323300"/>
            <a:ext cx="43891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地球，人类赖以生存的唯一家园</a:t>
            </a:r>
          </a:p>
        </p:txBody>
      </p:sp>
      <p:sp>
        <p:nvSpPr>
          <p:cNvPr id="25" name="PA-1022291">
            <a:extLst>
              <a:ext uri="{FF2B5EF4-FFF2-40B4-BE49-F238E27FC236}">
                <a16:creationId xmlns:a16="http://schemas.microsoft.com/office/drawing/2014/main" id="{29E15F30-6FED-435E-8FF9-ACBD447BDF3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143611" y="1834299"/>
            <a:ext cx="790477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7200">
                <a:blipFill>
                  <a:blip r:embed="rId12"/>
                  <a:stretch>
                    <a:fillRect/>
                  </a:stretch>
                </a:blipFill>
                <a:latin charset="-122" panose="02000000000000000000" pitchFamily="2" typeface="字魂35号-经典雅黑"/>
                <a:ea charset="-122" panose="02000000000000000000" pitchFamily="2" typeface="字魂35号-经典雅黑"/>
              </a:rPr>
              <a:t>感谢聆听 学习结束</a:t>
            </a:r>
          </a:p>
        </p:txBody>
      </p:sp>
      <p:sp>
        <p:nvSpPr>
          <p:cNvPr id="28" name="PA-1022292">
            <a:extLst>
              <a:ext uri="{FF2B5EF4-FFF2-40B4-BE49-F238E27FC236}">
                <a16:creationId xmlns:a16="http://schemas.microsoft.com/office/drawing/2014/main" id="{F93B0856-C903-40FC-ADBF-1520B92B1C7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01440" y="3088518"/>
            <a:ext cx="4389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—垃圾少一分·城市美十分—</a:t>
            </a:r>
          </a:p>
        </p:txBody>
      </p:sp>
    </p:spTree>
    <p:extLst>
      <p:ext uri="{BB962C8B-B14F-4D97-AF65-F5344CB8AC3E}">
        <p14:creationId val="230779383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-102215">
            <a:extLst>
              <a:ext uri="{FF2B5EF4-FFF2-40B4-BE49-F238E27FC236}">
                <a16:creationId xmlns:a16="http://schemas.microsoft.com/office/drawing/2014/main" id="{7880820C-E8D4-480C-B962-7062C24B5C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58090" y="578381"/>
            <a:ext cx="4275819" cy="10633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4800">
                <a:blipFill>
                  <a:blip r:embed="rId4"/>
                  <a:stretch>
                    <a:fillRect/>
                  </a:stretch>
                </a:blipFill>
                <a:latin charset="-122" panose="02010601030101010101" pitchFamily="2" typeface="包图小白体"/>
                <a:ea charset="-122" panose="02010601030101010101" pitchFamily="2" typeface="包图小白体"/>
              </a:rPr>
              <a:t>目录/DIRECTORY</a:t>
            </a:r>
          </a:p>
        </p:txBody>
      </p:sp>
      <p:sp>
        <p:nvSpPr>
          <p:cNvPr id="4" name="PA-102216">
            <a:extLst>
              <a:ext uri="{FF2B5EF4-FFF2-40B4-BE49-F238E27FC236}">
                <a16:creationId xmlns:a16="http://schemas.microsoft.com/office/drawing/2014/main" id="{29861A2E-2E04-461B-B9E2-0103E6429FF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355659" y="2053767"/>
            <a:ext cx="769914" cy="97305"/>
          </a:xfrm>
          <a:custGeom>
            <a:gdLst>
              <a:gd fmla="*/ 111 w 1156" name="T0"/>
              <a:gd fmla="*/ 0 h 142" name="T1"/>
              <a:gd fmla="*/ 1045 w 1156" name="T2"/>
              <a:gd fmla="*/ 0 h 142" name="T3"/>
              <a:gd fmla="*/ 1156 w 1156" name="T4"/>
              <a:gd fmla="*/ 142 h 142" name="T5"/>
              <a:gd fmla="*/ 0 w 1156" name="T6"/>
              <a:gd fmla="*/ 142 h 142" name="T7"/>
              <a:gd fmla="*/ 111 w 1156" name="T8"/>
              <a:gd fmla="*/ 0 h 1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bIns="34281" lIns="68562" rIns="68562" tIns="34281"/>
          <a:lstStyle/>
          <a:p>
            <a:endParaRPr altLang="en-US" b="1" lang="zh-CN" spc="3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sym typeface="FZMiaoWuS-GB"/>
            </a:endParaRPr>
          </a:p>
        </p:txBody>
      </p:sp>
      <p:sp>
        <p:nvSpPr>
          <p:cNvPr id="5" name="PA-102217">
            <a:extLst>
              <a:ext uri="{FF2B5EF4-FFF2-40B4-BE49-F238E27FC236}">
                <a16:creationId xmlns:a16="http://schemas.microsoft.com/office/drawing/2014/main" id="{74E6B637-50ED-4FCF-99D7-A9022648B67A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912213" y="2144320"/>
            <a:ext cx="4366667" cy="605757"/>
          </a:xfrm>
          <a:custGeom>
            <a:gdLst>
              <a:gd fmla="*/ 97 w 8676" name="T0"/>
              <a:gd fmla="*/ 0 h 884" name="T1"/>
              <a:gd fmla="*/ 8475 w 8676" name="T2"/>
              <a:gd fmla="*/ 0 h 884" name="T3"/>
              <a:gd fmla="*/ 8676 w 8676" name="T4"/>
              <a:gd fmla="*/ 202 h 884" name="T5"/>
              <a:gd fmla="*/ 8676 w 8676" name="T6"/>
              <a:gd fmla="*/ 788 h 884" name="T7"/>
              <a:gd fmla="*/ 8579 w 8676" name="T8"/>
              <a:gd fmla="*/ 884 h 884" name="T9"/>
              <a:gd fmla="*/ 97 w 8676" name="T10"/>
              <a:gd fmla="*/ 884 h 884" name="T11"/>
              <a:gd fmla="*/ 0 w 8676" name="T12"/>
              <a:gd fmla="*/ 788 h 884" name="T13"/>
              <a:gd fmla="*/ 0 w 8676" name="T14"/>
              <a:gd fmla="*/ 96 h 884" name="T15"/>
              <a:gd fmla="*/ 97 w 8676" name="T16"/>
              <a:gd fmla="*/ 0 h 88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chemeClr val="bg1"/>
          </a:solidFill>
          <a:ln cap="flat" cmpd="sng" w="10">
            <a:solidFill>
              <a:schemeClr val="bg1">
                <a:lumMod val="50000"/>
              </a:schemeClr>
            </a:solidFill>
            <a:round/>
          </a:ln>
        </p:spPr>
        <p:txBody>
          <a:bodyPr bIns="34281" lIns="68562" rIns="68562" tIns="34281"/>
          <a:lstStyle/>
          <a:p>
            <a:endParaRPr altLang="en-US" b="1" lang="zh-CN" spc="3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sym typeface="FZMiaoWuS-GB"/>
            </a:endParaRPr>
          </a:p>
        </p:txBody>
      </p:sp>
      <p:sp>
        <p:nvSpPr>
          <p:cNvPr id="6" name="PA-102218">
            <a:extLst>
              <a:ext uri="{FF2B5EF4-FFF2-40B4-BE49-F238E27FC236}">
                <a16:creationId xmlns:a16="http://schemas.microsoft.com/office/drawing/2014/main" id="{D0D069EB-141E-422C-B302-05806A5153C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29635" y="2066506"/>
            <a:ext cx="621962" cy="6372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 bIns="34281" lIns="68562" rIns="68562" tIns="34281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pc="300" sz="2400">
                <a:solidFill>
                  <a:schemeClr val="bg1"/>
                </a:solidFill>
                <a:latin typeface="+mj-ea"/>
                <a:ea typeface="+mj-ea"/>
                <a:sym typeface="FZMiaoWuS-GB"/>
              </a:rPr>
              <a:t>01</a:t>
            </a:r>
          </a:p>
        </p:txBody>
      </p:sp>
      <p:sp>
        <p:nvSpPr>
          <p:cNvPr id="7" name="PA-102219">
            <a:extLst>
              <a:ext uri="{FF2B5EF4-FFF2-40B4-BE49-F238E27FC236}">
                <a16:creationId xmlns:a16="http://schemas.microsoft.com/office/drawing/2014/main" id="{10211C17-71EE-4526-9945-68D71BA6484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355659" y="2915405"/>
            <a:ext cx="769914" cy="97305"/>
          </a:xfrm>
          <a:custGeom>
            <a:gdLst>
              <a:gd fmla="*/ 111 w 1156" name="T0"/>
              <a:gd fmla="*/ 0 h 142" name="T1"/>
              <a:gd fmla="*/ 1045 w 1156" name="T2"/>
              <a:gd fmla="*/ 0 h 142" name="T3"/>
              <a:gd fmla="*/ 1156 w 1156" name="T4"/>
              <a:gd fmla="*/ 142 h 142" name="T5"/>
              <a:gd fmla="*/ 0 w 1156" name="T6"/>
              <a:gd fmla="*/ 142 h 142" name="T7"/>
              <a:gd fmla="*/ 111 w 1156" name="T8"/>
              <a:gd fmla="*/ 0 h 1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bIns="34281" lIns="68562" rIns="68562" tIns="34281"/>
          <a:lstStyle/>
          <a:p>
            <a:endParaRPr altLang="en-US" b="1" lang="zh-CN" spc="3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sym typeface="FZMiaoWuS-GB"/>
            </a:endParaRPr>
          </a:p>
        </p:txBody>
      </p:sp>
      <p:sp>
        <p:nvSpPr>
          <p:cNvPr id="8" name="PA-102220">
            <a:extLst>
              <a:ext uri="{FF2B5EF4-FFF2-40B4-BE49-F238E27FC236}">
                <a16:creationId xmlns:a16="http://schemas.microsoft.com/office/drawing/2014/main" id="{CD58FEDC-2D6F-4CDE-A114-879D387BAA35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912213" y="3005956"/>
            <a:ext cx="4366667" cy="605757"/>
          </a:xfrm>
          <a:custGeom>
            <a:gdLst>
              <a:gd fmla="*/ 97 w 8676" name="T0"/>
              <a:gd fmla="*/ 0 h 884" name="T1"/>
              <a:gd fmla="*/ 8475 w 8676" name="T2"/>
              <a:gd fmla="*/ 0 h 884" name="T3"/>
              <a:gd fmla="*/ 8676 w 8676" name="T4"/>
              <a:gd fmla="*/ 202 h 884" name="T5"/>
              <a:gd fmla="*/ 8676 w 8676" name="T6"/>
              <a:gd fmla="*/ 788 h 884" name="T7"/>
              <a:gd fmla="*/ 8579 w 8676" name="T8"/>
              <a:gd fmla="*/ 884 h 884" name="T9"/>
              <a:gd fmla="*/ 97 w 8676" name="T10"/>
              <a:gd fmla="*/ 884 h 884" name="T11"/>
              <a:gd fmla="*/ 0 w 8676" name="T12"/>
              <a:gd fmla="*/ 788 h 884" name="T13"/>
              <a:gd fmla="*/ 0 w 8676" name="T14"/>
              <a:gd fmla="*/ 96 h 884" name="T15"/>
              <a:gd fmla="*/ 97 w 8676" name="T16"/>
              <a:gd fmla="*/ 0 h 88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chemeClr val="bg1"/>
          </a:solidFill>
          <a:ln cap="flat" cmpd="sng" w="10">
            <a:solidFill>
              <a:schemeClr val="bg1">
                <a:lumMod val="50000"/>
              </a:schemeClr>
            </a:solidFill>
            <a:round/>
          </a:ln>
        </p:spPr>
        <p:txBody>
          <a:bodyPr bIns="34281" lIns="68562" rIns="68562" tIns="34281"/>
          <a:lstStyle/>
          <a:p>
            <a:endParaRPr altLang="en-US" b="1" lang="zh-CN" spc="3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sym typeface="FZMiaoWuS-GB"/>
            </a:endParaRPr>
          </a:p>
        </p:txBody>
      </p:sp>
      <p:sp>
        <p:nvSpPr>
          <p:cNvPr id="9" name="PA-102221">
            <a:extLst>
              <a:ext uri="{FF2B5EF4-FFF2-40B4-BE49-F238E27FC236}">
                <a16:creationId xmlns:a16="http://schemas.microsoft.com/office/drawing/2014/main" id="{99225C22-1628-49AB-ADB5-9594B620283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29635" y="2928143"/>
            <a:ext cx="621962" cy="6372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 bIns="34281" lIns="68562" rIns="68562" tIns="34281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pc="300" sz="2400">
                <a:solidFill>
                  <a:schemeClr val="bg1"/>
                </a:solidFill>
                <a:latin typeface="+mj-ea"/>
                <a:ea typeface="+mj-ea"/>
                <a:sym typeface="FZMiaoWuS-GB"/>
              </a:rPr>
              <a:t>02</a:t>
            </a:r>
          </a:p>
        </p:txBody>
      </p:sp>
      <p:sp>
        <p:nvSpPr>
          <p:cNvPr id="10" name="PA-102222">
            <a:extLst>
              <a:ext uri="{FF2B5EF4-FFF2-40B4-BE49-F238E27FC236}">
                <a16:creationId xmlns:a16="http://schemas.microsoft.com/office/drawing/2014/main" id="{CAB8C9E3-25A9-4013-8325-4F2C9C9DAB5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355659" y="3791265"/>
            <a:ext cx="769914" cy="97305"/>
          </a:xfrm>
          <a:custGeom>
            <a:gdLst>
              <a:gd fmla="*/ 111 w 1156" name="T0"/>
              <a:gd fmla="*/ 0 h 142" name="T1"/>
              <a:gd fmla="*/ 1045 w 1156" name="T2"/>
              <a:gd fmla="*/ 0 h 142" name="T3"/>
              <a:gd fmla="*/ 1156 w 1156" name="T4"/>
              <a:gd fmla="*/ 142 h 142" name="T5"/>
              <a:gd fmla="*/ 0 w 1156" name="T6"/>
              <a:gd fmla="*/ 142 h 142" name="T7"/>
              <a:gd fmla="*/ 111 w 1156" name="T8"/>
              <a:gd fmla="*/ 0 h 1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bIns="34281" lIns="68562" rIns="68562" tIns="34281"/>
          <a:lstStyle/>
          <a:p>
            <a:endParaRPr altLang="en-US" b="1" lang="zh-CN" spc="3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sym typeface="FZMiaoWuS-GB"/>
            </a:endParaRPr>
          </a:p>
        </p:txBody>
      </p:sp>
      <p:sp>
        <p:nvSpPr>
          <p:cNvPr id="11" name="PA-102223">
            <a:extLst>
              <a:ext uri="{FF2B5EF4-FFF2-40B4-BE49-F238E27FC236}">
                <a16:creationId xmlns:a16="http://schemas.microsoft.com/office/drawing/2014/main" id="{398C456E-26FE-4E2D-9EA9-2C1F92774E44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912213" y="3880697"/>
            <a:ext cx="4366667" cy="605757"/>
          </a:xfrm>
          <a:custGeom>
            <a:gdLst>
              <a:gd fmla="*/ 97 w 8676" name="T0"/>
              <a:gd fmla="*/ 0 h 884" name="T1"/>
              <a:gd fmla="*/ 8475 w 8676" name="T2"/>
              <a:gd fmla="*/ 0 h 884" name="T3"/>
              <a:gd fmla="*/ 8676 w 8676" name="T4"/>
              <a:gd fmla="*/ 202 h 884" name="T5"/>
              <a:gd fmla="*/ 8676 w 8676" name="T6"/>
              <a:gd fmla="*/ 788 h 884" name="T7"/>
              <a:gd fmla="*/ 8579 w 8676" name="T8"/>
              <a:gd fmla="*/ 884 h 884" name="T9"/>
              <a:gd fmla="*/ 97 w 8676" name="T10"/>
              <a:gd fmla="*/ 884 h 884" name="T11"/>
              <a:gd fmla="*/ 0 w 8676" name="T12"/>
              <a:gd fmla="*/ 788 h 884" name="T13"/>
              <a:gd fmla="*/ 0 w 8676" name="T14"/>
              <a:gd fmla="*/ 96 h 884" name="T15"/>
              <a:gd fmla="*/ 97 w 8676" name="T16"/>
              <a:gd fmla="*/ 0 h 88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chemeClr val="bg1"/>
          </a:solidFill>
          <a:ln cap="flat" cmpd="sng" w="10">
            <a:solidFill>
              <a:schemeClr val="bg1">
                <a:lumMod val="50000"/>
              </a:schemeClr>
            </a:solidFill>
            <a:round/>
          </a:ln>
        </p:spPr>
        <p:txBody>
          <a:bodyPr bIns="34281" lIns="68562" rIns="68562" tIns="34281"/>
          <a:lstStyle/>
          <a:p>
            <a:endParaRPr altLang="en-US" b="1" lang="zh-CN" spc="3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sym typeface="FZMiaoWuS-GB"/>
            </a:endParaRPr>
          </a:p>
        </p:txBody>
      </p:sp>
      <p:sp>
        <p:nvSpPr>
          <p:cNvPr id="12" name="PA-102224">
            <a:extLst>
              <a:ext uri="{FF2B5EF4-FFF2-40B4-BE49-F238E27FC236}">
                <a16:creationId xmlns:a16="http://schemas.microsoft.com/office/drawing/2014/main" id="{12F37DE0-4CE3-4F2B-BA95-4E59DD67613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9635" y="3804004"/>
            <a:ext cx="621962" cy="6372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 bIns="34281" lIns="68562" rIns="68562" tIns="34281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pc="300" sz="2400">
                <a:solidFill>
                  <a:schemeClr val="bg1"/>
                </a:solidFill>
                <a:latin typeface="+mj-ea"/>
                <a:ea typeface="+mj-ea"/>
                <a:sym typeface="FZMiaoWuS-GB"/>
              </a:rPr>
              <a:t>03</a:t>
            </a:r>
          </a:p>
        </p:txBody>
      </p:sp>
      <p:sp>
        <p:nvSpPr>
          <p:cNvPr id="13" name="PA-102225">
            <a:extLst>
              <a:ext uri="{FF2B5EF4-FFF2-40B4-BE49-F238E27FC236}">
                <a16:creationId xmlns:a16="http://schemas.microsoft.com/office/drawing/2014/main" id="{BDEC13C6-2AC3-46BA-9C30-9E07532A3667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5573" y="2253935"/>
            <a:ext cx="290946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000"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  <a:sym typeface="FZMiaoWuS-GB"/>
              </a:rPr>
              <a:t>推进垃圾分类的原因</a:t>
            </a:r>
          </a:p>
        </p:txBody>
      </p:sp>
      <p:sp>
        <p:nvSpPr>
          <p:cNvPr id="15" name="PA-102226">
            <a:extLst>
              <a:ext uri="{FF2B5EF4-FFF2-40B4-BE49-F238E27FC236}">
                <a16:creationId xmlns:a16="http://schemas.microsoft.com/office/drawing/2014/main" id="{357FA819-A12B-401E-8D48-C99E8ACEDAD9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25573" y="3122024"/>
            <a:ext cx="290946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 lvl="0">
              <a:spcBef>
                <a:spcPct val="50000"/>
              </a:spcBef>
            </a:pPr>
            <a:r>
              <a:rPr altLang="en-US" lang="zh-CN" sz="2000"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  <a:sym typeface="FZMiaoWuS-GB"/>
              </a:rPr>
              <a:t>生活垃圾如何分类</a:t>
            </a:r>
          </a:p>
        </p:txBody>
      </p:sp>
      <p:sp>
        <p:nvSpPr>
          <p:cNvPr id="33" name="PA-102227">
            <a:extLst>
              <a:ext uri="{FF2B5EF4-FFF2-40B4-BE49-F238E27FC236}">
                <a16:creationId xmlns:a16="http://schemas.microsoft.com/office/drawing/2014/main" id="{1EC0BB89-5828-48DE-9908-72A8CAA399E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125573" y="4013708"/>
            <a:ext cx="290946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000"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  <a:sym typeface="FZMiaoWuS-GB"/>
              </a:rPr>
              <a:t>工作的要求及目标</a:t>
            </a:r>
          </a:p>
        </p:txBody>
      </p:sp>
      <p:pic>
        <p:nvPicPr>
          <p:cNvPr id="35" name="PA-102228">
            <a:extLst>
              <a:ext uri="{FF2B5EF4-FFF2-40B4-BE49-F238E27FC236}">
                <a16:creationId xmlns:a16="http://schemas.microsoft.com/office/drawing/2014/main" id="{6CD3B298-E048-4A01-BFD0-51F9A11FD206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7928" y="1709538"/>
            <a:ext cx="3019533" cy="2952568"/>
          </a:xfrm>
          <a:prstGeom prst="rect">
            <a:avLst/>
          </a:prstGeom>
        </p:spPr>
      </p:pic>
    </p:spTree>
    <p:extLst>
      <p:ext uri="{BB962C8B-B14F-4D97-AF65-F5344CB8AC3E}">
        <p14:creationId val="2690237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PA-102229">
            <a:extLst>
              <a:ext uri="{FF2B5EF4-FFF2-40B4-BE49-F238E27FC236}">
                <a16:creationId xmlns:a16="http://schemas.microsoft.com/office/drawing/2014/main" id="{2EC9BC61-DFC8-4BC3-83F6-1E80DB26AC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84448" y="3348167"/>
            <a:ext cx="5023104" cy="457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800">
              <a:solidFill>
                <a:srgbClr val="3B7E87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24" name="PA-102230">
            <a:extLst>
              <a:ext uri="{FF2B5EF4-FFF2-40B4-BE49-F238E27FC236}">
                <a16:creationId xmlns:a16="http://schemas.microsoft.com/office/drawing/2014/main" id="{1EFCAF95-3E28-409E-AE79-BBD016D73EA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4594" y="3888266"/>
            <a:ext cx="4624960" cy="669402"/>
          </a:xfrm>
          <a:custGeom>
            <a:gdLst>
              <a:gd fmla="*/ 0 w 4628562" name="connsiteX0"/>
              <a:gd fmla="*/ 0 h 669402" name="connsiteY0"/>
              <a:gd fmla="*/ 4628562 w 4628562" name="connsiteX1"/>
              <a:gd fmla="*/ 0 h 669402" name="connsiteY1"/>
              <a:gd fmla="*/ 4628562 w 4628562" name="connsiteX2"/>
              <a:gd fmla="*/ 669402 h 669402" name="connsiteY2"/>
              <a:gd fmla="*/ 4512297 w 4628562" name="connsiteX3"/>
              <a:gd fmla="*/ 669402 h 669402" name="connsiteY3"/>
              <a:gd fmla="*/ 4512297 w 4628562" name="connsiteX4"/>
              <a:gd fmla="*/ 544479 h 669402" name="connsiteY4"/>
              <a:gd fmla="*/ 4467211 w 4628562" name="connsiteX5"/>
              <a:gd fmla="*/ 499393 h 669402" name="connsiteY5"/>
              <a:gd fmla="*/ 4286873 w 4628562" name="connsiteX6"/>
              <a:gd fmla="*/ 499393 h 669402" name="connsiteY6"/>
              <a:gd fmla="*/ 4241787 w 4628562" name="connsiteX7"/>
              <a:gd fmla="*/ 544479 h 669402" name="connsiteY7"/>
              <a:gd fmla="*/ 4241787 w 4628562" name="connsiteX8"/>
              <a:gd fmla="*/ 669402 h 669402" name="connsiteY8"/>
              <a:gd fmla="*/ 0 w 4628562" name="connsiteX9"/>
              <a:gd fmla="*/ 669402 h 66940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9402" w="4628562">
                <a:moveTo>
                  <a:pt x="0" y="0"/>
                </a:moveTo>
                <a:lnTo>
                  <a:pt x="4628562" y="0"/>
                </a:lnTo>
                <a:lnTo>
                  <a:pt x="4628562" y="669402"/>
                </a:lnTo>
                <a:lnTo>
                  <a:pt x="4512297" y="669402"/>
                </a:lnTo>
                <a:lnTo>
                  <a:pt x="4512297" y="544479"/>
                </a:lnTo>
                <a:cubicBezTo>
                  <a:pt x="4512297" y="519579"/>
                  <a:pt x="4492111" y="499393"/>
                  <a:pt x="4467211" y="499393"/>
                </a:cubicBezTo>
                <a:lnTo>
                  <a:pt x="4286873" y="499393"/>
                </a:lnTo>
                <a:cubicBezTo>
                  <a:pt x="4261973" y="499393"/>
                  <a:pt x="4241787" y="519579"/>
                  <a:pt x="4241787" y="544479"/>
                </a:cubicBezTo>
                <a:lnTo>
                  <a:pt x="4241787" y="669402"/>
                </a:lnTo>
                <a:lnTo>
                  <a:pt x="0" y="669402"/>
                </a:lnTo>
                <a:close/>
              </a:path>
            </a:pathLst>
          </a:custGeom>
        </p:spPr>
      </p:pic>
      <p:sp>
        <p:nvSpPr>
          <p:cNvPr id="25" name="PA-102231">
            <a:extLst>
              <a:ext uri="{FF2B5EF4-FFF2-40B4-BE49-F238E27FC236}">
                <a16:creationId xmlns:a16="http://schemas.microsoft.com/office/drawing/2014/main" id="{DF8C793E-2DF9-4B40-95CA-9CF41E8773B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62514" y="3509833"/>
            <a:ext cx="4389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—垃圾少一分·城市美十分—</a:t>
            </a:r>
          </a:p>
        </p:txBody>
      </p:sp>
      <p:sp>
        <p:nvSpPr>
          <p:cNvPr id="26" name="PA-102232">
            <a:extLst>
              <a:ext uri="{FF2B5EF4-FFF2-40B4-BE49-F238E27FC236}">
                <a16:creationId xmlns:a16="http://schemas.microsoft.com/office/drawing/2014/main" id="{B76A24DB-F939-44AA-9935-0CC866D8B5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98322" y="1449139"/>
            <a:ext cx="1795348" cy="64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typeface="+mj-ea"/>
                <a:ea typeface="+mj-ea"/>
              </a:rPr>
              <a:t>0 1</a:t>
            </a:r>
          </a:p>
        </p:txBody>
      </p:sp>
      <p:sp>
        <p:nvSpPr>
          <p:cNvPr id="27" name="PA-102233">
            <a:extLst>
              <a:ext uri="{FF2B5EF4-FFF2-40B4-BE49-F238E27FC236}">
                <a16:creationId xmlns:a16="http://schemas.microsoft.com/office/drawing/2014/main" id="{25684BE7-BF56-4348-BED5-4AA231DDD29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232660" y="2212621"/>
            <a:ext cx="77266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600"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</a:rPr>
              <a:t>推进垃圾分类的原因</a:t>
            </a:r>
          </a:p>
        </p:txBody>
      </p:sp>
    </p:spTree>
    <p:extLst>
      <p:ext uri="{BB962C8B-B14F-4D97-AF65-F5344CB8AC3E}">
        <p14:creationId val="27619906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34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35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PA-102236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推进垃圾分类的原因</a:t>
            </a:r>
          </a:p>
        </p:txBody>
      </p:sp>
      <p:grpSp>
        <p:nvGrpSpPr>
          <p:cNvPr id="6" name="PA-102237">
            <a:extLst>
              <a:ext uri="{FF2B5EF4-FFF2-40B4-BE49-F238E27FC236}">
                <a16:creationId xmlns:a16="http://schemas.microsoft.com/office/drawing/2014/main" id="{5EA2297F-725F-48E3-9B79-4FB2E3D975E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55067" y="4641767"/>
            <a:ext cx="2890442" cy="1225847"/>
            <a:chOff x="657536" y="4838147"/>
            <a:chExt cx="2890442" cy="1225847"/>
          </a:xfrm>
          <a:noFill/>
        </p:grpSpPr>
        <p:sp>
          <p:nvSpPr>
            <p:cNvPr id="7" name="PA-圆角矩形 8">
              <a:extLst>
                <a:ext uri="{FF2B5EF4-FFF2-40B4-BE49-F238E27FC236}">
                  <a16:creationId xmlns:a16="http://schemas.microsoft.com/office/drawing/2014/main" id="{4CE390AE-5127-484F-867B-3DC4EB19C17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7536" y="4838147"/>
              <a:ext cx="2890442" cy="1225847"/>
            </a:xfrm>
            <a:prstGeom prst="roundRect">
              <a:avLst/>
            </a:prstGeom>
            <a:grpFill/>
            <a:ln w="19050">
              <a:solidFill>
                <a:srgbClr val="647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rgbClr val="64728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PA-矩形 7">
              <a:extLst>
                <a:ext uri="{FF2B5EF4-FFF2-40B4-BE49-F238E27FC236}">
                  <a16:creationId xmlns:a16="http://schemas.microsoft.com/office/drawing/2014/main" id="{AAD73533-AC7E-4411-9DFE-8D921611C31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5571" y="4878444"/>
              <a:ext cx="2695892" cy="45720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rgbClr val="647284"/>
                  </a:solidFill>
                  <a:uLnTx/>
                  <a:uFillTx/>
                  <a:latin charset="-122" pitchFamily="34" typeface="微软雅黑 Light"/>
                  <a:ea charset="-122" pitchFamily="34" typeface="微软雅黑 Light"/>
                  <a:cs typeface="+mn-ea"/>
                  <a:sym typeface="+mn-lt"/>
                </a:rPr>
                <a:t>常住人口2400余万</a:t>
              </a:r>
            </a:p>
          </p:txBody>
        </p:sp>
        <p:sp>
          <p:nvSpPr>
            <p:cNvPr id="9" name="PA-矩形 8">
              <a:extLst>
                <a:ext uri="{FF2B5EF4-FFF2-40B4-BE49-F238E27FC236}">
                  <a16:creationId xmlns:a16="http://schemas.microsoft.com/office/drawing/2014/main" id="{2FE976CE-8B24-42E5-A232-0EE5988CF83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7061" y="5502673"/>
              <a:ext cx="2851467" cy="45720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rgbClr val="647284"/>
                  </a:solidFill>
                  <a:uLnTx/>
                  <a:uFillTx/>
                  <a:latin charset="-122" pitchFamily="34" typeface="微软雅黑 Light"/>
                  <a:ea charset="-122" pitchFamily="34" typeface="微软雅黑 Light"/>
                  <a:cs typeface="+mn-ea"/>
                  <a:sym typeface="+mn-lt"/>
                </a:rPr>
                <a:t>流动人口600-700万</a:t>
              </a:r>
            </a:p>
          </p:txBody>
        </p:sp>
      </p:grpSp>
      <p:grpSp>
        <p:nvGrpSpPr>
          <p:cNvPr id="10" name="PA-102238">
            <a:extLst>
              <a:ext uri="{FF2B5EF4-FFF2-40B4-BE49-F238E27FC236}">
                <a16:creationId xmlns:a16="http://schemas.microsoft.com/office/drawing/2014/main" id="{5FCC07CA-CE1C-4D3C-AA0E-756DC38ED2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186316" y="4641766"/>
            <a:ext cx="2630653" cy="1225847"/>
            <a:chOff x="5270837" y="4865595"/>
            <a:chExt cx="2630653" cy="1225847"/>
          </a:xfrm>
          <a:noFill/>
        </p:grpSpPr>
        <p:sp>
          <p:nvSpPr>
            <p:cNvPr id="11" name="PA-圆角矩形 23">
              <a:extLst>
                <a:ext uri="{FF2B5EF4-FFF2-40B4-BE49-F238E27FC236}">
                  <a16:creationId xmlns:a16="http://schemas.microsoft.com/office/drawing/2014/main" id="{A6DA68CF-FC68-4D7B-86DA-1AAF923EAFE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70837" y="4865595"/>
              <a:ext cx="2630653" cy="1225847"/>
            </a:xfrm>
            <a:prstGeom prst="roundRect">
              <a:avLst/>
            </a:prstGeom>
            <a:solidFill>
              <a:srgbClr val="007E99"/>
            </a:solidFill>
            <a:ln w="19050">
              <a:solidFill>
                <a:srgbClr val="647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64728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id="{D85FBD58-B924-439B-A52F-639DCF5F0FB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40714" y="5117953"/>
              <a:ext cx="2187892" cy="6400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charset="-122" pitchFamily="34" typeface="微软雅黑 Light"/>
                  <a:ea charset="-122" pitchFamily="34" typeface="微软雅黑 Light"/>
                  <a:cs typeface="+mn-ea"/>
                  <a:sym typeface="+mn-lt"/>
                </a:rPr>
                <a:t>1公斤左右</a:t>
              </a:r>
            </a:p>
          </p:txBody>
        </p:sp>
      </p:grpSp>
      <p:sp>
        <p:nvSpPr>
          <p:cNvPr id="13" name="PA-102239">
            <a:extLst>
              <a:ext uri="{FF2B5EF4-FFF2-40B4-BE49-F238E27FC236}">
                <a16:creationId xmlns:a16="http://schemas.microsoft.com/office/drawing/2014/main" id="{E7900BA2-7228-44AF-8E22-A870DC06637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874330" y="4641766"/>
            <a:ext cx="1282700" cy="1282700"/>
          </a:xfrm>
          <a:prstGeom prst="mathMultiply">
            <a:avLst>
              <a:gd fmla="val 10153" name="adj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A-102240">
            <a:extLst>
              <a:ext uri="{FF2B5EF4-FFF2-40B4-BE49-F238E27FC236}">
                <a16:creationId xmlns:a16="http://schemas.microsoft.com/office/drawing/2014/main" id="{400A59B6-B16E-4704-94C6-64B7BC9FC29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959159" y="4854545"/>
            <a:ext cx="971550" cy="725487"/>
          </a:xfrm>
          <a:custGeom>
            <a:cxnLst>
              <a:cxn ang="0">
                <a:pos x="59798298" y="82772379"/>
              </a:cxn>
              <a:cxn ang="0">
                <a:pos x="75018113" y="86423801"/>
              </a:cxn>
              <a:cxn ang="0">
                <a:pos x="88169098" y="92814211"/>
              </a:cxn>
              <a:cxn ang="0">
                <a:pos x="106048308" y="102552206"/>
              </a:cxn>
              <a:cxn ang="0">
                <a:pos x="124814269" y="109246868"/>
              </a:cxn>
              <a:cxn ang="0">
                <a:pos x="138703918" y="109246868"/>
              </a:cxn>
              <a:cxn ang="0">
                <a:pos x="150229576" y="103769667"/>
              </a:cxn>
              <a:cxn ang="0">
                <a:pos x="159390605" y="97379163"/>
              </a:cxn>
              <a:cxn ang="0">
                <a:pos x="179133582" y="118495977"/>
              </a:cxn>
              <a:cxn ang="0">
                <a:pos x="173871388" y="123549403"/>
              </a:cxn>
              <a:cxn ang="0">
                <a:pos x="163971122" y="131157273"/>
              </a:cxn>
              <a:cxn ang="0">
                <a:pos x="152002613" y="137547783"/>
              </a:cxn>
              <a:cxn ang="0">
                <a:pos x="138703918" y="141199517"/>
              </a:cxn>
              <a:cxn ang="0">
                <a:pos x="122154396" y="141199517"/>
              </a:cxn>
              <a:cxn ang="0">
                <a:pos x="106935059" y="137243531"/>
              </a:cxn>
              <a:cxn ang="0">
                <a:pos x="87873373" y="127809788"/>
              </a:cxn>
              <a:cxn ang="0">
                <a:pos x="63788251" y="116246335"/>
              </a:cxn>
              <a:cxn ang="0">
                <a:pos x="50046119" y="113811940"/>
              </a:cxn>
              <a:cxn ang="0">
                <a:pos x="37042756" y="116550489"/>
              </a:cxn>
              <a:cxn ang="0">
                <a:pos x="26847355" y="123245249"/>
              </a:cxn>
              <a:cxn ang="0">
                <a:pos x="18868298" y="129027129"/>
              </a:cxn>
              <a:cxn ang="0">
                <a:pos x="0" y="108491782"/>
              </a:cxn>
              <a:cxn ang="0">
                <a:pos x="1875379" y="105595537"/>
              </a:cxn>
              <a:cxn ang="0">
                <a:pos x="7786057" y="99813559"/>
              </a:cxn>
              <a:cxn ang="0">
                <a:pos x="17686235" y="92205689"/>
              </a:cxn>
              <a:cxn ang="0">
                <a:pos x="29654744" y="86423801"/>
              </a:cxn>
              <a:cxn ang="0">
                <a:pos x="43249169" y="82772379"/>
              </a:cxn>
              <a:cxn ang="0">
                <a:pos x="50932494" y="0"/>
              </a:cxn>
              <a:cxn ang="0">
                <a:pos x="67630100" y="2434396"/>
              </a:cxn>
              <a:cxn ang="0">
                <a:pos x="81962690" y="6999347"/>
              </a:cxn>
              <a:cxn ang="0">
                <a:pos x="94079301" y="13998259"/>
              </a:cxn>
              <a:cxn ang="0">
                <a:pos x="111958991" y="23432117"/>
              </a:cxn>
              <a:cxn ang="0">
                <a:pos x="124814269" y="26779175"/>
              </a:cxn>
              <a:cxn ang="0">
                <a:pos x="138703918" y="26779175"/>
              </a:cxn>
              <a:cxn ang="0">
                <a:pos x="150229576" y="22214657"/>
              </a:cxn>
              <a:cxn ang="0">
                <a:pos x="159390605" y="15824247"/>
              </a:cxn>
              <a:cxn ang="0">
                <a:pos x="165013475" y="11572164"/>
              </a:cxn>
              <a:cxn ang="0">
                <a:pos x="179781982" y="36212915"/>
              </a:cxn>
              <a:cxn ang="0">
                <a:pos x="173871388" y="41385987"/>
              </a:cxn>
              <a:cxn ang="0">
                <a:pos x="163971122" y="49602361"/>
              </a:cxn>
              <a:cxn ang="0">
                <a:pos x="152002613" y="55384241"/>
              </a:cxn>
              <a:cxn ang="0">
                <a:pos x="138703918" y="59036104"/>
              </a:cxn>
              <a:cxn ang="0">
                <a:pos x="122154396" y="59036104"/>
              </a:cxn>
              <a:cxn ang="0">
                <a:pos x="106935059" y="54775838"/>
              </a:cxn>
              <a:cxn ang="0">
                <a:pos x="87873373" y="45646253"/>
              </a:cxn>
              <a:cxn ang="0">
                <a:pos x="69994160" y="36212915"/>
              </a:cxn>
              <a:cxn ang="0">
                <a:pos x="57138903" y="31952649"/>
              </a:cxn>
              <a:cxn ang="0">
                <a:pos x="42953439" y="32561181"/>
              </a:cxn>
              <a:cxn ang="0">
                <a:pos x="31723576" y="37429973"/>
              </a:cxn>
              <a:cxn ang="0">
                <a:pos x="22562069" y="43820788"/>
              </a:cxn>
              <a:cxn ang="0">
                <a:pos x="15980169" y="48628238"/>
              </a:cxn>
              <a:cxn ang="0">
                <a:pos x="693380" y="24953304"/>
              </a:cxn>
              <a:cxn ang="0">
                <a:pos x="3500771" y="21606131"/>
              </a:cxn>
              <a:cxn ang="0">
                <a:pos x="12661910" y="13998259"/>
              </a:cxn>
              <a:cxn ang="0">
                <a:pos x="23744150" y="6390410"/>
              </a:cxn>
              <a:cxn ang="0">
                <a:pos x="36451803" y="1825871"/>
              </a:cxn>
              <a:cxn ang="0">
                <a:pos x="50932494" y="0"/>
              </a:cxn>
            </a:cxnLst>
            <a:rect b="0" l="0" r="0" t="0"/>
            <a:pathLst>
              <a:path h="309493" w="435642">
                <a:moveTo>
                  <a:pt x="122457" y="179320"/>
                </a:moveTo>
                <a:lnTo>
                  <a:pt x="143773" y="180649"/>
                </a:lnTo>
                <a:lnTo>
                  <a:pt x="162603" y="183305"/>
                </a:lnTo>
                <a:lnTo>
                  <a:pt x="180366" y="188618"/>
                </a:lnTo>
                <a:lnTo>
                  <a:pt x="197063" y="194596"/>
                </a:lnTo>
                <a:lnTo>
                  <a:pt x="211985" y="202565"/>
                </a:lnTo>
                <a:lnTo>
                  <a:pt x="226195" y="208543"/>
                </a:lnTo>
                <a:lnTo>
                  <a:pt x="254972" y="223818"/>
                </a:lnTo>
                <a:lnTo>
                  <a:pt x="284104" y="235773"/>
                </a:lnTo>
                <a:lnTo>
                  <a:pt x="300091" y="238429"/>
                </a:lnTo>
                <a:lnTo>
                  <a:pt x="317144" y="239094"/>
                </a:lnTo>
                <a:lnTo>
                  <a:pt x="333486" y="238429"/>
                </a:lnTo>
                <a:lnTo>
                  <a:pt x="348407" y="233116"/>
                </a:lnTo>
                <a:lnTo>
                  <a:pt x="361197" y="226475"/>
                </a:lnTo>
                <a:lnTo>
                  <a:pt x="372920" y="220497"/>
                </a:lnTo>
                <a:lnTo>
                  <a:pt x="383223" y="212528"/>
                </a:lnTo>
                <a:lnTo>
                  <a:pt x="390832" y="207407"/>
                </a:lnTo>
                <a:lnTo>
                  <a:pt x="430691" y="258615"/>
                </a:lnTo>
                <a:lnTo>
                  <a:pt x="428342" y="261010"/>
                </a:lnTo>
                <a:lnTo>
                  <a:pt x="418039" y="269644"/>
                </a:lnTo>
                <a:lnTo>
                  <a:pt x="407026" y="278942"/>
                </a:lnTo>
                <a:lnTo>
                  <a:pt x="394236" y="286248"/>
                </a:lnTo>
                <a:lnTo>
                  <a:pt x="380381" y="294218"/>
                </a:lnTo>
                <a:lnTo>
                  <a:pt x="365460" y="300195"/>
                </a:lnTo>
                <a:lnTo>
                  <a:pt x="349828" y="304180"/>
                </a:lnTo>
                <a:lnTo>
                  <a:pt x="333486" y="308165"/>
                </a:lnTo>
                <a:lnTo>
                  <a:pt x="315012" y="309493"/>
                </a:lnTo>
                <a:lnTo>
                  <a:pt x="293696" y="308165"/>
                </a:lnTo>
                <a:lnTo>
                  <a:pt x="274867" y="304180"/>
                </a:lnTo>
                <a:lnTo>
                  <a:pt x="257104" y="299531"/>
                </a:lnTo>
                <a:lnTo>
                  <a:pt x="240406" y="292890"/>
                </a:lnTo>
                <a:lnTo>
                  <a:pt x="211274" y="278942"/>
                </a:lnTo>
                <a:lnTo>
                  <a:pt x="182498" y="264995"/>
                </a:lnTo>
                <a:lnTo>
                  <a:pt x="153366" y="253705"/>
                </a:lnTo>
                <a:lnTo>
                  <a:pt x="137379" y="249720"/>
                </a:lnTo>
                <a:lnTo>
                  <a:pt x="120326" y="248392"/>
                </a:lnTo>
                <a:lnTo>
                  <a:pt x="103273" y="251048"/>
                </a:lnTo>
                <a:lnTo>
                  <a:pt x="89062" y="254369"/>
                </a:lnTo>
                <a:lnTo>
                  <a:pt x="76273" y="261010"/>
                </a:lnTo>
                <a:lnTo>
                  <a:pt x="64549" y="268980"/>
                </a:lnTo>
                <a:lnTo>
                  <a:pt x="54246" y="274958"/>
                </a:lnTo>
                <a:lnTo>
                  <a:pt x="45365" y="281599"/>
                </a:lnTo>
                <a:lnTo>
                  <a:pt x="37404" y="284834"/>
                </a:lnTo>
                <a:lnTo>
                  <a:pt x="0" y="236781"/>
                </a:lnTo>
                <a:lnTo>
                  <a:pt x="1667" y="234445"/>
                </a:lnTo>
                <a:lnTo>
                  <a:pt x="4509" y="230460"/>
                </a:lnTo>
                <a:lnTo>
                  <a:pt x="8417" y="226475"/>
                </a:lnTo>
                <a:lnTo>
                  <a:pt x="18720" y="217841"/>
                </a:lnTo>
                <a:lnTo>
                  <a:pt x="30443" y="208543"/>
                </a:lnTo>
                <a:lnTo>
                  <a:pt x="42523" y="201237"/>
                </a:lnTo>
                <a:lnTo>
                  <a:pt x="57088" y="194596"/>
                </a:lnTo>
                <a:lnTo>
                  <a:pt x="71299" y="188618"/>
                </a:lnTo>
                <a:lnTo>
                  <a:pt x="87641" y="183305"/>
                </a:lnTo>
                <a:lnTo>
                  <a:pt x="103984" y="180649"/>
                </a:lnTo>
                <a:lnTo>
                  <a:pt x="122457" y="179320"/>
                </a:lnTo>
                <a:close/>
                <a:moveTo>
                  <a:pt x="122457" y="0"/>
                </a:moveTo>
                <a:lnTo>
                  <a:pt x="143773" y="1329"/>
                </a:lnTo>
                <a:lnTo>
                  <a:pt x="162603" y="5313"/>
                </a:lnTo>
                <a:lnTo>
                  <a:pt x="180366" y="8634"/>
                </a:lnTo>
                <a:lnTo>
                  <a:pt x="197063" y="15276"/>
                </a:lnTo>
                <a:lnTo>
                  <a:pt x="211985" y="23245"/>
                </a:lnTo>
                <a:lnTo>
                  <a:pt x="226195" y="30551"/>
                </a:lnTo>
                <a:lnTo>
                  <a:pt x="254972" y="44498"/>
                </a:lnTo>
                <a:lnTo>
                  <a:pt x="269183" y="51140"/>
                </a:lnTo>
                <a:lnTo>
                  <a:pt x="284104" y="55789"/>
                </a:lnTo>
                <a:lnTo>
                  <a:pt x="300091" y="58445"/>
                </a:lnTo>
                <a:lnTo>
                  <a:pt x="317144" y="59774"/>
                </a:lnTo>
                <a:lnTo>
                  <a:pt x="333486" y="58445"/>
                </a:lnTo>
                <a:lnTo>
                  <a:pt x="348407" y="54460"/>
                </a:lnTo>
                <a:lnTo>
                  <a:pt x="361197" y="48483"/>
                </a:lnTo>
                <a:lnTo>
                  <a:pt x="372920" y="40513"/>
                </a:lnTo>
                <a:lnTo>
                  <a:pt x="383223" y="34536"/>
                </a:lnTo>
                <a:lnTo>
                  <a:pt x="392105" y="27894"/>
                </a:lnTo>
                <a:lnTo>
                  <a:pt x="396742" y="25256"/>
                </a:lnTo>
                <a:lnTo>
                  <a:pt x="435642" y="75229"/>
                </a:lnTo>
                <a:lnTo>
                  <a:pt x="432250" y="79034"/>
                </a:lnTo>
                <a:lnTo>
                  <a:pt x="428342" y="83019"/>
                </a:lnTo>
                <a:lnTo>
                  <a:pt x="418039" y="90324"/>
                </a:lnTo>
                <a:lnTo>
                  <a:pt x="407026" y="99622"/>
                </a:lnTo>
                <a:lnTo>
                  <a:pt x="394236" y="108256"/>
                </a:lnTo>
                <a:lnTo>
                  <a:pt x="380381" y="114898"/>
                </a:lnTo>
                <a:lnTo>
                  <a:pt x="365460" y="120875"/>
                </a:lnTo>
                <a:lnTo>
                  <a:pt x="349828" y="126188"/>
                </a:lnTo>
                <a:lnTo>
                  <a:pt x="333486" y="128845"/>
                </a:lnTo>
                <a:lnTo>
                  <a:pt x="315012" y="130173"/>
                </a:lnTo>
                <a:lnTo>
                  <a:pt x="293696" y="128845"/>
                </a:lnTo>
                <a:lnTo>
                  <a:pt x="274867" y="124860"/>
                </a:lnTo>
                <a:lnTo>
                  <a:pt x="257104" y="119547"/>
                </a:lnTo>
                <a:lnTo>
                  <a:pt x="240406" y="114898"/>
                </a:lnTo>
                <a:lnTo>
                  <a:pt x="211274" y="99622"/>
                </a:lnTo>
                <a:lnTo>
                  <a:pt x="182498" y="84347"/>
                </a:lnTo>
                <a:lnTo>
                  <a:pt x="168287" y="79034"/>
                </a:lnTo>
                <a:lnTo>
                  <a:pt x="153366" y="73721"/>
                </a:lnTo>
                <a:lnTo>
                  <a:pt x="137379" y="69736"/>
                </a:lnTo>
                <a:lnTo>
                  <a:pt x="120326" y="69736"/>
                </a:lnTo>
                <a:lnTo>
                  <a:pt x="103273" y="71064"/>
                </a:lnTo>
                <a:lnTo>
                  <a:pt x="89062" y="75049"/>
                </a:lnTo>
                <a:lnTo>
                  <a:pt x="76273" y="81690"/>
                </a:lnTo>
                <a:lnTo>
                  <a:pt x="64549" y="88996"/>
                </a:lnTo>
                <a:lnTo>
                  <a:pt x="54246" y="95638"/>
                </a:lnTo>
                <a:lnTo>
                  <a:pt x="45365" y="101615"/>
                </a:lnTo>
                <a:lnTo>
                  <a:pt x="38421" y="106130"/>
                </a:lnTo>
                <a:lnTo>
                  <a:pt x="10" y="56784"/>
                </a:lnTo>
                <a:lnTo>
                  <a:pt x="1667" y="54460"/>
                </a:lnTo>
                <a:lnTo>
                  <a:pt x="4509" y="51140"/>
                </a:lnTo>
                <a:lnTo>
                  <a:pt x="8417" y="47155"/>
                </a:lnTo>
                <a:lnTo>
                  <a:pt x="18720" y="38521"/>
                </a:lnTo>
                <a:lnTo>
                  <a:pt x="30443" y="30551"/>
                </a:lnTo>
                <a:lnTo>
                  <a:pt x="42523" y="21917"/>
                </a:lnTo>
                <a:lnTo>
                  <a:pt x="57088" y="13947"/>
                </a:lnTo>
                <a:lnTo>
                  <a:pt x="71299" y="8634"/>
                </a:lnTo>
                <a:lnTo>
                  <a:pt x="87641" y="3985"/>
                </a:lnTo>
                <a:lnTo>
                  <a:pt x="103984" y="1329"/>
                </a:lnTo>
                <a:lnTo>
                  <a:pt x="122457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8" name="PA-102241">
            <a:extLst>
              <a:ext uri="{FF2B5EF4-FFF2-40B4-BE49-F238E27FC236}">
                <a16:creationId xmlns:a16="http://schemas.microsoft.com/office/drawing/2014/main" id="{624D8CA4-9B9D-4E45-93A4-AAA7C255668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6662" y="3861637"/>
            <a:ext cx="2805614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59595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上海有多少人口？</a:t>
            </a:r>
          </a:p>
        </p:txBody>
      </p:sp>
      <p:sp>
        <p:nvSpPr>
          <p:cNvPr id="23" name="PA-102242">
            <a:extLst>
              <a:ext uri="{FF2B5EF4-FFF2-40B4-BE49-F238E27FC236}">
                <a16:creationId xmlns:a16="http://schemas.microsoft.com/office/drawing/2014/main" id="{CC7D05B1-51C9-49DB-B792-B5614987AAB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719674" y="3820352"/>
            <a:ext cx="37252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eaLnBrk="1" hangingPunct="1" indent="0" lvl="0"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rgbClr val="59595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每人每天会产生多少垃圾？</a:t>
            </a:r>
          </a:p>
        </p:txBody>
      </p:sp>
      <p:sp>
        <p:nvSpPr>
          <p:cNvPr id="30" name="PA-102243">
            <a:extLst>
              <a:ext uri="{FF2B5EF4-FFF2-40B4-BE49-F238E27FC236}">
                <a16:creationId xmlns:a16="http://schemas.microsoft.com/office/drawing/2014/main" id="{D73BF807-CE07-45C2-A8D2-BDD831799FC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144326" y="4300221"/>
            <a:ext cx="2469497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800" u="none">
                <a:ln>
                  <a:noFill/>
                </a:ln>
                <a:solidFill>
                  <a:srgbClr val="647284"/>
                </a:solidFill>
                <a:uLnTx/>
                <a:uFillTx/>
                <a:latin charset="-122" pitchFamily="34" typeface="微软雅黑 Light"/>
                <a:ea charset="-122" pitchFamily="34" typeface="微软雅黑 Light"/>
                <a:cs typeface="+mn-ea"/>
                <a:sym typeface="+mn-lt"/>
              </a:rPr>
              <a:t>超过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800" u="none">
                <a:ln>
                  <a:noFill/>
                </a:ln>
                <a:solidFill>
                  <a:srgbClr val="647284"/>
                </a:solidFill>
                <a:uLnTx/>
                <a:uFillTx/>
                <a:latin charset="-122" pitchFamily="34" typeface="微软雅黑 Light"/>
                <a:ea charset="-122" pitchFamily="34" typeface="微软雅黑 Light"/>
                <a:cs typeface="+mn-ea"/>
                <a:sym typeface="+mn-lt"/>
              </a:rPr>
              <a:t>2.6万吨</a:t>
            </a:r>
          </a:p>
        </p:txBody>
      </p:sp>
      <p:pic>
        <p:nvPicPr>
          <p:cNvPr id="39" name="PA-102244">
            <a:extLst>
              <a:ext uri="{FF2B5EF4-FFF2-40B4-BE49-F238E27FC236}">
                <a16:creationId xmlns:a16="http://schemas.microsoft.com/office/drawing/2014/main" id="{5A1B8C73-7C8F-4050-8ADC-406DCCAC024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6573" y="1812958"/>
            <a:ext cx="3524830" cy="2487263"/>
          </a:xfrm>
          <a:prstGeom prst="rect">
            <a:avLst/>
          </a:prstGeom>
        </p:spPr>
      </p:pic>
      <p:pic>
        <p:nvPicPr>
          <p:cNvPr id="41" name="PA-102245">
            <a:extLst>
              <a:ext uri="{FF2B5EF4-FFF2-40B4-BE49-F238E27FC236}">
                <a16:creationId xmlns:a16="http://schemas.microsoft.com/office/drawing/2014/main" id="{BB4AD426-4D98-4736-99D9-C049015BE758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47206" y="2368051"/>
            <a:ext cx="1497588" cy="1198070"/>
          </a:xfrm>
          <a:prstGeom prst="rect">
            <a:avLst/>
          </a:prstGeom>
        </p:spPr>
      </p:pic>
      <p:pic>
        <p:nvPicPr>
          <p:cNvPr descr="图片包含 LEGO, 玩具  描述已自动生成" id="43" name="PA-102246">
            <a:extLst>
              <a:ext uri="{FF2B5EF4-FFF2-40B4-BE49-F238E27FC236}">
                <a16:creationId xmlns:a16="http://schemas.microsoft.com/office/drawing/2014/main" id="{7EACC980-6D8E-43E3-8C98-7BF969FD54CD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93205" y="1721411"/>
            <a:ext cx="2325687" cy="2325687"/>
          </a:xfrm>
          <a:prstGeom prst="rect">
            <a:avLst/>
          </a:prstGeom>
        </p:spPr>
      </p:pic>
    </p:spTree>
    <p:extLst>
      <p:ext uri="{BB962C8B-B14F-4D97-AF65-F5344CB8AC3E}">
        <p14:creationId val="37034187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  <p:cond delay="0" evt="onBegin">
                          <p:tn val="15"/>
                        </p:cond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47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48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PA-102249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推进垃圾分类的原因</a:t>
            </a:r>
          </a:p>
        </p:txBody>
      </p:sp>
      <p:sp>
        <p:nvSpPr>
          <p:cNvPr id="6" name="PA-102250">
            <a:extLst>
              <a:ext uri="{FF2B5EF4-FFF2-40B4-BE49-F238E27FC236}">
                <a16:creationId xmlns:a16="http://schemas.microsoft.com/office/drawing/2014/main" id="{E77B026F-5CDC-4E23-BF88-5ACC6BF86F6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72457" y="2191383"/>
            <a:ext cx="5997538" cy="9448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typeface="+mn-ea"/>
                <a:sym typeface="+mn-lt"/>
              </a:rPr>
              <a:t>如果用普通厢式货车来装，可以一路从人民广场排到浦东机场</a:t>
            </a:r>
          </a:p>
        </p:txBody>
      </p:sp>
      <p:sp>
        <p:nvSpPr>
          <p:cNvPr id="7" name="PA-102251">
            <a:extLst>
              <a:ext uri="{FF2B5EF4-FFF2-40B4-BE49-F238E27FC236}">
                <a16:creationId xmlns:a16="http://schemas.microsoft.com/office/drawing/2014/main" id="{0CA5DBD9-1E72-43DB-B8A2-B2F3304D1CF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77775" y="4251203"/>
            <a:ext cx="5555097" cy="9448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</a:rPr>
              <a:t>平均每两周产生的垃圾就可以堆出一座金茂大厦</a:t>
            </a:r>
          </a:p>
        </p:txBody>
      </p:sp>
      <p:pic>
        <p:nvPicPr>
          <p:cNvPr id="17" name="PA-102252">
            <a:extLst>
              <a:ext uri="{FF2B5EF4-FFF2-40B4-BE49-F238E27FC236}">
                <a16:creationId xmlns:a16="http://schemas.microsoft.com/office/drawing/2014/main" id="{A013FEF7-8332-48FD-8214-C6C37D4C56A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09625" y="1789713"/>
            <a:ext cx="1974300" cy="1764061"/>
          </a:xfrm>
          <a:prstGeom prst="rect">
            <a:avLst/>
          </a:prstGeom>
        </p:spPr>
      </p:pic>
      <p:pic>
        <p:nvPicPr>
          <p:cNvPr id="19" name="PA-102253">
            <a:extLst>
              <a:ext uri="{FF2B5EF4-FFF2-40B4-BE49-F238E27FC236}">
                <a16:creationId xmlns:a16="http://schemas.microsoft.com/office/drawing/2014/main" id="{163C6DBC-9B07-464C-8B06-D4D195BCD6E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762" y="3172049"/>
            <a:ext cx="4560125" cy="3429000"/>
          </a:xfrm>
          <a:prstGeom prst="rect">
            <a:avLst/>
          </a:prstGeom>
        </p:spPr>
      </p:pic>
    </p:spTree>
    <p:extLst>
      <p:ext uri="{BB962C8B-B14F-4D97-AF65-F5344CB8AC3E}">
        <p14:creationId val="6603298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-102254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55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PA-102256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73432" y="815476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推进垃圾分类的原因</a:t>
            </a:r>
          </a:p>
        </p:txBody>
      </p:sp>
      <p:graphicFrame>
        <p:nvGraphicFramePr>
          <p:cNvPr id="6" name="PA-102257">
            <a:extLst>
              <a:ext uri="{FF2B5EF4-FFF2-40B4-BE49-F238E27FC236}">
                <a16:creationId xmlns:a16="http://schemas.microsoft.com/office/drawing/2014/main" id="{B0ADD400-89DA-4234-BD65-2F5B8DE14048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val="262534289"/>
              </p:ext>
            </p:extLst>
          </p:nvPr>
        </p:nvGraphicFramePr>
        <p:xfrm>
          <a:off x="6375677" y="3042093"/>
          <a:ext cx="5002460" cy="1711326"/>
        </p:xfrm>
        <a:graphic>
          <a:graphicData uri="http://schemas.openxmlformats.org/drawingml/2006/table">
            <a:tbl>
              <a:tblPr/>
              <a:tblGrid>
                <a:gridCol w="246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913">
                <a:tc>
                  <a:txBody>
                    <a:bodyPr vert="horz" wrap="square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defRPr sz="24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20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trike="noStrike" sz="14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设计处理能力</a:t>
                      </a:r>
                      <a:endParaRPr altLang="ko-KR" b="1" baseline="0" cap="none" i="1" kumimoji="0" lang="en-US" normalizeH="0" strike="noStrike" sz="14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algn="ctr" cap="flat" cmpd="sng" w="3175">
                      <a:solidFill>
                        <a:srgbClr val="576A87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576A87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>
                      <a:noFill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defRPr sz="24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20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trike="noStrike" sz="14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实际处理量</a:t>
                      </a:r>
                      <a:endParaRPr altLang="ko-KR" b="1" baseline="0" cap="none" i="1" kumimoji="0" lang="en-US" normalizeH="0" strike="noStrike" sz="14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algn="ctr" cap="flat" cmpd="sng" w="3175">
                      <a:solidFill>
                        <a:srgbClr val="576A87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576A87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>
                      <a:noFill/>
                    </a:lnT>
                    <a:lnB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413">
                <a:tc>
                  <a:txBody>
                    <a:bodyPr vert="horz" wrap="square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defRPr sz="24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20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="1" baseline="0" cap="none" i="0" kumimoji="0" lang="en-US" normalizeH="0" strike="noStrike" sz="3600" u="none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1.1</a:t>
                      </a:r>
                      <a:r>
                        <a:rPr altLang="en-US" b="1" baseline="0" cap="none" i="0" kumimoji="0" lang="zh-CN" normalizeH="0" strike="noStrike" sz="3600" u="none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万吨</a:t>
                      </a:r>
                      <a:r>
                        <a:rPr altLang="zh-CN" b="1" baseline="0" cap="none" i="0" kumimoji="0" lang="en-US" normalizeH="0" strike="noStrike" sz="3600" u="none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/</a:t>
                      </a:r>
                      <a:r>
                        <a:rPr altLang="en-US" b="1" baseline="0" cap="none" i="0" kumimoji="0" lang="zh-CN" normalizeH="0" strike="noStrike" sz="3600" u="none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日</a:t>
                      </a:r>
                      <a:endParaRPr altLang="ko-KR" b="1" baseline="0" cap="none" i="0" kumimoji="0" lang="en-US" normalizeH="0" strike="noStrike" sz="3600" u="non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j-ea"/>
                        <a:ea typeface="+mj-ea"/>
                        <a:cs charset="-127" panose="020b0503020000020004" pitchFamily="34" typeface="Malgun Gothic"/>
                      </a:endParaRPr>
                    </a:p>
                  </a:txBody>
                  <a:tcPr horzOverflow="overflow">
                    <a:lnL algn="ctr" cap="flat" cmpd="sng" w="3175">
                      <a:solidFill>
                        <a:srgbClr val="40404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40404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rgbClr val="40404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charset="0" panose="020b0604020202020204" pitchFamily="34" typeface="Arial"/>
                        <a:defRPr sz="24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20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lnSpc>
                          <a:spcPct val="90000"/>
                        </a:lnSpc>
                        <a:spcBef>
                          <a:spcPts val="500"/>
                        </a:spcBef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5pPr>
                      <a:lvl6pPr fontAlgn="base" indent="-228600" marL="25146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6pPr>
                      <a:lvl7pPr fontAlgn="base" indent="-228600" marL="29718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7pPr>
                      <a:lvl8pPr fontAlgn="base" indent="-228600" marL="34290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8pPr>
                      <a:lvl9pPr fontAlgn="base" indent="-228600" marL="388620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 sz="1600">
                          <a:solidFill>
                            <a:schemeClr val="tx1"/>
                          </a:solidFill>
                          <a:latin charset="0" pitchFamily="34" typeface="Calibri"/>
                          <a:ea charset="-122" panose="02010600030101010101" pitchFamily="2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="1" baseline="0" cap="none" i="0" kumimoji="0" lang="en-US" normalizeH="0" strike="noStrike" sz="3600" u="none">
                          <a:ln>
                            <a:noFill/>
                          </a:ln>
                          <a:solidFill>
                            <a:srgbClr val="AD3131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1.6</a:t>
                      </a:r>
                      <a:r>
                        <a:rPr altLang="en-US" b="1" baseline="0" cap="none" i="0" kumimoji="0" lang="zh-CN" normalizeH="0" strike="noStrike" sz="3600" u="none">
                          <a:ln>
                            <a:noFill/>
                          </a:ln>
                          <a:solidFill>
                            <a:srgbClr val="AD3131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万吨</a:t>
                      </a:r>
                      <a:r>
                        <a:rPr altLang="zh-CN" b="1" baseline="0" cap="none" i="0" kumimoji="0" lang="en-US" normalizeH="0" strike="noStrike" sz="3600" u="none">
                          <a:ln>
                            <a:noFill/>
                          </a:ln>
                          <a:solidFill>
                            <a:srgbClr val="AD3131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/</a:t>
                      </a:r>
                      <a:r>
                        <a:rPr altLang="en-US" b="1" baseline="0" cap="none" i="0" kumimoji="0" lang="zh-CN" normalizeH="0" strike="noStrike" sz="3600" u="none">
                          <a:ln>
                            <a:noFill/>
                          </a:ln>
                          <a:solidFill>
                            <a:srgbClr val="AD3131"/>
                          </a:solidFill>
                          <a:effectLst/>
                          <a:latin typeface="+mj-ea"/>
                          <a:ea typeface="+mj-ea"/>
                          <a:cs charset="-122" panose="02010600030101010101" pitchFamily="2" typeface="宋体"/>
                          <a:sym typeface="+mn-lt"/>
                        </a:rPr>
                        <a:t>日</a:t>
                      </a:r>
                      <a:endParaRPr altLang="ko-KR" b="1" baseline="0" cap="none" i="0" kumimoji="0" lang="en-US" normalizeH="0" strike="noStrike" sz="3600" u="none">
                        <a:ln>
                          <a:noFill/>
                        </a:ln>
                        <a:solidFill>
                          <a:srgbClr val="AD3131"/>
                        </a:solidFill>
                        <a:effectLst/>
                        <a:latin typeface="+mj-ea"/>
                        <a:ea typeface="+mj-ea"/>
                        <a:cs charset="-127" panose="020b0503020000020004" pitchFamily="34" typeface="Malgun Gothic"/>
                      </a:endParaRPr>
                    </a:p>
                  </a:txBody>
                  <a:tcPr horzOverflow="overflow">
                    <a:lnL algn="ctr" cap="flat" cmpd="sng" w="3175">
                      <a:solidFill>
                        <a:srgbClr val="40404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40404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rgbClr val="40404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descr="图片包含 LEGO  描述已自动生成" id="7" name="PA-102258">
            <a:extLst>
              <a:ext uri="{FF2B5EF4-FFF2-40B4-BE49-F238E27FC236}">
                <a16:creationId xmlns:a16="http://schemas.microsoft.com/office/drawing/2014/main" id="{AD697CF2-9248-47D1-8B9E-FC860457B3A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762" y="859968"/>
            <a:ext cx="5246016" cy="5246016"/>
          </a:xfrm>
          <a:prstGeom prst="rect">
            <a:avLst/>
          </a:prstGeom>
        </p:spPr>
      </p:pic>
      <p:sp>
        <p:nvSpPr>
          <p:cNvPr id="8" name="PA-102259">
            <a:extLst>
              <a:ext uri="{FF2B5EF4-FFF2-40B4-BE49-F238E27FC236}">
                <a16:creationId xmlns:a16="http://schemas.microsoft.com/office/drawing/2014/main" id="{E8D2FC4B-E1D8-4DEF-8C69-D34FB833A75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29667" y="2169678"/>
            <a:ext cx="4094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 lvl="0"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rgbClr val="000000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  <a:cs charset="-122" panose="02010600030101010101" pitchFamily="2" typeface="宋体"/>
                <a:sym typeface="+mn-lt"/>
              </a:rPr>
              <a:t>老港废弃物综合处理基地</a:t>
            </a:r>
          </a:p>
        </p:txBody>
      </p:sp>
    </p:spTree>
    <p:extLst>
      <p:ext uri="{BB962C8B-B14F-4D97-AF65-F5344CB8AC3E}">
        <p14:creationId val="16022804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5" name="PA-102260">
            <a:extLst>
              <a:ext uri="{FF2B5EF4-FFF2-40B4-BE49-F238E27FC236}">
                <a16:creationId xmlns:a16="http://schemas.microsoft.com/office/drawing/2014/main" id="{7D68039E-A28A-4C91-AA57-85A1602A6D8A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7947095" y="6254255"/>
            <a:ext cx="475457" cy="1"/>
          </a:xfrm>
          <a:prstGeom prst="bentConnector3">
            <a:avLst/>
          </a:prstGeom>
          <a:ln w="28575">
            <a:solidFill>
              <a:srgbClr val="AB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-102261">
            <a:extLst>
              <a:ext uri="{FF2B5EF4-FFF2-40B4-BE49-F238E27FC236}">
                <a16:creationId xmlns:a16="http://schemas.microsoft.com/office/drawing/2014/main" id="{E4D29626-E561-4654-953B-A4C37DDB7D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4878" y="1609107"/>
            <a:ext cx="6996553" cy="4662337"/>
          </a:xfrm>
          <a:prstGeom prst="rect">
            <a:avLst/>
          </a:prstGeom>
        </p:spPr>
      </p:pic>
      <p:sp>
        <p:nvSpPr>
          <p:cNvPr id="5" name="PA-102262">
            <a:extLst>
              <a:ext uri="{FF2B5EF4-FFF2-40B4-BE49-F238E27FC236}">
                <a16:creationId xmlns:a16="http://schemas.microsoft.com/office/drawing/2014/main" id="{1D572788-8FD7-48AE-8C90-2ABEDED0B5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14221" y="821280"/>
            <a:ext cx="711427" cy="396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endParaRPr altLang="en-US" b="1" 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PA-102263">
            <a:extLst>
              <a:ext uri="{FF2B5EF4-FFF2-40B4-BE49-F238E27FC236}">
                <a16:creationId xmlns:a16="http://schemas.microsoft.com/office/drawing/2014/main" id="{B2898F1B-36D3-4492-BEFA-6A93FE5D95E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1105" y="798898"/>
            <a:ext cx="711427" cy="39624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00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" name="PA-102264">
            <a:extLst>
              <a:ext uri="{FF2B5EF4-FFF2-40B4-BE49-F238E27FC236}">
                <a16:creationId xmlns:a16="http://schemas.microsoft.com/office/drawing/2014/main" id="{B39C7B53-7D76-431B-BA88-F4D9A107B61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73432" y="815476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ln>
                  <a:solidFill>
                    <a:schemeClr val="bg1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推进垃圾分类的原因</a:t>
            </a:r>
          </a:p>
        </p:txBody>
      </p:sp>
      <p:cxnSp>
        <p:nvCxnSpPr>
          <p:cNvPr id="26" name="PA-102265">
            <a:extLst>
              <a:ext uri="{FF2B5EF4-FFF2-40B4-BE49-F238E27FC236}">
                <a16:creationId xmlns:a16="http://schemas.microsoft.com/office/drawing/2014/main" id="{627A72BA-0BC6-4208-B6E8-E02AF9EF1A97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H="1" flipV="1">
            <a:off x="8422552" y="1690728"/>
            <a:ext cx="0" cy="4578350"/>
          </a:xfrm>
          <a:prstGeom prst="line">
            <a:avLst/>
          </a:prstGeom>
          <a:ln w="28575">
            <a:solidFill>
              <a:srgbClr val="AB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-102266">
            <a:extLst>
              <a:ext uri="{FF2B5EF4-FFF2-40B4-BE49-F238E27FC236}">
                <a16:creationId xmlns:a16="http://schemas.microsoft.com/office/drawing/2014/main" id="{4275F281-9537-41E8-98F2-E4611243E5F7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8466093" y="4724440"/>
            <a:ext cx="476250" cy="0"/>
          </a:xfrm>
          <a:prstGeom prst="line">
            <a:avLst/>
          </a:prstGeom>
          <a:ln w="28575">
            <a:solidFill>
              <a:srgbClr val="AB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A-102267">
            <a:extLst>
              <a:ext uri="{FF2B5EF4-FFF2-40B4-BE49-F238E27FC236}">
                <a16:creationId xmlns:a16="http://schemas.microsoft.com/office/drawing/2014/main" id="{4368603C-3ACD-4DB4-9559-4150C027964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8474031" y="3710028"/>
            <a:ext cx="476250" cy="0"/>
          </a:xfrm>
          <a:prstGeom prst="line">
            <a:avLst/>
          </a:prstGeom>
          <a:ln w="28575">
            <a:solidFill>
              <a:srgbClr val="AB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A-102268">
            <a:extLst>
              <a:ext uri="{FF2B5EF4-FFF2-40B4-BE49-F238E27FC236}">
                <a16:creationId xmlns:a16="http://schemas.microsoft.com/office/drawing/2014/main" id="{A3D71583-B539-407A-9488-04C52FE5194C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474031" y="2719428"/>
            <a:ext cx="476250" cy="0"/>
          </a:xfrm>
          <a:prstGeom prst="line">
            <a:avLst/>
          </a:prstGeom>
          <a:ln w="28575">
            <a:solidFill>
              <a:srgbClr val="AB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A-102269">
            <a:extLst>
              <a:ext uri="{FF2B5EF4-FFF2-40B4-BE49-F238E27FC236}">
                <a16:creationId xmlns:a16="http://schemas.microsoft.com/office/drawing/2014/main" id="{FB16B4B2-AB2E-45DD-9547-95CD385CBD69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466093" y="1690728"/>
            <a:ext cx="476250" cy="0"/>
          </a:xfrm>
          <a:prstGeom prst="line">
            <a:avLst/>
          </a:prstGeom>
          <a:ln w="28575">
            <a:solidFill>
              <a:srgbClr val="AB3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-102270">
            <a:extLst>
              <a:ext uri="{FF2B5EF4-FFF2-40B4-BE49-F238E27FC236}">
                <a16:creationId xmlns:a16="http://schemas.microsoft.com/office/drawing/2014/main" id="{7A115AB2-D42D-4426-91D8-D27C8412A22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013782" y="1439903"/>
            <a:ext cx="3992880" cy="89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10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charset="0" pitchFamily="34" typeface="Helvetica"/>
              </a:rPr>
              <a:t>德国</a:t>
            </a:r>
          </a:p>
          <a:p>
            <a:pPr algn="l" defTabSz="914400" eaLnBrk="1" fontAlgn="auto" hangingPunct="1" indent="0" latinLnBrk="0" lvl="0" marL="0" marR="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10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  <a:cs charset="0" pitchFamily="34" typeface="Helvetica"/>
              </a:rPr>
              <a:t>垃圾分类，重立法更重执法</a:t>
            </a:r>
          </a:p>
        </p:txBody>
      </p:sp>
      <p:cxnSp>
        <p:nvCxnSpPr>
          <p:cNvPr id="32" name="PA-102271">
            <a:extLst>
              <a:ext uri="{FF2B5EF4-FFF2-40B4-BE49-F238E27FC236}">
                <a16:creationId xmlns:a16="http://schemas.microsoft.com/office/drawing/2014/main" id="{8842EDDD-D673-48DD-ADA9-79EBE3805847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040768" y="2273340"/>
            <a:ext cx="2070100" cy="0"/>
          </a:xfrm>
          <a:prstGeom prst="line">
            <a:avLst/>
          </a:prstGeom>
          <a:ln cap="rnd" w="3175">
            <a:solidFill>
              <a:srgbClr val="AB3131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-102272">
            <a:extLst>
              <a:ext uri="{FF2B5EF4-FFF2-40B4-BE49-F238E27FC236}">
                <a16:creationId xmlns:a16="http://schemas.microsoft.com/office/drawing/2014/main" id="{71DB4396-0B64-4CDE-9F21-B4D0230CD85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009019" y="2487653"/>
            <a:ext cx="249237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美国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垃圾分类实现城镇全覆盖</a:t>
            </a:r>
          </a:p>
        </p:txBody>
      </p:sp>
      <p:cxnSp>
        <p:nvCxnSpPr>
          <p:cNvPr id="34" name="PA-102273">
            <a:extLst>
              <a:ext uri="{FF2B5EF4-FFF2-40B4-BE49-F238E27FC236}">
                <a16:creationId xmlns:a16="http://schemas.microsoft.com/office/drawing/2014/main" id="{6346DAD6-3FF3-4C41-960C-B9DEE978995D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9078868" y="3289340"/>
            <a:ext cx="2070100" cy="0"/>
          </a:xfrm>
          <a:prstGeom prst="line">
            <a:avLst/>
          </a:prstGeom>
          <a:ln cap="rnd" w="3175">
            <a:solidFill>
              <a:srgbClr val="AB3131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-102274">
            <a:extLst>
              <a:ext uri="{FF2B5EF4-FFF2-40B4-BE49-F238E27FC236}">
                <a16:creationId xmlns:a16="http://schemas.microsoft.com/office/drawing/2014/main" id="{EF9EE2DB-9893-46A4-A039-6119B6D32F2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040769" y="3529052"/>
            <a:ext cx="246062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比利时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垃圾分类是家庭必修课</a:t>
            </a:r>
          </a:p>
        </p:txBody>
      </p:sp>
      <p:cxnSp>
        <p:nvCxnSpPr>
          <p:cNvPr id="36" name="PA-102275">
            <a:extLst>
              <a:ext uri="{FF2B5EF4-FFF2-40B4-BE49-F238E27FC236}">
                <a16:creationId xmlns:a16="http://schemas.microsoft.com/office/drawing/2014/main" id="{335FF76A-3320-41A3-87EB-87B5502A698D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9094743" y="4399003"/>
            <a:ext cx="2070100" cy="0"/>
          </a:xfrm>
          <a:prstGeom prst="line">
            <a:avLst/>
          </a:prstGeom>
          <a:ln cap="rnd" w="3175">
            <a:solidFill>
              <a:srgbClr val="AB3131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-102276">
            <a:extLst>
              <a:ext uri="{FF2B5EF4-FFF2-40B4-BE49-F238E27FC236}">
                <a16:creationId xmlns:a16="http://schemas.microsoft.com/office/drawing/2014/main" id="{CD4B1B9F-C19B-4E0F-A1D0-458E3BA613C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053469" y="4506952"/>
            <a:ext cx="246062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新加坡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源头治理与回收利用并举</a:t>
            </a:r>
          </a:p>
        </p:txBody>
      </p:sp>
      <p:cxnSp>
        <p:nvCxnSpPr>
          <p:cNvPr id="38" name="PA-102277">
            <a:extLst>
              <a:ext uri="{FF2B5EF4-FFF2-40B4-BE49-F238E27FC236}">
                <a16:creationId xmlns:a16="http://schemas.microsoft.com/office/drawing/2014/main" id="{5DBAF02B-89FB-4D69-B825-4E2F36C90837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9082043" y="5313403"/>
            <a:ext cx="2070100" cy="0"/>
          </a:xfrm>
          <a:prstGeom prst="line">
            <a:avLst/>
          </a:prstGeom>
          <a:ln cap="rnd" w="3175">
            <a:solidFill>
              <a:srgbClr val="AB3131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-102278">
            <a:extLst>
              <a:ext uri="{FF2B5EF4-FFF2-40B4-BE49-F238E27FC236}">
                <a16:creationId xmlns:a16="http://schemas.microsoft.com/office/drawing/2014/main" id="{DA6A6984-9F13-477F-991E-C80650E51E4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053469" y="5472152"/>
            <a:ext cx="246062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日本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将垃圾分类做到极致</a:t>
            </a:r>
          </a:p>
        </p:txBody>
      </p:sp>
      <p:cxnSp>
        <p:nvCxnSpPr>
          <p:cNvPr id="40" name="PA-102279">
            <a:extLst>
              <a:ext uri="{FF2B5EF4-FFF2-40B4-BE49-F238E27FC236}">
                <a16:creationId xmlns:a16="http://schemas.microsoft.com/office/drawing/2014/main" id="{E6FD42E2-9166-49F9-BDCD-6CADFB606960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82043" y="6278603"/>
            <a:ext cx="2070100" cy="0"/>
          </a:xfrm>
          <a:prstGeom prst="line">
            <a:avLst/>
          </a:prstGeom>
          <a:ln cap="rnd" w="3175">
            <a:solidFill>
              <a:srgbClr val="AB3131"/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-102280">
            <a:extLst>
              <a:ext uri="{FF2B5EF4-FFF2-40B4-BE49-F238E27FC236}">
                <a16:creationId xmlns:a16="http://schemas.microsoft.com/office/drawing/2014/main" id="{7B171E2B-C086-4C17-A920-170F2A19F96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47372" y="5176362"/>
            <a:ext cx="7085636" cy="518160"/>
          </a:xfrm>
          <a:prstGeom prst="roundRect">
            <a:avLst/>
          </a:prstGeom>
          <a:solidFill>
            <a:schemeClr val="bg1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ctr" defTabSz="914400" eaLnBrk="1" fontAlgn="auto" hangingPunct="1" marR="0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b="1" baseline="0" cap="none" kern="1200" kumimoji="0" lang="zh-CN" noProof="0" normalizeH="0" spc="0" sz="2800">
                <a:solidFill>
                  <a:srgbClr val="007E99"/>
                </a:solidFill>
                <a:latin charset="-122" panose="020b0a00000000000000" pitchFamily="34" typeface="思源黑体 CN Heavy"/>
                <a:ea charset="-122" panose="020b0a00000000000000" pitchFamily="34" typeface="思源黑体 CN Heavy"/>
              </a:rPr>
              <a:t>垃圾分类是超大型城市垃圾处理的必然方向</a:t>
            </a:r>
          </a:p>
        </p:txBody>
      </p:sp>
    </p:spTree>
    <p:extLst>
      <p:ext uri="{BB962C8B-B14F-4D97-AF65-F5344CB8AC3E}">
        <p14:creationId val="34876309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PA-102281">
            <a:extLst>
              <a:ext uri="{FF2B5EF4-FFF2-40B4-BE49-F238E27FC236}">
                <a16:creationId xmlns:a16="http://schemas.microsoft.com/office/drawing/2014/main" id="{2EC9BC61-DFC8-4BC3-83F6-1E80DB26AC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84448" y="3348167"/>
            <a:ext cx="5023104" cy="457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800">
              <a:solidFill>
                <a:srgbClr val="3B7E87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24" name="PA-102282">
            <a:extLst>
              <a:ext uri="{FF2B5EF4-FFF2-40B4-BE49-F238E27FC236}">
                <a16:creationId xmlns:a16="http://schemas.microsoft.com/office/drawing/2014/main" id="{1EFCAF95-3E28-409E-AE79-BBD016D73EA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4594" y="3888266"/>
            <a:ext cx="4624960" cy="669402"/>
          </a:xfrm>
          <a:custGeom>
            <a:gdLst>
              <a:gd fmla="*/ 0 w 4628562" name="connsiteX0"/>
              <a:gd fmla="*/ 0 h 669402" name="connsiteY0"/>
              <a:gd fmla="*/ 4628562 w 4628562" name="connsiteX1"/>
              <a:gd fmla="*/ 0 h 669402" name="connsiteY1"/>
              <a:gd fmla="*/ 4628562 w 4628562" name="connsiteX2"/>
              <a:gd fmla="*/ 669402 h 669402" name="connsiteY2"/>
              <a:gd fmla="*/ 4512297 w 4628562" name="connsiteX3"/>
              <a:gd fmla="*/ 669402 h 669402" name="connsiteY3"/>
              <a:gd fmla="*/ 4512297 w 4628562" name="connsiteX4"/>
              <a:gd fmla="*/ 544479 h 669402" name="connsiteY4"/>
              <a:gd fmla="*/ 4467211 w 4628562" name="connsiteX5"/>
              <a:gd fmla="*/ 499393 h 669402" name="connsiteY5"/>
              <a:gd fmla="*/ 4286873 w 4628562" name="connsiteX6"/>
              <a:gd fmla="*/ 499393 h 669402" name="connsiteY6"/>
              <a:gd fmla="*/ 4241787 w 4628562" name="connsiteX7"/>
              <a:gd fmla="*/ 544479 h 669402" name="connsiteY7"/>
              <a:gd fmla="*/ 4241787 w 4628562" name="connsiteX8"/>
              <a:gd fmla="*/ 669402 h 669402" name="connsiteY8"/>
              <a:gd fmla="*/ 0 w 4628562" name="connsiteX9"/>
              <a:gd fmla="*/ 669402 h 66940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69402" w="4628562">
                <a:moveTo>
                  <a:pt x="0" y="0"/>
                </a:moveTo>
                <a:lnTo>
                  <a:pt x="4628562" y="0"/>
                </a:lnTo>
                <a:lnTo>
                  <a:pt x="4628562" y="669402"/>
                </a:lnTo>
                <a:lnTo>
                  <a:pt x="4512297" y="669402"/>
                </a:lnTo>
                <a:lnTo>
                  <a:pt x="4512297" y="544479"/>
                </a:lnTo>
                <a:cubicBezTo>
                  <a:pt x="4512297" y="519579"/>
                  <a:pt x="4492111" y="499393"/>
                  <a:pt x="4467211" y="499393"/>
                </a:cubicBezTo>
                <a:lnTo>
                  <a:pt x="4286873" y="499393"/>
                </a:lnTo>
                <a:cubicBezTo>
                  <a:pt x="4261973" y="499393"/>
                  <a:pt x="4241787" y="519579"/>
                  <a:pt x="4241787" y="544479"/>
                </a:cubicBezTo>
                <a:lnTo>
                  <a:pt x="4241787" y="669402"/>
                </a:lnTo>
                <a:lnTo>
                  <a:pt x="0" y="669402"/>
                </a:lnTo>
                <a:close/>
              </a:path>
            </a:pathLst>
          </a:custGeom>
        </p:spPr>
      </p:pic>
      <p:sp>
        <p:nvSpPr>
          <p:cNvPr id="25" name="PA-102283">
            <a:extLst>
              <a:ext uri="{FF2B5EF4-FFF2-40B4-BE49-F238E27FC236}">
                <a16:creationId xmlns:a16="http://schemas.microsoft.com/office/drawing/2014/main" id="{DF8C793E-2DF9-4B40-95CA-9CF41E8773B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62514" y="3509833"/>
            <a:ext cx="43891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latin charset="-122" panose="02000000000000000000" pitchFamily="2" typeface="字魂36号-正文宋楷"/>
                <a:ea charset="-122" panose="02000000000000000000" pitchFamily="2" typeface="字魂36号-正文宋楷"/>
              </a:rPr>
              <a:t>—垃圾少一分·城市美十分—</a:t>
            </a:r>
          </a:p>
        </p:txBody>
      </p:sp>
      <p:sp>
        <p:nvSpPr>
          <p:cNvPr id="26" name="PA-102284">
            <a:extLst>
              <a:ext uri="{FF2B5EF4-FFF2-40B4-BE49-F238E27FC236}">
                <a16:creationId xmlns:a16="http://schemas.microsoft.com/office/drawing/2014/main" id="{B76A24DB-F939-44AA-9935-0CC866D8B5F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98322" y="1449139"/>
            <a:ext cx="1795348" cy="64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>
            <a:noFill/>
          </a:ln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27" name="PA-102285">
            <a:extLst>
              <a:ext uri="{FF2B5EF4-FFF2-40B4-BE49-F238E27FC236}">
                <a16:creationId xmlns:a16="http://schemas.microsoft.com/office/drawing/2014/main" id="{25684BE7-BF56-4348-BED5-4AA231DDD29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1759" y="2212621"/>
            <a:ext cx="68884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6600">
                <a:blipFill>
                  <a:blip r:embed="rId4"/>
                  <a:stretch>
                    <a:fillRect/>
                  </a:stretch>
                </a:blipFill>
                <a:latin typeface="+mj-ea"/>
                <a:ea typeface="+mj-ea"/>
              </a:rPr>
              <a:t>生活垃圾如何分类</a:t>
            </a:r>
          </a:p>
        </p:txBody>
      </p:sp>
    </p:spTree>
    <p:extLst>
      <p:ext uri="{BB962C8B-B14F-4D97-AF65-F5344CB8AC3E}">
        <p14:creationId val="19468672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PA" val="v5.2.5"/>
</p:tagLst>
</file>

<file path=ppt/tags/tag10.xml><?xml version="1.0" encoding="utf-8"?>
<p:tagLst xmlns:p="http://schemas.openxmlformats.org/presentationml/2006/main">
  <p:tag name="PA" val="v5.2.5"/>
</p:tagLst>
</file>

<file path=ppt/tags/tag100.xml><?xml version="1.0" encoding="utf-8"?>
<p:tagLst xmlns:p="http://schemas.openxmlformats.org/presentationml/2006/main">
  <p:tag name="PA" val="v5.2.5"/>
</p:tagLst>
</file>

<file path=ppt/tags/tag101.xml><?xml version="1.0" encoding="utf-8"?>
<p:tagLst xmlns:p="http://schemas.openxmlformats.org/presentationml/2006/main">
  <p:tag name="PA" val="v5.2.5"/>
</p:tagLst>
</file>

<file path=ppt/tags/tag102.xml><?xml version="1.0" encoding="utf-8"?>
<p:tagLst xmlns:p="http://schemas.openxmlformats.org/presentationml/2006/main">
  <p:tag name="PA" val="v5.2.5"/>
</p:tagLst>
</file>

<file path=ppt/tags/tag103.xml><?xml version="1.0" encoding="utf-8"?>
<p:tagLst xmlns:p="http://schemas.openxmlformats.org/presentationml/2006/main">
  <p:tag name="PA" val="v5.2.5"/>
</p:tagLst>
</file>

<file path=ppt/tags/tag104.xml><?xml version="1.0" encoding="utf-8"?>
<p:tagLst xmlns:p="http://schemas.openxmlformats.org/presentationml/2006/main">
  <p:tag name="PA" val="v5.2.5"/>
</p:tagLst>
</file>

<file path=ppt/tags/tag105.xml><?xml version="1.0" encoding="utf-8"?>
<p:tagLst xmlns:p="http://schemas.openxmlformats.org/presentationml/2006/main">
  <p:tag name="PA" val="v5.2.5"/>
</p:tagLst>
</file>

<file path=ppt/tags/tag106.xml><?xml version="1.0" encoding="utf-8"?>
<p:tagLst xmlns:p="http://schemas.openxmlformats.org/presentationml/2006/main">
  <p:tag name="PA" val="v5.2.5"/>
</p:tagLst>
</file>

<file path=ppt/tags/tag107.xml><?xml version="1.0" encoding="utf-8"?>
<p:tagLst xmlns:p="http://schemas.openxmlformats.org/presentationml/2006/main">
  <p:tag name="PA" val="v5.2.5"/>
</p:tagLst>
</file>

<file path=ppt/tags/tag108.xml><?xml version="1.0" encoding="utf-8"?>
<p:tagLst xmlns:p="http://schemas.openxmlformats.org/presentationml/2006/main">
  <p:tag name="PA" val="v5.2.5"/>
</p:tagLst>
</file>

<file path=ppt/tags/tag109.xml><?xml version="1.0" encoding="utf-8"?>
<p:tagLst xmlns:p="http://schemas.openxmlformats.org/presentationml/2006/main">
  <p:tag name="PA" val="v5.2.5"/>
</p:tagLst>
</file>

<file path=ppt/tags/tag11.xml><?xml version="1.0" encoding="utf-8"?>
<p:tagLst xmlns:p="http://schemas.openxmlformats.org/presentationml/2006/main">
  <p:tag name="PA" val="v5.2.5"/>
</p:tagLst>
</file>

<file path=ppt/tags/tag110.xml><?xml version="1.0" encoding="utf-8"?>
<p:tagLst xmlns:p="http://schemas.openxmlformats.org/presentationml/2006/main">
  <p:tag name="PA" val="v5.2.5"/>
</p:tagLst>
</file>

<file path=ppt/tags/tag111.xml><?xml version="1.0" encoding="utf-8"?>
<p:tagLst xmlns:p="http://schemas.openxmlformats.org/presentationml/2006/main">
  <p:tag name="PA" val="v5.2.5"/>
</p:tagLst>
</file>

<file path=ppt/tags/tag112.xml><?xml version="1.0" encoding="utf-8"?>
<p:tagLst xmlns:p="http://schemas.openxmlformats.org/presentationml/2006/main">
  <p:tag name="PA" val="v5.2.5"/>
</p:tagLst>
</file>

<file path=ppt/tags/tag113.xml><?xml version="1.0" encoding="utf-8"?>
<p:tagLst xmlns:p="http://schemas.openxmlformats.org/presentationml/2006/main">
  <p:tag name="PA" val="v5.2.5"/>
</p:tagLst>
</file>

<file path=ppt/tags/tag114.xml><?xml version="1.0" encoding="utf-8"?>
<p:tagLst xmlns:p="http://schemas.openxmlformats.org/presentationml/2006/main">
  <p:tag name="PA" val="v5.2.5"/>
</p:tagLst>
</file>

<file path=ppt/tags/tag115.xml><?xml version="1.0" encoding="utf-8"?>
<p:tagLst xmlns:p="http://schemas.openxmlformats.org/presentationml/2006/main">
  <p:tag name="PA" val="v5.2.5"/>
</p:tagLst>
</file>

<file path=ppt/tags/tag116.xml><?xml version="1.0" encoding="utf-8"?>
<p:tagLst xmlns:p="http://schemas.openxmlformats.org/presentationml/2006/main">
  <p:tag name="PA" val="v5.2.5"/>
</p:tagLst>
</file>

<file path=ppt/tags/tag117.xml><?xml version="1.0" encoding="utf-8"?>
<p:tagLst xmlns:p="http://schemas.openxmlformats.org/presentationml/2006/main">
  <p:tag name="PA" val="v5.2.5"/>
</p:tagLst>
</file>

<file path=ppt/tags/tag118.xml><?xml version="1.0" encoding="utf-8"?>
<p:tagLst xmlns:p="http://schemas.openxmlformats.org/presentationml/2006/main">
  <p:tag name="PA" val="v5.2.5"/>
</p:tagLst>
</file>

<file path=ppt/tags/tag119.xml><?xml version="1.0" encoding="utf-8"?>
<p:tagLst xmlns:p="http://schemas.openxmlformats.org/presentationml/2006/main">
  <p:tag name="PA" val="v5.2.5"/>
</p:tagLst>
</file>

<file path=ppt/tags/tag12.xml><?xml version="1.0" encoding="utf-8"?>
<p:tagLst xmlns:p="http://schemas.openxmlformats.org/presentationml/2006/main">
  <p:tag name="PA" val="v5.2.5"/>
</p:tagLst>
</file>

<file path=ppt/tags/tag120.xml><?xml version="1.0" encoding="utf-8"?>
<p:tagLst xmlns:p="http://schemas.openxmlformats.org/presentationml/2006/main">
  <p:tag name="PA" val="v5.2.5"/>
</p:tagLst>
</file>

<file path=ppt/tags/tag121.xml><?xml version="1.0" encoding="utf-8"?>
<p:tagLst xmlns:p="http://schemas.openxmlformats.org/presentationml/2006/main">
  <p:tag name="PA" val="v5.2.5"/>
</p:tagLst>
</file>

<file path=ppt/tags/tag122.xml><?xml version="1.0" encoding="utf-8"?>
<p:tagLst xmlns:p="http://schemas.openxmlformats.org/presentationml/2006/main">
  <p:tag name="PA" val="v5.2.5"/>
</p:tagLst>
</file>

<file path=ppt/tags/tag123.xml><?xml version="1.0" encoding="utf-8"?>
<p:tagLst xmlns:p="http://schemas.openxmlformats.org/presentationml/2006/main">
  <p:tag name="PA" val="v5.2.5"/>
</p:tagLst>
</file>

<file path=ppt/tags/tag124.xml><?xml version="1.0" encoding="utf-8"?>
<p:tagLst xmlns:p="http://schemas.openxmlformats.org/presentationml/2006/main">
  <p:tag name="PA" val="v5.2.5"/>
</p:tagLst>
</file>

<file path=ppt/tags/tag125.xml><?xml version="1.0" encoding="utf-8"?>
<p:tagLst xmlns:p="http://schemas.openxmlformats.org/presentationml/2006/main">
  <p:tag name="PA" val="v5.2.5"/>
</p:tagLst>
</file>

<file path=ppt/tags/tag126.xml><?xml version="1.0" encoding="utf-8"?>
<p:tagLst xmlns:p="http://schemas.openxmlformats.org/presentationml/2006/main">
  <p:tag name="PA" val="v5.2.5"/>
</p:tagLst>
</file>

<file path=ppt/tags/tag127.xml><?xml version="1.0" encoding="utf-8"?>
<p:tagLst xmlns:p="http://schemas.openxmlformats.org/presentationml/2006/main">
  <p:tag name="PA" val="v5.2.5"/>
</p:tagLst>
</file>

<file path=ppt/tags/tag128.xml><?xml version="1.0" encoding="utf-8"?>
<p:tagLst xmlns:p="http://schemas.openxmlformats.org/presentationml/2006/main">
  <p:tag name="PA" val="v5.2.5"/>
</p:tagLst>
</file>

<file path=ppt/tags/tag129.xml><?xml version="1.0" encoding="utf-8"?>
<p:tagLst xmlns:p="http://schemas.openxmlformats.org/presentationml/2006/main">
  <p:tag name="PA" val="v5.2.5"/>
</p:tagLst>
</file>

<file path=ppt/tags/tag13.xml><?xml version="1.0" encoding="utf-8"?>
<p:tagLst xmlns:p="http://schemas.openxmlformats.org/presentationml/2006/main">
  <p:tag name="PA" val="v5.2.5"/>
</p:tagLst>
</file>

<file path=ppt/tags/tag130.xml><?xml version="1.0" encoding="utf-8"?>
<p:tagLst xmlns:p="http://schemas.openxmlformats.org/presentationml/2006/main">
  <p:tag name="PA" val="v5.2.5"/>
</p:tagLst>
</file>

<file path=ppt/tags/tag131.xml><?xml version="1.0" encoding="utf-8"?>
<p:tagLst xmlns:p="http://schemas.openxmlformats.org/presentationml/2006/main">
  <p:tag name="PA" val="v5.2.5"/>
</p:tagLst>
</file>

<file path=ppt/tags/tag132.xml><?xml version="1.0" encoding="utf-8"?>
<p:tagLst xmlns:p="http://schemas.openxmlformats.org/presentationml/2006/main">
  <p:tag name="PA" val="v5.2.5"/>
</p:tagLst>
</file>

<file path=ppt/tags/tag133.xml><?xml version="1.0" encoding="utf-8"?>
<p:tagLst xmlns:p="http://schemas.openxmlformats.org/presentationml/2006/main">
  <p:tag name="PA" val="v5.2.5"/>
</p:tagLst>
</file>

<file path=ppt/tags/tag134.xml><?xml version="1.0" encoding="utf-8"?>
<p:tagLst xmlns:p="http://schemas.openxmlformats.org/presentationml/2006/main">
  <p:tag name="PA" val="v5.2.5"/>
</p:tagLst>
</file>

<file path=ppt/tags/tag135.xml><?xml version="1.0" encoding="utf-8"?>
<p:tagLst xmlns:p="http://schemas.openxmlformats.org/presentationml/2006/main">
  <p:tag name="PA" val="v5.2.5"/>
</p:tagLst>
</file>

<file path=ppt/tags/tag136.xml><?xml version="1.0" encoding="utf-8"?>
<p:tagLst xmlns:p="http://schemas.openxmlformats.org/presentationml/2006/main">
  <p:tag name="PA" val="v5.2.5"/>
</p:tagLst>
</file>

<file path=ppt/tags/tag137.xml><?xml version="1.0" encoding="utf-8"?>
<p:tagLst xmlns:p="http://schemas.openxmlformats.org/presentationml/2006/main">
  <p:tag name="PA" val="v5.2.5"/>
</p:tagLst>
</file>

<file path=ppt/tags/tag138.xml><?xml version="1.0" encoding="utf-8"?>
<p:tagLst xmlns:p="http://schemas.openxmlformats.org/presentationml/2006/main">
  <p:tag name="PA" val="v5.2.5"/>
</p:tagLst>
</file>

<file path=ppt/tags/tag139.xml><?xml version="1.0" encoding="utf-8"?>
<p:tagLst xmlns:p="http://schemas.openxmlformats.org/presentationml/2006/main">
  <p:tag name="PA" val="v5.2.5"/>
</p:tagLst>
</file>

<file path=ppt/tags/tag14.xml><?xml version="1.0" encoding="utf-8"?>
<p:tagLst xmlns:p="http://schemas.openxmlformats.org/presentationml/2006/main">
  <p:tag name="PA" val="v5.2.5"/>
</p:tagLst>
</file>

<file path=ppt/tags/tag140.xml><?xml version="1.0" encoding="utf-8"?>
<p:tagLst xmlns:p="http://schemas.openxmlformats.org/presentationml/2006/main">
  <p:tag name="PA" val="v5.2.5"/>
</p:tagLst>
</file>

<file path=ppt/tags/tag141.xml><?xml version="1.0" encoding="utf-8"?>
<p:tagLst xmlns:p="http://schemas.openxmlformats.org/presentationml/2006/main">
  <p:tag name="PA" val="v5.2.5"/>
</p:tagLst>
</file>

<file path=ppt/tags/tag142.xml><?xml version="1.0" encoding="utf-8"?>
<p:tagLst xmlns:p="http://schemas.openxmlformats.org/presentationml/2006/main">
  <p:tag name="PA" val="v5.2.5"/>
</p:tagLst>
</file>

<file path=ppt/tags/tag143.xml><?xml version="1.0" encoding="utf-8"?>
<p:tagLst xmlns:p="http://schemas.openxmlformats.org/presentationml/2006/main">
  <p:tag name="PA" val="v5.2.5"/>
</p:tagLst>
</file>

<file path=ppt/tags/tag144.xml><?xml version="1.0" encoding="utf-8"?>
<p:tagLst xmlns:p="http://schemas.openxmlformats.org/presentationml/2006/main">
  <p:tag name="PA" val="v5.2.5"/>
</p:tagLst>
</file>

<file path=ppt/tags/tag145.xml><?xml version="1.0" encoding="utf-8"?>
<p:tagLst xmlns:p="http://schemas.openxmlformats.org/presentationml/2006/main">
  <p:tag name="PA" val="v5.2.5"/>
</p:tagLst>
</file>

<file path=ppt/tags/tag146.xml><?xml version="1.0" encoding="utf-8"?>
<p:tagLst xmlns:p="http://schemas.openxmlformats.org/presentationml/2006/main">
  <p:tag name="PA" val="v5.2.5"/>
</p:tagLst>
</file>

<file path=ppt/tags/tag147.xml><?xml version="1.0" encoding="utf-8"?>
<p:tagLst xmlns:p="http://schemas.openxmlformats.org/presentationml/2006/main">
  <p:tag name="PA" val="v5.2.5"/>
</p:tagLst>
</file>

<file path=ppt/tags/tag148.xml><?xml version="1.0" encoding="utf-8"?>
<p:tagLst xmlns:p="http://schemas.openxmlformats.org/presentationml/2006/main">
  <p:tag name="PA" val="v5.2.5"/>
</p:tagLst>
</file>

<file path=ppt/tags/tag149.xml><?xml version="1.0" encoding="utf-8"?>
<p:tagLst xmlns:p="http://schemas.openxmlformats.org/presentationml/2006/main">
  <p:tag name="PA" val="v5.2.5"/>
</p:tagLst>
</file>

<file path=ppt/tags/tag15.xml><?xml version="1.0" encoding="utf-8"?>
<p:tagLst xmlns:p="http://schemas.openxmlformats.org/presentationml/2006/main">
  <p:tag name="PA" val="v5.2.5"/>
</p:tagLst>
</file>

<file path=ppt/tags/tag150.xml><?xml version="1.0" encoding="utf-8"?>
<p:tagLst xmlns:p="http://schemas.openxmlformats.org/presentationml/2006/main">
  <p:tag name="PA" val="v5.2.5"/>
</p:tagLst>
</file>

<file path=ppt/tags/tag151.xml><?xml version="1.0" encoding="utf-8"?>
<p:tagLst xmlns:p="http://schemas.openxmlformats.org/presentationml/2006/main">
  <p:tag name="PA" val="v5.2.5"/>
</p:tagLst>
</file>

<file path=ppt/tags/tag152.xml><?xml version="1.0" encoding="utf-8"?>
<p:tagLst xmlns:p="http://schemas.openxmlformats.org/presentationml/2006/main">
  <p:tag name="PA" val="v5.2.5"/>
</p:tagLst>
</file>

<file path=ppt/tags/tag153.xml><?xml version="1.0" encoding="utf-8"?>
<p:tagLst xmlns:p="http://schemas.openxmlformats.org/presentationml/2006/main">
  <p:tag name="PA" val="v5.2.5"/>
</p:tagLst>
</file>

<file path=ppt/tags/tag154.xml><?xml version="1.0" encoding="utf-8"?>
<p:tagLst xmlns:p="http://schemas.openxmlformats.org/presentationml/2006/main">
  <p:tag name="PA" val="v5.2.5"/>
</p:tagLst>
</file>

<file path=ppt/tags/tag155.xml><?xml version="1.0" encoding="utf-8"?>
<p:tagLst xmlns:p="http://schemas.openxmlformats.org/presentationml/2006/main">
  <p:tag name="PA" val="v5.2.5"/>
</p:tagLst>
</file>

<file path=ppt/tags/tag156.xml><?xml version="1.0" encoding="utf-8"?>
<p:tagLst xmlns:p="http://schemas.openxmlformats.org/presentationml/2006/main">
  <p:tag name="PA" val="v5.2.5"/>
</p:tagLst>
</file>

<file path=ppt/tags/tag157.xml><?xml version="1.0" encoding="utf-8"?>
<p:tagLst xmlns:p="http://schemas.openxmlformats.org/presentationml/2006/main">
  <p:tag name="PA" val="v5.2.5"/>
</p:tagLst>
</file>

<file path=ppt/tags/tag158.xml><?xml version="1.0" encoding="utf-8"?>
<p:tagLst xmlns:p="http://schemas.openxmlformats.org/presentationml/2006/main">
  <p:tag name="PA" val="v5.2.5"/>
</p:tagLst>
</file>

<file path=ppt/tags/tag159.xml><?xml version="1.0" encoding="utf-8"?>
<p:tagLst xmlns:p="http://schemas.openxmlformats.org/presentationml/2006/main">
  <p:tag name="PA" val="v5.2.5"/>
</p:tagLst>
</file>

<file path=ppt/tags/tag16.xml><?xml version="1.0" encoding="utf-8"?>
<p:tagLst xmlns:p="http://schemas.openxmlformats.org/presentationml/2006/main">
  <p:tag name="PA" val="v5.2.5"/>
</p:tagLst>
</file>

<file path=ppt/tags/tag160.xml><?xml version="1.0" encoding="utf-8"?>
<p:tagLst xmlns:p="http://schemas.openxmlformats.org/presentationml/2006/main">
  <p:tag name="PA" val="v5.2.5"/>
</p:tagLst>
</file>

<file path=ppt/tags/tag161.xml><?xml version="1.0" encoding="utf-8"?>
<p:tagLst xmlns:p="http://schemas.openxmlformats.org/presentationml/2006/main">
  <p:tag name="PA" val="v5.2.5"/>
</p:tagLst>
</file>

<file path=ppt/tags/tag162.xml><?xml version="1.0" encoding="utf-8"?>
<p:tagLst xmlns:p="http://schemas.openxmlformats.org/presentationml/2006/main">
  <p:tag name="PA" val="v5.2.5"/>
</p:tagLst>
</file>

<file path=ppt/tags/tag163.xml><?xml version="1.0" encoding="utf-8"?>
<p:tagLst xmlns:p="http://schemas.openxmlformats.org/presentationml/2006/main">
  <p:tag name="PA" val="v5.2.5"/>
</p:tagLst>
</file>

<file path=ppt/tags/tag164.xml><?xml version="1.0" encoding="utf-8"?>
<p:tagLst xmlns:p="http://schemas.openxmlformats.org/presentationml/2006/main">
  <p:tag name="PA" val="v5.2.5"/>
</p:tagLst>
</file>

<file path=ppt/tags/tag165.xml><?xml version="1.0" encoding="utf-8"?>
<p:tagLst xmlns:p="http://schemas.openxmlformats.org/presentationml/2006/main">
  <p:tag name="PA" val="v5.2.5"/>
</p:tagLst>
</file>

<file path=ppt/tags/tag166.xml><?xml version="1.0" encoding="utf-8"?>
<p:tagLst xmlns:p="http://schemas.openxmlformats.org/presentationml/2006/main">
  <p:tag name="PA" val="v5.2.5"/>
</p:tagLst>
</file>

<file path=ppt/tags/tag167.xml><?xml version="1.0" encoding="utf-8"?>
<p:tagLst xmlns:p="http://schemas.openxmlformats.org/presentationml/2006/main">
  <p:tag name="PA" val="v5.2.5"/>
</p:tagLst>
</file>

<file path=ppt/tags/tag168.xml><?xml version="1.0" encoding="utf-8"?>
<p:tagLst xmlns:p="http://schemas.openxmlformats.org/presentationml/2006/main">
  <p:tag name="PA" val="v5.2.5"/>
</p:tagLst>
</file>

<file path=ppt/tags/tag169.xml><?xml version="1.0" encoding="utf-8"?>
<p:tagLst xmlns:p="http://schemas.openxmlformats.org/presentationml/2006/main">
  <p:tag name="PA" val="v5.2.5"/>
</p:tagLst>
</file>

<file path=ppt/tags/tag17.xml><?xml version="1.0" encoding="utf-8"?>
<p:tagLst xmlns:p="http://schemas.openxmlformats.org/presentationml/2006/main">
  <p:tag name="PA" val="v5.2.5"/>
</p:tagLst>
</file>

<file path=ppt/tags/tag170.xml><?xml version="1.0" encoding="utf-8"?>
<p:tagLst xmlns:p="http://schemas.openxmlformats.org/presentationml/2006/main">
  <p:tag name="PA" val="v5.2.5"/>
</p:tagLst>
</file>

<file path=ppt/tags/tag171.xml><?xml version="1.0" encoding="utf-8"?>
<p:tagLst xmlns:p="http://schemas.openxmlformats.org/presentationml/2006/main">
  <p:tag name="PA" val="v5.2.5"/>
</p:tagLst>
</file>

<file path=ppt/tags/tag172.xml><?xml version="1.0" encoding="utf-8"?>
<p:tagLst xmlns:p="http://schemas.openxmlformats.org/presentationml/2006/main">
  <p:tag name="PA" val="v5.2.5"/>
</p:tagLst>
</file>

<file path=ppt/tags/tag173.xml><?xml version="1.0" encoding="utf-8"?>
<p:tagLst xmlns:p="http://schemas.openxmlformats.org/presentationml/2006/main">
  <p:tag name="PA" val="v5.2.5"/>
</p:tagLst>
</file>

<file path=ppt/tags/tag174.xml><?xml version="1.0" encoding="utf-8"?>
<p:tagLst xmlns:p="http://schemas.openxmlformats.org/presentationml/2006/main">
  <p:tag name="PA" val="v5.2.5"/>
</p:tagLst>
</file>

<file path=ppt/tags/tag175.xml><?xml version="1.0" encoding="utf-8"?>
<p:tagLst xmlns:p="http://schemas.openxmlformats.org/presentationml/2006/main">
  <p:tag name="PA" val="v5.2.5"/>
</p:tagLst>
</file>

<file path=ppt/tags/tag176.xml><?xml version="1.0" encoding="utf-8"?>
<p:tagLst xmlns:p="http://schemas.openxmlformats.org/presentationml/2006/main">
  <p:tag name="PA" val="v5.2.5"/>
</p:tagLst>
</file>

<file path=ppt/tags/tag177.xml><?xml version="1.0" encoding="utf-8"?>
<p:tagLst xmlns:p="http://schemas.openxmlformats.org/presentationml/2006/main">
  <p:tag name="PA" val="v5.2.5"/>
</p:tagLst>
</file>

<file path=ppt/tags/tag178.xml><?xml version="1.0" encoding="utf-8"?>
<p:tagLst xmlns:p="http://schemas.openxmlformats.org/presentationml/2006/main">
  <p:tag name="PA" val="v5.2.5"/>
</p:tagLst>
</file>

<file path=ppt/tags/tag179.xml><?xml version="1.0" encoding="utf-8"?>
<p:tagLst xmlns:p="http://schemas.openxmlformats.org/presentationml/2006/main">
  <p:tag name="PA" val="v5.2.5"/>
</p:tagLst>
</file>

<file path=ppt/tags/tag18.xml><?xml version="1.0" encoding="utf-8"?>
<p:tagLst xmlns:p="http://schemas.openxmlformats.org/presentationml/2006/main">
  <p:tag name="PA" val="v5.2.5"/>
</p:tagLst>
</file>

<file path=ppt/tags/tag180.xml><?xml version="1.0" encoding="utf-8"?>
<p:tagLst xmlns:p="http://schemas.openxmlformats.org/presentationml/2006/main">
  <p:tag name="PA" val="v5.2.5"/>
</p:tagLst>
</file>

<file path=ppt/tags/tag181.xml><?xml version="1.0" encoding="utf-8"?>
<p:tagLst xmlns:p="http://schemas.openxmlformats.org/presentationml/2006/main">
  <p:tag name="PA" val="v5.2.5"/>
</p:tagLst>
</file>

<file path=ppt/tags/tag182.xml><?xml version="1.0" encoding="utf-8"?>
<p:tagLst xmlns:p="http://schemas.openxmlformats.org/presentationml/2006/main">
  <p:tag name="PA" val="v5.2.5"/>
</p:tagLst>
</file>

<file path=ppt/tags/tag183.xml><?xml version="1.0" encoding="utf-8"?>
<p:tagLst xmlns:p="http://schemas.openxmlformats.org/presentationml/2006/main">
  <p:tag name="PA" val="v5.2.5"/>
</p:tagLst>
</file>

<file path=ppt/tags/tag184.xml><?xml version="1.0" encoding="utf-8"?>
<p:tagLst xmlns:p="http://schemas.openxmlformats.org/presentationml/2006/main">
  <p:tag name="PA" val="v5.2.5"/>
</p:tagLst>
</file>

<file path=ppt/tags/tag185.xml><?xml version="1.0" encoding="utf-8"?>
<p:tagLst xmlns:p="http://schemas.openxmlformats.org/presentationml/2006/main">
  <p:tag name="PA" val="v5.2.5"/>
</p:tagLst>
</file>

<file path=ppt/tags/tag186.xml><?xml version="1.0" encoding="utf-8"?>
<p:tagLst xmlns:p="http://schemas.openxmlformats.org/presentationml/2006/main">
  <p:tag name="PA" val="v5.2.5"/>
</p:tagLst>
</file>

<file path=ppt/tags/tag187.xml><?xml version="1.0" encoding="utf-8"?>
<p:tagLst xmlns:p="http://schemas.openxmlformats.org/presentationml/2006/main">
  <p:tag name="PA" val="v5.2.5"/>
</p:tagLst>
</file>

<file path=ppt/tags/tag188.xml><?xml version="1.0" encoding="utf-8"?>
<p:tagLst xmlns:p="http://schemas.openxmlformats.org/presentationml/2006/main">
  <p:tag name="PA" val="v5.2.5"/>
</p:tagLst>
</file>

<file path=ppt/tags/tag189.xml><?xml version="1.0" encoding="utf-8"?>
<p:tagLst xmlns:p="http://schemas.openxmlformats.org/presentationml/2006/main">
  <p:tag name="PA" val="v5.2.5"/>
</p:tagLst>
</file>

<file path=ppt/tags/tag19.xml><?xml version="1.0" encoding="utf-8"?>
<p:tagLst xmlns:p="http://schemas.openxmlformats.org/presentationml/2006/main">
  <p:tag name="PA" val="v5.2.5"/>
</p:tagLst>
</file>

<file path=ppt/tags/tag190.xml><?xml version="1.0" encoding="utf-8"?>
<p:tagLst xmlns:p="http://schemas.openxmlformats.org/presentationml/2006/main">
  <p:tag name="PA" val="v5.2.5"/>
</p:tagLst>
</file>

<file path=ppt/tags/tag191.xml><?xml version="1.0" encoding="utf-8"?>
<p:tagLst xmlns:p="http://schemas.openxmlformats.org/presentationml/2006/main">
  <p:tag name="PA" val="v5.2.5"/>
</p:tagLst>
</file>

<file path=ppt/tags/tag192.xml><?xml version="1.0" encoding="utf-8"?>
<p:tagLst xmlns:p="http://schemas.openxmlformats.org/presentationml/2006/main">
  <p:tag name="PA" val="v5.2.5"/>
</p:tagLst>
</file>

<file path=ppt/tags/tag193.xml><?xml version="1.0" encoding="utf-8"?>
<p:tagLst xmlns:p="http://schemas.openxmlformats.org/presentationml/2006/main">
  <p:tag name="PA" val="v5.2.5"/>
</p:tagLst>
</file>

<file path=ppt/tags/tag194.xml><?xml version="1.0" encoding="utf-8"?>
<p:tagLst xmlns:p="http://schemas.openxmlformats.org/presentationml/2006/main">
  <p:tag name="PA" val="v5.2.5"/>
</p:tagLst>
</file>

<file path=ppt/tags/tag195.xml><?xml version="1.0" encoding="utf-8"?>
<p:tagLst xmlns:p="http://schemas.openxmlformats.org/presentationml/2006/main">
  <p:tag name="PA" val="v5.2.5"/>
</p:tagLst>
</file>

<file path=ppt/tags/tag196.xml><?xml version="1.0" encoding="utf-8"?>
<p:tagLst xmlns:p="http://schemas.openxmlformats.org/presentationml/2006/main">
  <p:tag name="PA" val="v5.2.5"/>
</p:tagLst>
</file>

<file path=ppt/tags/tag197.xml><?xml version="1.0" encoding="utf-8"?>
<p:tagLst xmlns:p="http://schemas.openxmlformats.org/presentationml/2006/main">
  <p:tag name="PA" val="v5.2.5"/>
</p:tagLst>
</file>

<file path=ppt/tags/tag198.xml><?xml version="1.0" encoding="utf-8"?>
<p:tagLst xmlns:p="http://schemas.openxmlformats.org/presentationml/2006/main">
  <p:tag name="PA" val="v5.2.5"/>
</p:tagLst>
</file>

<file path=ppt/tags/tag199.xml><?xml version="1.0" encoding="utf-8"?>
<p:tagLst xmlns:p="http://schemas.openxmlformats.org/presentationml/2006/main">
  <p:tag name="PA" val="v5.2.5"/>
</p:tagLst>
</file>

<file path=ppt/tags/tag2.xml><?xml version="1.0" encoding="utf-8"?>
<p:tagLst xmlns:p="http://schemas.openxmlformats.org/presentationml/2006/main">
  <p:tag name="PA" val="v5.2.5"/>
</p:tagLst>
</file>

<file path=ppt/tags/tag20.xml><?xml version="1.0" encoding="utf-8"?>
<p:tagLst xmlns:p="http://schemas.openxmlformats.org/presentationml/2006/main">
  <p:tag name="PA" val="v5.2.5"/>
</p:tagLst>
</file>

<file path=ppt/tags/tag200.xml><?xml version="1.0" encoding="utf-8"?>
<p:tagLst xmlns:p="http://schemas.openxmlformats.org/presentationml/2006/main">
  <p:tag name="PA" val="v5.2.5"/>
</p:tagLst>
</file>

<file path=ppt/tags/tag201.xml><?xml version="1.0" encoding="utf-8"?>
<p:tagLst xmlns:p="http://schemas.openxmlformats.org/presentationml/2006/main">
  <p:tag name="PA" val="v5.2.5"/>
</p:tagLst>
</file>

<file path=ppt/tags/tag202.xml><?xml version="1.0" encoding="utf-8"?>
<p:tagLst xmlns:p="http://schemas.openxmlformats.org/presentationml/2006/main">
  <p:tag name="PA" val="v5.2.5"/>
</p:tagLst>
</file>

<file path=ppt/tags/tag203.xml><?xml version="1.0" encoding="utf-8"?>
<p:tagLst xmlns:p="http://schemas.openxmlformats.org/presentationml/2006/main">
  <p:tag name="PA" val="v5.2.5"/>
</p:tagLst>
</file>

<file path=ppt/tags/tag204.xml><?xml version="1.0" encoding="utf-8"?>
<p:tagLst xmlns:p="http://schemas.openxmlformats.org/presentationml/2006/main">
  <p:tag name="PA" val="v5.2.5"/>
</p:tagLst>
</file>

<file path=ppt/tags/tag205.xml><?xml version="1.0" encoding="utf-8"?>
<p:tagLst xmlns:p="http://schemas.openxmlformats.org/presentationml/2006/main">
  <p:tag name="PA" val="v5.2.5"/>
</p:tagLst>
</file>

<file path=ppt/tags/tag206.xml><?xml version="1.0" encoding="utf-8"?>
<p:tagLst xmlns:p="http://schemas.openxmlformats.org/presentationml/2006/main">
  <p:tag name="PA" val="v5.2.5"/>
</p:tagLst>
</file>

<file path=ppt/tags/tag207.xml><?xml version="1.0" encoding="utf-8"?>
<p:tagLst xmlns:p="http://schemas.openxmlformats.org/presentationml/2006/main">
  <p:tag name="PA" val="v5.2.5"/>
</p:tagLst>
</file>

<file path=ppt/tags/tag208.xml><?xml version="1.0" encoding="utf-8"?>
<p:tagLst xmlns:p="http://schemas.openxmlformats.org/presentationml/2006/main">
  <p:tag name="PA" val="v5.2.5"/>
</p:tagLst>
</file>

<file path=ppt/tags/tag209.xml><?xml version="1.0" encoding="utf-8"?>
<p:tagLst xmlns:p="http://schemas.openxmlformats.org/presentationml/2006/main">
  <p:tag name="PA" val="v5.2.5"/>
</p:tagLst>
</file>

<file path=ppt/tags/tag21.xml><?xml version="1.0" encoding="utf-8"?>
<p:tagLst xmlns:p="http://schemas.openxmlformats.org/presentationml/2006/main">
  <p:tag name="PA" val="v5.2.5"/>
</p:tagLst>
</file>

<file path=ppt/tags/tag210.xml><?xml version="1.0" encoding="utf-8"?>
<p:tagLst xmlns:p="http://schemas.openxmlformats.org/presentationml/2006/main">
  <p:tag name="PA" val="v5.2.5"/>
</p:tagLst>
</file>

<file path=ppt/tags/tag211.xml><?xml version="1.0" encoding="utf-8"?>
<p:tagLst xmlns:p="http://schemas.openxmlformats.org/presentationml/2006/main">
  <p:tag name="PA" val="v5.2.5"/>
</p:tagLst>
</file>

<file path=ppt/tags/tag212.xml><?xml version="1.0" encoding="utf-8"?>
<p:tagLst xmlns:p="http://schemas.openxmlformats.org/presentationml/2006/main">
  <p:tag name="PA" val="v5.2.5"/>
</p:tagLst>
</file>

<file path=ppt/tags/tag213.xml><?xml version="1.0" encoding="utf-8"?>
<p:tagLst xmlns:p="http://schemas.openxmlformats.org/presentationml/2006/main">
  <p:tag name="PA" val="v5.2.5"/>
</p:tagLst>
</file>

<file path=ppt/tags/tag214.xml><?xml version="1.0" encoding="utf-8"?>
<p:tagLst xmlns:p="http://schemas.openxmlformats.org/presentationml/2006/main">
  <p:tag name="PA" val="v5.2.5"/>
</p:tagLst>
</file>

<file path=ppt/tags/tag215.xml><?xml version="1.0" encoding="utf-8"?>
<p:tagLst xmlns:p="http://schemas.openxmlformats.org/presentationml/2006/main">
  <p:tag name="PA" val="v5.2.5"/>
</p:tagLst>
</file>

<file path=ppt/tags/tag216.xml><?xml version="1.0" encoding="utf-8"?>
<p:tagLst xmlns:p="http://schemas.openxmlformats.org/presentationml/2006/main">
  <p:tag name="PA" val="v5.2.5"/>
</p:tagLst>
</file>

<file path=ppt/tags/tag217.xml><?xml version="1.0" encoding="utf-8"?>
<p:tagLst xmlns:p="http://schemas.openxmlformats.org/presentationml/2006/main">
  <p:tag name="PA" val="v5.2.5"/>
</p:tagLst>
</file>

<file path=ppt/tags/tag218.xml><?xml version="1.0" encoding="utf-8"?>
<p:tagLst xmlns:p="http://schemas.openxmlformats.org/presentationml/2006/main">
  <p:tag name="PA" val="v5.2.5"/>
</p:tagLst>
</file>

<file path=ppt/tags/tag219.xml><?xml version="1.0" encoding="utf-8"?>
<p:tagLst xmlns:p="http://schemas.openxmlformats.org/presentationml/2006/main">
  <p:tag name="PA" val="v5.2.5"/>
</p:tagLst>
</file>

<file path=ppt/tags/tag22.xml><?xml version="1.0" encoding="utf-8"?>
<p:tagLst xmlns:p="http://schemas.openxmlformats.org/presentationml/2006/main">
  <p:tag name="PA" val="v5.2.5"/>
</p:tagLst>
</file>

<file path=ppt/tags/tag220.xml><?xml version="1.0" encoding="utf-8"?>
<p:tagLst xmlns:p="http://schemas.openxmlformats.org/presentationml/2006/main">
  <p:tag name="PA" val="v5.2.5"/>
</p:tagLst>
</file>

<file path=ppt/tags/tag221.xml><?xml version="1.0" encoding="utf-8"?>
<p:tagLst xmlns:p="http://schemas.openxmlformats.org/presentationml/2006/main">
  <p:tag name="PA" val="v5.2.5"/>
</p:tagLst>
</file>

<file path=ppt/tags/tag222.xml><?xml version="1.0" encoding="utf-8"?>
<p:tagLst xmlns:p="http://schemas.openxmlformats.org/presentationml/2006/main">
  <p:tag name="PA" val="v5.2.5"/>
</p:tagLst>
</file>

<file path=ppt/tags/tag223.xml><?xml version="1.0" encoding="utf-8"?>
<p:tagLst xmlns:p="http://schemas.openxmlformats.org/presentationml/2006/main">
  <p:tag name="PA" val="v5.2.5"/>
</p:tagLst>
</file>

<file path=ppt/tags/tag224.xml><?xml version="1.0" encoding="utf-8"?>
<p:tagLst xmlns:p="http://schemas.openxmlformats.org/presentationml/2006/main">
  <p:tag name="PA" val="v5.2.5"/>
</p:tagLst>
</file>

<file path=ppt/tags/tag225.xml><?xml version="1.0" encoding="utf-8"?>
<p:tagLst xmlns:p="http://schemas.openxmlformats.org/presentationml/2006/main">
  <p:tag name="PA" val="v5.2.5"/>
</p:tagLst>
</file>

<file path=ppt/tags/tag226.xml><?xml version="1.0" encoding="utf-8"?>
<p:tagLst xmlns:p="http://schemas.openxmlformats.org/presentationml/2006/main">
  <p:tag name="PA" val="v5.2.5"/>
</p:tagLst>
</file>

<file path=ppt/tags/tag227.xml><?xml version="1.0" encoding="utf-8"?>
<p:tagLst xmlns:p="http://schemas.openxmlformats.org/presentationml/2006/main">
  <p:tag name="PA" val="v5.2.5"/>
</p:tagLst>
</file>

<file path=ppt/tags/tag228.xml><?xml version="1.0" encoding="utf-8"?>
<p:tagLst xmlns:p="http://schemas.openxmlformats.org/presentationml/2006/main">
  <p:tag name="PA" val="v5.2.5"/>
</p:tagLst>
</file>

<file path=ppt/tags/tag229.xml><?xml version="1.0" encoding="utf-8"?>
<p:tagLst xmlns:p="http://schemas.openxmlformats.org/presentationml/2006/main">
  <p:tag name="PA" val="v5.2.5"/>
</p:tagLst>
</file>

<file path=ppt/tags/tag23.xml><?xml version="1.0" encoding="utf-8"?>
<p:tagLst xmlns:p="http://schemas.openxmlformats.org/presentationml/2006/main">
  <p:tag name="PA" val="v5.2.5"/>
</p:tagLst>
</file>

<file path=ppt/tags/tag230.xml><?xml version="1.0" encoding="utf-8"?>
<p:tagLst xmlns:p="http://schemas.openxmlformats.org/presentationml/2006/main">
  <p:tag name="PA" val="v5.2.5"/>
</p:tagLst>
</file>

<file path=ppt/tags/tag231.xml><?xml version="1.0" encoding="utf-8"?>
<p:tagLst xmlns:p="http://schemas.openxmlformats.org/presentationml/2006/main">
  <p:tag name="PA" val="v5.2.5"/>
</p:tagLst>
</file>

<file path=ppt/tags/tag232.xml><?xml version="1.0" encoding="utf-8"?>
<p:tagLst xmlns:p="http://schemas.openxmlformats.org/presentationml/2006/main">
  <p:tag name="PA" val="v5.2.5"/>
</p:tagLst>
</file>

<file path=ppt/tags/tag233.xml><?xml version="1.0" encoding="utf-8"?>
<p:tagLst xmlns:p="http://schemas.openxmlformats.org/presentationml/2006/main">
  <p:tag name="PA" val="v5.2.5"/>
</p:tagLst>
</file>

<file path=ppt/tags/tag234.xml><?xml version="1.0" encoding="utf-8"?>
<p:tagLst xmlns:p="http://schemas.openxmlformats.org/presentationml/2006/main">
  <p:tag name="PA" val="v5.2.5"/>
</p:tagLst>
</file>

<file path=ppt/tags/tag235.xml><?xml version="1.0" encoding="utf-8"?>
<p:tagLst xmlns:p="http://schemas.openxmlformats.org/presentationml/2006/main">
  <p:tag name="PA" val="v5.2.5"/>
</p:tagLst>
</file>

<file path=ppt/tags/tag236.xml><?xml version="1.0" encoding="utf-8"?>
<p:tagLst xmlns:p="http://schemas.openxmlformats.org/presentationml/2006/main">
  <p:tag name="PA" val="v5.2.5"/>
</p:tagLst>
</file>

<file path=ppt/tags/tag237.xml><?xml version="1.0" encoding="utf-8"?>
<p:tagLst xmlns:p="http://schemas.openxmlformats.org/presentationml/2006/main">
  <p:tag name="PA" val="v5.2.5"/>
</p:tagLst>
</file>

<file path=ppt/tags/tag238.xml><?xml version="1.0" encoding="utf-8"?>
<p:tagLst xmlns:p="http://schemas.openxmlformats.org/presentationml/2006/main">
  <p:tag name="MH" val="20161208160551"/>
  <p:tag name="MH_LIBRARY" val="GRAPHIC"/>
  <p:tag name="MH_ORDER" val="1"/>
  <p:tag name="MH_TYPE" val="Title"/>
  <p:tag name="PA" val="v5.2.5"/>
</p:tagLst>
</file>

<file path=ppt/tags/tag239.xml><?xml version="1.0" encoding="utf-8"?>
<p:tagLst xmlns:p="http://schemas.openxmlformats.org/presentationml/2006/main">
  <p:tag name="PA" val="v5.2.5"/>
</p:tagLst>
</file>

<file path=ppt/tags/tag24.xml><?xml version="1.0" encoding="utf-8"?>
<p:tagLst xmlns:p="http://schemas.openxmlformats.org/presentationml/2006/main">
  <p:tag name="PA" val="v5.2.5"/>
</p:tagLst>
</file>

<file path=ppt/tags/tag240.xml><?xml version="1.0" encoding="utf-8"?>
<p:tagLst xmlns:p="http://schemas.openxmlformats.org/presentationml/2006/main">
  <p:tag name="MH" val="20161208160551"/>
  <p:tag name="MH_LIBRARY" val="GRAPHIC"/>
  <p:tag name="MH_ORDER" val="1"/>
  <p:tag name="MH_TYPE" val="Other"/>
  <p:tag name="PA" val="v5.2.5"/>
</p:tagLst>
</file>

<file path=ppt/tags/tag241.xml><?xml version="1.0" encoding="utf-8"?>
<p:tagLst xmlns:p="http://schemas.openxmlformats.org/presentationml/2006/main">
  <p:tag name="PA" val="v5.2.5"/>
</p:tagLst>
</file>

<file path=ppt/tags/tag242.xml><?xml version="1.0" encoding="utf-8"?>
<p:tagLst xmlns:p="http://schemas.openxmlformats.org/presentationml/2006/main">
  <p:tag name="MH" val="20161208160551"/>
  <p:tag name="MH_LIBRARY" val="GRAPHIC"/>
  <p:tag name="MH_ORDER" val="1"/>
  <p:tag name="MH_TYPE" val="Other"/>
  <p:tag name="PA" val="v5.2.5"/>
</p:tagLst>
</file>

<file path=ppt/tags/tag243.xml><?xml version="1.0" encoding="utf-8"?>
<p:tagLst xmlns:p="http://schemas.openxmlformats.org/presentationml/2006/main">
  <p:tag name="MH" val="20161208160551"/>
  <p:tag name="MH_LIBRARY" val="GRAPHIC"/>
  <p:tag name="MH_ORDER" val="1"/>
  <p:tag name="MH_TYPE" val="Other"/>
  <p:tag name="PA" val="v5.2.5"/>
</p:tagLst>
</file>

<file path=ppt/tags/tag244.xml><?xml version="1.0" encoding="utf-8"?>
<p:tagLst xmlns:p="http://schemas.openxmlformats.org/presentationml/2006/main">
  <p:tag name="PA" val="v5.2.5"/>
</p:tagLst>
</file>

<file path=ppt/tags/tag245.xml><?xml version="1.0" encoding="utf-8"?>
<p:tagLst xmlns:p="http://schemas.openxmlformats.org/presentationml/2006/main">
  <p:tag name="PA" val="v5.2.5"/>
</p:tagLst>
</file>

<file path=ppt/tags/tag246.xml><?xml version="1.0" encoding="utf-8"?>
<p:tagLst xmlns:p="http://schemas.openxmlformats.org/presentationml/2006/main">
  <p:tag name="PA" val="v5.2.5"/>
</p:tagLst>
</file>

<file path=ppt/tags/tag247.xml><?xml version="1.0" encoding="utf-8"?>
<p:tagLst xmlns:p="http://schemas.openxmlformats.org/presentationml/2006/main">
  <p:tag name="PA" val="v5.2.5"/>
</p:tagLst>
</file>

<file path=ppt/tags/tag248.xml><?xml version="1.0" encoding="utf-8"?>
<p:tagLst xmlns:p="http://schemas.openxmlformats.org/presentationml/2006/main">
  <p:tag name="PA" val="v5.2.5"/>
</p:tagLst>
</file>

<file path=ppt/tags/tag249.xml><?xml version="1.0" encoding="utf-8"?>
<p:tagLst xmlns:p="http://schemas.openxmlformats.org/presentationml/2006/main">
  <p:tag name="PA" val="v5.2.5"/>
</p:tagLst>
</file>

<file path=ppt/tags/tag25.xml><?xml version="1.0" encoding="utf-8"?>
<p:tagLst xmlns:p="http://schemas.openxmlformats.org/presentationml/2006/main">
  <p:tag name="PA" val="v5.2.5"/>
</p:tagLst>
</file>

<file path=ppt/tags/tag250.xml><?xml version="1.0" encoding="utf-8"?>
<p:tagLst xmlns:p="http://schemas.openxmlformats.org/presentationml/2006/main">
  <p:tag name="PA" val="v5.2.5"/>
</p:tagLst>
</file>

<file path=ppt/tags/tag251.xml><?xml version="1.0" encoding="utf-8"?>
<p:tagLst xmlns:p="http://schemas.openxmlformats.org/presentationml/2006/main">
  <p:tag name="PA" val="v5.2.5"/>
</p:tagLst>
</file>

<file path=ppt/tags/tag252.xml><?xml version="1.0" encoding="utf-8"?>
<p:tagLst xmlns:p="http://schemas.openxmlformats.org/presentationml/2006/main">
  <p:tag name="PA" val="v5.2.5"/>
</p:tagLst>
</file>

<file path=ppt/tags/tag253.xml><?xml version="1.0" encoding="utf-8"?>
<p:tagLst xmlns:p="http://schemas.openxmlformats.org/presentationml/2006/main">
  <p:tag name="PA" val="v5.2.5"/>
</p:tagLst>
</file>

<file path=ppt/tags/tag254.xml><?xml version="1.0" encoding="utf-8"?>
<p:tagLst xmlns:p="http://schemas.openxmlformats.org/presentationml/2006/main">
  <p:tag name="PA" val="v5.2.5"/>
</p:tagLst>
</file>

<file path=ppt/tags/tag255.xml><?xml version="1.0" encoding="utf-8"?>
<p:tagLst xmlns:p="http://schemas.openxmlformats.org/presentationml/2006/main">
  <p:tag name="PA" val="v5.2.5"/>
</p:tagLst>
</file>

<file path=ppt/tags/tag256.xml><?xml version="1.0" encoding="utf-8"?>
<p:tagLst xmlns:p="http://schemas.openxmlformats.org/presentationml/2006/main">
  <p:tag name="PA" val="v5.2.5"/>
</p:tagLst>
</file>

<file path=ppt/tags/tag257.xml><?xml version="1.0" encoding="utf-8"?>
<p:tagLst xmlns:p="http://schemas.openxmlformats.org/presentationml/2006/main">
  <p:tag name="PA" val="v5.2.5"/>
</p:tagLst>
</file>

<file path=ppt/tags/tag258.xml><?xml version="1.0" encoding="utf-8"?>
<p:tagLst xmlns:p="http://schemas.openxmlformats.org/presentationml/2006/main">
  <p:tag name="PA" val="v5.2.5"/>
</p:tagLst>
</file>

<file path=ppt/tags/tag259.xml><?xml version="1.0" encoding="utf-8"?>
<p:tagLst xmlns:p="http://schemas.openxmlformats.org/presentationml/2006/main">
  <p:tag name="PA" val="v5.2.5"/>
</p:tagLst>
</file>

<file path=ppt/tags/tag26.xml><?xml version="1.0" encoding="utf-8"?>
<p:tagLst xmlns:p="http://schemas.openxmlformats.org/presentationml/2006/main">
  <p:tag name="PA" val="v5.2.5"/>
</p:tagLst>
</file>

<file path=ppt/tags/tag260.xml><?xml version="1.0" encoding="utf-8"?>
<p:tagLst xmlns:p="http://schemas.openxmlformats.org/presentationml/2006/main">
  <p:tag name="PA" val="v5.2.5"/>
</p:tagLst>
</file>

<file path=ppt/tags/tag261.xml><?xml version="1.0" encoding="utf-8"?>
<p:tagLst xmlns:p="http://schemas.openxmlformats.org/presentationml/2006/main">
  <p:tag name="PA" val="v5.2.5"/>
</p:tagLst>
</file>

<file path=ppt/tags/tag262.xml><?xml version="1.0" encoding="utf-8"?>
<p:tagLst xmlns:p="http://schemas.openxmlformats.org/presentationml/2006/main">
  <p:tag name="PA" val="v5.2.5"/>
</p:tagLst>
</file>

<file path=ppt/tags/tag263.xml><?xml version="1.0" encoding="utf-8"?>
<p:tagLst xmlns:p="http://schemas.openxmlformats.org/presentationml/2006/main">
  <p:tag name="PA" val="v5.2.5"/>
</p:tagLst>
</file>

<file path=ppt/tags/tag264.xml><?xml version="1.0" encoding="utf-8"?>
<p:tagLst xmlns:p="http://schemas.openxmlformats.org/presentationml/2006/main">
  <p:tag name="PA" val="v5.2.5"/>
</p:tagLst>
</file>

<file path=ppt/tags/tag265.xml><?xml version="1.0" encoding="utf-8"?>
<p:tagLst xmlns:p="http://schemas.openxmlformats.org/presentationml/2006/main">
  <p:tag name="PA" val="v5.2.5"/>
</p:tagLst>
</file>

<file path=ppt/tags/tag266.xml><?xml version="1.0" encoding="utf-8"?>
<p:tagLst xmlns:p="http://schemas.openxmlformats.org/presentationml/2006/main">
  <p:tag name="PA" val="v5.2.5"/>
</p:tagLst>
</file>

<file path=ppt/tags/tag267.xml><?xml version="1.0" encoding="utf-8"?>
<p:tagLst xmlns:p="http://schemas.openxmlformats.org/presentationml/2006/main">
  <p:tag name="PA" val="v5.2.5"/>
</p:tagLst>
</file>

<file path=ppt/tags/tag268.xml><?xml version="1.0" encoding="utf-8"?>
<p:tagLst xmlns:p="http://schemas.openxmlformats.org/presentationml/2006/main">
  <p:tag name="PA" val="v5.2.5"/>
</p:tagLst>
</file>

<file path=ppt/tags/tag269.xml><?xml version="1.0" encoding="utf-8"?>
<p:tagLst xmlns:p="http://schemas.openxmlformats.org/presentationml/2006/main">
  <p:tag name="PA" val="v5.2.5"/>
</p:tagLst>
</file>

<file path=ppt/tags/tag27.xml><?xml version="1.0" encoding="utf-8"?>
<p:tagLst xmlns:p="http://schemas.openxmlformats.org/presentationml/2006/main">
  <p:tag name="PA" val="v5.2.5"/>
</p:tagLst>
</file>

<file path=ppt/tags/tag270.xml><?xml version="1.0" encoding="utf-8"?>
<p:tagLst xmlns:p="http://schemas.openxmlformats.org/presentationml/2006/main">
  <p:tag name="PA" val="v5.2.5"/>
</p:tagLst>
</file>

<file path=ppt/tags/tag271.xml><?xml version="1.0" encoding="utf-8"?>
<p:tagLst xmlns:p="http://schemas.openxmlformats.org/presentationml/2006/main">
  <p:tag name="PA" val="v5.2.5"/>
</p:tagLst>
</file>

<file path=ppt/tags/tag272.xml><?xml version="1.0" encoding="utf-8"?>
<p:tagLst xmlns:p="http://schemas.openxmlformats.org/presentationml/2006/main">
  <p:tag name="PA" val="v5.2.5"/>
</p:tagLst>
</file>

<file path=ppt/tags/tag273.xml><?xml version="1.0" encoding="utf-8"?>
<p:tagLst xmlns:p="http://schemas.openxmlformats.org/presentationml/2006/main">
  <p:tag name="PA" val="v5.2.5"/>
</p:tagLst>
</file>

<file path=ppt/tags/tag274.xml><?xml version="1.0" encoding="utf-8"?>
<p:tagLst xmlns:p="http://schemas.openxmlformats.org/presentationml/2006/main">
  <p:tag name="PA" val="v5.2.5"/>
</p:tagLst>
</file>

<file path=ppt/tags/tag275.xml><?xml version="1.0" encoding="utf-8"?>
<p:tagLst xmlns:p="http://schemas.openxmlformats.org/presentationml/2006/main">
  <p:tag name="PA" val="v5.2.5"/>
</p:tagLst>
</file>

<file path=ppt/tags/tag276.xml><?xml version="1.0" encoding="utf-8"?>
<p:tagLst xmlns:p="http://schemas.openxmlformats.org/presentationml/2006/main">
  <p:tag name="PA" val="v5.2.5"/>
</p:tagLst>
</file>

<file path=ppt/tags/tag277.xml><?xml version="1.0" encoding="utf-8"?>
<p:tagLst xmlns:p="http://schemas.openxmlformats.org/presentationml/2006/main">
  <p:tag name="PA" val="v5.2.5"/>
</p:tagLst>
</file>

<file path=ppt/tags/tag278.xml><?xml version="1.0" encoding="utf-8"?>
<p:tagLst xmlns:p="http://schemas.openxmlformats.org/presentationml/2006/main">
  <p:tag name="PA" val="v5.2.5"/>
</p:tagLst>
</file>

<file path=ppt/tags/tag279.xml><?xml version="1.0" encoding="utf-8"?>
<p:tagLst xmlns:p="http://schemas.openxmlformats.org/presentationml/2006/main">
  <p:tag name="PA" val="v5.2.5"/>
</p:tagLst>
</file>

<file path=ppt/tags/tag28.xml><?xml version="1.0" encoding="utf-8"?>
<p:tagLst xmlns:p="http://schemas.openxmlformats.org/presentationml/2006/main">
  <p:tag name="PA" val="v5.2.5"/>
</p:tagLst>
</file>

<file path=ppt/tags/tag280.xml><?xml version="1.0" encoding="utf-8"?>
<p:tagLst xmlns:p="http://schemas.openxmlformats.org/presentationml/2006/main">
  <p:tag name="PA" val="v5.2.5"/>
</p:tagLst>
</file>

<file path=ppt/tags/tag281.xml><?xml version="1.0" encoding="utf-8"?>
<p:tagLst xmlns:p="http://schemas.openxmlformats.org/presentationml/2006/main">
  <p:tag name="PA" val="v5.2.5"/>
</p:tagLst>
</file>

<file path=ppt/tags/tag282.xml><?xml version="1.0" encoding="utf-8"?>
<p:tagLst xmlns:p="http://schemas.openxmlformats.org/presentationml/2006/main">
  <p:tag name="PA" val="v5.2.5"/>
</p:tagLst>
</file>

<file path=ppt/tags/tag283.xml><?xml version="1.0" encoding="utf-8"?>
<p:tagLst xmlns:p="http://schemas.openxmlformats.org/presentationml/2006/main">
  <p:tag name="PA" val="v5.2.5"/>
</p:tagLst>
</file>

<file path=ppt/tags/tag284.xml><?xml version="1.0" encoding="utf-8"?>
<p:tagLst xmlns:p="http://schemas.openxmlformats.org/presentationml/2006/main">
  <p:tag name="PA" val="v5.2.5"/>
</p:tagLst>
</file>

<file path=ppt/tags/tag285.xml><?xml version="1.0" encoding="utf-8"?>
<p:tagLst xmlns:p="http://schemas.openxmlformats.org/presentationml/2006/main">
  <p:tag name="PA" val="v5.2.5"/>
</p:tagLst>
</file>

<file path=ppt/tags/tag286.xml><?xml version="1.0" encoding="utf-8"?>
<p:tagLst xmlns:p="http://schemas.openxmlformats.org/presentationml/2006/main">
  <p:tag name="PA" val="v5.2.5"/>
</p:tagLst>
</file>

<file path=ppt/tags/tag287.xml><?xml version="1.0" encoding="utf-8"?>
<p:tagLst xmlns:p="http://schemas.openxmlformats.org/presentationml/2006/main">
  <p:tag name="PA" val="v5.2.5"/>
</p:tagLst>
</file>

<file path=ppt/tags/tag288.xml><?xml version="1.0" encoding="utf-8"?>
<p:tagLst xmlns:p="http://schemas.openxmlformats.org/presentationml/2006/main">
  <p:tag name="PA" val="v5.2.5"/>
</p:tagLst>
</file>

<file path=ppt/tags/tag289.xml><?xml version="1.0" encoding="utf-8"?>
<p:tagLst xmlns:p="http://schemas.openxmlformats.org/presentationml/2006/main">
  <p:tag name="PA" val="v5.2.5"/>
</p:tagLst>
</file>

<file path=ppt/tags/tag29.xml><?xml version="1.0" encoding="utf-8"?>
<p:tagLst xmlns:p="http://schemas.openxmlformats.org/presentationml/2006/main">
  <p:tag name="PA" val="v5.2.5"/>
</p:tagLst>
</file>

<file path=ppt/tags/tag290.xml><?xml version="1.0" encoding="utf-8"?>
<p:tagLst xmlns:p="http://schemas.openxmlformats.org/presentationml/2006/main">
  <p:tag name="PA" val="v5.2.5"/>
</p:tagLst>
</file>

<file path=ppt/tags/tag291.xml><?xml version="1.0" encoding="utf-8"?>
<p:tagLst xmlns:p="http://schemas.openxmlformats.org/presentationml/2006/main">
  <p:tag name="PA" val="v5.2.5"/>
</p:tagLst>
</file>

<file path=ppt/tags/tag292.xml><?xml version="1.0" encoding="utf-8"?>
<p:tagLst xmlns:p="http://schemas.openxmlformats.org/presentationml/2006/main">
  <p:tag name="PA" val="v5.2.5"/>
</p:tagLst>
</file>

<file path=ppt/tags/tag293.xml><?xml version="1.0" encoding="utf-8"?>
<p:tagLst xmlns:p="http://schemas.openxmlformats.org/presentationml/2006/main">
  <p:tag name="PA" val="v5.2.5"/>
</p:tagLst>
</file>

<file path=ppt/tags/tag294.xml><?xml version="1.0" encoding="utf-8"?>
<p:tagLst xmlns:p="http://schemas.openxmlformats.org/presentationml/2006/main">
  <p:tag name="PA" val="v5.2.5"/>
</p:tagLst>
</file>

<file path=ppt/tags/tag295.xml><?xml version="1.0" encoding="utf-8"?>
<p:tagLst xmlns:p="http://schemas.openxmlformats.org/presentationml/2006/main">
  <p:tag name="PA" val="v5.2.5"/>
</p:tagLst>
</file>

<file path=ppt/tags/tag296.xml><?xml version="1.0" encoding="utf-8"?>
<p:tagLst xmlns:p="http://schemas.openxmlformats.org/presentationml/2006/main">
  <p:tag name="PA" val="v5.2.5"/>
</p:tagLst>
</file>

<file path=ppt/tags/tag297.xml><?xml version="1.0" encoding="utf-8"?>
<p:tagLst xmlns:p="http://schemas.openxmlformats.org/presentationml/2006/main">
  <p:tag name="PA" val="v5.2.5"/>
</p:tagLst>
</file>

<file path=ppt/tags/tag298.xml><?xml version="1.0" encoding="utf-8"?>
<p:tagLst xmlns:p="http://schemas.openxmlformats.org/presentationml/2006/main">
  <p:tag name="PA" val="v5.2.5"/>
</p:tagLst>
</file>

<file path=ppt/tags/tag299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PA" val="v5.2.5"/>
</p:tagLst>
</file>

<file path=ppt/tags/tag30.xml><?xml version="1.0" encoding="utf-8"?>
<p:tagLst xmlns:p="http://schemas.openxmlformats.org/presentationml/2006/main">
  <p:tag name="PA" val="v5.2.5"/>
</p:tagLst>
</file>

<file path=ppt/tags/tag300.xml><?xml version="1.0" encoding="utf-8"?>
<p:tagLst xmlns:p="http://schemas.openxmlformats.org/presentationml/2006/main">
  <p:tag name="PA" val="v5.2.5"/>
</p:tagLst>
</file>

<file path=ppt/tags/tag301.xml><?xml version="1.0" encoding="utf-8"?>
<p:tagLst xmlns:p="http://schemas.openxmlformats.org/presentationml/2006/main">
  <p:tag name="PA" val="v5.2.5"/>
</p:tagLst>
</file>

<file path=ppt/tags/tag302.xml><?xml version="1.0" encoding="utf-8"?>
<p:tagLst xmlns:p="http://schemas.openxmlformats.org/presentationml/2006/main">
  <p:tag name="PA" val="v5.2.5"/>
</p:tagLst>
</file>

<file path=ppt/tags/tag303.xml><?xml version="1.0" encoding="utf-8"?>
<p:tagLst xmlns:p="http://schemas.openxmlformats.org/presentationml/2006/main">
  <p:tag name="PA" val="v5.2.5"/>
</p:tagLst>
</file>

<file path=ppt/tags/tag304.xml><?xml version="1.0" encoding="utf-8"?>
<p:tagLst xmlns:p="http://schemas.openxmlformats.org/presentationml/2006/main">
  <p:tag name="PA" val="v5.2.5"/>
</p:tagLst>
</file>

<file path=ppt/tags/tag305.xml><?xml version="1.0" encoding="utf-8"?>
<p:tagLst xmlns:p="http://schemas.openxmlformats.org/presentationml/2006/main">
  <p:tag name="PA" val="v5.2.5"/>
</p:tagLst>
</file>

<file path=ppt/tags/tag306.xml><?xml version="1.0" encoding="utf-8"?>
<p:tagLst xmlns:p="http://schemas.openxmlformats.org/presentationml/2006/main">
  <p:tag name="PA" val="v5.2.5"/>
</p:tagLst>
</file>

<file path=ppt/tags/tag307.xml><?xml version="1.0" encoding="utf-8"?>
<p:tagLst xmlns:p="http://schemas.openxmlformats.org/presentationml/2006/main">
  <p:tag name="PA" val="v5.2.5"/>
</p:tagLst>
</file>

<file path=ppt/tags/tag308.xml><?xml version="1.0" encoding="utf-8"?>
<p:tagLst xmlns:p="http://schemas.openxmlformats.org/presentationml/2006/main">
  <p:tag name="PA" val="v5.2.5"/>
</p:tagLst>
</file>

<file path=ppt/tags/tag309.xml><?xml version="1.0" encoding="utf-8"?>
<p:tagLst xmlns:p="http://schemas.openxmlformats.org/presentationml/2006/main">
  <p:tag name="PA" val="v5.2.5"/>
</p:tagLst>
</file>

<file path=ppt/tags/tag31.xml><?xml version="1.0" encoding="utf-8"?>
<p:tagLst xmlns:p="http://schemas.openxmlformats.org/presentationml/2006/main">
  <p:tag name="PA" val="v5.2.5"/>
</p:tagLst>
</file>

<file path=ppt/tags/tag310.xml><?xml version="1.0" encoding="utf-8"?>
<p:tagLst xmlns:p="http://schemas.openxmlformats.org/presentationml/2006/main">
  <p:tag name="PA" val="v5.2.5"/>
</p:tagLst>
</file>

<file path=ppt/tags/tag311.xml><?xml version="1.0" encoding="utf-8"?>
<p:tagLst xmlns:p="http://schemas.openxmlformats.org/presentationml/2006/main">
  <p:tag name="PA" val="v5.2.5"/>
</p:tagLst>
</file>

<file path=ppt/tags/tag312.xml><?xml version="1.0" encoding="utf-8"?>
<p:tagLst xmlns:p="http://schemas.openxmlformats.org/presentationml/2006/main">
  <p:tag name="PA" val="v5.2.5"/>
</p:tagLst>
</file>

<file path=ppt/tags/tag313.xml><?xml version="1.0" encoding="utf-8"?>
<p:tagLst xmlns:p="http://schemas.openxmlformats.org/presentationml/2006/main">
  <p:tag name="PA" val="v5.2.5"/>
</p:tagLst>
</file>

<file path=ppt/tags/tag314.xml><?xml version="1.0" encoding="utf-8"?>
<p:tagLst xmlns:p="http://schemas.openxmlformats.org/presentationml/2006/main">
  <p:tag name="PA" val="v5.2.5"/>
</p:tagLst>
</file>

<file path=ppt/tags/tag315.xml><?xml version="1.0" encoding="utf-8"?>
<p:tagLst xmlns:p="http://schemas.openxmlformats.org/presentationml/2006/main">
  <p:tag name="PA" val="v5.2.5"/>
</p:tagLst>
</file>

<file path=ppt/tags/tag316.xml><?xml version="1.0" encoding="utf-8"?>
<p:tagLst xmlns:p="http://schemas.openxmlformats.org/presentationml/2006/main">
  <p:tag name="PA" val="v5.2.5"/>
</p:tagLst>
</file>

<file path=ppt/tags/tag317.xml><?xml version="1.0" encoding="utf-8"?>
<p:tagLst xmlns:p="http://schemas.openxmlformats.org/presentationml/2006/main">
  <p:tag name="PA" val="v5.2.5"/>
</p:tagLst>
</file>

<file path=ppt/tags/tag318.xml><?xml version="1.0" encoding="utf-8"?>
<p:tagLst xmlns:p="http://schemas.openxmlformats.org/presentationml/2006/main">
  <p:tag name="PA" val="v5.2.5"/>
</p:tagLst>
</file>

<file path=ppt/tags/tag319.xml><?xml version="1.0" encoding="utf-8"?>
<p:tagLst xmlns:p="http://schemas.openxmlformats.org/presentationml/2006/main">
  <p:tag name="PA" val="v5.2.5"/>
</p:tagLst>
</file>

<file path=ppt/tags/tag32.xml><?xml version="1.0" encoding="utf-8"?>
<p:tagLst xmlns:p="http://schemas.openxmlformats.org/presentationml/2006/main">
  <p:tag name="PA" val="v5.2.5"/>
</p:tagLst>
</file>

<file path=ppt/tags/tag320.xml><?xml version="1.0" encoding="utf-8"?>
<p:tagLst xmlns:p="http://schemas.openxmlformats.org/presentationml/2006/main">
  <p:tag name="PA" val="v5.2.5"/>
</p:tagLst>
</file>

<file path=ppt/tags/tag321.xml><?xml version="1.0" encoding="utf-8"?>
<p:tagLst xmlns:p="http://schemas.openxmlformats.org/presentationml/2006/main">
  <p:tag name="PA" val="v5.2.5"/>
</p:tagLst>
</file>

<file path=ppt/tags/tag322.xml><?xml version="1.0" encoding="utf-8"?>
<p:tagLst xmlns:p="http://schemas.openxmlformats.org/presentationml/2006/main">
  <p:tag name="PA" val="v5.2.5"/>
</p:tagLst>
</file>

<file path=ppt/tags/tag323.xml><?xml version="1.0" encoding="utf-8"?>
<p:tagLst xmlns:p="http://schemas.openxmlformats.org/presentationml/2006/main">
  <p:tag name="PA" val="v5.2.5"/>
</p:tagLst>
</file>

<file path=ppt/tags/tag324.xml><?xml version="1.0" encoding="utf-8"?>
<p:tagLst xmlns:p="http://schemas.openxmlformats.org/presentationml/2006/main">
  <p:tag name="PA" val="v5.2.5"/>
</p:tagLst>
</file>

<file path=ppt/tags/tag325.xml><?xml version="1.0" encoding="utf-8"?>
<p:tagLst xmlns:p="http://schemas.openxmlformats.org/presentationml/2006/main">
  <p:tag name="PA" val="v5.2.5"/>
</p:tagLst>
</file>

<file path=ppt/tags/tag326.xml><?xml version="1.0" encoding="utf-8"?>
<p:tagLst xmlns:p="http://schemas.openxmlformats.org/presentationml/2006/main">
  <p:tag name="PA" val="v5.2.5"/>
</p:tagLst>
</file>

<file path=ppt/tags/tag327.xml><?xml version="1.0" encoding="utf-8"?>
<p:tagLst xmlns:p="http://schemas.openxmlformats.org/presentationml/2006/main">
  <p:tag name="PA" val="v5.2.5"/>
</p:tagLst>
</file>

<file path=ppt/tags/tag328.xml><?xml version="1.0" encoding="utf-8"?>
<p:tagLst xmlns:p="http://schemas.openxmlformats.org/presentationml/2006/main">
  <p:tag name="PA" val="v5.2.5"/>
</p:tagLst>
</file>

<file path=ppt/tags/tag329.xml><?xml version="1.0" encoding="utf-8"?>
<p:tagLst xmlns:p="http://schemas.openxmlformats.org/presentationml/2006/main">
  <p:tag name="PA" val="v5.2.5"/>
</p:tagLst>
</file>

<file path=ppt/tags/tag33.xml><?xml version="1.0" encoding="utf-8"?>
<p:tagLst xmlns:p="http://schemas.openxmlformats.org/presentationml/2006/main">
  <p:tag name="PA" val="v5.2.5"/>
</p:tagLst>
</file>

<file path=ppt/tags/tag330.xml><?xml version="1.0" encoding="utf-8"?>
<p:tagLst xmlns:p="http://schemas.openxmlformats.org/presentationml/2006/main">
  <p:tag name="PA" val="v5.2.5"/>
</p:tagLst>
</file>

<file path=ppt/tags/tag331.xml><?xml version="1.0" encoding="utf-8"?>
<p:tagLst xmlns:p="http://schemas.openxmlformats.org/presentationml/2006/main">
  <p:tag name="PA" val="v5.2.5"/>
</p:tagLst>
</file>

<file path=ppt/tags/tag332.xml><?xml version="1.0" encoding="utf-8"?>
<p:tagLst xmlns:p="http://schemas.openxmlformats.org/presentationml/2006/main">
  <p:tag name="PA" val="v5.2.5"/>
</p:tagLst>
</file>

<file path=ppt/tags/tag333.xml><?xml version="1.0" encoding="utf-8"?>
<p:tagLst xmlns:p="http://schemas.openxmlformats.org/presentationml/2006/main">
  <p:tag name="PA" val="v5.2.5"/>
</p:tagLst>
</file>

<file path=ppt/tags/tag334.xml><?xml version="1.0" encoding="utf-8"?>
<p:tagLst xmlns:p="http://schemas.openxmlformats.org/presentationml/2006/main">
  <p:tag name="PA" val="v5.2.5"/>
</p:tagLst>
</file>

<file path=ppt/tags/tag335.xml><?xml version="1.0" encoding="utf-8"?>
<p:tagLst xmlns:p="http://schemas.openxmlformats.org/presentationml/2006/main">
  <p:tag name="PA" val="v5.2.5"/>
</p:tagLst>
</file>

<file path=ppt/tags/tag336.xml><?xml version="1.0" encoding="utf-8"?>
<p:tagLst xmlns:p="http://schemas.openxmlformats.org/presentationml/2006/main">
  <p:tag name="PA" val="v5.2.5"/>
</p:tagLst>
</file>

<file path=ppt/tags/tag337.xml><?xml version="1.0" encoding="utf-8"?>
<p:tagLst xmlns:p="http://schemas.openxmlformats.org/presentationml/2006/main">
  <p:tag name="PA" val="v5.2.5"/>
</p:tagLst>
</file>

<file path=ppt/tags/tag338.xml><?xml version="1.0" encoding="utf-8"?>
<p:tagLst xmlns:p="http://schemas.openxmlformats.org/presentationml/2006/main">
  <p:tag name="PA" val="v5.2.5"/>
</p:tagLst>
</file>

<file path=ppt/tags/tag339.xml><?xml version="1.0" encoding="utf-8"?>
<p:tagLst xmlns:p="http://schemas.openxmlformats.org/presentationml/2006/main">
  <p:tag name="PA" val="v5.2.5"/>
</p:tagLst>
</file>

<file path=ppt/tags/tag34.xml><?xml version="1.0" encoding="utf-8"?>
<p:tagLst xmlns:p="http://schemas.openxmlformats.org/presentationml/2006/main">
  <p:tag name="PA" val="v5.2.5"/>
</p:tagLst>
</file>

<file path=ppt/tags/tag340.xml><?xml version="1.0" encoding="utf-8"?>
<p:tagLst xmlns:p="http://schemas.openxmlformats.org/presentationml/2006/main">
  <p:tag name="PA" val="v5.2.5"/>
</p:tagLst>
</file>

<file path=ppt/tags/tag34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社区生活垃圾分类知识宣讲微课件PPT模板"/>
</p:tagLst>
</file>

<file path=ppt/tags/tag35.xml><?xml version="1.0" encoding="utf-8"?>
<p:tagLst xmlns:p="http://schemas.openxmlformats.org/presentationml/2006/main">
  <p:tag name="PA" val="v5.2.5"/>
</p:tagLst>
</file>

<file path=ppt/tags/tag36.xml><?xml version="1.0" encoding="utf-8"?>
<p:tagLst xmlns:p="http://schemas.openxmlformats.org/presentationml/2006/main">
  <p:tag name="PA" val="v5.2.5"/>
</p:tagLst>
</file>

<file path=ppt/tags/tag37.xml><?xml version="1.0" encoding="utf-8"?>
<p:tagLst xmlns:p="http://schemas.openxmlformats.org/presentationml/2006/main">
  <p:tag name="PA" val="v5.2.5"/>
</p:tagLst>
</file>

<file path=ppt/tags/tag38.xml><?xml version="1.0" encoding="utf-8"?>
<p:tagLst xmlns:p="http://schemas.openxmlformats.org/presentationml/2006/main">
  <p:tag name="PA" val="v5.2.5"/>
</p:tagLst>
</file>

<file path=ppt/tags/tag39.xml><?xml version="1.0" encoding="utf-8"?>
<p:tagLst xmlns:p="http://schemas.openxmlformats.org/presentationml/2006/main">
  <p:tag name="PA" val="v5.2.5"/>
</p:tagLst>
</file>

<file path=ppt/tags/tag4.xml><?xml version="1.0" encoding="utf-8"?>
<p:tagLst xmlns:p="http://schemas.openxmlformats.org/presentationml/2006/main">
  <p:tag name="PA" val="v5.2.5"/>
</p:tagLst>
</file>

<file path=ppt/tags/tag40.xml><?xml version="1.0" encoding="utf-8"?>
<p:tagLst xmlns:p="http://schemas.openxmlformats.org/presentationml/2006/main">
  <p:tag name="PA" val="v5.2.5"/>
</p:tagLst>
</file>

<file path=ppt/tags/tag41.xml><?xml version="1.0" encoding="utf-8"?>
<p:tagLst xmlns:p="http://schemas.openxmlformats.org/presentationml/2006/main">
  <p:tag name="PA" val="v5.2.5"/>
</p:tagLst>
</file>

<file path=ppt/tags/tag42.xml><?xml version="1.0" encoding="utf-8"?>
<p:tagLst xmlns:p="http://schemas.openxmlformats.org/presentationml/2006/main">
  <p:tag name="PA" val="v5.2.5"/>
</p:tagLst>
</file>

<file path=ppt/tags/tag43.xml><?xml version="1.0" encoding="utf-8"?>
<p:tagLst xmlns:p="http://schemas.openxmlformats.org/presentationml/2006/main">
  <p:tag name="PA" val="v5.2.5"/>
</p:tagLst>
</file>

<file path=ppt/tags/tag44.xml><?xml version="1.0" encoding="utf-8"?>
<p:tagLst xmlns:p="http://schemas.openxmlformats.org/presentationml/2006/main">
  <p:tag name="PA" val="v5.2.5"/>
</p:tagLst>
</file>

<file path=ppt/tags/tag45.xml><?xml version="1.0" encoding="utf-8"?>
<p:tagLst xmlns:p="http://schemas.openxmlformats.org/presentationml/2006/main">
  <p:tag name="PA" val="v5.2.5"/>
</p:tagLst>
</file>

<file path=ppt/tags/tag46.xml><?xml version="1.0" encoding="utf-8"?>
<p:tagLst xmlns:p="http://schemas.openxmlformats.org/presentationml/2006/main">
  <p:tag name="PA" val="v5.2.5"/>
</p:tagLst>
</file>

<file path=ppt/tags/tag47.xml><?xml version="1.0" encoding="utf-8"?>
<p:tagLst xmlns:p="http://schemas.openxmlformats.org/presentationml/2006/main">
  <p:tag name="PA" val="v5.2.5"/>
</p:tagLst>
</file>

<file path=ppt/tags/tag48.xml><?xml version="1.0" encoding="utf-8"?>
<p:tagLst xmlns:p="http://schemas.openxmlformats.org/presentationml/2006/main">
  <p:tag name="PA" val="v5.2.5"/>
  <p:tag name="PAMAINTYPE" val="4"/>
  <p:tag name="PASUBTYPE" val="147"/>
  <p:tag name="PATYPE" val="146"/>
  <p:tag name="RESOURCELIB_SHAPETYPE" val="4"/>
  <p:tag name="RESOURCELIBID_SHAPE" val="4523"/>
</p:tagLst>
</file>

<file path=ppt/tags/tag49.xml><?xml version="1.0" encoding="utf-8"?>
<p:tagLst xmlns:p="http://schemas.openxmlformats.org/presentationml/2006/main">
  <p:tag name="PA" val="v5.2.5"/>
  <p:tag name="PAMAINTYPE" val="4"/>
  <p:tag name="PASUBTYPE" val="147"/>
  <p:tag name="PATYPE" val="146"/>
  <p:tag name="RESOURCELIB_SHAPETYPE" val="4"/>
  <p:tag name="RESOURCELIBID_SHAPE" val="4528"/>
</p:tagLst>
</file>

<file path=ppt/tags/tag5.xml><?xml version="1.0" encoding="utf-8"?>
<p:tagLst xmlns:p="http://schemas.openxmlformats.org/presentationml/2006/main">
  <p:tag name="PA" val="v5.2.5"/>
</p:tagLst>
</file>

<file path=ppt/tags/tag50.xml><?xml version="1.0" encoding="utf-8"?>
<p:tagLst xmlns:p="http://schemas.openxmlformats.org/presentationml/2006/main">
  <p:tag name="PA" val="v5.2.5"/>
</p:tagLst>
</file>

<file path=ppt/tags/tag51.xml><?xml version="1.0" encoding="utf-8"?>
<p:tagLst xmlns:p="http://schemas.openxmlformats.org/presentationml/2006/main">
  <p:tag name="PA" val="v5.2.5"/>
</p:tagLst>
</file>

<file path=ppt/tags/tag52.xml><?xml version="1.0" encoding="utf-8"?>
<p:tagLst xmlns:p="http://schemas.openxmlformats.org/presentationml/2006/main">
  <p:tag name="PA" val="v5.2.5"/>
</p:tagLst>
</file>

<file path=ppt/tags/tag53.xml><?xml version="1.0" encoding="utf-8"?>
<p:tagLst xmlns:p="http://schemas.openxmlformats.org/presentationml/2006/main">
  <p:tag name="PA" val="v5.2.5"/>
</p:tagLst>
</file>

<file path=ppt/tags/tag54.xml><?xml version="1.0" encoding="utf-8"?>
<p:tagLst xmlns:p="http://schemas.openxmlformats.org/presentationml/2006/main">
  <p:tag name="PA" val="v5.2.5"/>
</p:tagLst>
</file>

<file path=ppt/tags/tag55.xml><?xml version="1.0" encoding="utf-8"?>
<p:tagLst xmlns:p="http://schemas.openxmlformats.org/presentationml/2006/main">
  <p:tag name="PA" val="v5.2.5"/>
</p:tagLst>
</file>

<file path=ppt/tags/tag56.xml><?xml version="1.0" encoding="utf-8"?>
<p:tagLst xmlns:p="http://schemas.openxmlformats.org/presentationml/2006/main">
  <p:tag name="PA" val="v5.2.5"/>
</p:tagLst>
</file>

<file path=ppt/tags/tag57.xml><?xml version="1.0" encoding="utf-8"?>
<p:tagLst xmlns:p="http://schemas.openxmlformats.org/presentationml/2006/main">
  <p:tag name="PA" val="v5.2.5"/>
</p:tagLst>
</file>

<file path=ppt/tags/tag58.xml><?xml version="1.0" encoding="utf-8"?>
<p:tagLst xmlns:p="http://schemas.openxmlformats.org/presentationml/2006/main">
  <p:tag name="PA" val="v5.2.5"/>
</p:tagLst>
</file>

<file path=ppt/tags/tag59.xml><?xml version="1.0" encoding="utf-8"?>
<p:tagLst xmlns:p="http://schemas.openxmlformats.org/presentationml/2006/main">
  <p:tag name="PA" val="v5.2.5"/>
</p:tagLst>
</file>

<file path=ppt/tags/tag6.xml><?xml version="1.0" encoding="utf-8"?>
<p:tagLst xmlns:p="http://schemas.openxmlformats.org/presentationml/2006/main">
  <p:tag name="PA" val="v5.2.5"/>
</p:tagLst>
</file>

<file path=ppt/tags/tag60.xml><?xml version="1.0" encoding="utf-8"?>
<p:tagLst xmlns:p="http://schemas.openxmlformats.org/presentationml/2006/main">
  <p:tag name="PA" val="v5.2.5"/>
</p:tagLst>
</file>

<file path=ppt/tags/tag61.xml><?xml version="1.0" encoding="utf-8"?>
<p:tagLst xmlns:p="http://schemas.openxmlformats.org/presentationml/2006/main">
  <p:tag name="PA" val="v5.2.5"/>
</p:tagLst>
</file>

<file path=ppt/tags/tag62.xml><?xml version="1.0" encoding="utf-8"?>
<p:tagLst xmlns:p="http://schemas.openxmlformats.org/presentationml/2006/main">
  <p:tag name="PA" val="v5.2.5"/>
</p:tagLst>
</file>

<file path=ppt/tags/tag63.xml><?xml version="1.0" encoding="utf-8"?>
<p:tagLst xmlns:p="http://schemas.openxmlformats.org/presentationml/2006/main">
  <p:tag name="PA" val="v5.2.5"/>
</p:tagLst>
</file>

<file path=ppt/tags/tag64.xml><?xml version="1.0" encoding="utf-8"?>
<p:tagLst xmlns:p="http://schemas.openxmlformats.org/presentationml/2006/main">
  <p:tag name="PA" val="v5.2.5"/>
</p:tagLst>
</file>

<file path=ppt/tags/tag65.xml><?xml version="1.0" encoding="utf-8"?>
<p:tagLst xmlns:p="http://schemas.openxmlformats.org/presentationml/2006/main">
  <p:tag name="PA" val="v5.2.5"/>
</p:tagLst>
</file>

<file path=ppt/tags/tag66.xml><?xml version="1.0" encoding="utf-8"?>
<p:tagLst xmlns:p="http://schemas.openxmlformats.org/presentationml/2006/main">
  <p:tag name="PA" val="v5.2.5"/>
</p:tagLst>
</file>

<file path=ppt/tags/tag67.xml><?xml version="1.0" encoding="utf-8"?>
<p:tagLst xmlns:p="http://schemas.openxmlformats.org/presentationml/2006/main">
  <p:tag name="PA" val="v5.2.5"/>
</p:tagLst>
</file>

<file path=ppt/tags/tag68.xml><?xml version="1.0" encoding="utf-8"?>
<p:tagLst xmlns:p="http://schemas.openxmlformats.org/presentationml/2006/main">
  <p:tag name="PA" val="v5.2.5"/>
</p:tagLst>
</file>

<file path=ppt/tags/tag69.xml><?xml version="1.0" encoding="utf-8"?>
<p:tagLst xmlns:p="http://schemas.openxmlformats.org/presentationml/2006/main">
  <p:tag name="PA" val="v5.2.5"/>
</p:tagLst>
</file>

<file path=ppt/tags/tag7.xml><?xml version="1.0" encoding="utf-8"?>
<p:tagLst xmlns:p="http://schemas.openxmlformats.org/presentationml/2006/main">
  <p:tag name="PA" val="v5.2.5"/>
</p:tagLst>
</file>

<file path=ppt/tags/tag70.xml><?xml version="1.0" encoding="utf-8"?>
<p:tagLst xmlns:p="http://schemas.openxmlformats.org/presentationml/2006/main">
  <p:tag name="PA" val="v5.2.5"/>
</p:tagLst>
</file>

<file path=ppt/tags/tag71.xml><?xml version="1.0" encoding="utf-8"?>
<p:tagLst xmlns:p="http://schemas.openxmlformats.org/presentationml/2006/main">
  <p:tag name="PA" val="v5.2.5"/>
</p:tagLst>
</file>

<file path=ppt/tags/tag72.xml><?xml version="1.0" encoding="utf-8"?>
<p:tagLst xmlns:p="http://schemas.openxmlformats.org/presentationml/2006/main">
  <p:tag name="PA" val="v5.2.5"/>
</p:tagLst>
</file>

<file path=ppt/tags/tag73.xml><?xml version="1.0" encoding="utf-8"?>
<p:tagLst xmlns:p="http://schemas.openxmlformats.org/presentationml/2006/main">
  <p:tag name="PA" val="v5.2.5"/>
</p:tagLst>
</file>

<file path=ppt/tags/tag74.xml><?xml version="1.0" encoding="utf-8"?>
<p:tagLst xmlns:p="http://schemas.openxmlformats.org/presentationml/2006/main">
  <p:tag name="PA" val="v5.2.5"/>
</p:tagLst>
</file>

<file path=ppt/tags/tag75.xml><?xml version="1.0" encoding="utf-8"?>
<p:tagLst xmlns:p="http://schemas.openxmlformats.org/presentationml/2006/main">
  <p:tag name="PA" val="v5.2.5"/>
</p:tagLst>
</file>

<file path=ppt/tags/tag76.xml><?xml version="1.0" encoding="utf-8"?>
<p:tagLst xmlns:p="http://schemas.openxmlformats.org/presentationml/2006/main">
  <p:tag name="PA" val="v5.2.5"/>
</p:tagLst>
</file>

<file path=ppt/tags/tag77.xml><?xml version="1.0" encoding="utf-8"?>
<p:tagLst xmlns:p="http://schemas.openxmlformats.org/presentationml/2006/main">
  <p:tag name="PA" val="v5.2.5"/>
</p:tagLst>
</file>

<file path=ppt/tags/tag78.xml><?xml version="1.0" encoding="utf-8"?>
<p:tagLst xmlns:p="http://schemas.openxmlformats.org/presentationml/2006/main">
  <p:tag name="PA" val="v5.2.5"/>
</p:tagLst>
</file>

<file path=ppt/tags/tag79.xml><?xml version="1.0" encoding="utf-8"?>
<p:tagLst xmlns:p="http://schemas.openxmlformats.org/presentationml/2006/main">
  <p:tag name="PA" val="v5.2.5"/>
</p:tagLst>
</file>

<file path=ppt/tags/tag8.xml><?xml version="1.0" encoding="utf-8"?>
<p:tagLst xmlns:p="http://schemas.openxmlformats.org/presentationml/2006/main">
  <p:tag name="PA" val="v5.2.5"/>
</p:tagLst>
</file>

<file path=ppt/tags/tag80.xml><?xml version="1.0" encoding="utf-8"?>
<p:tagLst xmlns:p="http://schemas.openxmlformats.org/presentationml/2006/main">
  <p:tag name="PA" val="v5.2.5"/>
</p:tagLst>
</file>

<file path=ppt/tags/tag81.xml><?xml version="1.0" encoding="utf-8"?>
<p:tagLst xmlns:p="http://schemas.openxmlformats.org/presentationml/2006/main">
  <p:tag name="PA" val="v5.2.5"/>
</p:tagLst>
</file>

<file path=ppt/tags/tag82.xml><?xml version="1.0" encoding="utf-8"?>
<p:tagLst xmlns:p="http://schemas.openxmlformats.org/presentationml/2006/main">
  <p:tag name="PA" val="v5.2.5"/>
</p:tagLst>
</file>

<file path=ppt/tags/tag83.xml><?xml version="1.0" encoding="utf-8"?>
<p:tagLst xmlns:p="http://schemas.openxmlformats.org/presentationml/2006/main">
  <p:tag name="PA" val="v5.2.5"/>
</p:tagLst>
</file>

<file path=ppt/tags/tag84.xml><?xml version="1.0" encoding="utf-8"?>
<p:tagLst xmlns:p="http://schemas.openxmlformats.org/presentationml/2006/main">
  <p:tag name="PA" val="v5.2.5"/>
</p:tagLst>
</file>

<file path=ppt/tags/tag85.xml><?xml version="1.0" encoding="utf-8"?>
<p:tagLst xmlns:p="http://schemas.openxmlformats.org/presentationml/2006/main">
  <p:tag name="PA" val="v5.2.5"/>
</p:tagLst>
</file>

<file path=ppt/tags/tag86.xml><?xml version="1.0" encoding="utf-8"?>
<p:tagLst xmlns:p="http://schemas.openxmlformats.org/presentationml/2006/main">
  <p:tag name="PA" val="v5.2.5"/>
</p:tagLst>
</file>

<file path=ppt/tags/tag87.xml><?xml version="1.0" encoding="utf-8"?>
<p:tagLst xmlns:p="http://schemas.openxmlformats.org/presentationml/2006/main">
  <p:tag name="PA" val="v5.2.5"/>
</p:tagLst>
</file>

<file path=ppt/tags/tag88.xml><?xml version="1.0" encoding="utf-8"?>
<p:tagLst xmlns:p="http://schemas.openxmlformats.org/presentationml/2006/main">
  <p:tag name="PA" val="v5.2.5"/>
</p:tagLst>
</file>

<file path=ppt/tags/tag89.xml><?xml version="1.0" encoding="utf-8"?>
<p:tagLst xmlns:p="http://schemas.openxmlformats.org/presentationml/2006/main">
  <p:tag name="PA" val="v5.2.5"/>
</p:tagLst>
</file>

<file path=ppt/tags/tag9.xml><?xml version="1.0" encoding="utf-8"?>
<p:tagLst xmlns:p="http://schemas.openxmlformats.org/presentationml/2006/main">
  <p:tag name="PA" val="v5.2.5"/>
</p:tagLst>
</file>

<file path=ppt/tags/tag90.xml><?xml version="1.0" encoding="utf-8"?>
<p:tagLst xmlns:p="http://schemas.openxmlformats.org/presentationml/2006/main">
  <p:tag name="PA" val="v5.2.5"/>
</p:tagLst>
</file>

<file path=ppt/tags/tag91.xml><?xml version="1.0" encoding="utf-8"?>
<p:tagLst xmlns:p="http://schemas.openxmlformats.org/presentationml/2006/main">
  <p:tag name="PA" val="v5.2.5"/>
</p:tagLst>
</file>

<file path=ppt/tags/tag92.xml><?xml version="1.0" encoding="utf-8"?>
<p:tagLst xmlns:p="http://schemas.openxmlformats.org/presentationml/2006/main">
  <p:tag name="PA" val="v5.2.5"/>
</p:tagLst>
</file>

<file path=ppt/tags/tag93.xml><?xml version="1.0" encoding="utf-8"?>
<p:tagLst xmlns:p="http://schemas.openxmlformats.org/presentationml/2006/main">
  <p:tag name="PA" val="v5.2.5"/>
</p:tagLst>
</file>

<file path=ppt/tags/tag94.xml><?xml version="1.0" encoding="utf-8"?>
<p:tagLst xmlns:p="http://schemas.openxmlformats.org/presentationml/2006/main">
  <p:tag name="PA" val="v5.2.5"/>
</p:tagLst>
</file>

<file path=ppt/tags/tag95.xml><?xml version="1.0" encoding="utf-8"?>
<p:tagLst xmlns:p="http://schemas.openxmlformats.org/presentationml/2006/main">
  <p:tag name="PA" val="v5.2.5"/>
</p:tagLst>
</file>

<file path=ppt/tags/tag96.xml><?xml version="1.0" encoding="utf-8"?>
<p:tagLst xmlns:p="http://schemas.openxmlformats.org/presentationml/2006/main">
  <p:tag name="PA" val="v5.2.5"/>
</p:tagLst>
</file>

<file path=ppt/tags/tag97.xml><?xml version="1.0" encoding="utf-8"?>
<p:tagLst xmlns:p="http://schemas.openxmlformats.org/presentationml/2006/main">
  <p:tag name="PA" val="v5.2.5"/>
</p:tagLst>
</file>

<file path=ppt/tags/tag98.xml><?xml version="1.0" encoding="utf-8"?>
<p:tagLst xmlns:p="http://schemas.openxmlformats.org/presentationml/2006/main">
  <p:tag name="PA" val="v5.2.5"/>
</p:tagLst>
</file>

<file path=ppt/tags/tag99.xml><?xml version="1.0" encoding="utf-8"?>
<p:tagLst xmlns:p="http://schemas.openxmlformats.org/presentationml/2006/main">
  <p:tag name="PA" val="v5.2.5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C00000"/>
      </a:accent4>
      <a:accent5>
        <a:srgbClr val="7F7F7F"/>
      </a:accent5>
      <a:accent6>
        <a:srgbClr val="ED7D31"/>
      </a:accent6>
      <a:hlink>
        <a:srgbClr val="C00000"/>
      </a:hlink>
      <a:folHlink>
        <a:srgbClr val="C00000"/>
      </a:folHlink>
    </a:clrScheme>
    <a:fontScheme name="涂豆思">
      <a:majorFont>
        <a:latin typeface="思源黑体 CN Heavy"/>
        <a:ea typeface="思源黑体 CN Heavy"/>
        <a:cs typeface="Arial"/>
      </a:majorFont>
      <a:minorFont>
        <a:latin typeface="思源黑体 CN Normal"/>
        <a:ea typeface="思源黑体 CN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174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7">
      <vt:lpstr>Arial</vt:lpstr>
      <vt:lpstr>思源黑体 CN Heavy</vt:lpstr>
      <vt:lpstr>思源黑体 CN Normal</vt:lpstr>
      <vt:lpstr>思源黑体 CN Light</vt:lpstr>
      <vt:lpstr>Calibri Light</vt:lpstr>
      <vt:lpstr>Calibri</vt:lpstr>
      <vt:lpstr>等线 Light</vt:lpstr>
      <vt:lpstr>等线</vt:lpstr>
      <vt:lpstr>字魂35号-经典雅黑</vt:lpstr>
      <vt:lpstr>字魂36号-正文宋楷</vt:lpstr>
      <vt:lpstr>包图小白体</vt:lpstr>
      <vt:lpstr>方正喵呜体</vt:lpstr>
      <vt:lpstr>FZMiaoWuS-GB</vt:lpstr>
      <vt:lpstr>宋体</vt:lpstr>
      <vt:lpstr>微软雅黑 Light</vt:lpstr>
      <vt:lpstr>字魂73号-江南手书</vt:lpstr>
      <vt:lpstr>微软雅黑</vt:lpstr>
      <vt:lpstr>Malgun Gothic</vt:lpstr>
      <vt:lpstr>Helvetica</vt:lpstr>
      <vt:lpstr>思源黑体 CN Bold</vt:lpstr>
      <vt:lpstr>Century Gothic</vt:lpstr>
      <vt:lpstr>涂豆思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2021-08-22T11:49:11Z</dcterms:created>
  <cp:lastPrinted>2021-08-22T11:49:11Z</cp:lastPrinted>
  <dcterms:modified xsi:type="dcterms:W3CDTF">2021-08-22T05:35:50Z</dcterms:modified>
  <cp:revision>1</cp:revision>
</cp:coreProperties>
</file>